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notesSlides/notesSlide1.xml" ContentType="application/vnd.openxmlformats-officedocument.presentationml.notesSlide+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notesSlides/notesSlide4.xml" ContentType="application/vnd.openxmlformats-officedocument.presentationml.notesSlide+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notesSlides/notesSlide9.xml" ContentType="application/vnd.openxmlformats-officedocument.presentationml.notesSlide+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notesSlides/notesSlide10.xml" ContentType="application/vnd.openxmlformats-officedocument.presentationml.notesSlide+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sldIdLst>
    <p:sldId id="625" r:id="rId2"/>
    <p:sldId id="643" r:id="rId3"/>
    <p:sldId id="790" r:id="rId4"/>
    <p:sldId id="791" r:id="rId5"/>
    <p:sldId id="805" r:id="rId6"/>
    <p:sldId id="785" r:id="rId7"/>
    <p:sldId id="771" r:id="rId8"/>
    <p:sldId id="458" r:id="rId9"/>
    <p:sldId id="773" r:id="rId10"/>
    <p:sldId id="774" r:id="rId11"/>
    <p:sldId id="724" r:id="rId12"/>
    <p:sldId id="775" r:id="rId13"/>
    <p:sldId id="776" r:id="rId14"/>
    <p:sldId id="777" r:id="rId15"/>
    <p:sldId id="741" r:id="rId16"/>
    <p:sldId id="786" r:id="rId17"/>
    <p:sldId id="778" r:id="rId18"/>
    <p:sldId id="779" r:id="rId19"/>
    <p:sldId id="390" r:id="rId20"/>
    <p:sldId id="787" r:id="rId21"/>
    <p:sldId id="760" r:id="rId22"/>
    <p:sldId id="382" r:id="rId23"/>
    <p:sldId id="793" r:id="rId24"/>
    <p:sldId id="383" r:id="rId25"/>
    <p:sldId id="376" r:id="rId26"/>
    <p:sldId id="794" r:id="rId27"/>
    <p:sldId id="384" r:id="rId28"/>
    <p:sldId id="806" r:id="rId29"/>
    <p:sldId id="804" r:id="rId30"/>
    <p:sldId id="377" r:id="rId31"/>
    <p:sldId id="387" r:id="rId32"/>
    <p:sldId id="807" r:id="rId33"/>
    <p:sldId id="780" r:id="rId34"/>
    <p:sldId id="792" r:id="rId35"/>
    <p:sldId id="795" r:id="rId36"/>
    <p:sldId id="796" r:id="rId37"/>
    <p:sldId id="781" r:id="rId38"/>
    <p:sldId id="788" r:id="rId39"/>
    <p:sldId id="797" r:id="rId40"/>
    <p:sldId id="740" r:id="rId41"/>
    <p:sldId id="678" r:id="rId42"/>
    <p:sldId id="635" r:id="rId43"/>
    <p:sldId id="742" r:id="rId44"/>
    <p:sldId id="743" r:id="rId45"/>
    <p:sldId id="744" r:id="rId46"/>
    <p:sldId id="745" r:id="rId47"/>
    <p:sldId id="798" r:id="rId48"/>
    <p:sldId id="634" r:id="rId49"/>
    <p:sldId id="633" r:id="rId50"/>
    <p:sldId id="725" r:id="rId51"/>
    <p:sldId id="599" r:id="rId52"/>
    <p:sldId id="600" r:id="rId53"/>
    <p:sldId id="447" r:id="rId54"/>
    <p:sldId id="598" r:id="rId55"/>
    <p:sldId id="789" r:id="rId56"/>
    <p:sldId id="660" r:id="rId57"/>
    <p:sldId id="284" r:id="rId58"/>
    <p:sldId id="266" r:id="rId59"/>
    <p:sldId id="691" r:id="rId60"/>
    <p:sldId id="265" r:id="rId61"/>
    <p:sldId id="264" r:id="rId62"/>
    <p:sldId id="302" r:id="rId63"/>
    <p:sldId id="692" r:id="rId64"/>
    <p:sldId id="276" r:id="rId65"/>
    <p:sldId id="279" r:id="rId66"/>
    <p:sldId id="278" r:id="rId67"/>
    <p:sldId id="706" r:id="rId68"/>
    <p:sldId id="799" r:id="rId69"/>
    <p:sldId id="800" r:id="rId70"/>
    <p:sldId id="801" r:id="rId71"/>
    <p:sldId id="802" r:id="rId72"/>
    <p:sldId id="803" r:id="rId73"/>
    <p:sldId id="371" r:id="rId74"/>
    <p:sldId id="710" r:id="rId75"/>
    <p:sldId id="782" r:id="rId76"/>
    <p:sldId id="783" r:id="rId77"/>
    <p:sldId id="671" r:id="rId78"/>
    <p:sldId id="611" r:id="rId79"/>
    <p:sldId id="707" r:id="rId80"/>
    <p:sldId id="690" r:id="rId81"/>
    <p:sldId id="695" r:id="rId82"/>
    <p:sldId id="657" r:id="rId83"/>
    <p:sldId id="658" r:id="rId84"/>
    <p:sldId id="659" r:id="rId85"/>
    <p:sldId id="414" r:id="rId86"/>
    <p:sldId id="415" r:id="rId87"/>
    <p:sldId id="416" r:id="rId88"/>
    <p:sldId id="418" r:id="rId89"/>
    <p:sldId id="694" r:id="rId90"/>
    <p:sldId id="582" r:id="rId91"/>
    <p:sldId id="590" r:id="rId92"/>
    <p:sldId id="589" r:id="rId93"/>
    <p:sldId id="696" r:id="rId94"/>
    <p:sldId id="697" r:id="rId95"/>
    <p:sldId id="591" r:id="rId96"/>
    <p:sldId id="592" r:id="rId97"/>
    <p:sldId id="698" r:id="rId98"/>
    <p:sldId id="593" r:id="rId99"/>
    <p:sldId id="699" r:id="rId100"/>
    <p:sldId id="588" r:id="rId101"/>
    <p:sldId id="700" r:id="rId102"/>
    <p:sldId id="420" r:id="rId103"/>
    <p:sldId id="424" r:id="rId104"/>
    <p:sldId id="428" r:id="rId105"/>
    <p:sldId id="436" r:id="rId106"/>
    <p:sldId id="727" r:id="rId107"/>
    <p:sldId id="732" r:id="rId108"/>
    <p:sldId id="380" r:id="rId109"/>
    <p:sldId id="375" r:id="rId110"/>
    <p:sldId id="419" r:id="rId111"/>
    <p:sldId id="461" r:id="rId112"/>
    <p:sldId id="452" r:id="rId113"/>
    <p:sldId id="519" r:id="rId114"/>
    <p:sldId id="521" r:id="rId115"/>
    <p:sldId id="747" r:id="rId116"/>
    <p:sldId id="438" r:id="rId117"/>
    <p:sldId id="556" r:id="rId118"/>
    <p:sldId id="759"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D7E10-228F-4F0B-A979-AF8BA6ABE057}" v="219" dt="2021-12-02T14:37:28.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6" autoAdjust="0"/>
    <p:restoredTop sz="94660"/>
  </p:normalViewPr>
  <p:slideViewPr>
    <p:cSldViewPr snapToGrid="0">
      <p:cViewPr varScale="1">
        <p:scale>
          <a:sx n="120" d="100"/>
          <a:sy n="120" d="100"/>
        </p:scale>
        <p:origin x="84" y="504"/>
      </p:cViewPr>
      <p:guideLst/>
    </p:cSldViewPr>
  </p:slideViewPr>
  <p:notesTextViewPr>
    <p:cViewPr>
      <p:scale>
        <a:sx n="1" d="1"/>
        <a:sy n="1" d="1"/>
      </p:scale>
      <p:origin x="0" y="0"/>
    </p:cViewPr>
  </p:notesTextViewPr>
  <p:sorterViewPr>
    <p:cViewPr varScale="1">
      <p:scale>
        <a:sx n="100" d="100"/>
        <a:sy n="100" d="100"/>
      </p:scale>
      <p:origin x="0" y="-60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eigh Duncan" userId="0bf9b56d-23ed-474a-a411-c296b6e0ed75" providerId="ADAL" clId="{7A0136AE-34EB-4899-A27E-94DAC09DF688}"/>
    <pc:docChg chg="delSld">
      <pc:chgData name="Kayleigh Duncan" userId="0bf9b56d-23ed-474a-a411-c296b6e0ed75" providerId="ADAL" clId="{7A0136AE-34EB-4899-A27E-94DAC09DF688}" dt="2021-03-07T19:29:30.885" v="0" actId="2696"/>
      <pc:docMkLst>
        <pc:docMk/>
      </pc:docMkLst>
      <pc:sldChg chg="del">
        <pc:chgData name="Kayleigh Duncan" userId="0bf9b56d-23ed-474a-a411-c296b6e0ed75" providerId="ADAL" clId="{7A0136AE-34EB-4899-A27E-94DAC09DF688}" dt="2021-03-07T19:29:30.885" v="0" actId="2696"/>
        <pc:sldMkLst>
          <pc:docMk/>
          <pc:sldMk cId="4012341431" sldId="667"/>
        </pc:sldMkLst>
      </pc:sldChg>
    </pc:docChg>
  </pc:docChgLst>
  <pc:docChgLst>
    <pc:chgData name="Duncan, Kayleigh Elizabeth" userId="0bf9b56d-23ed-474a-a411-c296b6e0ed75" providerId="ADAL" clId="{AEAD7E10-228F-4F0B-A979-AF8BA6ABE057}"/>
    <pc:docChg chg="undo custSel mod addSld delSld modSld sldOrd">
      <pc:chgData name="Duncan, Kayleigh Elizabeth" userId="0bf9b56d-23ed-474a-a411-c296b6e0ed75" providerId="ADAL" clId="{AEAD7E10-228F-4F0B-A979-AF8BA6ABE057}" dt="2021-12-02T15:20:26.392" v="4650" actId="20577"/>
      <pc:docMkLst>
        <pc:docMk/>
      </pc:docMkLst>
      <pc:sldChg chg="add">
        <pc:chgData name="Duncan, Kayleigh Elizabeth" userId="0bf9b56d-23ed-474a-a411-c296b6e0ed75" providerId="ADAL" clId="{AEAD7E10-228F-4F0B-A979-AF8BA6ABE057}" dt="2021-11-23T02:51:14.372" v="2959"/>
        <pc:sldMkLst>
          <pc:docMk/>
          <pc:sldMk cId="2363149484" sldId="264"/>
        </pc:sldMkLst>
      </pc:sldChg>
      <pc:sldChg chg="del">
        <pc:chgData name="Duncan, Kayleigh Elizabeth" userId="0bf9b56d-23ed-474a-a411-c296b6e0ed75" providerId="ADAL" clId="{AEAD7E10-228F-4F0B-A979-AF8BA6ABE057}" dt="2021-11-23T02:51:03.042" v="2958" actId="2696"/>
        <pc:sldMkLst>
          <pc:docMk/>
          <pc:sldMk cId="3551486963" sldId="264"/>
        </pc:sldMkLst>
      </pc:sldChg>
      <pc:sldChg chg="add">
        <pc:chgData name="Duncan, Kayleigh Elizabeth" userId="0bf9b56d-23ed-474a-a411-c296b6e0ed75" providerId="ADAL" clId="{AEAD7E10-228F-4F0B-A979-AF8BA6ABE057}" dt="2021-11-23T02:51:14.372" v="2959"/>
        <pc:sldMkLst>
          <pc:docMk/>
          <pc:sldMk cId="263896970" sldId="265"/>
        </pc:sldMkLst>
      </pc:sldChg>
      <pc:sldChg chg="del">
        <pc:chgData name="Duncan, Kayleigh Elizabeth" userId="0bf9b56d-23ed-474a-a411-c296b6e0ed75" providerId="ADAL" clId="{AEAD7E10-228F-4F0B-A979-AF8BA6ABE057}" dt="2021-11-23T02:51:03.042" v="2958" actId="2696"/>
        <pc:sldMkLst>
          <pc:docMk/>
          <pc:sldMk cId="3668035633" sldId="265"/>
        </pc:sldMkLst>
      </pc:sldChg>
      <pc:sldChg chg="add">
        <pc:chgData name="Duncan, Kayleigh Elizabeth" userId="0bf9b56d-23ed-474a-a411-c296b6e0ed75" providerId="ADAL" clId="{AEAD7E10-228F-4F0B-A979-AF8BA6ABE057}" dt="2021-11-23T02:51:14.372" v="2959"/>
        <pc:sldMkLst>
          <pc:docMk/>
          <pc:sldMk cId="271193521" sldId="266"/>
        </pc:sldMkLst>
      </pc:sldChg>
      <pc:sldChg chg="del">
        <pc:chgData name="Duncan, Kayleigh Elizabeth" userId="0bf9b56d-23ed-474a-a411-c296b6e0ed75" providerId="ADAL" clId="{AEAD7E10-228F-4F0B-A979-AF8BA6ABE057}" dt="2021-11-23T02:51:03.042" v="2958" actId="2696"/>
        <pc:sldMkLst>
          <pc:docMk/>
          <pc:sldMk cId="2617680878" sldId="266"/>
        </pc:sldMkLst>
      </pc:sldChg>
      <pc:sldChg chg="del">
        <pc:chgData name="Duncan, Kayleigh Elizabeth" userId="0bf9b56d-23ed-474a-a411-c296b6e0ed75" providerId="ADAL" clId="{AEAD7E10-228F-4F0B-A979-AF8BA6ABE057}" dt="2021-11-23T02:51:03.042" v="2958" actId="2696"/>
        <pc:sldMkLst>
          <pc:docMk/>
          <pc:sldMk cId="1080874560" sldId="276"/>
        </pc:sldMkLst>
      </pc:sldChg>
      <pc:sldChg chg="add">
        <pc:chgData name="Duncan, Kayleigh Elizabeth" userId="0bf9b56d-23ed-474a-a411-c296b6e0ed75" providerId="ADAL" clId="{AEAD7E10-228F-4F0B-A979-AF8BA6ABE057}" dt="2021-11-23T02:51:14.372" v="2959"/>
        <pc:sldMkLst>
          <pc:docMk/>
          <pc:sldMk cId="2504245067" sldId="276"/>
        </pc:sldMkLst>
      </pc:sldChg>
      <pc:sldChg chg="del">
        <pc:chgData name="Duncan, Kayleigh Elizabeth" userId="0bf9b56d-23ed-474a-a411-c296b6e0ed75" providerId="ADAL" clId="{AEAD7E10-228F-4F0B-A979-AF8BA6ABE057}" dt="2021-11-23T02:52:26.126" v="2981" actId="47"/>
        <pc:sldMkLst>
          <pc:docMk/>
          <pc:sldMk cId="2896840047" sldId="277"/>
        </pc:sldMkLst>
      </pc:sldChg>
      <pc:sldChg chg="modSp add mod">
        <pc:chgData name="Duncan, Kayleigh Elizabeth" userId="0bf9b56d-23ed-474a-a411-c296b6e0ed75" providerId="ADAL" clId="{AEAD7E10-228F-4F0B-A979-AF8BA6ABE057}" dt="2021-12-02T15:20:26.392" v="4650" actId="20577"/>
        <pc:sldMkLst>
          <pc:docMk/>
          <pc:sldMk cId="4057686271" sldId="278"/>
        </pc:sldMkLst>
        <pc:spChg chg="mod">
          <ac:chgData name="Duncan, Kayleigh Elizabeth" userId="0bf9b56d-23ed-474a-a411-c296b6e0ed75" providerId="ADAL" clId="{AEAD7E10-228F-4F0B-A979-AF8BA6ABE057}" dt="2021-12-02T15:20:26.392" v="4650" actId="20577"/>
          <ac:spMkLst>
            <pc:docMk/>
            <pc:sldMk cId="4057686271" sldId="278"/>
            <ac:spMk id="3" creationId="{22A5ED0F-0F94-4F10-9204-2E3EDCA0FCB6}"/>
          </ac:spMkLst>
        </pc:spChg>
      </pc:sldChg>
      <pc:sldChg chg="del">
        <pc:chgData name="Duncan, Kayleigh Elizabeth" userId="0bf9b56d-23ed-474a-a411-c296b6e0ed75" providerId="ADAL" clId="{AEAD7E10-228F-4F0B-A979-AF8BA6ABE057}" dt="2021-11-23T02:51:03.042" v="2958" actId="2696"/>
        <pc:sldMkLst>
          <pc:docMk/>
          <pc:sldMk cId="4206316831" sldId="278"/>
        </pc:sldMkLst>
      </pc:sldChg>
      <pc:sldChg chg="del">
        <pc:chgData name="Duncan, Kayleigh Elizabeth" userId="0bf9b56d-23ed-474a-a411-c296b6e0ed75" providerId="ADAL" clId="{AEAD7E10-228F-4F0B-A979-AF8BA6ABE057}" dt="2021-11-23T02:51:03.042" v="2958" actId="2696"/>
        <pc:sldMkLst>
          <pc:docMk/>
          <pc:sldMk cId="88205006" sldId="279"/>
        </pc:sldMkLst>
      </pc:sldChg>
      <pc:sldChg chg="add">
        <pc:chgData name="Duncan, Kayleigh Elizabeth" userId="0bf9b56d-23ed-474a-a411-c296b6e0ed75" providerId="ADAL" clId="{AEAD7E10-228F-4F0B-A979-AF8BA6ABE057}" dt="2021-11-23T02:51:14.372" v="2959"/>
        <pc:sldMkLst>
          <pc:docMk/>
          <pc:sldMk cId="693080571" sldId="279"/>
        </pc:sldMkLst>
      </pc:sldChg>
      <pc:sldChg chg="del">
        <pc:chgData name="Duncan, Kayleigh Elizabeth" userId="0bf9b56d-23ed-474a-a411-c296b6e0ed75" providerId="ADAL" clId="{AEAD7E10-228F-4F0B-A979-AF8BA6ABE057}" dt="2021-11-23T02:51:03.042" v="2958" actId="2696"/>
        <pc:sldMkLst>
          <pc:docMk/>
          <pc:sldMk cId="2427134606" sldId="284"/>
        </pc:sldMkLst>
      </pc:sldChg>
      <pc:sldChg chg="add">
        <pc:chgData name="Duncan, Kayleigh Elizabeth" userId="0bf9b56d-23ed-474a-a411-c296b6e0ed75" providerId="ADAL" clId="{AEAD7E10-228F-4F0B-A979-AF8BA6ABE057}" dt="2021-11-23T02:51:14.372" v="2959"/>
        <pc:sldMkLst>
          <pc:docMk/>
          <pc:sldMk cId="3828453395" sldId="284"/>
        </pc:sldMkLst>
      </pc:sldChg>
      <pc:sldChg chg="add">
        <pc:chgData name="Duncan, Kayleigh Elizabeth" userId="0bf9b56d-23ed-474a-a411-c296b6e0ed75" providerId="ADAL" clId="{AEAD7E10-228F-4F0B-A979-AF8BA6ABE057}" dt="2021-11-23T02:51:14.372" v="2959"/>
        <pc:sldMkLst>
          <pc:docMk/>
          <pc:sldMk cId="20463167" sldId="302"/>
        </pc:sldMkLst>
      </pc:sldChg>
      <pc:sldChg chg="del">
        <pc:chgData name="Duncan, Kayleigh Elizabeth" userId="0bf9b56d-23ed-474a-a411-c296b6e0ed75" providerId="ADAL" clId="{AEAD7E10-228F-4F0B-A979-AF8BA6ABE057}" dt="2021-11-23T02:51:03.042" v="2958" actId="2696"/>
        <pc:sldMkLst>
          <pc:docMk/>
          <pc:sldMk cId="579554517" sldId="302"/>
        </pc:sldMkLst>
      </pc:sldChg>
      <pc:sldChg chg="add del">
        <pc:chgData name="Duncan, Kayleigh Elizabeth" userId="0bf9b56d-23ed-474a-a411-c296b6e0ed75" providerId="ADAL" clId="{AEAD7E10-228F-4F0B-A979-AF8BA6ABE057}" dt="2021-11-23T02:50:01.989" v="2948" actId="47"/>
        <pc:sldMkLst>
          <pc:docMk/>
          <pc:sldMk cId="475096861" sldId="328"/>
        </pc:sldMkLst>
      </pc:sldChg>
      <pc:sldChg chg="add del">
        <pc:chgData name="Duncan, Kayleigh Elizabeth" userId="0bf9b56d-23ed-474a-a411-c296b6e0ed75" providerId="ADAL" clId="{AEAD7E10-228F-4F0B-A979-AF8BA6ABE057}" dt="2021-11-23T02:50:38.206" v="2952" actId="47"/>
        <pc:sldMkLst>
          <pc:docMk/>
          <pc:sldMk cId="2229044557" sldId="354"/>
        </pc:sldMkLst>
      </pc:sldChg>
      <pc:sldChg chg="add del">
        <pc:chgData name="Duncan, Kayleigh Elizabeth" userId="0bf9b56d-23ed-474a-a411-c296b6e0ed75" providerId="ADAL" clId="{AEAD7E10-228F-4F0B-A979-AF8BA6ABE057}" dt="2021-11-23T02:50:40.026" v="2955" actId="47"/>
        <pc:sldMkLst>
          <pc:docMk/>
          <pc:sldMk cId="319753359" sldId="355"/>
        </pc:sldMkLst>
      </pc:sldChg>
      <pc:sldChg chg="add del">
        <pc:chgData name="Duncan, Kayleigh Elizabeth" userId="0bf9b56d-23ed-474a-a411-c296b6e0ed75" providerId="ADAL" clId="{AEAD7E10-228F-4F0B-A979-AF8BA6ABE057}" dt="2021-11-23T02:50:40.815" v="2957" actId="47"/>
        <pc:sldMkLst>
          <pc:docMk/>
          <pc:sldMk cId="298334882" sldId="358"/>
        </pc:sldMkLst>
      </pc:sldChg>
      <pc:sldChg chg="del">
        <pc:chgData name="Duncan, Kayleigh Elizabeth" userId="0bf9b56d-23ed-474a-a411-c296b6e0ed75" providerId="ADAL" clId="{AEAD7E10-228F-4F0B-A979-AF8BA6ABE057}" dt="2021-11-10T18:39:29.588" v="16" actId="2696"/>
        <pc:sldMkLst>
          <pc:docMk/>
          <pc:sldMk cId="3757366017" sldId="363"/>
        </pc:sldMkLst>
      </pc:sldChg>
      <pc:sldChg chg="del">
        <pc:chgData name="Duncan, Kayleigh Elizabeth" userId="0bf9b56d-23ed-474a-a411-c296b6e0ed75" providerId="ADAL" clId="{AEAD7E10-228F-4F0B-A979-AF8BA6ABE057}" dt="2021-11-30T03:52:25.269" v="4022" actId="47"/>
        <pc:sldMkLst>
          <pc:docMk/>
          <pc:sldMk cId="1118235632" sldId="364"/>
        </pc:sldMkLst>
      </pc:sldChg>
      <pc:sldChg chg="del">
        <pc:chgData name="Duncan, Kayleigh Elizabeth" userId="0bf9b56d-23ed-474a-a411-c296b6e0ed75" providerId="ADAL" clId="{AEAD7E10-228F-4F0B-A979-AF8BA6ABE057}" dt="2021-11-10T18:39:29.588" v="16" actId="2696"/>
        <pc:sldMkLst>
          <pc:docMk/>
          <pc:sldMk cId="311833385" sldId="370"/>
        </pc:sldMkLst>
      </pc:sldChg>
      <pc:sldChg chg="delSp modSp del mod ord">
        <pc:chgData name="Duncan, Kayleigh Elizabeth" userId="0bf9b56d-23ed-474a-a411-c296b6e0ed75" providerId="ADAL" clId="{AEAD7E10-228F-4F0B-A979-AF8BA6ABE057}" dt="2021-11-30T03:28:47.320" v="3735" actId="478"/>
        <pc:sldMkLst>
          <pc:docMk/>
          <pc:sldMk cId="1223283812" sldId="371"/>
        </pc:sldMkLst>
        <pc:spChg chg="mod">
          <ac:chgData name="Duncan, Kayleigh Elizabeth" userId="0bf9b56d-23ed-474a-a411-c296b6e0ed75" providerId="ADAL" clId="{AEAD7E10-228F-4F0B-A979-AF8BA6ABE057}" dt="2021-11-30T03:28:42.896" v="3734" actId="20577"/>
          <ac:spMkLst>
            <pc:docMk/>
            <pc:sldMk cId="1223283812" sldId="371"/>
            <ac:spMk id="3" creationId="{1FA501AA-8824-49FF-8025-913545107599}"/>
          </ac:spMkLst>
        </pc:spChg>
        <pc:grpChg chg="del">
          <ac:chgData name="Duncan, Kayleigh Elizabeth" userId="0bf9b56d-23ed-474a-a411-c296b6e0ed75" providerId="ADAL" clId="{AEAD7E10-228F-4F0B-A979-AF8BA6ABE057}" dt="2021-11-30T03:28:47.320" v="3735" actId="478"/>
          <ac:grpSpMkLst>
            <pc:docMk/>
            <pc:sldMk cId="1223283812" sldId="371"/>
            <ac:grpSpMk id="22" creationId="{9F5D3378-8A0A-4F4B-9C97-2C42BC56F005}"/>
          </ac:grpSpMkLst>
        </pc:grpChg>
        <pc:grpChg chg="del">
          <ac:chgData name="Duncan, Kayleigh Elizabeth" userId="0bf9b56d-23ed-474a-a411-c296b6e0ed75" providerId="ADAL" clId="{AEAD7E10-228F-4F0B-A979-AF8BA6ABE057}" dt="2021-11-30T03:28:47.320" v="3735" actId="478"/>
          <ac:grpSpMkLst>
            <pc:docMk/>
            <pc:sldMk cId="1223283812" sldId="371"/>
            <ac:grpSpMk id="25" creationId="{C826DBBD-C9AB-4895-B78E-E14C9C332F50}"/>
          </ac:grpSpMkLst>
        </pc:grpChg>
        <pc:grpChg chg="del">
          <ac:chgData name="Duncan, Kayleigh Elizabeth" userId="0bf9b56d-23ed-474a-a411-c296b6e0ed75" providerId="ADAL" clId="{AEAD7E10-228F-4F0B-A979-AF8BA6ABE057}" dt="2021-11-30T03:28:47.320" v="3735" actId="478"/>
          <ac:grpSpMkLst>
            <pc:docMk/>
            <pc:sldMk cId="1223283812" sldId="371"/>
            <ac:grpSpMk id="37" creationId="{218D9A63-AFC8-4210-A821-A8F5662E9179}"/>
          </ac:grpSpMkLst>
        </pc:grpChg>
      </pc:sldChg>
      <pc:sldChg chg="del">
        <pc:chgData name="Duncan, Kayleigh Elizabeth" userId="0bf9b56d-23ed-474a-a411-c296b6e0ed75" providerId="ADAL" clId="{AEAD7E10-228F-4F0B-A979-AF8BA6ABE057}" dt="2021-11-30T03:52:24.522" v="4021" actId="47"/>
        <pc:sldMkLst>
          <pc:docMk/>
          <pc:sldMk cId="3257796738" sldId="372"/>
        </pc:sldMkLst>
      </pc:sldChg>
      <pc:sldChg chg="del">
        <pc:chgData name="Duncan, Kayleigh Elizabeth" userId="0bf9b56d-23ed-474a-a411-c296b6e0ed75" providerId="ADAL" clId="{AEAD7E10-228F-4F0B-A979-AF8BA6ABE057}" dt="2021-11-30T03:52:27.478" v="4023" actId="47"/>
        <pc:sldMkLst>
          <pc:docMk/>
          <pc:sldMk cId="3536589791" sldId="373"/>
        </pc:sldMkLst>
      </pc:sldChg>
      <pc:sldChg chg="add">
        <pc:chgData name="Duncan, Kayleigh Elizabeth" userId="0bf9b56d-23ed-474a-a411-c296b6e0ed75" providerId="ADAL" clId="{AEAD7E10-228F-4F0B-A979-AF8BA6ABE057}" dt="2021-11-10T18:39:11.915" v="15"/>
        <pc:sldMkLst>
          <pc:docMk/>
          <pc:sldMk cId="2571058132" sldId="375"/>
        </pc:sldMkLst>
      </pc:sldChg>
      <pc:sldChg chg="addSp delSp modSp add mod ord modNotesTx">
        <pc:chgData name="Duncan, Kayleigh Elizabeth" userId="0bf9b56d-23ed-474a-a411-c296b6e0ed75" providerId="ADAL" clId="{AEAD7E10-228F-4F0B-A979-AF8BA6ABE057}" dt="2021-11-30T14:44:10.811" v="4322"/>
        <pc:sldMkLst>
          <pc:docMk/>
          <pc:sldMk cId="1067177410" sldId="376"/>
        </pc:sldMkLst>
        <pc:spChg chg="mod">
          <ac:chgData name="Duncan, Kayleigh Elizabeth" userId="0bf9b56d-23ed-474a-a411-c296b6e0ed75" providerId="ADAL" clId="{AEAD7E10-228F-4F0B-A979-AF8BA6ABE057}" dt="2021-11-23T01:59:03.008" v="1535" actId="14"/>
          <ac:spMkLst>
            <pc:docMk/>
            <pc:sldMk cId="1067177410" sldId="376"/>
            <ac:spMk id="3" creationId="{C0DC6239-40A1-40B5-BC7A-28576733F346}"/>
          </ac:spMkLst>
        </pc:spChg>
        <pc:grpChg chg="del mod">
          <ac:chgData name="Duncan, Kayleigh Elizabeth" userId="0bf9b56d-23ed-474a-a411-c296b6e0ed75" providerId="ADAL" clId="{AEAD7E10-228F-4F0B-A979-AF8BA6ABE057}" dt="2021-11-30T14:43:56.734" v="4319"/>
          <ac:grpSpMkLst>
            <pc:docMk/>
            <pc:sldMk cId="1067177410" sldId="376"/>
            <ac:grpSpMk id="19" creationId="{BC6906A9-2D5C-46A9-AB7C-4DEC95DDBAF0}"/>
          </ac:grpSpMkLst>
        </pc:grpChg>
        <pc:grpChg chg="del mod">
          <ac:chgData name="Duncan, Kayleigh Elizabeth" userId="0bf9b56d-23ed-474a-a411-c296b6e0ed75" providerId="ADAL" clId="{AEAD7E10-228F-4F0B-A979-AF8BA6ABE057}" dt="2021-11-30T14:43:56.734" v="4319"/>
          <ac:grpSpMkLst>
            <pc:docMk/>
            <pc:sldMk cId="1067177410" sldId="376"/>
            <ac:grpSpMk id="20" creationId="{704D78F1-8420-4316-99E3-B2D54FED6358}"/>
          </ac:grpSpMkLst>
        </pc:grpChg>
        <pc:grpChg chg="del mod">
          <ac:chgData name="Duncan, Kayleigh Elizabeth" userId="0bf9b56d-23ed-474a-a411-c296b6e0ed75" providerId="ADAL" clId="{AEAD7E10-228F-4F0B-A979-AF8BA6ABE057}" dt="2021-11-30T14:44:10.811" v="4322"/>
          <ac:grpSpMkLst>
            <pc:docMk/>
            <pc:sldMk cId="1067177410" sldId="376"/>
            <ac:grpSpMk id="22" creationId="{72C1973F-8C9C-4BF6-8EFD-5945A015B6EE}"/>
          </ac:grpSpMkLst>
        </pc:grpChg>
        <pc:grpChg chg="mod">
          <ac:chgData name="Duncan, Kayleigh Elizabeth" userId="0bf9b56d-23ed-474a-a411-c296b6e0ed75" providerId="ADAL" clId="{AEAD7E10-228F-4F0B-A979-AF8BA6ABE057}" dt="2021-11-30T14:44:10.811" v="4322"/>
          <ac:grpSpMkLst>
            <pc:docMk/>
            <pc:sldMk cId="1067177410" sldId="376"/>
            <ac:grpSpMk id="25" creationId="{B7C5C7A7-73C3-4705-B523-7288AAD3D507}"/>
          </ac:grpSpMkLst>
        </pc:grpChg>
        <pc:inkChg chg="add mod">
          <ac:chgData name="Duncan, Kayleigh Elizabeth" userId="0bf9b56d-23ed-474a-a411-c296b6e0ed75" providerId="ADAL" clId="{AEAD7E10-228F-4F0B-A979-AF8BA6ABE057}" dt="2021-11-30T14:44:10.811" v="4322"/>
          <ac:inkMkLst>
            <pc:docMk/>
            <pc:sldMk cId="1067177410" sldId="376"/>
            <ac:inkMk id="4" creationId="{D6089E0B-EBB1-4076-BA55-B46D7006CE76}"/>
          </ac:inkMkLst>
        </pc:inkChg>
        <pc:inkChg chg="add mod">
          <ac:chgData name="Duncan, Kayleigh Elizabeth" userId="0bf9b56d-23ed-474a-a411-c296b6e0ed75" providerId="ADAL" clId="{AEAD7E10-228F-4F0B-A979-AF8BA6ABE057}" dt="2021-11-30T14:44:10.811" v="4322"/>
          <ac:inkMkLst>
            <pc:docMk/>
            <pc:sldMk cId="1067177410" sldId="376"/>
            <ac:inkMk id="5" creationId="{8F0A5D8A-22BE-44C2-A241-3994178D5727}"/>
          </ac:inkMkLst>
        </pc:inkChg>
        <pc:inkChg chg="add mod">
          <ac:chgData name="Duncan, Kayleigh Elizabeth" userId="0bf9b56d-23ed-474a-a411-c296b6e0ed75" providerId="ADAL" clId="{AEAD7E10-228F-4F0B-A979-AF8BA6ABE057}" dt="2021-11-30T14:44:10.811" v="4322"/>
          <ac:inkMkLst>
            <pc:docMk/>
            <pc:sldMk cId="1067177410" sldId="376"/>
            <ac:inkMk id="6" creationId="{D5FBEDEC-BD98-4C90-A06C-33D96A871E2E}"/>
          </ac:inkMkLst>
        </pc:inkChg>
        <pc:inkChg chg="add mod">
          <ac:chgData name="Duncan, Kayleigh Elizabeth" userId="0bf9b56d-23ed-474a-a411-c296b6e0ed75" providerId="ADAL" clId="{AEAD7E10-228F-4F0B-A979-AF8BA6ABE057}" dt="2021-11-30T14:44:10.811" v="4322"/>
          <ac:inkMkLst>
            <pc:docMk/>
            <pc:sldMk cId="1067177410" sldId="376"/>
            <ac:inkMk id="7" creationId="{1867F22C-F61F-4BE4-9920-83D5BFC321BF}"/>
          </ac:inkMkLst>
        </pc:inkChg>
        <pc:inkChg chg="add mod">
          <ac:chgData name="Duncan, Kayleigh Elizabeth" userId="0bf9b56d-23ed-474a-a411-c296b6e0ed75" providerId="ADAL" clId="{AEAD7E10-228F-4F0B-A979-AF8BA6ABE057}" dt="2021-11-30T14:44:10.811" v="4322"/>
          <ac:inkMkLst>
            <pc:docMk/>
            <pc:sldMk cId="1067177410" sldId="376"/>
            <ac:inkMk id="8" creationId="{E678AE51-DBB1-4662-AB5C-87BC0D29439A}"/>
          </ac:inkMkLst>
        </pc:inkChg>
        <pc:inkChg chg="add mod">
          <ac:chgData name="Duncan, Kayleigh Elizabeth" userId="0bf9b56d-23ed-474a-a411-c296b6e0ed75" providerId="ADAL" clId="{AEAD7E10-228F-4F0B-A979-AF8BA6ABE057}" dt="2021-11-30T14:44:10.811" v="4322"/>
          <ac:inkMkLst>
            <pc:docMk/>
            <pc:sldMk cId="1067177410" sldId="376"/>
            <ac:inkMk id="9" creationId="{51C1A2E2-6332-40F5-892D-797282610E71}"/>
          </ac:inkMkLst>
        </pc:inkChg>
        <pc:inkChg chg="add mod">
          <ac:chgData name="Duncan, Kayleigh Elizabeth" userId="0bf9b56d-23ed-474a-a411-c296b6e0ed75" providerId="ADAL" clId="{AEAD7E10-228F-4F0B-A979-AF8BA6ABE057}" dt="2021-11-30T14:44:10.811" v="4322"/>
          <ac:inkMkLst>
            <pc:docMk/>
            <pc:sldMk cId="1067177410" sldId="376"/>
            <ac:inkMk id="10" creationId="{76828568-16FE-41C5-BB40-DCC9D32955E0}"/>
          </ac:inkMkLst>
        </pc:inkChg>
        <pc:inkChg chg="add mod">
          <ac:chgData name="Duncan, Kayleigh Elizabeth" userId="0bf9b56d-23ed-474a-a411-c296b6e0ed75" providerId="ADAL" clId="{AEAD7E10-228F-4F0B-A979-AF8BA6ABE057}" dt="2021-11-30T14:44:10.811" v="4322"/>
          <ac:inkMkLst>
            <pc:docMk/>
            <pc:sldMk cId="1067177410" sldId="376"/>
            <ac:inkMk id="11" creationId="{9DEB2145-B3BE-46D4-ABDF-8EC38AB2DA70}"/>
          </ac:inkMkLst>
        </pc:inkChg>
        <pc:inkChg chg="add mod">
          <ac:chgData name="Duncan, Kayleigh Elizabeth" userId="0bf9b56d-23ed-474a-a411-c296b6e0ed75" providerId="ADAL" clId="{AEAD7E10-228F-4F0B-A979-AF8BA6ABE057}" dt="2021-11-30T14:44:10.811" v="4322"/>
          <ac:inkMkLst>
            <pc:docMk/>
            <pc:sldMk cId="1067177410" sldId="376"/>
            <ac:inkMk id="12" creationId="{0F1411E2-8A33-47EB-AEF2-762282789119}"/>
          </ac:inkMkLst>
        </pc:inkChg>
        <pc:inkChg chg="add mod">
          <ac:chgData name="Duncan, Kayleigh Elizabeth" userId="0bf9b56d-23ed-474a-a411-c296b6e0ed75" providerId="ADAL" clId="{AEAD7E10-228F-4F0B-A979-AF8BA6ABE057}" dt="2021-11-30T14:44:10.811" v="4322"/>
          <ac:inkMkLst>
            <pc:docMk/>
            <pc:sldMk cId="1067177410" sldId="376"/>
            <ac:inkMk id="13" creationId="{64798855-5B82-4714-9831-97C1C143F9BA}"/>
          </ac:inkMkLst>
        </pc:inkChg>
        <pc:inkChg chg="add mod">
          <ac:chgData name="Duncan, Kayleigh Elizabeth" userId="0bf9b56d-23ed-474a-a411-c296b6e0ed75" providerId="ADAL" clId="{AEAD7E10-228F-4F0B-A979-AF8BA6ABE057}" dt="2021-11-30T14:44:10.811" v="4322"/>
          <ac:inkMkLst>
            <pc:docMk/>
            <pc:sldMk cId="1067177410" sldId="376"/>
            <ac:inkMk id="14" creationId="{543FCDED-837C-4584-B2A7-DB1DF1F32978}"/>
          </ac:inkMkLst>
        </pc:inkChg>
        <pc:inkChg chg="add mod">
          <ac:chgData name="Duncan, Kayleigh Elizabeth" userId="0bf9b56d-23ed-474a-a411-c296b6e0ed75" providerId="ADAL" clId="{AEAD7E10-228F-4F0B-A979-AF8BA6ABE057}" dt="2021-11-30T14:44:10.811" v="4322"/>
          <ac:inkMkLst>
            <pc:docMk/>
            <pc:sldMk cId="1067177410" sldId="376"/>
            <ac:inkMk id="15" creationId="{40DC0649-4294-4522-AFCC-C0788FAD646A}"/>
          </ac:inkMkLst>
        </pc:inkChg>
        <pc:inkChg chg="add mod">
          <ac:chgData name="Duncan, Kayleigh Elizabeth" userId="0bf9b56d-23ed-474a-a411-c296b6e0ed75" providerId="ADAL" clId="{AEAD7E10-228F-4F0B-A979-AF8BA6ABE057}" dt="2021-11-30T14:44:10.811" v="4322"/>
          <ac:inkMkLst>
            <pc:docMk/>
            <pc:sldMk cId="1067177410" sldId="376"/>
            <ac:inkMk id="16" creationId="{4E87EFCC-76FA-4B5C-8E35-F71154178CCD}"/>
          </ac:inkMkLst>
        </pc:inkChg>
        <pc:inkChg chg="add mod">
          <ac:chgData name="Duncan, Kayleigh Elizabeth" userId="0bf9b56d-23ed-474a-a411-c296b6e0ed75" providerId="ADAL" clId="{AEAD7E10-228F-4F0B-A979-AF8BA6ABE057}" dt="2021-11-30T14:44:10.811" v="4322"/>
          <ac:inkMkLst>
            <pc:docMk/>
            <pc:sldMk cId="1067177410" sldId="376"/>
            <ac:inkMk id="17" creationId="{BC9D2DCC-FB28-4981-8891-4F99D8599F7A}"/>
          </ac:inkMkLst>
        </pc:inkChg>
        <pc:inkChg chg="add mod">
          <ac:chgData name="Duncan, Kayleigh Elizabeth" userId="0bf9b56d-23ed-474a-a411-c296b6e0ed75" providerId="ADAL" clId="{AEAD7E10-228F-4F0B-A979-AF8BA6ABE057}" dt="2021-11-30T14:44:10.811" v="4322"/>
          <ac:inkMkLst>
            <pc:docMk/>
            <pc:sldMk cId="1067177410" sldId="376"/>
            <ac:inkMk id="18" creationId="{42096870-B008-48AD-A440-C24316B67903}"/>
          </ac:inkMkLst>
        </pc:inkChg>
        <pc:inkChg chg="add mod">
          <ac:chgData name="Duncan, Kayleigh Elizabeth" userId="0bf9b56d-23ed-474a-a411-c296b6e0ed75" providerId="ADAL" clId="{AEAD7E10-228F-4F0B-A979-AF8BA6ABE057}" dt="2021-11-30T14:44:10.811" v="4322"/>
          <ac:inkMkLst>
            <pc:docMk/>
            <pc:sldMk cId="1067177410" sldId="376"/>
            <ac:inkMk id="21" creationId="{D377B844-BE2F-4739-AB7E-686F77FF4B68}"/>
          </ac:inkMkLst>
        </pc:inkChg>
        <pc:inkChg chg="add mod">
          <ac:chgData name="Duncan, Kayleigh Elizabeth" userId="0bf9b56d-23ed-474a-a411-c296b6e0ed75" providerId="ADAL" clId="{AEAD7E10-228F-4F0B-A979-AF8BA6ABE057}" dt="2021-11-30T14:44:10.811" v="4322"/>
          <ac:inkMkLst>
            <pc:docMk/>
            <pc:sldMk cId="1067177410" sldId="376"/>
            <ac:inkMk id="23" creationId="{5D1D6E85-2C98-4E31-8745-D4DD452F4EBF}"/>
          </ac:inkMkLst>
        </pc:inkChg>
        <pc:inkChg chg="add mod">
          <ac:chgData name="Duncan, Kayleigh Elizabeth" userId="0bf9b56d-23ed-474a-a411-c296b6e0ed75" providerId="ADAL" clId="{AEAD7E10-228F-4F0B-A979-AF8BA6ABE057}" dt="2021-11-30T14:44:10.811" v="4322"/>
          <ac:inkMkLst>
            <pc:docMk/>
            <pc:sldMk cId="1067177410" sldId="376"/>
            <ac:inkMk id="24" creationId="{752DD1FC-A0E4-416A-B1C8-20145F2A52B6}"/>
          </ac:inkMkLst>
        </pc:inkChg>
      </pc:sldChg>
      <pc:sldChg chg="del">
        <pc:chgData name="Duncan, Kayleigh Elizabeth" userId="0bf9b56d-23ed-474a-a411-c296b6e0ed75" providerId="ADAL" clId="{AEAD7E10-228F-4F0B-A979-AF8BA6ABE057}" dt="2021-11-30T03:56:12.967" v="4057" actId="2696"/>
        <pc:sldMkLst>
          <pc:docMk/>
          <pc:sldMk cId="1758698641" sldId="377"/>
        </pc:sldMkLst>
      </pc:sldChg>
      <pc:sldChg chg="add">
        <pc:chgData name="Duncan, Kayleigh Elizabeth" userId="0bf9b56d-23ed-474a-a411-c296b6e0ed75" providerId="ADAL" clId="{AEAD7E10-228F-4F0B-A979-AF8BA6ABE057}" dt="2021-11-30T03:56:22.445" v="4058"/>
        <pc:sldMkLst>
          <pc:docMk/>
          <pc:sldMk cId="2321319589" sldId="377"/>
        </pc:sldMkLst>
      </pc:sldChg>
      <pc:sldChg chg="add del">
        <pc:chgData name="Duncan, Kayleigh Elizabeth" userId="0bf9b56d-23ed-474a-a411-c296b6e0ed75" providerId="ADAL" clId="{AEAD7E10-228F-4F0B-A979-AF8BA6ABE057}" dt="2021-11-23T02:50:38.444" v="2953" actId="47"/>
        <pc:sldMkLst>
          <pc:docMk/>
          <pc:sldMk cId="1374291178" sldId="378"/>
        </pc:sldMkLst>
      </pc:sldChg>
      <pc:sldChg chg="add">
        <pc:chgData name="Duncan, Kayleigh Elizabeth" userId="0bf9b56d-23ed-474a-a411-c296b6e0ed75" providerId="ADAL" clId="{AEAD7E10-228F-4F0B-A979-AF8BA6ABE057}" dt="2021-11-10T18:39:11.915" v="15"/>
        <pc:sldMkLst>
          <pc:docMk/>
          <pc:sldMk cId="2998468191" sldId="380"/>
        </pc:sldMkLst>
      </pc:sldChg>
      <pc:sldChg chg="modSp add mod ord modNotesTx">
        <pc:chgData name="Duncan, Kayleigh Elizabeth" userId="0bf9b56d-23ed-474a-a411-c296b6e0ed75" providerId="ADAL" clId="{AEAD7E10-228F-4F0B-A979-AF8BA6ABE057}" dt="2021-11-23T01:48:07.823" v="1144"/>
        <pc:sldMkLst>
          <pc:docMk/>
          <pc:sldMk cId="2916541053" sldId="382"/>
        </pc:sldMkLst>
        <pc:spChg chg="mod">
          <ac:chgData name="Duncan, Kayleigh Elizabeth" userId="0bf9b56d-23ed-474a-a411-c296b6e0ed75" providerId="ADAL" clId="{AEAD7E10-228F-4F0B-A979-AF8BA6ABE057}" dt="2021-11-23T01:47:21.779" v="1088" actId="20577"/>
          <ac:spMkLst>
            <pc:docMk/>
            <pc:sldMk cId="2916541053" sldId="382"/>
            <ac:spMk id="3" creationId="{98873184-0811-4802-8A27-3C212134C5A5}"/>
          </ac:spMkLst>
        </pc:spChg>
      </pc:sldChg>
      <pc:sldChg chg="modSp add mod ord">
        <pc:chgData name="Duncan, Kayleigh Elizabeth" userId="0bf9b56d-23ed-474a-a411-c296b6e0ed75" providerId="ADAL" clId="{AEAD7E10-228F-4F0B-A979-AF8BA6ABE057}" dt="2021-11-23T01:54:05.343" v="1211" actId="20577"/>
        <pc:sldMkLst>
          <pc:docMk/>
          <pc:sldMk cId="1024233770" sldId="383"/>
        </pc:sldMkLst>
        <pc:spChg chg="mod">
          <ac:chgData name="Duncan, Kayleigh Elizabeth" userId="0bf9b56d-23ed-474a-a411-c296b6e0ed75" providerId="ADAL" clId="{AEAD7E10-228F-4F0B-A979-AF8BA6ABE057}" dt="2021-11-23T01:54:05.343" v="1211" actId="20577"/>
          <ac:spMkLst>
            <pc:docMk/>
            <pc:sldMk cId="1024233770" sldId="383"/>
            <ac:spMk id="3" creationId="{AD922C3D-C213-4B2F-9136-7773BE438C94}"/>
          </ac:spMkLst>
        </pc:spChg>
      </pc:sldChg>
      <pc:sldChg chg="modSp add mod ord modNotesTx">
        <pc:chgData name="Duncan, Kayleigh Elizabeth" userId="0bf9b56d-23ed-474a-a411-c296b6e0ed75" providerId="ADAL" clId="{AEAD7E10-228F-4F0B-A979-AF8BA6ABE057}" dt="2021-11-23T02:03:04.826" v="1811" actId="20577"/>
        <pc:sldMkLst>
          <pc:docMk/>
          <pc:sldMk cId="766808784" sldId="384"/>
        </pc:sldMkLst>
        <pc:spChg chg="mod">
          <ac:chgData name="Duncan, Kayleigh Elizabeth" userId="0bf9b56d-23ed-474a-a411-c296b6e0ed75" providerId="ADAL" clId="{AEAD7E10-228F-4F0B-A979-AF8BA6ABE057}" dt="2021-11-23T02:00:36.832" v="1555" actId="20577"/>
          <ac:spMkLst>
            <pc:docMk/>
            <pc:sldMk cId="766808784" sldId="384"/>
            <ac:spMk id="2" creationId="{C62DF029-1278-4022-8787-1F6ED4194086}"/>
          </ac:spMkLst>
        </pc:spChg>
        <pc:spChg chg="mod">
          <ac:chgData name="Duncan, Kayleigh Elizabeth" userId="0bf9b56d-23ed-474a-a411-c296b6e0ed75" providerId="ADAL" clId="{AEAD7E10-228F-4F0B-A979-AF8BA6ABE057}" dt="2021-11-23T02:03:04.826" v="1811" actId="20577"/>
          <ac:spMkLst>
            <pc:docMk/>
            <pc:sldMk cId="766808784" sldId="384"/>
            <ac:spMk id="3" creationId="{040439D2-6BE8-4D25-BDB5-5A5C68E496D0}"/>
          </ac:spMkLst>
        </pc:spChg>
      </pc:sldChg>
      <pc:sldChg chg="del">
        <pc:chgData name="Duncan, Kayleigh Elizabeth" userId="0bf9b56d-23ed-474a-a411-c296b6e0ed75" providerId="ADAL" clId="{AEAD7E10-228F-4F0B-A979-AF8BA6ABE057}" dt="2021-11-30T03:56:07.980" v="4055" actId="47"/>
        <pc:sldMkLst>
          <pc:docMk/>
          <pc:sldMk cId="687640678" sldId="385"/>
        </pc:sldMkLst>
      </pc:sldChg>
      <pc:sldChg chg="del">
        <pc:chgData name="Duncan, Kayleigh Elizabeth" userId="0bf9b56d-23ed-474a-a411-c296b6e0ed75" providerId="ADAL" clId="{AEAD7E10-228F-4F0B-A979-AF8BA6ABE057}" dt="2021-11-30T03:56:08.869" v="4056" actId="47"/>
        <pc:sldMkLst>
          <pc:docMk/>
          <pc:sldMk cId="2507109278" sldId="386"/>
        </pc:sldMkLst>
      </pc:sldChg>
      <pc:sldChg chg="del">
        <pc:chgData name="Duncan, Kayleigh Elizabeth" userId="0bf9b56d-23ed-474a-a411-c296b6e0ed75" providerId="ADAL" clId="{AEAD7E10-228F-4F0B-A979-AF8BA6ABE057}" dt="2021-11-30T03:56:12.967" v="4057" actId="2696"/>
        <pc:sldMkLst>
          <pc:docMk/>
          <pc:sldMk cId="1895928391" sldId="387"/>
        </pc:sldMkLst>
      </pc:sldChg>
      <pc:sldChg chg="add">
        <pc:chgData name="Duncan, Kayleigh Elizabeth" userId="0bf9b56d-23ed-474a-a411-c296b6e0ed75" providerId="ADAL" clId="{AEAD7E10-228F-4F0B-A979-AF8BA6ABE057}" dt="2021-11-30T03:56:22.445" v="4058"/>
        <pc:sldMkLst>
          <pc:docMk/>
          <pc:sldMk cId="2603880379" sldId="387"/>
        </pc:sldMkLst>
      </pc:sldChg>
      <pc:sldChg chg="addSp modSp add del mod">
        <pc:chgData name="Duncan, Kayleigh Elizabeth" userId="0bf9b56d-23ed-474a-a411-c296b6e0ed75" providerId="ADAL" clId="{AEAD7E10-228F-4F0B-A979-AF8BA6ABE057}" dt="2021-11-23T15:38:52.745" v="3549" actId="9405"/>
        <pc:sldMkLst>
          <pc:docMk/>
          <pc:sldMk cId="3029217295" sldId="390"/>
        </pc:sldMkLst>
        <pc:grpChg chg="mod">
          <ac:chgData name="Duncan, Kayleigh Elizabeth" userId="0bf9b56d-23ed-474a-a411-c296b6e0ed75" providerId="ADAL" clId="{AEAD7E10-228F-4F0B-A979-AF8BA6ABE057}" dt="2021-11-23T15:38:31.741" v="3547"/>
          <ac:grpSpMkLst>
            <pc:docMk/>
            <pc:sldMk cId="3029217295" sldId="390"/>
            <ac:grpSpMk id="15" creationId="{C275870E-07D7-48A9-97E3-676E8077DB74}"/>
          </ac:grpSpMkLst>
        </pc:grpChg>
        <pc:grpChg chg="mod">
          <ac:chgData name="Duncan, Kayleigh Elizabeth" userId="0bf9b56d-23ed-474a-a411-c296b6e0ed75" providerId="ADAL" clId="{AEAD7E10-228F-4F0B-A979-AF8BA6ABE057}" dt="2021-11-23T15:38:31.741" v="3547"/>
          <ac:grpSpMkLst>
            <pc:docMk/>
            <pc:sldMk cId="3029217295" sldId="390"/>
            <ac:grpSpMk id="16" creationId="{645E3D79-36F9-4ECD-97E2-B23CE3DB9441}"/>
          </ac:grpSpMkLst>
        </pc:grpChg>
        <pc:grpChg chg="mod">
          <ac:chgData name="Duncan, Kayleigh Elizabeth" userId="0bf9b56d-23ed-474a-a411-c296b6e0ed75" providerId="ADAL" clId="{AEAD7E10-228F-4F0B-A979-AF8BA6ABE057}" dt="2021-11-23T15:38:31.741" v="3547"/>
          <ac:grpSpMkLst>
            <pc:docMk/>
            <pc:sldMk cId="3029217295" sldId="390"/>
            <ac:grpSpMk id="17" creationId="{97F2E4F4-1B9F-482F-880F-F1CC3F132E61}"/>
          </ac:grpSpMkLst>
        </pc:grpChg>
        <pc:inkChg chg="add mod">
          <ac:chgData name="Duncan, Kayleigh Elizabeth" userId="0bf9b56d-23ed-474a-a411-c296b6e0ed75" providerId="ADAL" clId="{AEAD7E10-228F-4F0B-A979-AF8BA6ABE057}" dt="2021-11-23T15:38:31.741" v="3547"/>
          <ac:inkMkLst>
            <pc:docMk/>
            <pc:sldMk cId="3029217295" sldId="390"/>
            <ac:inkMk id="4" creationId="{2A248CB6-1838-4551-BC4A-0F921FFD7F93}"/>
          </ac:inkMkLst>
        </pc:inkChg>
        <pc:inkChg chg="add mod">
          <ac:chgData name="Duncan, Kayleigh Elizabeth" userId="0bf9b56d-23ed-474a-a411-c296b6e0ed75" providerId="ADAL" clId="{AEAD7E10-228F-4F0B-A979-AF8BA6ABE057}" dt="2021-11-23T15:38:31.741" v="3547"/>
          <ac:inkMkLst>
            <pc:docMk/>
            <pc:sldMk cId="3029217295" sldId="390"/>
            <ac:inkMk id="5" creationId="{6918143C-512D-4E45-BE6A-6C986A114B60}"/>
          </ac:inkMkLst>
        </pc:inkChg>
        <pc:inkChg chg="add mod">
          <ac:chgData name="Duncan, Kayleigh Elizabeth" userId="0bf9b56d-23ed-474a-a411-c296b6e0ed75" providerId="ADAL" clId="{AEAD7E10-228F-4F0B-A979-AF8BA6ABE057}" dt="2021-11-23T15:38:31.741" v="3547"/>
          <ac:inkMkLst>
            <pc:docMk/>
            <pc:sldMk cId="3029217295" sldId="390"/>
            <ac:inkMk id="6" creationId="{1C8FE87D-75DF-43C3-B6DD-3A03D694A040}"/>
          </ac:inkMkLst>
        </pc:inkChg>
        <pc:inkChg chg="add mod">
          <ac:chgData name="Duncan, Kayleigh Elizabeth" userId="0bf9b56d-23ed-474a-a411-c296b6e0ed75" providerId="ADAL" clId="{AEAD7E10-228F-4F0B-A979-AF8BA6ABE057}" dt="2021-11-23T15:38:31.741" v="3547"/>
          <ac:inkMkLst>
            <pc:docMk/>
            <pc:sldMk cId="3029217295" sldId="390"/>
            <ac:inkMk id="7" creationId="{B9921E8D-854C-48FC-BA80-5BB4BA5FD490}"/>
          </ac:inkMkLst>
        </pc:inkChg>
        <pc:inkChg chg="add mod">
          <ac:chgData name="Duncan, Kayleigh Elizabeth" userId="0bf9b56d-23ed-474a-a411-c296b6e0ed75" providerId="ADAL" clId="{AEAD7E10-228F-4F0B-A979-AF8BA6ABE057}" dt="2021-11-23T15:38:31.741" v="3547"/>
          <ac:inkMkLst>
            <pc:docMk/>
            <pc:sldMk cId="3029217295" sldId="390"/>
            <ac:inkMk id="8" creationId="{2FEFC6BB-E68D-4E7C-86C1-BEF56B277C8D}"/>
          </ac:inkMkLst>
        </pc:inkChg>
        <pc:inkChg chg="add mod">
          <ac:chgData name="Duncan, Kayleigh Elizabeth" userId="0bf9b56d-23ed-474a-a411-c296b6e0ed75" providerId="ADAL" clId="{AEAD7E10-228F-4F0B-A979-AF8BA6ABE057}" dt="2021-11-23T15:38:31.741" v="3547"/>
          <ac:inkMkLst>
            <pc:docMk/>
            <pc:sldMk cId="3029217295" sldId="390"/>
            <ac:inkMk id="9" creationId="{5443F03E-6DED-401A-8A3C-EEC5D64E6546}"/>
          </ac:inkMkLst>
        </pc:inkChg>
        <pc:inkChg chg="add mod">
          <ac:chgData name="Duncan, Kayleigh Elizabeth" userId="0bf9b56d-23ed-474a-a411-c296b6e0ed75" providerId="ADAL" clId="{AEAD7E10-228F-4F0B-A979-AF8BA6ABE057}" dt="2021-11-23T15:38:31.741" v="3547"/>
          <ac:inkMkLst>
            <pc:docMk/>
            <pc:sldMk cId="3029217295" sldId="390"/>
            <ac:inkMk id="10" creationId="{07D83828-8A2D-447A-8858-E31C5033B322}"/>
          </ac:inkMkLst>
        </pc:inkChg>
        <pc:inkChg chg="add mod">
          <ac:chgData name="Duncan, Kayleigh Elizabeth" userId="0bf9b56d-23ed-474a-a411-c296b6e0ed75" providerId="ADAL" clId="{AEAD7E10-228F-4F0B-A979-AF8BA6ABE057}" dt="2021-11-23T15:38:31.741" v="3547"/>
          <ac:inkMkLst>
            <pc:docMk/>
            <pc:sldMk cId="3029217295" sldId="390"/>
            <ac:inkMk id="11" creationId="{F018FA70-94DE-497F-A350-835F1215C8CA}"/>
          </ac:inkMkLst>
        </pc:inkChg>
        <pc:inkChg chg="add mod">
          <ac:chgData name="Duncan, Kayleigh Elizabeth" userId="0bf9b56d-23ed-474a-a411-c296b6e0ed75" providerId="ADAL" clId="{AEAD7E10-228F-4F0B-A979-AF8BA6ABE057}" dt="2021-11-23T15:38:31.741" v="3547"/>
          <ac:inkMkLst>
            <pc:docMk/>
            <pc:sldMk cId="3029217295" sldId="390"/>
            <ac:inkMk id="12" creationId="{FC70BB45-C405-42F1-ADE7-4BF422D3C0A6}"/>
          </ac:inkMkLst>
        </pc:inkChg>
        <pc:inkChg chg="add mod">
          <ac:chgData name="Duncan, Kayleigh Elizabeth" userId="0bf9b56d-23ed-474a-a411-c296b6e0ed75" providerId="ADAL" clId="{AEAD7E10-228F-4F0B-A979-AF8BA6ABE057}" dt="2021-11-23T15:38:31.741" v="3547"/>
          <ac:inkMkLst>
            <pc:docMk/>
            <pc:sldMk cId="3029217295" sldId="390"/>
            <ac:inkMk id="13" creationId="{2FD4BCD1-F648-4BB6-9E2F-E7895DABD87B}"/>
          </ac:inkMkLst>
        </pc:inkChg>
        <pc:inkChg chg="add mod">
          <ac:chgData name="Duncan, Kayleigh Elizabeth" userId="0bf9b56d-23ed-474a-a411-c296b6e0ed75" providerId="ADAL" clId="{AEAD7E10-228F-4F0B-A979-AF8BA6ABE057}" dt="2021-11-23T15:38:31.741" v="3547"/>
          <ac:inkMkLst>
            <pc:docMk/>
            <pc:sldMk cId="3029217295" sldId="390"/>
            <ac:inkMk id="14" creationId="{7B050472-472F-46A3-BC29-1C8B3E33184C}"/>
          </ac:inkMkLst>
        </pc:inkChg>
        <pc:inkChg chg="add">
          <ac:chgData name="Duncan, Kayleigh Elizabeth" userId="0bf9b56d-23ed-474a-a411-c296b6e0ed75" providerId="ADAL" clId="{AEAD7E10-228F-4F0B-A979-AF8BA6ABE057}" dt="2021-11-23T15:38:51.748" v="3548" actId="9405"/>
          <ac:inkMkLst>
            <pc:docMk/>
            <pc:sldMk cId="3029217295" sldId="390"/>
            <ac:inkMk id="18" creationId="{552E80AB-B323-4C62-AF1C-4E266944BC35}"/>
          </ac:inkMkLst>
        </pc:inkChg>
        <pc:inkChg chg="add">
          <ac:chgData name="Duncan, Kayleigh Elizabeth" userId="0bf9b56d-23ed-474a-a411-c296b6e0ed75" providerId="ADAL" clId="{AEAD7E10-228F-4F0B-A979-AF8BA6ABE057}" dt="2021-11-23T15:38:52.745" v="3549" actId="9405"/>
          <ac:inkMkLst>
            <pc:docMk/>
            <pc:sldMk cId="3029217295" sldId="390"/>
            <ac:inkMk id="19" creationId="{95E9B5D6-DE25-4FEE-8291-4B493E45B033}"/>
          </ac:inkMkLst>
        </pc:inkChg>
      </pc:sldChg>
      <pc:sldChg chg="del">
        <pc:chgData name="Duncan, Kayleigh Elizabeth" userId="0bf9b56d-23ed-474a-a411-c296b6e0ed75" providerId="ADAL" clId="{AEAD7E10-228F-4F0B-A979-AF8BA6ABE057}" dt="2021-11-23T02:49:16.816" v="2943" actId="47"/>
        <pc:sldMkLst>
          <pc:docMk/>
          <pc:sldMk cId="3363700924" sldId="394"/>
        </pc:sldMkLst>
      </pc:sldChg>
      <pc:sldChg chg="del">
        <pc:chgData name="Duncan, Kayleigh Elizabeth" userId="0bf9b56d-23ed-474a-a411-c296b6e0ed75" providerId="ADAL" clId="{AEAD7E10-228F-4F0B-A979-AF8BA6ABE057}" dt="2021-11-23T02:49:17.174" v="2944" actId="47"/>
        <pc:sldMkLst>
          <pc:docMk/>
          <pc:sldMk cId="3815601796" sldId="395"/>
        </pc:sldMkLst>
      </pc:sldChg>
      <pc:sldChg chg="del">
        <pc:chgData name="Duncan, Kayleigh Elizabeth" userId="0bf9b56d-23ed-474a-a411-c296b6e0ed75" providerId="ADAL" clId="{AEAD7E10-228F-4F0B-A979-AF8BA6ABE057}" dt="2021-11-10T18:39:29.588" v="16" actId="2696"/>
        <pc:sldMkLst>
          <pc:docMk/>
          <pc:sldMk cId="1325789164" sldId="408"/>
        </pc:sldMkLst>
      </pc:sldChg>
      <pc:sldChg chg="add del">
        <pc:chgData name="Duncan, Kayleigh Elizabeth" userId="0bf9b56d-23ed-474a-a411-c296b6e0ed75" providerId="ADAL" clId="{AEAD7E10-228F-4F0B-A979-AF8BA6ABE057}" dt="2021-11-30T03:08:29.948" v="3678" actId="47"/>
        <pc:sldMkLst>
          <pc:docMk/>
          <pc:sldMk cId="233687113" sldId="411"/>
        </pc:sldMkLst>
      </pc:sldChg>
      <pc:sldChg chg="add">
        <pc:chgData name="Duncan, Kayleigh Elizabeth" userId="0bf9b56d-23ed-474a-a411-c296b6e0ed75" providerId="ADAL" clId="{AEAD7E10-228F-4F0B-A979-AF8BA6ABE057}" dt="2021-11-10T18:39:11.915" v="15"/>
        <pc:sldMkLst>
          <pc:docMk/>
          <pc:sldMk cId="3277370873" sldId="419"/>
        </pc:sldMkLst>
      </pc:sldChg>
      <pc:sldChg chg="add">
        <pc:chgData name="Duncan, Kayleigh Elizabeth" userId="0bf9b56d-23ed-474a-a411-c296b6e0ed75" providerId="ADAL" clId="{AEAD7E10-228F-4F0B-A979-AF8BA6ABE057}" dt="2021-11-10T18:39:11.915" v="15"/>
        <pc:sldMkLst>
          <pc:docMk/>
          <pc:sldMk cId="1218824982" sldId="420"/>
        </pc:sldMkLst>
      </pc:sldChg>
      <pc:sldChg chg="add">
        <pc:chgData name="Duncan, Kayleigh Elizabeth" userId="0bf9b56d-23ed-474a-a411-c296b6e0ed75" providerId="ADAL" clId="{AEAD7E10-228F-4F0B-A979-AF8BA6ABE057}" dt="2021-11-10T18:39:11.915" v="15"/>
        <pc:sldMkLst>
          <pc:docMk/>
          <pc:sldMk cId="1397380488" sldId="424"/>
        </pc:sldMkLst>
      </pc:sldChg>
      <pc:sldChg chg="del">
        <pc:chgData name="Duncan, Kayleigh Elizabeth" userId="0bf9b56d-23ed-474a-a411-c296b6e0ed75" providerId="ADAL" clId="{AEAD7E10-228F-4F0B-A979-AF8BA6ABE057}" dt="2021-11-23T02:53:33.693" v="2986" actId="47"/>
        <pc:sldMkLst>
          <pc:docMk/>
          <pc:sldMk cId="1239349656" sldId="427"/>
        </pc:sldMkLst>
      </pc:sldChg>
      <pc:sldChg chg="add">
        <pc:chgData name="Duncan, Kayleigh Elizabeth" userId="0bf9b56d-23ed-474a-a411-c296b6e0ed75" providerId="ADAL" clId="{AEAD7E10-228F-4F0B-A979-AF8BA6ABE057}" dt="2021-11-10T18:39:11.915" v="15"/>
        <pc:sldMkLst>
          <pc:docMk/>
          <pc:sldMk cId="4132990264" sldId="428"/>
        </pc:sldMkLst>
      </pc:sldChg>
      <pc:sldChg chg="del">
        <pc:chgData name="Duncan, Kayleigh Elizabeth" userId="0bf9b56d-23ed-474a-a411-c296b6e0ed75" providerId="ADAL" clId="{AEAD7E10-228F-4F0B-A979-AF8BA6ABE057}" dt="2021-11-23T02:52:15.572" v="2979" actId="47"/>
        <pc:sldMkLst>
          <pc:docMk/>
          <pc:sldMk cId="3841361377" sldId="429"/>
        </pc:sldMkLst>
      </pc:sldChg>
      <pc:sldChg chg="del">
        <pc:chgData name="Duncan, Kayleigh Elizabeth" userId="0bf9b56d-23ed-474a-a411-c296b6e0ed75" providerId="ADAL" clId="{AEAD7E10-228F-4F0B-A979-AF8BA6ABE057}" dt="2021-11-23T02:52:15.215" v="2978" actId="47"/>
        <pc:sldMkLst>
          <pc:docMk/>
          <pc:sldMk cId="391454182" sldId="430"/>
        </pc:sldMkLst>
      </pc:sldChg>
      <pc:sldChg chg="del">
        <pc:chgData name="Duncan, Kayleigh Elizabeth" userId="0bf9b56d-23ed-474a-a411-c296b6e0ed75" providerId="ADAL" clId="{AEAD7E10-228F-4F0B-A979-AF8BA6ABE057}" dt="2021-11-23T02:52:16.084" v="2980" actId="47"/>
        <pc:sldMkLst>
          <pc:docMk/>
          <pc:sldMk cId="4290771054" sldId="431"/>
        </pc:sldMkLst>
      </pc:sldChg>
      <pc:sldChg chg="add">
        <pc:chgData name="Duncan, Kayleigh Elizabeth" userId="0bf9b56d-23ed-474a-a411-c296b6e0ed75" providerId="ADAL" clId="{AEAD7E10-228F-4F0B-A979-AF8BA6ABE057}" dt="2021-11-10T18:39:11.915" v="15"/>
        <pc:sldMkLst>
          <pc:docMk/>
          <pc:sldMk cId="1809811119" sldId="436"/>
        </pc:sldMkLst>
      </pc:sldChg>
      <pc:sldChg chg="add">
        <pc:chgData name="Duncan, Kayleigh Elizabeth" userId="0bf9b56d-23ed-474a-a411-c296b6e0ed75" providerId="ADAL" clId="{AEAD7E10-228F-4F0B-A979-AF8BA6ABE057}" dt="2021-11-10T18:39:11.915" v="15"/>
        <pc:sldMkLst>
          <pc:docMk/>
          <pc:sldMk cId="2102561090" sldId="438"/>
        </pc:sldMkLst>
      </pc:sldChg>
      <pc:sldChg chg="del">
        <pc:chgData name="Duncan, Kayleigh Elizabeth" userId="0bf9b56d-23ed-474a-a411-c296b6e0ed75" providerId="ADAL" clId="{AEAD7E10-228F-4F0B-A979-AF8BA6ABE057}" dt="2021-11-04T15:11:57.810" v="9" actId="47"/>
        <pc:sldMkLst>
          <pc:docMk/>
          <pc:sldMk cId="904807882" sldId="447"/>
        </pc:sldMkLst>
      </pc:sldChg>
      <pc:sldChg chg="add">
        <pc:chgData name="Duncan, Kayleigh Elizabeth" userId="0bf9b56d-23ed-474a-a411-c296b6e0ed75" providerId="ADAL" clId="{AEAD7E10-228F-4F0B-A979-AF8BA6ABE057}" dt="2021-11-18T15:59:25.095" v="17"/>
        <pc:sldMkLst>
          <pc:docMk/>
          <pc:sldMk cId="1412085435" sldId="447"/>
        </pc:sldMkLst>
      </pc:sldChg>
      <pc:sldChg chg="add del">
        <pc:chgData name="Duncan, Kayleigh Elizabeth" userId="0bf9b56d-23ed-474a-a411-c296b6e0ed75" providerId="ADAL" clId="{AEAD7E10-228F-4F0B-A979-AF8BA6ABE057}" dt="2021-11-23T02:51:49.983" v="2974" actId="47"/>
        <pc:sldMkLst>
          <pc:docMk/>
          <pc:sldMk cId="2704256210" sldId="449"/>
        </pc:sldMkLst>
      </pc:sldChg>
      <pc:sldChg chg="add">
        <pc:chgData name="Duncan, Kayleigh Elizabeth" userId="0bf9b56d-23ed-474a-a411-c296b6e0ed75" providerId="ADAL" clId="{AEAD7E10-228F-4F0B-A979-AF8BA6ABE057}" dt="2021-11-10T18:39:11.915" v="15"/>
        <pc:sldMkLst>
          <pc:docMk/>
          <pc:sldMk cId="2456843701" sldId="452"/>
        </pc:sldMkLst>
      </pc:sldChg>
      <pc:sldChg chg="del">
        <pc:chgData name="Duncan, Kayleigh Elizabeth" userId="0bf9b56d-23ed-474a-a411-c296b6e0ed75" providerId="ADAL" clId="{AEAD7E10-228F-4F0B-A979-AF8BA6ABE057}" dt="2021-11-23T02:53:34.438" v="2987" actId="47"/>
        <pc:sldMkLst>
          <pc:docMk/>
          <pc:sldMk cId="1162468796" sldId="455"/>
        </pc:sldMkLst>
      </pc:sldChg>
      <pc:sldChg chg="del">
        <pc:chgData name="Duncan, Kayleigh Elizabeth" userId="0bf9b56d-23ed-474a-a411-c296b6e0ed75" providerId="ADAL" clId="{AEAD7E10-228F-4F0B-A979-AF8BA6ABE057}" dt="2021-11-10T18:39:29.588" v="16" actId="2696"/>
        <pc:sldMkLst>
          <pc:docMk/>
          <pc:sldMk cId="2501311403" sldId="456"/>
        </pc:sldMkLst>
      </pc:sldChg>
      <pc:sldChg chg="del">
        <pc:chgData name="Duncan, Kayleigh Elizabeth" userId="0bf9b56d-23ed-474a-a411-c296b6e0ed75" providerId="ADAL" clId="{AEAD7E10-228F-4F0B-A979-AF8BA6ABE057}" dt="2021-11-23T02:52:14.914" v="2977" actId="47"/>
        <pc:sldMkLst>
          <pc:docMk/>
          <pc:sldMk cId="550026104" sldId="457"/>
        </pc:sldMkLst>
      </pc:sldChg>
      <pc:sldChg chg="add del">
        <pc:chgData name="Duncan, Kayleigh Elizabeth" userId="0bf9b56d-23ed-474a-a411-c296b6e0ed75" providerId="ADAL" clId="{AEAD7E10-228F-4F0B-A979-AF8BA6ABE057}" dt="2021-11-18T15:59:25.095" v="17"/>
        <pc:sldMkLst>
          <pc:docMk/>
          <pc:sldMk cId="1790752295" sldId="458"/>
        </pc:sldMkLst>
      </pc:sldChg>
      <pc:sldChg chg="add">
        <pc:chgData name="Duncan, Kayleigh Elizabeth" userId="0bf9b56d-23ed-474a-a411-c296b6e0ed75" providerId="ADAL" clId="{AEAD7E10-228F-4F0B-A979-AF8BA6ABE057}" dt="2021-11-10T18:39:11.915" v="15"/>
        <pc:sldMkLst>
          <pc:docMk/>
          <pc:sldMk cId="3298135492" sldId="461"/>
        </pc:sldMkLst>
      </pc:sldChg>
      <pc:sldChg chg="add del">
        <pc:chgData name="Duncan, Kayleigh Elizabeth" userId="0bf9b56d-23ed-474a-a411-c296b6e0ed75" providerId="ADAL" clId="{AEAD7E10-228F-4F0B-A979-AF8BA6ABE057}" dt="2021-11-23T02:52:04.704" v="2975" actId="47"/>
        <pc:sldMkLst>
          <pc:docMk/>
          <pc:sldMk cId="2989416111" sldId="468"/>
        </pc:sldMkLst>
      </pc:sldChg>
      <pc:sldChg chg="add del ord">
        <pc:chgData name="Duncan, Kayleigh Elizabeth" userId="0bf9b56d-23ed-474a-a411-c296b6e0ed75" providerId="ADAL" clId="{AEAD7E10-228F-4F0B-A979-AF8BA6ABE057}" dt="2021-11-30T03:56:47.751" v="4060" actId="47"/>
        <pc:sldMkLst>
          <pc:docMk/>
          <pc:sldMk cId="3098765459" sldId="471"/>
        </pc:sldMkLst>
      </pc:sldChg>
      <pc:sldChg chg="del">
        <pc:chgData name="Duncan, Kayleigh Elizabeth" userId="0bf9b56d-23ed-474a-a411-c296b6e0ed75" providerId="ADAL" clId="{AEAD7E10-228F-4F0B-A979-AF8BA6ABE057}" dt="2021-11-23T03:09:29.964" v="3085" actId="47"/>
        <pc:sldMkLst>
          <pc:docMk/>
          <pc:sldMk cId="2073087465" sldId="508"/>
        </pc:sldMkLst>
      </pc:sldChg>
      <pc:sldChg chg="add">
        <pc:chgData name="Duncan, Kayleigh Elizabeth" userId="0bf9b56d-23ed-474a-a411-c296b6e0ed75" providerId="ADAL" clId="{AEAD7E10-228F-4F0B-A979-AF8BA6ABE057}" dt="2021-11-10T18:39:11.915" v="15"/>
        <pc:sldMkLst>
          <pc:docMk/>
          <pc:sldMk cId="4160514648" sldId="519"/>
        </pc:sldMkLst>
      </pc:sldChg>
      <pc:sldChg chg="del">
        <pc:chgData name="Duncan, Kayleigh Elizabeth" userId="0bf9b56d-23ed-474a-a411-c296b6e0ed75" providerId="ADAL" clId="{AEAD7E10-228F-4F0B-A979-AF8BA6ABE057}" dt="2021-11-04T15:11:53.775" v="1" actId="47"/>
        <pc:sldMkLst>
          <pc:docMk/>
          <pc:sldMk cId="1192780773" sldId="521"/>
        </pc:sldMkLst>
      </pc:sldChg>
      <pc:sldChg chg="add">
        <pc:chgData name="Duncan, Kayleigh Elizabeth" userId="0bf9b56d-23ed-474a-a411-c296b6e0ed75" providerId="ADAL" clId="{AEAD7E10-228F-4F0B-A979-AF8BA6ABE057}" dt="2021-11-10T18:39:11.915" v="15"/>
        <pc:sldMkLst>
          <pc:docMk/>
          <pc:sldMk cId="2567311025" sldId="521"/>
        </pc:sldMkLst>
      </pc:sldChg>
      <pc:sldChg chg="add del">
        <pc:chgData name="Duncan, Kayleigh Elizabeth" userId="0bf9b56d-23ed-474a-a411-c296b6e0ed75" providerId="ADAL" clId="{AEAD7E10-228F-4F0B-A979-AF8BA6ABE057}" dt="2021-11-23T02:50:40.265" v="2956" actId="47"/>
        <pc:sldMkLst>
          <pc:docMk/>
          <pc:sldMk cId="3763212925" sldId="552"/>
        </pc:sldMkLst>
      </pc:sldChg>
      <pc:sldChg chg="add del">
        <pc:chgData name="Duncan, Kayleigh Elizabeth" userId="0bf9b56d-23ed-474a-a411-c296b6e0ed75" providerId="ADAL" clId="{AEAD7E10-228F-4F0B-A979-AF8BA6ABE057}" dt="2021-11-23T02:50:39.064" v="2954" actId="47"/>
        <pc:sldMkLst>
          <pc:docMk/>
          <pc:sldMk cId="147073166" sldId="553"/>
        </pc:sldMkLst>
      </pc:sldChg>
      <pc:sldChg chg="add">
        <pc:chgData name="Duncan, Kayleigh Elizabeth" userId="0bf9b56d-23ed-474a-a411-c296b6e0ed75" providerId="ADAL" clId="{AEAD7E10-228F-4F0B-A979-AF8BA6ABE057}" dt="2021-11-10T18:39:11.915" v="15"/>
        <pc:sldMkLst>
          <pc:docMk/>
          <pc:sldMk cId="93547957" sldId="556"/>
        </pc:sldMkLst>
      </pc:sldChg>
      <pc:sldChg chg="add del">
        <pc:chgData name="Duncan, Kayleigh Elizabeth" userId="0bf9b56d-23ed-474a-a411-c296b6e0ed75" providerId="ADAL" clId="{AEAD7E10-228F-4F0B-A979-AF8BA6ABE057}" dt="2021-11-30T03:08:41.269" v="3679" actId="47"/>
        <pc:sldMkLst>
          <pc:docMk/>
          <pc:sldMk cId="1775356484" sldId="565"/>
        </pc:sldMkLst>
      </pc:sldChg>
      <pc:sldChg chg="add del">
        <pc:chgData name="Duncan, Kayleigh Elizabeth" userId="0bf9b56d-23ed-474a-a411-c296b6e0ed75" providerId="ADAL" clId="{AEAD7E10-228F-4F0B-A979-AF8BA6ABE057}" dt="2021-11-23T03:10:02.376" v="3087" actId="47"/>
        <pc:sldMkLst>
          <pc:docMk/>
          <pc:sldMk cId="78612975" sldId="569"/>
        </pc:sldMkLst>
      </pc:sldChg>
      <pc:sldChg chg="del">
        <pc:chgData name="Duncan, Kayleigh Elizabeth" userId="0bf9b56d-23ed-474a-a411-c296b6e0ed75" providerId="ADAL" clId="{AEAD7E10-228F-4F0B-A979-AF8BA6ABE057}" dt="2021-11-23T03:09:39.574" v="3086" actId="47"/>
        <pc:sldMkLst>
          <pc:docMk/>
          <pc:sldMk cId="2505533561" sldId="587"/>
        </pc:sldMkLst>
      </pc:sldChg>
      <pc:sldChg chg="del">
        <pc:chgData name="Duncan, Kayleigh Elizabeth" userId="0bf9b56d-23ed-474a-a411-c296b6e0ed75" providerId="ADAL" clId="{AEAD7E10-228F-4F0B-A979-AF8BA6ABE057}" dt="2021-11-04T15:11:54.477" v="2" actId="47"/>
        <pc:sldMkLst>
          <pc:docMk/>
          <pc:sldMk cId="3036607574" sldId="594"/>
        </pc:sldMkLst>
      </pc:sldChg>
      <pc:sldChg chg="del">
        <pc:chgData name="Duncan, Kayleigh Elizabeth" userId="0bf9b56d-23ed-474a-a411-c296b6e0ed75" providerId="ADAL" clId="{AEAD7E10-228F-4F0B-A979-AF8BA6ABE057}" dt="2021-11-04T15:11:55.014" v="3" actId="47"/>
        <pc:sldMkLst>
          <pc:docMk/>
          <pc:sldMk cId="1230389603" sldId="595"/>
        </pc:sldMkLst>
      </pc:sldChg>
      <pc:sldChg chg="del">
        <pc:chgData name="Duncan, Kayleigh Elizabeth" userId="0bf9b56d-23ed-474a-a411-c296b6e0ed75" providerId="ADAL" clId="{AEAD7E10-228F-4F0B-A979-AF8BA6ABE057}" dt="2021-11-04T15:11:55.948" v="5" actId="47"/>
        <pc:sldMkLst>
          <pc:docMk/>
          <pc:sldMk cId="2939431507" sldId="596"/>
        </pc:sldMkLst>
      </pc:sldChg>
      <pc:sldChg chg="del">
        <pc:chgData name="Duncan, Kayleigh Elizabeth" userId="0bf9b56d-23ed-474a-a411-c296b6e0ed75" providerId="ADAL" clId="{AEAD7E10-228F-4F0B-A979-AF8BA6ABE057}" dt="2021-11-04T15:11:56.351" v="6" actId="47"/>
        <pc:sldMkLst>
          <pc:docMk/>
          <pc:sldMk cId="3981842853" sldId="597"/>
        </pc:sldMkLst>
      </pc:sldChg>
      <pc:sldChg chg="add del">
        <pc:chgData name="Duncan, Kayleigh Elizabeth" userId="0bf9b56d-23ed-474a-a411-c296b6e0ed75" providerId="ADAL" clId="{AEAD7E10-228F-4F0B-A979-AF8BA6ABE057}" dt="2021-11-18T15:59:25.095" v="17"/>
        <pc:sldMkLst>
          <pc:docMk/>
          <pc:sldMk cId="600756260" sldId="598"/>
        </pc:sldMkLst>
      </pc:sldChg>
      <pc:sldChg chg="del">
        <pc:chgData name="Duncan, Kayleigh Elizabeth" userId="0bf9b56d-23ed-474a-a411-c296b6e0ed75" providerId="ADAL" clId="{AEAD7E10-228F-4F0B-A979-AF8BA6ABE057}" dt="2021-11-04T15:11:56.799" v="7" actId="47"/>
        <pc:sldMkLst>
          <pc:docMk/>
          <pc:sldMk cId="12795466" sldId="599"/>
        </pc:sldMkLst>
      </pc:sldChg>
      <pc:sldChg chg="add">
        <pc:chgData name="Duncan, Kayleigh Elizabeth" userId="0bf9b56d-23ed-474a-a411-c296b6e0ed75" providerId="ADAL" clId="{AEAD7E10-228F-4F0B-A979-AF8BA6ABE057}" dt="2021-11-18T15:59:25.095" v="17"/>
        <pc:sldMkLst>
          <pc:docMk/>
          <pc:sldMk cId="2609488220" sldId="599"/>
        </pc:sldMkLst>
      </pc:sldChg>
      <pc:sldChg chg="add">
        <pc:chgData name="Duncan, Kayleigh Elizabeth" userId="0bf9b56d-23ed-474a-a411-c296b6e0ed75" providerId="ADAL" clId="{AEAD7E10-228F-4F0B-A979-AF8BA6ABE057}" dt="2021-11-18T15:59:25.095" v="17"/>
        <pc:sldMkLst>
          <pc:docMk/>
          <pc:sldMk cId="1029425635" sldId="600"/>
        </pc:sldMkLst>
      </pc:sldChg>
      <pc:sldChg chg="del">
        <pc:chgData name="Duncan, Kayleigh Elizabeth" userId="0bf9b56d-23ed-474a-a411-c296b6e0ed75" providerId="ADAL" clId="{AEAD7E10-228F-4F0B-A979-AF8BA6ABE057}" dt="2021-11-04T15:11:57.331" v="8" actId="47"/>
        <pc:sldMkLst>
          <pc:docMk/>
          <pc:sldMk cId="2335818057" sldId="600"/>
        </pc:sldMkLst>
      </pc:sldChg>
      <pc:sldChg chg="del">
        <pc:chgData name="Duncan, Kayleigh Elizabeth" userId="0bf9b56d-23ed-474a-a411-c296b6e0ed75" providerId="ADAL" clId="{AEAD7E10-228F-4F0B-A979-AF8BA6ABE057}" dt="2021-11-04T15:11:55.428" v="4" actId="47"/>
        <pc:sldMkLst>
          <pc:docMk/>
          <pc:sldMk cId="3508694199" sldId="601"/>
        </pc:sldMkLst>
      </pc:sldChg>
      <pc:sldChg chg="del">
        <pc:chgData name="Duncan, Kayleigh Elizabeth" userId="0bf9b56d-23ed-474a-a411-c296b6e0ed75" providerId="ADAL" clId="{AEAD7E10-228F-4F0B-A979-AF8BA6ABE057}" dt="2021-11-23T02:49:14.529" v="2939" actId="47"/>
        <pc:sldMkLst>
          <pc:docMk/>
          <pc:sldMk cId="3357178034" sldId="606"/>
        </pc:sldMkLst>
      </pc:sldChg>
      <pc:sldChg chg="modSp mod">
        <pc:chgData name="Duncan, Kayleigh Elizabeth" userId="0bf9b56d-23ed-474a-a411-c296b6e0ed75" providerId="ADAL" clId="{AEAD7E10-228F-4F0B-A979-AF8BA6ABE057}" dt="2021-11-23T14:30:49.117" v="3282" actId="20577"/>
        <pc:sldMkLst>
          <pc:docMk/>
          <pc:sldMk cId="2926478295" sldId="625"/>
        </pc:sldMkLst>
        <pc:spChg chg="mod">
          <ac:chgData name="Duncan, Kayleigh Elizabeth" userId="0bf9b56d-23ed-474a-a411-c296b6e0ed75" providerId="ADAL" clId="{AEAD7E10-228F-4F0B-A979-AF8BA6ABE057}" dt="2021-11-23T14:30:49.117" v="3282" actId="20577"/>
          <ac:spMkLst>
            <pc:docMk/>
            <pc:sldMk cId="2926478295" sldId="625"/>
            <ac:spMk id="4" creationId="{26EB3A9A-14A6-470C-8BE8-F1CF38825AA6}"/>
          </ac:spMkLst>
        </pc:spChg>
      </pc:sldChg>
      <pc:sldChg chg="modSp add mod">
        <pc:chgData name="Duncan, Kayleigh Elizabeth" userId="0bf9b56d-23ed-474a-a411-c296b6e0ed75" providerId="ADAL" clId="{AEAD7E10-228F-4F0B-A979-AF8BA6ABE057}" dt="2021-11-23T03:07:44.821" v="3081" actId="20577"/>
        <pc:sldMkLst>
          <pc:docMk/>
          <pc:sldMk cId="3207710565" sldId="633"/>
        </pc:sldMkLst>
        <pc:spChg chg="mod">
          <ac:chgData name="Duncan, Kayleigh Elizabeth" userId="0bf9b56d-23ed-474a-a411-c296b6e0ed75" providerId="ADAL" clId="{AEAD7E10-228F-4F0B-A979-AF8BA6ABE057}" dt="2021-11-23T03:07:44.821" v="3081" actId="20577"/>
          <ac:spMkLst>
            <pc:docMk/>
            <pc:sldMk cId="3207710565" sldId="633"/>
            <ac:spMk id="3" creationId="{83A23FFC-7593-414A-80A7-AEA4604BB897}"/>
          </ac:spMkLst>
        </pc:spChg>
      </pc:sldChg>
      <pc:sldChg chg="del">
        <pc:chgData name="Duncan, Kayleigh Elizabeth" userId="0bf9b56d-23ed-474a-a411-c296b6e0ed75" providerId="ADAL" clId="{AEAD7E10-228F-4F0B-A979-AF8BA6ABE057}" dt="2021-11-23T03:01:01.052" v="2990" actId="2696"/>
        <pc:sldMkLst>
          <pc:docMk/>
          <pc:sldMk cId="3648191458" sldId="633"/>
        </pc:sldMkLst>
      </pc:sldChg>
      <pc:sldChg chg="del">
        <pc:chgData name="Duncan, Kayleigh Elizabeth" userId="0bf9b56d-23ed-474a-a411-c296b6e0ed75" providerId="ADAL" clId="{AEAD7E10-228F-4F0B-A979-AF8BA6ABE057}" dt="2021-11-23T03:01:01.052" v="2990" actId="2696"/>
        <pc:sldMkLst>
          <pc:docMk/>
          <pc:sldMk cId="1568296589" sldId="634"/>
        </pc:sldMkLst>
      </pc:sldChg>
      <pc:sldChg chg="add">
        <pc:chgData name="Duncan, Kayleigh Elizabeth" userId="0bf9b56d-23ed-474a-a411-c296b6e0ed75" providerId="ADAL" clId="{AEAD7E10-228F-4F0B-A979-AF8BA6ABE057}" dt="2021-11-23T03:01:13.750" v="2991"/>
        <pc:sldMkLst>
          <pc:docMk/>
          <pc:sldMk cId="1918465729" sldId="634"/>
        </pc:sldMkLst>
      </pc:sldChg>
      <pc:sldChg chg="del">
        <pc:chgData name="Duncan, Kayleigh Elizabeth" userId="0bf9b56d-23ed-474a-a411-c296b6e0ed75" providerId="ADAL" clId="{AEAD7E10-228F-4F0B-A979-AF8BA6ABE057}" dt="2021-11-23T03:01:01.052" v="2990" actId="2696"/>
        <pc:sldMkLst>
          <pc:docMk/>
          <pc:sldMk cId="1042876636" sldId="635"/>
        </pc:sldMkLst>
      </pc:sldChg>
      <pc:sldChg chg="add">
        <pc:chgData name="Duncan, Kayleigh Elizabeth" userId="0bf9b56d-23ed-474a-a411-c296b6e0ed75" providerId="ADAL" clId="{AEAD7E10-228F-4F0B-A979-AF8BA6ABE057}" dt="2021-11-23T03:01:13.750" v="2991"/>
        <pc:sldMkLst>
          <pc:docMk/>
          <pc:sldMk cId="1994012019" sldId="635"/>
        </pc:sldMkLst>
      </pc:sldChg>
      <pc:sldChg chg="add del">
        <pc:chgData name="Duncan, Kayleigh Elizabeth" userId="0bf9b56d-23ed-474a-a411-c296b6e0ed75" providerId="ADAL" clId="{AEAD7E10-228F-4F0B-A979-AF8BA6ABE057}" dt="2021-11-23T02:51:39.657" v="2972" actId="47"/>
        <pc:sldMkLst>
          <pc:docMk/>
          <pc:sldMk cId="2991886574" sldId="639"/>
        </pc:sldMkLst>
      </pc:sldChg>
      <pc:sldChg chg="ord">
        <pc:chgData name="Duncan, Kayleigh Elizabeth" userId="0bf9b56d-23ed-474a-a411-c296b6e0ed75" providerId="ADAL" clId="{AEAD7E10-228F-4F0B-A979-AF8BA6ABE057}" dt="2021-11-23T03:09:14.443" v="3084"/>
        <pc:sldMkLst>
          <pc:docMk/>
          <pc:sldMk cId="963092292" sldId="643"/>
        </pc:sldMkLst>
      </pc:sldChg>
      <pc:sldChg chg="del">
        <pc:chgData name="Duncan, Kayleigh Elizabeth" userId="0bf9b56d-23ed-474a-a411-c296b6e0ed75" providerId="ADAL" clId="{AEAD7E10-228F-4F0B-A979-AF8BA6ABE057}" dt="2021-11-10T18:39:29.588" v="16" actId="2696"/>
        <pc:sldMkLst>
          <pc:docMk/>
          <pc:sldMk cId="1995453795" sldId="647"/>
        </pc:sldMkLst>
      </pc:sldChg>
      <pc:sldChg chg="del">
        <pc:chgData name="Duncan, Kayleigh Elizabeth" userId="0bf9b56d-23ed-474a-a411-c296b6e0ed75" providerId="ADAL" clId="{AEAD7E10-228F-4F0B-A979-AF8BA6ABE057}" dt="2021-11-23T02:49:21.126" v="2945" actId="47"/>
        <pc:sldMkLst>
          <pc:docMk/>
          <pc:sldMk cId="4140461928" sldId="648"/>
        </pc:sldMkLst>
      </pc:sldChg>
      <pc:sldChg chg="add del">
        <pc:chgData name="Duncan, Kayleigh Elizabeth" userId="0bf9b56d-23ed-474a-a411-c296b6e0ed75" providerId="ADAL" clId="{AEAD7E10-228F-4F0B-A979-AF8BA6ABE057}" dt="2021-11-23T02:50:37.534" v="2951" actId="47"/>
        <pc:sldMkLst>
          <pc:docMk/>
          <pc:sldMk cId="1398153874" sldId="655"/>
        </pc:sldMkLst>
      </pc:sldChg>
      <pc:sldChg chg="del">
        <pc:chgData name="Duncan, Kayleigh Elizabeth" userId="0bf9b56d-23ed-474a-a411-c296b6e0ed75" providerId="ADAL" clId="{AEAD7E10-228F-4F0B-A979-AF8BA6ABE057}" dt="2021-11-23T02:51:03.042" v="2958" actId="2696"/>
        <pc:sldMkLst>
          <pc:docMk/>
          <pc:sldMk cId="633506067" sldId="660"/>
        </pc:sldMkLst>
      </pc:sldChg>
      <pc:sldChg chg="add">
        <pc:chgData name="Duncan, Kayleigh Elizabeth" userId="0bf9b56d-23ed-474a-a411-c296b6e0ed75" providerId="ADAL" clId="{AEAD7E10-228F-4F0B-A979-AF8BA6ABE057}" dt="2021-11-23T02:51:14.372" v="2959"/>
        <pc:sldMkLst>
          <pc:docMk/>
          <pc:sldMk cId="3571992924" sldId="660"/>
        </pc:sldMkLst>
      </pc:sldChg>
      <pc:sldChg chg="del">
        <pc:chgData name="Duncan, Kayleigh Elizabeth" userId="0bf9b56d-23ed-474a-a411-c296b6e0ed75" providerId="ADAL" clId="{AEAD7E10-228F-4F0B-A979-AF8BA6ABE057}" dt="2021-11-23T02:53:08.906" v="2984" actId="47"/>
        <pc:sldMkLst>
          <pc:docMk/>
          <pc:sldMk cId="3483567778" sldId="663"/>
        </pc:sldMkLst>
      </pc:sldChg>
      <pc:sldChg chg="del">
        <pc:chgData name="Duncan, Kayleigh Elizabeth" userId="0bf9b56d-23ed-474a-a411-c296b6e0ed75" providerId="ADAL" clId="{AEAD7E10-228F-4F0B-A979-AF8BA6ABE057}" dt="2021-11-10T18:39:29.588" v="16" actId="2696"/>
        <pc:sldMkLst>
          <pc:docMk/>
          <pc:sldMk cId="1086570641" sldId="665"/>
        </pc:sldMkLst>
      </pc:sldChg>
      <pc:sldChg chg="del">
        <pc:chgData name="Duncan, Kayleigh Elizabeth" userId="0bf9b56d-23ed-474a-a411-c296b6e0ed75" providerId="ADAL" clId="{AEAD7E10-228F-4F0B-A979-AF8BA6ABE057}" dt="2021-11-23T02:53:39.525" v="2988" actId="2696"/>
        <pc:sldMkLst>
          <pc:docMk/>
          <pc:sldMk cId="1852852247" sldId="678"/>
        </pc:sldMkLst>
      </pc:sldChg>
      <pc:sldChg chg="add del">
        <pc:chgData name="Duncan, Kayleigh Elizabeth" userId="0bf9b56d-23ed-474a-a411-c296b6e0ed75" providerId="ADAL" clId="{AEAD7E10-228F-4F0B-A979-AF8BA6ABE057}" dt="2021-11-23T03:01:01.052" v="2990" actId="2696"/>
        <pc:sldMkLst>
          <pc:docMk/>
          <pc:sldMk cId="2180764594" sldId="678"/>
        </pc:sldMkLst>
      </pc:sldChg>
      <pc:sldChg chg="addSp delSp modSp add mod">
        <pc:chgData name="Duncan, Kayleigh Elizabeth" userId="0bf9b56d-23ed-474a-a411-c296b6e0ed75" providerId="ADAL" clId="{AEAD7E10-228F-4F0B-A979-AF8BA6ABE057}" dt="2021-11-23T16:28:08.708" v="3630" actId="20577"/>
        <pc:sldMkLst>
          <pc:docMk/>
          <pc:sldMk cId="2474528886" sldId="678"/>
        </pc:sldMkLst>
        <pc:spChg chg="mod">
          <ac:chgData name="Duncan, Kayleigh Elizabeth" userId="0bf9b56d-23ed-474a-a411-c296b6e0ed75" providerId="ADAL" clId="{AEAD7E10-228F-4F0B-A979-AF8BA6ABE057}" dt="2021-11-23T16:28:08.708" v="3630" actId="20577"/>
          <ac:spMkLst>
            <pc:docMk/>
            <pc:sldMk cId="2474528886" sldId="678"/>
            <ac:spMk id="3" creationId="{D45231C3-6252-406B-9E53-66B6FD07EF84}"/>
          </ac:spMkLst>
        </pc:spChg>
        <pc:grpChg chg="mod">
          <ac:chgData name="Duncan, Kayleigh Elizabeth" userId="0bf9b56d-23ed-474a-a411-c296b6e0ed75" providerId="ADAL" clId="{AEAD7E10-228F-4F0B-A979-AF8BA6ABE057}" dt="2021-11-23T15:32:03.150" v="3440"/>
          <ac:grpSpMkLst>
            <pc:docMk/>
            <pc:sldMk cId="2474528886" sldId="678"/>
            <ac:grpSpMk id="6" creationId="{5C0F53D8-7ABE-4C89-9006-041480F5EDE2}"/>
          </ac:grpSpMkLst>
        </pc:grpChg>
        <pc:grpChg chg="mod">
          <ac:chgData name="Duncan, Kayleigh Elizabeth" userId="0bf9b56d-23ed-474a-a411-c296b6e0ed75" providerId="ADAL" clId="{AEAD7E10-228F-4F0B-A979-AF8BA6ABE057}" dt="2021-11-23T15:32:06.041" v="3445"/>
          <ac:grpSpMkLst>
            <pc:docMk/>
            <pc:sldMk cId="2474528886" sldId="678"/>
            <ac:grpSpMk id="11" creationId="{116FBC4F-D5D2-42CA-9583-23861E10AED1}"/>
          </ac:grpSpMkLst>
        </pc:grpChg>
        <pc:grpChg chg="mod">
          <ac:chgData name="Duncan, Kayleigh Elizabeth" userId="0bf9b56d-23ed-474a-a411-c296b6e0ed75" providerId="ADAL" clId="{AEAD7E10-228F-4F0B-A979-AF8BA6ABE057}" dt="2021-11-23T15:32:27.096" v="3450"/>
          <ac:grpSpMkLst>
            <pc:docMk/>
            <pc:sldMk cId="2474528886" sldId="678"/>
            <ac:grpSpMk id="16" creationId="{242DFADF-3DC5-4176-982C-95A0B0CC001D}"/>
          </ac:grpSpMkLst>
        </pc:grpChg>
        <pc:grpChg chg="mod">
          <ac:chgData name="Duncan, Kayleigh Elizabeth" userId="0bf9b56d-23ed-474a-a411-c296b6e0ed75" providerId="ADAL" clId="{AEAD7E10-228F-4F0B-A979-AF8BA6ABE057}" dt="2021-11-23T15:32:32.509" v="3453"/>
          <ac:grpSpMkLst>
            <pc:docMk/>
            <pc:sldMk cId="2474528886" sldId="678"/>
            <ac:grpSpMk id="19" creationId="{A267FCBF-3AE6-4F0F-9655-FA18BFD2748E}"/>
          </ac:grpSpMkLst>
        </pc:grpChg>
        <pc:grpChg chg="del mod">
          <ac:chgData name="Duncan, Kayleigh Elizabeth" userId="0bf9b56d-23ed-474a-a411-c296b6e0ed75" providerId="ADAL" clId="{AEAD7E10-228F-4F0B-A979-AF8BA6ABE057}" dt="2021-11-23T15:32:50.850" v="3477"/>
          <ac:grpSpMkLst>
            <pc:docMk/>
            <pc:sldMk cId="2474528886" sldId="678"/>
            <ac:grpSpMk id="24" creationId="{4418C56D-E3A7-4EFB-8327-F594BB6396E4}"/>
          </ac:grpSpMkLst>
        </pc:grpChg>
        <pc:grpChg chg="del mod">
          <ac:chgData name="Duncan, Kayleigh Elizabeth" userId="0bf9b56d-23ed-474a-a411-c296b6e0ed75" providerId="ADAL" clId="{AEAD7E10-228F-4F0B-A979-AF8BA6ABE057}" dt="2021-11-23T15:34:05.665" v="3507"/>
          <ac:grpSpMkLst>
            <pc:docMk/>
            <pc:sldMk cId="2474528886" sldId="678"/>
            <ac:grpSpMk id="36" creationId="{CFE4293A-C47F-4BC2-ABEC-BD9270E8CD90}"/>
          </ac:grpSpMkLst>
        </pc:grpChg>
        <pc:grpChg chg="del mod">
          <ac:chgData name="Duncan, Kayleigh Elizabeth" userId="0bf9b56d-23ed-474a-a411-c296b6e0ed75" providerId="ADAL" clId="{AEAD7E10-228F-4F0B-A979-AF8BA6ABE057}" dt="2021-11-23T15:34:05.665" v="3507"/>
          <ac:grpSpMkLst>
            <pc:docMk/>
            <pc:sldMk cId="2474528886" sldId="678"/>
            <ac:grpSpMk id="37" creationId="{DD180BDD-995A-4A9B-AE38-BF96E56C822A}"/>
          </ac:grpSpMkLst>
        </pc:grpChg>
        <pc:grpChg chg="del mod">
          <ac:chgData name="Duncan, Kayleigh Elizabeth" userId="0bf9b56d-23ed-474a-a411-c296b6e0ed75" providerId="ADAL" clId="{AEAD7E10-228F-4F0B-A979-AF8BA6ABE057}" dt="2021-11-23T15:32:50.850" v="3477"/>
          <ac:grpSpMkLst>
            <pc:docMk/>
            <pc:sldMk cId="2474528886" sldId="678"/>
            <ac:grpSpMk id="38" creationId="{84C7045E-3817-43D1-9FB8-C0014C9725D7}"/>
          </ac:grpSpMkLst>
        </pc:grpChg>
        <pc:grpChg chg="del mod">
          <ac:chgData name="Duncan, Kayleigh Elizabeth" userId="0bf9b56d-23ed-474a-a411-c296b6e0ed75" providerId="ADAL" clId="{AEAD7E10-228F-4F0B-A979-AF8BA6ABE057}" dt="2021-11-23T15:34:05.665" v="3507"/>
          <ac:grpSpMkLst>
            <pc:docMk/>
            <pc:sldMk cId="2474528886" sldId="678"/>
            <ac:grpSpMk id="45" creationId="{F1ACA3C4-6377-4A82-B205-6C5C7185CE03}"/>
          </ac:grpSpMkLst>
        </pc:grpChg>
        <pc:grpChg chg="del mod">
          <ac:chgData name="Duncan, Kayleigh Elizabeth" userId="0bf9b56d-23ed-474a-a411-c296b6e0ed75" providerId="ADAL" clId="{AEAD7E10-228F-4F0B-A979-AF8BA6ABE057}" dt="2021-11-23T15:33:46.426" v="3503"/>
          <ac:grpSpMkLst>
            <pc:docMk/>
            <pc:sldMk cId="2474528886" sldId="678"/>
            <ac:grpSpMk id="50" creationId="{9CCDDEB3-D485-42A4-AC93-A90159B34620}"/>
          </ac:grpSpMkLst>
        </pc:grpChg>
        <pc:grpChg chg="del mod">
          <ac:chgData name="Duncan, Kayleigh Elizabeth" userId="0bf9b56d-23ed-474a-a411-c296b6e0ed75" providerId="ADAL" clId="{AEAD7E10-228F-4F0B-A979-AF8BA6ABE057}" dt="2021-11-23T15:33:46.426" v="3503"/>
          <ac:grpSpMkLst>
            <pc:docMk/>
            <pc:sldMk cId="2474528886" sldId="678"/>
            <ac:grpSpMk id="54" creationId="{8721DEE5-E81E-4C71-9CCD-F3301FAB1E2B}"/>
          </ac:grpSpMkLst>
        </pc:grpChg>
        <pc:grpChg chg="del mod">
          <ac:chgData name="Duncan, Kayleigh Elizabeth" userId="0bf9b56d-23ed-474a-a411-c296b6e0ed75" providerId="ADAL" clId="{AEAD7E10-228F-4F0B-A979-AF8BA6ABE057}" dt="2021-11-23T15:34:05.665" v="3507"/>
          <ac:grpSpMkLst>
            <pc:docMk/>
            <pc:sldMk cId="2474528886" sldId="678"/>
            <ac:grpSpMk id="71" creationId="{A59456AB-188C-48AC-BFFA-25C9BA78F021}"/>
          </ac:grpSpMkLst>
        </pc:grpChg>
        <pc:grpChg chg="del mod">
          <ac:chgData name="Duncan, Kayleigh Elizabeth" userId="0bf9b56d-23ed-474a-a411-c296b6e0ed75" providerId="ADAL" clId="{AEAD7E10-228F-4F0B-A979-AF8BA6ABE057}" dt="2021-11-23T15:34:48.417" v="3514"/>
          <ac:grpSpMkLst>
            <pc:docMk/>
            <pc:sldMk cId="2474528886" sldId="678"/>
            <ac:grpSpMk id="75" creationId="{DB19F269-40FC-4B96-82B8-348B02C6CD0E}"/>
          </ac:grpSpMkLst>
        </pc:grpChg>
        <pc:grpChg chg="del mod">
          <ac:chgData name="Duncan, Kayleigh Elizabeth" userId="0bf9b56d-23ed-474a-a411-c296b6e0ed75" providerId="ADAL" clId="{AEAD7E10-228F-4F0B-A979-AF8BA6ABE057}" dt="2021-11-23T15:34:48.417" v="3514"/>
          <ac:grpSpMkLst>
            <pc:docMk/>
            <pc:sldMk cId="2474528886" sldId="678"/>
            <ac:grpSpMk id="78" creationId="{DF2A6AB1-6D99-4235-A7AB-E23AC8768828}"/>
          </ac:grpSpMkLst>
        </pc:grpChg>
        <pc:grpChg chg="del mod">
          <ac:chgData name="Duncan, Kayleigh Elizabeth" userId="0bf9b56d-23ed-474a-a411-c296b6e0ed75" providerId="ADAL" clId="{AEAD7E10-228F-4F0B-A979-AF8BA6ABE057}" dt="2021-11-23T15:34:52.429" v="3520"/>
          <ac:grpSpMkLst>
            <pc:docMk/>
            <pc:sldMk cId="2474528886" sldId="678"/>
            <ac:grpSpMk id="82" creationId="{86B8E1F1-DA12-42F1-B108-3F0D1AA0863D}"/>
          </ac:grpSpMkLst>
        </pc:grpChg>
        <pc:grpChg chg="del mod">
          <ac:chgData name="Duncan, Kayleigh Elizabeth" userId="0bf9b56d-23ed-474a-a411-c296b6e0ed75" providerId="ADAL" clId="{AEAD7E10-228F-4F0B-A979-AF8BA6ABE057}" dt="2021-11-23T15:35:03.619" v="3523"/>
          <ac:grpSpMkLst>
            <pc:docMk/>
            <pc:sldMk cId="2474528886" sldId="678"/>
            <ac:grpSpMk id="88" creationId="{4A94D4F6-F2C1-430B-9EAF-27DC0774ABA9}"/>
          </ac:grpSpMkLst>
        </pc:grpChg>
        <pc:grpChg chg="mod">
          <ac:chgData name="Duncan, Kayleigh Elizabeth" userId="0bf9b56d-23ed-474a-a411-c296b6e0ed75" providerId="ADAL" clId="{AEAD7E10-228F-4F0B-A979-AF8BA6ABE057}" dt="2021-11-23T15:35:20.565" v="3535"/>
          <ac:grpSpMkLst>
            <pc:docMk/>
            <pc:sldMk cId="2474528886" sldId="678"/>
            <ac:grpSpMk id="91" creationId="{048B9C09-2D79-4805-9460-9D87E0283EE0}"/>
          </ac:grpSpMkLst>
        </pc:grpChg>
        <pc:inkChg chg="add mod">
          <ac:chgData name="Duncan, Kayleigh Elizabeth" userId="0bf9b56d-23ed-474a-a411-c296b6e0ed75" providerId="ADAL" clId="{AEAD7E10-228F-4F0B-A979-AF8BA6ABE057}" dt="2021-11-23T15:32:03.150" v="3440"/>
          <ac:inkMkLst>
            <pc:docMk/>
            <pc:sldMk cId="2474528886" sldId="678"/>
            <ac:inkMk id="4" creationId="{3CBEC19E-4D55-4A17-90C4-1DFB01AFD5EF}"/>
          </ac:inkMkLst>
        </pc:inkChg>
        <pc:inkChg chg="add mod">
          <ac:chgData name="Duncan, Kayleigh Elizabeth" userId="0bf9b56d-23ed-474a-a411-c296b6e0ed75" providerId="ADAL" clId="{AEAD7E10-228F-4F0B-A979-AF8BA6ABE057}" dt="2021-11-23T15:32:03.150" v="3440"/>
          <ac:inkMkLst>
            <pc:docMk/>
            <pc:sldMk cId="2474528886" sldId="678"/>
            <ac:inkMk id="5" creationId="{6FD7A144-6BB1-4F75-B26A-94AC473D11DC}"/>
          </ac:inkMkLst>
        </pc:inkChg>
        <pc:inkChg chg="add mod">
          <ac:chgData name="Duncan, Kayleigh Elizabeth" userId="0bf9b56d-23ed-474a-a411-c296b6e0ed75" providerId="ADAL" clId="{AEAD7E10-228F-4F0B-A979-AF8BA6ABE057}" dt="2021-11-23T15:32:06.041" v="3445"/>
          <ac:inkMkLst>
            <pc:docMk/>
            <pc:sldMk cId="2474528886" sldId="678"/>
            <ac:inkMk id="7" creationId="{0B99DE1E-B49D-4606-BA81-E294ADBA5196}"/>
          </ac:inkMkLst>
        </pc:inkChg>
        <pc:inkChg chg="add mod">
          <ac:chgData name="Duncan, Kayleigh Elizabeth" userId="0bf9b56d-23ed-474a-a411-c296b6e0ed75" providerId="ADAL" clId="{AEAD7E10-228F-4F0B-A979-AF8BA6ABE057}" dt="2021-11-23T15:32:06.041" v="3445"/>
          <ac:inkMkLst>
            <pc:docMk/>
            <pc:sldMk cId="2474528886" sldId="678"/>
            <ac:inkMk id="8" creationId="{AA758C68-3699-4462-9335-4331EA2494F2}"/>
          </ac:inkMkLst>
        </pc:inkChg>
        <pc:inkChg chg="add mod">
          <ac:chgData name="Duncan, Kayleigh Elizabeth" userId="0bf9b56d-23ed-474a-a411-c296b6e0ed75" providerId="ADAL" clId="{AEAD7E10-228F-4F0B-A979-AF8BA6ABE057}" dt="2021-11-23T15:32:06.041" v="3445"/>
          <ac:inkMkLst>
            <pc:docMk/>
            <pc:sldMk cId="2474528886" sldId="678"/>
            <ac:inkMk id="9" creationId="{155C0672-4F12-43CA-8B4C-8EB7F2ADE8BC}"/>
          </ac:inkMkLst>
        </pc:inkChg>
        <pc:inkChg chg="add mod">
          <ac:chgData name="Duncan, Kayleigh Elizabeth" userId="0bf9b56d-23ed-474a-a411-c296b6e0ed75" providerId="ADAL" clId="{AEAD7E10-228F-4F0B-A979-AF8BA6ABE057}" dt="2021-11-23T15:32:06.041" v="3445"/>
          <ac:inkMkLst>
            <pc:docMk/>
            <pc:sldMk cId="2474528886" sldId="678"/>
            <ac:inkMk id="10" creationId="{FA1F8D2D-A82C-4603-B338-FD44A145DEEF}"/>
          </ac:inkMkLst>
        </pc:inkChg>
        <pc:inkChg chg="add mod">
          <ac:chgData name="Duncan, Kayleigh Elizabeth" userId="0bf9b56d-23ed-474a-a411-c296b6e0ed75" providerId="ADAL" clId="{AEAD7E10-228F-4F0B-A979-AF8BA6ABE057}" dt="2021-11-23T15:32:27.096" v="3450"/>
          <ac:inkMkLst>
            <pc:docMk/>
            <pc:sldMk cId="2474528886" sldId="678"/>
            <ac:inkMk id="12" creationId="{85D1FA9F-BC98-44BD-A58A-A72FCFE7B15E}"/>
          </ac:inkMkLst>
        </pc:inkChg>
        <pc:inkChg chg="add mod">
          <ac:chgData name="Duncan, Kayleigh Elizabeth" userId="0bf9b56d-23ed-474a-a411-c296b6e0ed75" providerId="ADAL" clId="{AEAD7E10-228F-4F0B-A979-AF8BA6ABE057}" dt="2021-11-23T15:32:27.096" v="3450"/>
          <ac:inkMkLst>
            <pc:docMk/>
            <pc:sldMk cId="2474528886" sldId="678"/>
            <ac:inkMk id="13" creationId="{70E68BEF-01C7-4EAE-95F2-54C27C2A4BC2}"/>
          </ac:inkMkLst>
        </pc:inkChg>
        <pc:inkChg chg="add mod">
          <ac:chgData name="Duncan, Kayleigh Elizabeth" userId="0bf9b56d-23ed-474a-a411-c296b6e0ed75" providerId="ADAL" clId="{AEAD7E10-228F-4F0B-A979-AF8BA6ABE057}" dt="2021-11-23T15:32:27.096" v="3450"/>
          <ac:inkMkLst>
            <pc:docMk/>
            <pc:sldMk cId="2474528886" sldId="678"/>
            <ac:inkMk id="14" creationId="{E1566E0A-E93D-4B2D-8968-2C5DC510CFD8}"/>
          </ac:inkMkLst>
        </pc:inkChg>
        <pc:inkChg chg="add mod">
          <ac:chgData name="Duncan, Kayleigh Elizabeth" userId="0bf9b56d-23ed-474a-a411-c296b6e0ed75" providerId="ADAL" clId="{AEAD7E10-228F-4F0B-A979-AF8BA6ABE057}" dt="2021-11-23T15:32:27.096" v="3450"/>
          <ac:inkMkLst>
            <pc:docMk/>
            <pc:sldMk cId="2474528886" sldId="678"/>
            <ac:inkMk id="15" creationId="{3216857C-CB8A-4545-94F5-A51C42314E93}"/>
          </ac:inkMkLst>
        </pc:inkChg>
        <pc:inkChg chg="add mod">
          <ac:chgData name="Duncan, Kayleigh Elizabeth" userId="0bf9b56d-23ed-474a-a411-c296b6e0ed75" providerId="ADAL" clId="{AEAD7E10-228F-4F0B-A979-AF8BA6ABE057}" dt="2021-11-23T15:32:32.509" v="3453"/>
          <ac:inkMkLst>
            <pc:docMk/>
            <pc:sldMk cId="2474528886" sldId="678"/>
            <ac:inkMk id="17" creationId="{B5B08E0F-C132-4CA8-A5D9-2CB2540C2432}"/>
          </ac:inkMkLst>
        </pc:inkChg>
        <pc:inkChg chg="add mod">
          <ac:chgData name="Duncan, Kayleigh Elizabeth" userId="0bf9b56d-23ed-474a-a411-c296b6e0ed75" providerId="ADAL" clId="{AEAD7E10-228F-4F0B-A979-AF8BA6ABE057}" dt="2021-11-23T15:32:32.509" v="3453"/>
          <ac:inkMkLst>
            <pc:docMk/>
            <pc:sldMk cId="2474528886" sldId="678"/>
            <ac:inkMk id="18" creationId="{21B305A4-5E66-4B4D-AA02-4B1FAC36D4F6}"/>
          </ac:inkMkLst>
        </pc:inkChg>
        <pc:inkChg chg="add mod">
          <ac:chgData name="Duncan, Kayleigh Elizabeth" userId="0bf9b56d-23ed-474a-a411-c296b6e0ed75" providerId="ADAL" clId="{AEAD7E10-228F-4F0B-A979-AF8BA6ABE057}" dt="2021-11-23T15:35:20.565" v="3535"/>
          <ac:inkMkLst>
            <pc:docMk/>
            <pc:sldMk cId="2474528886" sldId="678"/>
            <ac:inkMk id="20" creationId="{8A3B1CC5-7AE3-408D-96D0-49F715C303A3}"/>
          </ac:inkMkLst>
        </pc:inkChg>
        <pc:inkChg chg="add mod">
          <ac:chgData name="Duncan, Kayleigh Elizabeth" userId="0bf9b56d-23ed-474a-a411-c296b6e0ed75" providerId="ADAL" clId="{AEAD7E10-228F-4F0B-A979-AF8BA6ABE057}" dt="2021-11-23T15:35:20.565" v="3535"/>
          <ac:inkMkLst>
            <pc:docMk/>
            <pc:sldMk cId="2474528886" sldId="678"/>
            <ac:inkMk id="21" creationId="{12C056A4-F519-4A20-A62F-075606E011E7}"/>
          </ac:inkMkLst>
        </pc:inkChg>
        <pc:inkChg chg="add mod">
          <ac:chgData name="Duncan, Kayleigh Elizabeth" userId="0bf9b56d-23ed-474a-a411-c296b6e0ed75" providerId="ADAL" clId="{AEAD7E10-228F-4F0B-A979-AF8BA6ABE057}" dt="2021-11-23T15:35:20.565" v="3535"/>
          <ac:inkMkLst>
            <pc:docMk/>
            <pc:sldMk cId="2474528886" sldId="678"/>
            <ac:inkMk id="22" creationId="{CD2BEADE-6ED8-4FBC-B3B1-89ABA63C5CB9}"/>
          </ac:inkMkLst>
        </pc:inkChg>
        <pc:inkChg chg="add mod">
          <ac:chgData name="Duncan, Kayleigh Elizabeth" userId="0bf9b56d-23ed-474a-a411-c296b6e0ed75" providerId="ADAL" clId="{AEAD7E10-228F-4F0B-A979-AF8BA6ABE057}" dt="2021-11-23T15:35:20.565" v="3535"/>
          <ac:inkMkLst>
            <pc:docMk/>
            <pc:sldMk cId="2474528886" sldId="678"/>
            <ac:inkMk id="23" creationId="{97D01C0B-5321-4648-898B-24CD63627E3B}"/>
          </ac:inkMkLst>
        </pc:inkChg>
        <pc:inkChg chg="add mod">
          <ac:chgData name="Duncan, Kayleigh Elizabeth" userId="0bf9b56d-23ed-474a-a411-c296b6e0ed75" providerId="ADAL" clId="{AEAD7E10-228F-4F0B-A979-AF8BA6ABE057}" dt="2021-11-23T15:35:20.565" v="3535"/>
          <ac:inkMkLst>
            <pc:docMk/>
            <pc:sldMk cId="2474528886" sldId="678"/>
            <ac:inkMk id="25" creationId="{5096C794-BC2A-4F8B-B4A2-395B8BD3432C}"/>
          </ac:inkMkLst>
        </pc:inkChg>
        <pc:inkChg chg="add mod">
          <ac:chgData name="Duncan, Kayleigh Elizabeth" userId="0bf9b56d-23ed-474a-a411-c296b6e0ed75" providerId="ADAL" clId="{AEAD7E10-228F-4F0B-A979-AF8BA6ABE057}" dt="2021-11-23T15:35:20.565" v="3535"/>
          <ac:inkMkLst>
            <pc:docMk/>
            <pc:sldMk cId="2474528886" sldId="678"/>
            <ac:inkMk id="26" creationId="{63BD36DF-9BD4-4272-8970-CE2A67531D0A}"/>
          </ac:inkMkLst>
        </pc:inkChg>
        <pc:inkChg chg="add mod">
          <ac:chgData name="Duncan, Kayleigh Elizabeth" userId="0bf9b56d-23ed-474a-a411-c296b6e0ed75" providerId="ADAL" clId="{AEAD7E10-228F-4F0B-A979-AF8BA6ABE057}" dt="2021-11-23T15:35:20.565" v="3535"/>
          <ac:inkMkLst>
            <pc:docMk/>
            <pc:sldMk cId="2474528886" sldId="678"/>
            <ac:inkMk id="27" creationId="{78425CF1-75DB-493F-AA88-91E02817ADC1}"/>
          </ac:inkMkLst>
        </pc:inkChg>
        <pc:inkChg chg="add mod">
          <ac:chgData name="Duncan, Kayleigh Elizabeth" userId="0bf9b56d-23ed-474a-a411-c296b6e0ed75" providerId="ADAL" clId="{AEAD7E10-228F-4F0B-A979-AF8BA6ABE057}" dt="2021-11-23T15:35:20.565" v="3535"/>
          <ac:inkMkLst>
            <pc:docMk/>
            <pc:sldMk cId="2474528886" sldId="678"/>
            <ac:inkMk id="28" creationId="{FDAC1230-3837-49FF-937C-946F4F61FF04}"/>
          </ac:inkMkLst>
        </pc:inkChg>
        <pc:inkChg chg="add mod">
          <ac:chgData name="Duncan, Kayleigh Elizabeth" userId="0bf9b56d-23ed-474a-a411-c296b6e0ed75" providerId="ADAL" clId="{AEAD7E10-228F-4F0B-A979-AF8BA6ABE057}" dt="2021-11-23T15:35:20.565" v="3535"/>
          <ac:inkMkLst>
            <pc:docMk/>
            <pc:sldMk cId="2474528886" sldId="678"/>
            <ac:inkMk id="29" creationId="{2AB3CF6A-8E44-4968-99AB-FA3E5A7C74A2}"/>
          </ac:inkMkLst>
        </pc:inkChg>
        <pc:inkChg chg="add mod">
          <ac:chgData name="Duncan, Kayleigh Elizabeth" userId="0bf9b56d-23ed-474a-a411-c296b6e0ed75" providerId="ADAL" clId="{AEAD7E10-228F-4F0B-A979-AF8BA6ABE057}" dt="2021-11-23T15:35:20.565" v="3535"/>
          <ac:inkMkLst>
            <pc:docMk/>
            <pc:sldMk cId="2474528886" sldId="678"/>
            <ac:inkMk id="30" creationId="{2ACA8E2F-D62C-45CB-9163-ACCE7E4C6574}"/>
          </ac:inkMkLst>
        </pc:inkChg>
        <pc:inkChg chg="add mod">
          <ac:chgData name="Duncan, Kayleigh Elizabeth" userId="0bf9b56d-23ed-474a-a411-c296b6e0ed75" providerId="ADAL" clId="{AEAD7E10-228F-4F0B-A979-AF8BA6ABE057}" dt="2021-11-23T15:35:20.565" v="3535"/>
          <ac:inkMkLst>
            <pc:docMk/>
            <pc:sldMk cId="2474528886" sldId="678"/>
            <ac:inkMk id="31" creationId="{0A5ECDAF-1069-400B-AC7C-19CCE478A12D}"/>
          </ac:inkMkLst>
        </pc:inkChg>
        <pc:inkChg chg="add mod">
          <ac:chgData name="Duncan, Kayleigh Elizabeth" userId="0bf9b56d-23ed-474a-a411-c296b6e0ed75" providerId="ADAL" clId="{AEAD7E10-228F-4F0B-A979-AF8BA6ABE057}" dt="2021-11-23T15:35:20.565" v="3535"/>
          <ac:inkMkLst>
            <pc:docMk/>
            <pc:sldMk cId="2474528886" sldId="678"/>
            <ac:inkMk id="32" creationId="{15753BF2-AD72-421C-9248-FD8AC685C4BB}"/>
          </ac:inkMkLst>
        </pc:inkChg>
        <pc:inkChg chg="add mod">
          <ac:chgData name="Duncan, Kayleigh Elizabeth" userId="0bf9b56d-23ed-474a-a411-c296b6e0ed75" providerId="ADAL" clId="{AEAD7E10-228F-4F0B-A979-AF8BA6ABE057}" dt="2021-11-23T15:35:20.565" v="3535"/>
          <ac:inkMkLst>
            <pc:docMk/>
            <pc:sldMk cId="2474528886" sldId="678"/>
            <ac:inkMk id="33" creationId="{E4B50A0D-7152-456F-87FC-F50B91ABF6C7}"/>
          </ac:inkMkLst>
        </pc:inkChg>
        <pc:inkChg chg="add mod">
          <ac:chgData name="Duncan, Kayleigh Elizabeth" userId="0bf9b56d-23ed-474a-a411-c296b6e0ed75" providerId="ADAL" clId="{AEAD7E10-228F-4F0B-A979-AF8BA6ABE057}" dt="2021-11-23T15:35:20.565" v="3535"/>
          <ac:inkMkLst>
            <pc:docMk/>
            <pc:sldMk cId="2474528886" sldId="678"/>
            <ac:inkMk id="34" creationId="{1B744D9F-C25B-4279-AFD9-465E9ABDC17F}"/>
          </ac:inkMkLst>
        </pc:inkChg>
        <pc:inkChg chg="add mod">
          <ac:chgData name="Duncan, Kayleigh Elizabeth" userId="0bf9b56d-23ed-474a-a411-c296b6e0ed75" providerId="ADAL" clId="{AEAD7E10-228F-4F0B-A979-AF8BA6ABE057}" dt="2021-11-23T15:35:20.565" v="3535"/>
          <ac:inkMkLst>
            <pc:docMk/>
            <pc:sldMk cId="2474528886" sldId="678"/>
            <ac:inkMk id="35" creationId="{B68B5D40-BC3D-43B2-B2D2-8CA41BF0AE2A}"/>
          </ac:inkMkLst>
        </pc:inkChg>
        <pc:inkChg chg="add mod">
          <ac:chgData name="Duncan, Kayleigh Elizabeth" userId="0bf9b56d-23ed-474a-a411-c296b6e0ed75" providerId="ADAL" clId="{AEAD7E10-228F-4F0B-A979-AF8BA6ABE057}" dt="2021-11-23T15:35:20.565" v="3535"/>
          <ac:inkMkLst>
            <pc:docMk/>
            <pc:sldMk cId="2474528886" sldId="678"/>
            <ac:inkMk id="39" creationId="{862E5EBC-F5C6-452A-97D1-C1918710CA87}"/>
          </ac:inkMkLst>
        </pc:inkChg>
        <pc:inkChg chg="add mod">
          <ac:chgData name="Duncan, Kayleigh Elizabeth" userId="0bf9b56d-23ed-474a-a411-c296b6e0ed75" providerId="ADAL" clId="{AEAD7E10-228F-4F0B-A979-AF8BA6ABE057}" dt="2021-11-23T15:35:20.565" v="3535"/>
          <ac:inkMkLst>
            <pc:docMk/>
            <pc:sldMk cId="2474528886" sldId="678"/>
            <ac:inkMk id="40" creationId="{B6EDBAF3-26A8-4268-974E-149846CF70FB}"/>
          </ac:inkMkLst>
        </pc:inkChg>
        <pc:inkChg chg="add mod">
          <ac:chgData name="Duncan, Kayleigh Elizabeth" userId="0bf9b56d-23ed-474a-a411-c296b6e0ed75" providerId="ADAL" clId="{AEAD7E10-228F-4F0B-A979-AF8BA6ABE057}" dt="2021-11-23T15:35:20.565" v="3535"/>
          <ac:inkMkLst>
            <pc:docMk/>
            <pc:sldMk cId="2474528886" sldId="678"/>
            <ac:inkMk id="41" creationId="{F20B1881-1D9A-492C-AC6A-7D209ADBD0C3}"/>
          </ac:inkMkLst>
        </pc:inkChg>
        <pc:inkChg chg="add mod">
          <ac:chgData name="Duncan, Kayleigh Elizabeth" userId="0bf9b56d-23ed-474a-a411-c296b6e0ed75" providerId="ADAL" clId="{AEAD7E10-228F-4F0B-A979-AF8BA6ABE057}" dt="2021-11-23T15:35:20.565" v="3535"/>
          <ac:inkMkLst>
            <pc:docMk/>
            <pc:sldMk cId="2474528886" sldId="678"/>
            <ac:inkMk id="42" creationId="{83BC4A07-4EB2-4A7C-AC3C-1B7870A02CD2}"/>
          </ac:inkMkLst>
        </pc:inkChg>
        <pc:inkChg chg="add mod">
          <ac:chgData name="Duncan, Kayleigh Elizabeth" userId="0bf9b56d-23ed-474a-a411-c296b6e0ed75" providerId="ADAL" clId="{AEAD7E10-228F-4F0B-A979-AF8BA6ABE057}" dt="2021-11-23T15:35:20.565" v="3535"/>
          <ac:inkMkLst>
            <pc:docMk/>
            <pc:sldMk cId="2474528886" sldId="678"/>
            <ac:inkMk id="43" creationId="{516EFC66-1F8C-467D-8588-145E90792B67}"/>
          </ac:inkMkLst>
        </pc:inkChg>
        <pc:inkChg chg="add mod">
          <ac:chgData name="Duncan, Kayleigh Elizabeth" userId="0bf9b56d-23ed-474a-a411-c296b6e0ed75" providerId="ADAL" clId="{AEAD7E10-228F-4F0B-A979-AF8BA6ABE057}" dt="2021-11-23T15:35:20.565" v="3535"/>
          <ac:inkMkLst>
            <pc:docMk/>
            <pc:sldMk cId="2474528886" sldId="678"/>
            <ac:inkMk id="44" creationId="{33DBA59E-CDAC-41D3-8FDC-88A5038FC08C}"/>
          </ac:inkMkLst>
        </pc:inkChg>
        <pc:inkChg chg="add mod">
          <ac:chgData name="Duncan, Kayleigh Elizabeth" userId="0bf9b56d-23ed-474a-a411-c296b6e0ed75" providerId="ADAL" clId="{AEAD7E10-228F-4F0B-A979-AF8BA6ABE057}" dt="2021-11-23T15:35:20.565" v="3535"/>
          <ac:inkMkLst>
            <pc:docMk/>
            <pc:sldMk cId="2474528886" sldId="678"/>
            <ac:inkMk id="46" creationId="{F69C03E4-BF43-491A-8959-84755A9E96FD}"/>
          </ac:inkMkLst>
        </pc:inkChg>
        <pc:inkChg chg="add mod">
          <ac:chgData name="Duncan, Kayleigh Elizabeth" userId="0bf9b56d-23ed-474a-a411-c296b6e0ed75" providerId="ADAL" clId="{AEAD7E10-228F-4F0B-A979-AF8BA6ABE057}" dt="2021-11-23T15:35:20.565" v="3535"/>
          <ac:inkMkLst>
            <pc:docMk/>
            <pc:sldMk cId="2474528886" sldId="678"/>
            <ac:inkMk id="47" creationId="{F8EFAB19-BAFE-4FB5-8110-BAD7CCE7F360}"/>
          </ac:inkMkLst>
        </pc:inkChg>
        <pc:inkChg chg="add mod">
          <ac:chgData name="Duncan, Kayleigh Elizabeth" userId="0bf9b56d-23ed-474a-a411-c296b6e0ed75" providerId="ADAL" clId="{AEAD7E10-228F-4F0B-A979-AF8BA6ABE057}" dt="2021-11-23T15:35:20.565" v="3535"/>
          <ac:inkMkLst>
            <pc:docMk/>
            <pc:sldMk cId="2474528886" sldId="678"/>
            <ac:inkMk id="48" creationId="{81709340-192C-4EC8-B10C-49D1096C152F}"/>
          </ac:inkMkLst>
        </pc:inkChg>
        <pc:inkChg chg="add mod">
          <ac:chgData name="Duncan, Kayleigh Elizabeth" userId="0bf9b56d-23ed-474a-a411-c296b6e0ed75" providerId="ADAL" clId="{AEAD7E10-228F-4F0B-A979-AF8BA6ABE057}" dt="2021-11-23T15:35:20.565" v="3535"/>
          <ac:inkMkLst>
            <pc:docMk/>
            <pc:sldMk cId="2474528886" sldId="678"/>
            <ac:inkMk id="49" creationId="{75F27271-4C27-4549-BA03-E28764B3659A}"/>
          </ac:inkMkLst>
        </pc:inkChg>
        <pc:inkChg chg="add mod">
          <ac:chgData name="Duncan, Kayleigh Elizabeth" userId="0bf9b56d-23ed-474a-a411-c296b6e0ed75" providerId="ADAL" clId="{AEAD7E10-228F-4F0B-A979-AF8BA6ABE057}" dt="2021-11-23T15:35:20.565" v="3535"/>
          <ac:inkMkLst>
            <pc:docMk/>
            <pc:sldMk cId="2474528886" sldId="678"/>
            <ac:inkMk id="51" creationId="{B1FC0E13-AB90-4794-BC75-B6AFEDF8D11B}"/>
          </ac:inkMkLst>
        </pc:inkChg>
        <pc:inkChg chg="add mod">
          <ac:chgData name="Duncan, Kayleigh Elizabeth" userId="0bf9b56d-23ed-474a-a411-c296b6e0ed75" providerId="ADAL" clId="{AEAD7E10-228F-4F0B-A979-AF8BA6ABE057}" dt="2021-11-23T15:35:20.565" v="3535"/>
          <ac:inkMkLst>
            <pc:docMk/>
            <pc:sldMk cId="2474528886" sldId="678"/>
            <ac:inkMk id="52" creationId="{3D502377-B283-48F3-AB4A-89F20E9FCE19}"/>
          </ac:inkMkLst>
        </pc:inkChg>
        <pc:inkChg chg="add mod">
          <ac:chgData name="Duncan, Kayleigh Elizabeth" userId="0bf9b56d-23ed-474a-a411-c296b6e0ed75" providerId="ADAL" clId="{AEAD7E10-228F-4F0B-A979-AF8BA6ABE057}" dt="2021-11-23T15:35:20.565" v="3535"/>
          <ac:inkMkLst>
            <pc:docMk/>
            <pc:sldMk cId="2474528886" sldId="678"/>
            <ac:inkMk id="53" creationId="{192B8BB7-7DA9-4591-9ED7-E863E3F36F68}"/>
          </ac:inkMkLst>
        </pc:inkChg>
        <pc:inkChg chg="add mod">
          <ac:chgData name="Duncan, Kayleigh Elizabeth" userId="0bf9b56d-23ed-474a-a411-c296b6e0ed75" providerId="ADAL" clId="{AEAD7E10-228F-4F0B-A979-AF8BA6ABE057}" dt="2021-11-23T15:35:20.565" v="3535"/>
          <ac:inkMkLst>
            <pc:docMk/>
            <pc:sldMk cId="2474528886" sldId="678"/>
            <ac:inkMk id="55" creationId="{54ECA24D-A827-46DF-A7C4-F2512CF5E0AB}"/>
          </ac:inkMkLst>
        </pc:inkChg>
        <pc:inkChg chg="add mod">
          <ac:chgData name="Duncan, Kayleigh Elizabeth" userId="0bf9b56d-23ed-474a-a411-c296b6e0ed75" providerId="ADAL" clId="{AEAD7E10-228F-4F0B-A979-AF8BA6ABE057}" dt="2021-11-23T15:35:20.565" v="3535"/>
          <ac:inkMkLst>
            <pc:docMk/>
            <pc:sldMk cId="2474528886" sldId="678"/>
            <ac:inkMk id="56" creationId="{28E3013F-04EA-4B23-ADFA-983D844A21E1}"/>
          </ac:inkMkLst>
        </pc:inkChg>
        <pc:inkChg chg="add mod">
          <ac:chgData name="Duncan, Kayleigh Elizabeth" userId="0bf9b56d-23ed-474a-a411-c296b6e0ed75" providerId="ADAL" clId="{AEAD7E10-228F-4F0B-A979-AF8BA6ABE057}" dt="2021-11-23T15:35:20.565" v="3535"/>
          <ac:inkMkLst>
            <pc:docMk/>
            <pc:sldMk cId="2474528886" sldId="678"/>
            <ac:inkMk id="57" creationId="{7DA6F6F5-0739-46B6-838D-417433672E75}"/>
          </ac:inkMkLst>
        </pc:inkChg>
        <pc:inkChg chg="add mod">
          <ac:chgData name="Duncan, Kayleigh Elizabeth" userId="0bf9b56d-23ed-474a-a411-c296b6e0ed75" providerId="ADAL" clId="{AEAD7E10-228F-4F0B-A979-AF8BA6ABE057}" dt="2021-11-23T15:35:20.565" v="3535"/>
          <ac:inkMkLst>
            <pc:docMk/>
            <pc:sldMk cId="2474528886" sldId="678"/>
            <ac:inkMk id="58" creationId="{5B9D35FC-9DD5-4EFF-A434-BFFF0018FCDF}"/>
          </ac:inkMkLst>
        </pc:inkChg>
        <pc:inkChg chg="add mod">
          <ac:chgData name="Duncan, Kayleigh Elizabeth" userId="0bf9b56d-23ed-474a-a411-c296b6e0ed75" providerId="ADAL" clId="{AEAD7E10-228F-4F0B-A979-AF8BA6ABE057}" dt="2021-11-23T15:35:20.565" v="3535"/>
          <ac:inkMkLst>
            <pc:docMk/>
            <pc:sldMk cId="2474528886" sldId="678"/>
            <ac:inkMk id="59" creationId="{C78DA697-CE2E-4BC0-9312-84ECCB93561C}"/>
          </ac:inkMkLst>
        </pc:inkChg>
        <pc:inkChg chg="add mod">
          <ac:chgData name="Duncan, Kayleigh Elizabeth" userId="0bf9b56d-23ed-474a-a411-c296b6e0ed75" providerId="ADAL" clId="{AEAD7E10-228F-4F0B-A979-AF8BA6ABE057}" dt="2021-11-23T15:35:20.565" v="3535"/>
          <ac:inkMkLst>
            <pc:docMk/>
            <pc:sldMk cId="2474528886" sldId="678"/>
            <ac:inkMk id="60" creationId="{93E31AD1-1F13-46CF-BE6A-053AB188D93F}"/>
          </ac:inkMkLst>
        </pc:inkChg>
        <pc:inkChg chg="add mod">
          <ac:chgData name="Duncan, Kayleigh Elizabeth" userId="0bf9b56d-23ed-474a-a411-c296b6e0ed75" providerId="ADAL" clId="{AEAD7E10-228F-4F0B-A979-AF8BA6ABE057}" dt="2021-11-23T15:35:20.565" v="3535"/>
          <ac:inkMkLst>
            <pc:docMk/>
            <pc:sldMk cId="2474528886" sldId="678"/>
            <ac:inkMk id="61" creationId="{15F14C01-BF7F-40FC-84AE-A4B4242B8EDB}"/>
          </ac:inkMkLst>
        </pc:inkChg>
        <pc:inkChg chg="add mod">
          <ac:chgData name="Duncan, Kayleigh Elizabeth" userId="0bf9b56d-23ed-474a-a411-c296b6e0ed75" providerId="ADAL" clId="{AEAD7E10-228F-4F0B-A979-AF8BA6ABE057}" dt="2021-11-23T15:35:20.565" v="3535"/>
          <ac:inkMkLst>
            <pc:docMk/>
            <pc:sldMk cId="2474528886" sldId="678"/>
            <ac:inkMk id="62" creationId="{1D6A14E1-030F-4E3C-AA04-EA229B7B05A9}"/>
          </ac:inkMkLst>
        </pc:inkChg>
        <pc:inkChg chg="add mod">
          <ac:chgData name="Duncan, Kayleigh Elizabeth" userId="0bf9b56d-23ed-474a-a411-c296b6e0ed75" providerId="ADAL" clId="{AEAD7E10-228F-4F0B-A979-AF8BA6ABE057}" dt="2021-11-23T15:35:20.565" v="3535"/>
          <ac:inkMkLst>
            <pc:docMk/>
            <pc:sldMk cId="2474528886" sldId="678"/>
            <ac:inkMk id="63" creationId="{3DC23623-69F2-4EB7-8FC2-AF9F3C99257C}"/>
          </ac:inkMkLst>
        </pc:inkChg>
        <pc:inkChg chg="add mod">
          <ac:chgData name="Duncan, Kayleigh Elizabeth" userId="0bf9b56d-23ed-474a-a411-c296b6e0ed75" providerId="ADAL" clId="{AEAD7E10-228F-4F0B-A979-AF8BA6ABE057}" dt="2021-11-23T15:35:20.565" v="3535"/>
          <ac:inkMkLst>
            <pc:docMk/>
            <pc:sldMk cId="2474528886" sldId="678"/>
            <ac:inkMk id="64" creationId="{5E6060EB-DA3D-489A-BC1A-5E79ABFD9F67}"/>
          </ac:inkMkLst>
        </pc:inkChg>
        <pc:inkChg chg="add mod">
          <ac:chgData name="Duncan, Kayleigh Elizabeth" userId="0bf9b56d-23ed-474a-a411-c296b6e0ed75" providerId="ADAL" clId="{AEAD7E10-228F-4F0B-A979-AF8BA6ABE057}" dt="2021-11-23T15:35:20.565" v="3535"/>
          <ac:inkMkLst>
            <pc:docMk/>
            <pc:sldMk cId="2474528886" sldId="678"/>
            <ac:inkMk id="65" creationId="{03A3C5B2-78A5-43A7-B1D8-AC3323FDF862}"/>
          </ac:inkMkLst>
        </pc:inkChg>
        <pc:inkChg chg="add mod">
          <ac:chgData name="Duncan, Kayleigh Elizabeth" userId="0bf9b56d-23ed-474a-a411-c296b6e0ed75" providerId="ADAL" clId="{AEAD7E10-228F-4F0B-A979-AF8BA6ABE057}" dt="2021-11-23T15:35:20.565" v="3535"/>
          <ac:inkMkLst>
            <pc:docMk/>
            <pc:sldMk cId="2474528886" sldId="678"/>
            <ac:inkMk id="66" creationId="{0629A1C4-2F4A-45C1-9E3B-476CA5E88409}"/>
          </ac:inkMkLst>
        </pc:inkChg>
        <pc:inkChg chg="add mod">
          <ac:chgData name="Duncan, Kayleigh Elizabeth" userId="0bf9b56d-23ed-474a-a411-c296b6e0ed75" providerId="ADAL" clId="{AEAD7E10-228F-4F0B-A979-AF8BA6ABE057}" dt="2021-11-23T15:35:20.565" v="3535"/>
          <ac:inkMkLst>
            <pc:docMk/>
            <pc:sldMk cId="2474528886" sldId="678"/>
            <ac:inkMk id="67" creationId="{55B4951F-DB12-4B38-88EF-3CD3DC5A1656}"/>
          </ac:inkMkLst>
        </pc:inkChg>
        <pc:inkChg chg="add mod">
          <ac:chgData name="Duncan, Kayleigh Elizabeth" userId="0bf9b56d-23ed-474a-a411-c296b6e0ed75" providerId="ADAL" clId="{AEAD7E10-228F-4F0B-A979-AF8BA6ABE057}" dt="2021-11-23T15:35:20.565" v="3535"/>
          <ac:inkMkLst>
            <pc:docMk/>
            <pc:sldMk cId="2474528886" sldId="678"/>
            <ac:inkMk id="68" creationId="{BF7E6612-7B76-4AB3-B503-452944076D99}"/>
          </ac:inkMkLst>
        </pc:inkChg>
        <pc:inkChg chg="add mod">
          <ac:chgData name="Duncan, Kayleigh Elizabeth" userId="0bf9b56d-23ed-474a-a411-c296b6e0ed75" providerId="ADAL" clId="{AEAD7E10-228F-4F0B-A979-AF8BA6ABE057}" dt="2021-11-23T15:35:20.565" v="3535"/>
          <ac:inkMkLst>
            <pc:docMk/>
            <pc:sldMk cId="2474528886" sldId="678"/>
            <ac:inkMk id="69" creationId="{06069B49-9CEA-4693-A385-F5B02856CD61}"/>
          </ac:inkMkLst>
        </pc:inkChg>
        <pc:inkChg chg="add mod">
          <ac:chgData name="Duncan, Kayleigh Elizabeth" userId="0bf9b56d-23ed-474a-a411-c296b6e0ed75" providerId="ADAL" clId="{AEAD7E10-228F-4F0B-A979-AF8BA6ABE057}" dt="2021-11-23T15:35:20.565" v="3535"/>
          <ac:inkMkLst>
            <pc:docMk/>
            <pc:sldMk cId="2474528886" sldId="678"/>
            <ac:inkMk id="70" creationId="{7141DFA4-9394-493E-9FE7-9AE1E3E9DB22}"/>
          </ac:inkMkLst>
        </pc:inkChg>
        <pc:inkChg chg="add mod">
          <ac:chgData name="Duncan, Kayleigh Elizabeth" userId="0bf9b56d-23ed-474a-a411-c296b6e0ed75" providerId="ADAL" clId="{AEAD7E10-228F-4F0B-A979-AF8BA6ABE057}" dt="2021-11-23T15:35:20.565" v="3535"/>
          <ac:inkMkLst>
            <pc:docMk/>
            <pc:sldMk cId="2474528886" sldId="678"/>
            <ac:inkMk id="72" creationId="{525397F5-EE4C-4449-A40E-736D78143E40}"/>
          </ac:inkMkLst>
        </pc:inkChg>
        <pc:inkChg chg="add mod">
          <ac:chgData name="Duncan, Kayleigh Elizabeth" userId="0bf9b56d-23ed-474a-a411-c296b6e0ed75" providerId="ADAL" clId="{AEAD7E10-228F-4F0B-A979-AF8BA6ABE057}" dt="2021-11-23T15:35:20.565" v="3535"/>
          <ac:inkMkLst>
            <pc:docMk/>
            <pc:sldMk cId="2474528886" sldId="678"/>
            <ac:inkMk id="73" creationId="{1E8DBAD0-D935-44F1-ABC2-3AA8E6175AB4}"/>
          </ac:inkMkLst>
        </pc:inkChg>
        <pc:inkChg chg="add mod">
          <ac:chgData name="Duncan, Kayleigh Elizabeth" userId="0bf9b56d-23ed-474a-a411-c296b6e0ed75" providerId="ADAL" clId="{AEAD7E10-228F-4F0B-A979-AF8BA6ABE057}" dt="2021-11-23T15:35:20.565" v="3535"/>
          <ac:inkMkLst>
            <pc:docMk/>
            <pc:sldMk cId="2474528886" sldId="678"/>
            <ac:inkMk id="74" creationId="{FE571E2E-CB8B-4277-B72F-E5D39EA062B9}"/>
          </ac:inkMkLst>
        </pc:inkChg>
        <pc:inkChg chg="add del mod">
          <ac:chgData name="Duncan, Kayleigh Elizabeth" userId="0bf9b56d-23ed-474a-a411-c296b6e0ed75" providerId="ADAL" clId="{AEAD7E10-228F-4F0B-A979-AF8BA6ABE057}" dt="2021-11-23T15:35:20.565" v="3535"/>
          <ac:inkMkLst>
            <pc:docMk/>
            <pc:sldMk cId="2474528886" sldId="678"/>
            <ac:inkMk id="76" creationId="{83EBD74D-E35F-4C10-8E51-FD155E2323BD}"/>
          </ac:inkMkLst>
        </pc:inkChg>
        <pc:inkChg chg="add del mod">
          <ac:chgData name="Duncan, Kayleigh Elizabeth" userId="0bf9b56d-23ed-474a-a411-c296b6e0ed75" providerId="ADAL" clId="{AEAD7E10-228F-4F0B-A979-AF8BA6ABE057}" dt="2021-11-23T15:35:20.561" v="3529"/>
          <ac:inkMkLst>
            <pc:docMk/>
            <pc:sldMk cId="2474528886" sldId="678"/>
            <ac:inkMk id="77" creationId="{E2A11D88-A103-4F50-9CF8-B61754CFBD60}"/>
          </ac:inkMkLst>
        </pc:inkChg>
        <pc:inkChg chg="add del mod">
          <ac:chgData name="Duncan, Kayleigh Elizabeth" userId="0bf9b56d-23ed-474a-a411-c296b6e0ed75" providerId="ADAL" clId="{AEAD7E10-228F-4F0B-A979-AF8BA6ABE057}" dt="2021-11-23T15:35:20.557" v="3525"/>
          <ac:inkMkLst>
            <pc:docMk/>
            <pc:sldMk cId="2474528886" sldId="678"/>
            <ac:inkMk id="79" creationId="{61D91F01-9681-40A7-8985-9B5E5B4A4455}"/>
          </ac:inkMkLst>
        </pc:inkChg>
        <pc:inkChg chg="add del mod">
          <ac:chgData name="Duncan, Kayleigh Elizabeth" userId="0bf9b56d-23ed-474a-a411-c296b6e0ed75" providerId="ADAL" clId="{AEAD7E10-228F-4F0B-A979-AF8BA6ABE057}" dt="2021-11-23T15:35:20.563" v="3532"/>
          <ac:inkMkLst>
            <pc:docMk/>
            <pc:sldMk cId="2474528886" sldId="678"/>
            <ac:inkMk id="80" creationId="{5869DE1D-9724-4911-B41F-2595275EB34D}"/>
          </ac:inkMkLst>
        </pc:inkChg>
        <pc:inkChg chg="add del mod">
          <ac:chgData name="Duncan, Kayleigh Elizabeth" userId="0bf9b56d-23ed-474a-a411-c296b6e0ed75" providerId="ADAL" clId="{AEAD7E10-228F-4F0B-A979-AF8BA6ABE057}" dt="2021-11-23T15:35:20.555" v="3524"/>
          <ac:inkMkLst>
            <pc:docMk/>
            <pc:sldMk cId="2474528886" sldId="678"/>
            <ac:inkMk id="81" creationId="{06034786-2E82-47B2-983A-06677CD947C6}"/>
          </ac:inkMkLst>
        </pc:inkChg>
        <pc:inkChg chg="add del mod">
          <ac:chgData name="Duncan, Kayleigh Elizabeth" userId="0bf9b56d-23ed-474a-a411-c296b6e0ed75" providerId="ADAL" clId="{AEAD7E10-228F-4F0B-A979-AF8BA6ABE057}" dt="2021-11-23T15:35:20.563" v="3533"/>
          <ac:inkMkLst>
            <pc:docMk/>
            <pc:sldMk cId="2474528886" sldId="678"/>
            <ac:inkMk id="83" creationId="{A31AADB0-AAF1-4272-B88A-460AA471B7DD}"/>
          </ac:inkMkLst>
        </pc:inkChg>
        <pc:inkChg chg="add del mod">
          <ac:chgData name="Duncan, Kayleigh Elizabeth" userId="0bf9b56d-23ed-474a-a411-c296b6e0ed75" providerId="ADAL" clId="{AEAD7E10-228F-4F0B-A979-AF8BA6ABE057}" dt="2021-11-23T15:35:20.559" v="3527"/>
          <ac:inkMkLst>
            <pc:docMk/>
            <pc:sldMk cId="2474528886" sldId="678"/>
            <ac:inkMk id="84" creationId="{B05172BE-CC25-4821-BAE2-88D0DC25F80F}"/>
          </ac:inkMkLst>
        </pc:inkChg>
        <pc:inkChg chg="add del mod">
          <ac:chgData name="Duncan, Kayleigh Elizabeth" userId="0bf9b56d-23ed-474a-a411-c296b6e0ed75" providerId="ADAL" clId="{AEAD7E10-228F-4F0B-A979-AF8BA6ABE057}" dt="2021-11-23T15:35:20.561" v="3530"/>
          <ac:inkMkLst>
            <pc:docMk/>
            <pc:sldMk cId="2474528886" sldId="678"/>
            <ac:inkMk id="85" creationId="{48EE6B0F-1B49-4CE4-ABA1-9D211BF0A9B3}"/>
          </ac:inkMkLst>
        </pc:inkChg>
        <pc:inkChg chg="add del mod">
          <ac:chgData name="Duncan, Kayleigh Elizabeth" userId="0bf9b56d-23ed-474a-a411-c296b6e0ed75" providerId="ADAL" clId="{AEAD7E10-228F-4F0B-A979-AF8BA6ABE057}" dt="2021-11-23T15:35:20.562" v="3531"/>
          <ac:inkMkLst>
            <pc:docMk/>
            <pc:sldMk cId="2474528886" sldId="678"/>
            <ac:inkMk id="86" creationId="{602D9750-0A9C-4864-BEA2-E6A426CEBC2B}"/>
          </ac:inkMkLst>
        </pc:inkChg>
        <pc:inkChg chg="add del mod">
          <ac:chgData name="Duncan, Kayleigh Elizabeth" userId="0bf9b56d-23ed-474a-a411-c296b6e0ed75" providerId="ADAL" clId="{AEAD7E10-228F-4F0B-A979-AF8BA6ABE057}" dt="2021-11-23T15:35:20.564" v="3534"/>
          <ac:inkMkLst>
            <pc:docMk/>
            <pc:sldMk cId="2474528886" sldId="678"/>
            <ac:inkMk id="87" creationId="{6B372E6D-3334-448B-82B4-A8F5A1D0CF32}"/>
          </ac:inkMkLst>
        </pc:inkChg>
        <pc:inkChg chg="add del mod">
          <ac:chgData name="Duncan, Kayleigh Elizabeth" userId="0bf9b56d-23ed-474a-a411-c296b6e0ed75" providerId="ADAL" clId="{AEAD7E10-228F-4F0B-A979-AF8BA6ABE057}" dt="2021-11-23T15:35:20.558" v="3526"/>
          <ac:inkMkLst>
            <pc:docMk/>
            <pc:sldMk cId="2474528886" sldId="678"/>
            <ac:inkMk id="89" creationId="{52E53D23-E260-4D8D-AD3F-0CEBF041BE17}"/>
          </ac:inkMkLst>
        </pc:inkChg>
        <pc:inkChg chg="add del mod">
          <ac:chgData name="Duncan, Kayleigh Elizabeth" userId="0bf9b56d-23ed-474a-a411-c296b6e0ed75" providerId="ADAL" clId="{AEAD7E10-228F-4F0B-A979-AF8BA6ABE057}" dt="2021-11-23T15:35:20.560" v="3528"/>
          <ac:inkMkLst>
            <pc:docMk/>
            <pc:sldMk cId="2474528886" sldId="678"/>
            <ac:inkMk id="90" creationId="{2B37B413-F64F-42C9-8F7B-23826E648BD0}"/>
          </ac:inkMkLst>
        </pc:inkChg>
      </pc:sldChg>
      <pc:sldChg chg="del">
        <pc:chgData name="Duncan, Kayleigh Elizabeth" userId="0bf9b56d-23ed-474a-a411-c296b6e0ed75" providerId="ADAL" clId="{AEAD7E10-228F-4F0B-A979-AF8BA6ABE057}" dt="2021-11-23T02:49:14.894" v="2940" actId="47"/>
        <pc:sldMkLst>
          <pc:docMk/>
          <pc:sldMk cId="3182433072" sldId="687"/>
        </pc:sldMkLst>
      </pc:sldChg>
      <pc:sldChg chg="del">
        <pc:chgData name="Duncan, Kayleigh Elizabeth" userId="0bf9b56d-23ed-474a-a411-c296b6e0ed75" providerId="ADAL" clId="{AEAD7E10-228F-4F0B-A979-AF8BA6ABE057}" dt="2021-11-23T02:49:15.496" v="2941" actId="47"/>
        <pc:sldMkLst>
          <pc:docMk/>
          <pc:sldMk cId="1001768363" sldId="688"/>
        </pc:sldMkLst>
      </pc:sldChg>
      <pc:sldChg chg="del">
        <pc:chgData name="Duncan, Kayleigh Elizabeth" userId="0bf9b56d-23ed-474a-a411-c296b6e0ed75" providerId="ADAL" clId="{AEAD7E10-228F-4F0B-A979-AF8BA6ABE057}" dt="2021-11-23T02:49:15.964" v="2942" actId="47"/>
        <pc:sldMkLst>
          <pc:docMk/>
          <pc:sldMk cId="1904371845" sldId="689"/>
        </pc:sldMkLst>
      </pc:sldChg>
      <pc:sldChg chg="add">
        <pc:chgData name="Duncan, Kayleigh Elizabeth" userId="0bf9b56d-23ed-474a-a411-c296b6e0ed75" providerId="ADAL" clId="{AEAD7E10-228F-4F0B-A979-AF8BA6ABE057}" dt="2021-11-23T02:51:14.372" v="2959"/>
        <pc:sldMkLst>
          <pc:docMk/>
          <pc:sldMk cId="587513278" sldId="691"/>
        </pc:sldMkLst>
      </pc:sldChg>
      <pc:sldChg chg="del">
        <pc:chgData name="Duncan, Kayleigh Elizabeth" userId="0bf9b56d-23ed-474a-a411-c296b6e0ed75" providerId="ADAL" clId="{AEAD7E10-228F-4F0B-A979-AF8BA6ABE057}" dt="2021-11-23T02:51:03.042" v="2958" actId="2696"/>
        <pc:sldMkLst>
          <pc:docMk/>
          <pc:sldMk cId="4125968786" sldId="691"/>
        </pc:sldMkLst>
      </pc:sldChg>
      <pc:sldChg chg="add">
        <pc:chgData name="Duncan, Kayleigh Elizabeth" userId="0bf9b56d-23ed-474a-a411-c296b6e0ed75" providerId="ADAL" clId="{AEAD7E10-228F-4F0B-A979-AF8BA6ABE057}" dt="2021-11-23T02:51:14.372" v="2959"/>
        <pc:sldMkLst>
          <pc:docMk/>
          <pc:sldMk cId="2167023313" sldId="692"/>
        </pc:sldMkLst>
      </pc:sldChg>
      <pc:sldChg chg="del">
        <pc:chgData name="Duncan, Kayleigh Elizabeth" userId="0bf9b56d-23ed-474a-a411-c296b6e0ed75" providerId="ADAL" clId="{AEAD7E10-228F-4F0B-A979-AF8BA6ABE057}" dt="2021-11-23T02:51:03.042" v="2958" actId="2696"/>
        <pc:sldMkLst>
          <pc:docMk/>
          <pc:sldMk cId="3579562474" sldId="692"/>
        </pc:sldMkLst>
      </pc:sldChg>
      <pc:sldChg chg="add del">
        <pc:chgData name="Duncan, Kayleigh Elizabeth" userId="0bf9b56d-23ed-474a-a411-c296b6e0ed75" providerId="ADAL" clId="{AEAD7E10-228F-4F0B-A979-AF8BA6ABE057}" dt="2021-11-04T15:12:07.604" v="13" actId="47"/>
        <pc:sldMkLst>
          <pc:docMk/>
          <pc:sldMk cId="3643941619" sldId="693"/>
        </pc:sldMkLst>
      </pc:sldChg>
      <pc:sldChg chg="ord">
        <pc:chgData name="Duncan, Kayleigh Elizabeth" userId="0bf9b56d-23ed-474a-a411-c296b6e0ed75" providerId="ADAL" clId="{AEAD7E10-228F-4F0B-A979-AF8BA6ABE057}" dt="2021-11-30T03:53:39.722" v="4027"/>
        <pc:sldMkLst>
          <pc:docMk/>
          <pc:sldMk cId="3518180061" sldId="695"/>
        </pc:sldMkLst>
      </pc:sldChg>
      <pc:sldChg chg="add del">
        <pc:chgData name="Duncan, Kayleigh Elizabeth" userId="0bf9b56d-23ed-474a-a411-c296b6e0ed75" providerId="ADAL" clId="{AEAD7E10-228F-4F0B-A979-AF8BA6ABE057}" dt="2021-11-30T03:08:41.715" v="3680" actId="47"/>
        <pc:sldMkLst>
          <pc:docMk/>
          <pc:sldMk cId="656269249" sldId="701"/>
        </pc:sldMkLst>
      </pc:sldChg>
      <pc:sldChg chg="del">
        <pc:chgData name="Duncan, Kayleigh Elizabeth" userId="0bf9b56d-23ed-474a-a411-c296b6e0ed75" providerId="ADAL" clId="{AEAD7E10-228F-4F0B-A979-AF8BA6ABE057}" dt="2021-11-23T02:52:14.413" v="2976" actId="47"/>
        <pc:sldMkLst>
          <pc:docMk/>
          <pc:sldMk cId="383106865" sldId="702"/>
        </pc:sldMkLst>
      </pc:sldChg>
      <pc:sldChg chg="del">
        <pc:chgData name="Duncan, Kayleigh Elizabeth" userId="0bf9b56d-23ed-474a-a411-c296b6e0ed75" providerId="ADAL" clId="{AEAD7E10-228F-4F0B-A979-AF8BA6ABE057}" dt="2021-11-23T02:52:50.705" v="2983" actId="47"/>
        <pc:sldMkLst>
          <pc:docMk/>
          <pc:sldMk cId="2457526952" sldId="703"/>
        </pc:sldMkLst>
      </pc:sldChg>
      <pc:sldChg chg="del">
        <pc:chgData name="Duncan, Kayleigh Elizabeth" userId="0bf9b56d-23ed-474a-a411-c296b6e0ed75" providerId="ADAL" clId="{AEAD7E10-228F-4F0B-A979-AF8BA6ABE057}" dt="2021-11-23T02:53:19.147" v="2985" actId="47"/>
        <pc:sldMkLst>
          <pc:docMk/>
          <pc:sldMk cId="2583728474" sldId="704"/>
        </pc:sldMkLst>
      </pc:sldChg>
      <pc:sldChg chg="del">
        <pc:chgData name="Duncan, Kayleigh Elizabeth" userId="0bf9b56d-23ed-474a-a411-c296b6e0ed75" providerId="ADAL" clId="{AEAD7E10-228F-4F0B-A979-AF8BA6ABE057}" dt="2021-11-04T15:10:58.613" v="0" actId="47"/>
        <pc:sldMkLst>
          <pc:docMk/>
          <pc:sldMk cId="1623336824" sldId="705"/>
        </pc:sldMkLst>
      </pc:sldChg>
      <pc:sldChg chg="ord">
        <pc:chgData name="Duncan, Kayleigh Elizabeth" userId="0bf9b56d-23ed-474a-a411-c296b6e0ed75" providerId="ADAL" clId="{AEAD7E10-228F-4F0B-A979-AF8BA6ABE057}" dt="2021-11-30T03:07:12.388" v="3677"/>
        <pc:sldMkLst>
          <pc:docMk/>
          <pc:sldMk cId="132999579" sldId="706"/>
        </pc:sldMkLst>
      </pc:sldChg>
      <pc:sldChg chg="del">
        <pc:chgData name="Duncan, Kayleigh Elizabeth" userId="0bf9b56d-23ed-474a-a411-c296b6e0ed75" providerId="ADAL" clId="{AEAD7E10-228F-4F0B-A979-AF8BA6ABE057}" dt="2021-11-04T15:13:11.052" v="14" actId="47"/>
        <pc:sldMkLst>
          <pc:docMk/>
          <pc:sldMk cId="1802074282" sldId="708"/>
        </pc:sldMkLst>
      </pc:sldChg>
      <pc:sldChg chg="del">
        <pc:chgData name="Duncan, Kayleigh Elizabeth" userId="0bf9b56d-23ed-474a-a411-c296b6e0ed75" providerId="ADAL" clId="{AEAD7E10-228F-4F0B-A979-AF8BA6ABE057}" dt="2021-11-23T02:52:47.843" v="2982" actId="47"/>
        <pc:sldMkLst>
          <pc:docMk/>
          <pc:sldMk cId="3665067443" sldId="709"/>
        </pc:sldMkLst>
      </pc:sldChg>
      <pc:sldChg chg="ord">
        <pc:chgData name="Duncan, Kayleigh Elizabeth" userId="0bf9b56d-23ed-474a-a411-c296b6e0ed75" providerId="ADAL" clId="{AEAD7E10-228F-4F0B-A979-AF8BA6ABE057}" dt="2021-11-30T03:52:44.734" v="4025"/>
        <pc:sldMkLst>
          <pc:docMk/>
          <pc:sldMk cId="2505766454" sldId="710"/>
        </pc:sldMkLst>
      </pc:sldChg>
      <pc:sldChg chg="modSp add mod">
        <pc:chgData name="Duncan, Kayleigh Elizabeth" userId="0bf9b56d-23ed-474a-a411-c296b6e0ed75" providerId="ADAL" clId="{AEAD7E10-228F-4F0B-A979-AF8BA6ABE057}" dt="2021-11-22T19:30:16.978" v="86" actId="20577"/>
        <pc:sldMkLst>
          <pc:docMk/>
          <pc:sldMk cId="1250122100" sldId="724"/>
        </pc:sldMkLst>
        <pc:spChg chg="mod">
          <ac:chgData name="Duncan, Kayleigh Elizabeth" userId="0bf9b56d-23ed-474a-a411-c296b6e0ed75" providerId="ADAL" clId="{AEAD7E10-228F-4F0B-A979-AF8BA6ABE057}" dt="2021-11-22T19:30:16.978" v="86" actId="20577"/>
          <ac:spMkLst>
            <pc:docMk/>
            <pc:sldMk cId="1250122100" sldId="724"/>
            <ac:spMk id="3" creationId="{A67EDCBE-850A-4F0E-A65F-21F877DEF3D5}"/>
          </ac:spMkLst>
        </pc:spChg>
      </pc:sldChg>
      <pc:sldChg chg="add">
        <pc:chgData name="Duncan, Kayleigh Elizabeth" userId="0bf9b56d-23ed-474a-a411-c296b6e0ed75" providerId="ADAL" clId="{AEAD7E10-228F-4F0B-A979-AF8BA6ABE057}" dt="2021-11-18T15:59:25.095" v="17"/>
        <pc:sldMkLst>
          <pc:docMk/>
          <pc:sldMk cId="534846752" sldId="725"/>
        </pc:sldMkLst>
      </pc:sldChg>
      <pc:sldChg chg="add del">
        <pc:chgData name="Duncan, Kayleigh Elizabeth" userId="0bf9b56d-23ed-474a-a411-c296b6e0ed75" providerId="ADAL" clId="{AEAD7E10-228F-4F0B-A979-AF8BA6ABE057}" dt="2021-11-23T02:49:52.820" v="2946" actId="47"/>
        <pc:sldMkLst>
          <pc:docMk/>
          <pc:sldMk cId="3995833555" sldId="726"/>
        </pc:sldMkLst>
      </pc:sldChg>
      <pc:sldChg chg="add">
        <pc:chgData name="Duncan, Kayleigh Elizabeth" userId="0bf9b56d-23ed-474a-a411-c296b6e0ed75" providerId="ADAL" clId="{AEAD7E10-228F-4F0B-A979-AF8BA6ABE057}" dt="2021-11-10T18:39:11.915" v="15"/>
        <pc:sldMkLst>
          <pc:docMk/>
          <pc:sldMk cId="1384888575" sldId="727"/>
        </pc:sldMkLst>
      </pc:sldChg>
      <pc:sldChg chg="add del">
        <pc:chgData name="Duncan, Kayleigh Elizabeth" userId="0bf9b56d-23ed-474a-a411-c296b6e0ed75" providerId="ADAL" clId="{AEAD7E10-228F-4F0B-A979-AF8BA6ABE057}" dt="2021-11-23T02:50:13.586" v="2950" actId="47"/>
        <pc:sldMkLst>
          <pc:docMk/>
          <pc:sldMk cId="1508943736" sldId="728"/>
        </pc:sldMkLst>
      </pc:sldChg>
      <pc:sldChg chg="add del">
        <pc:chgData name="Duncan, Kayleigh Elizabeth" userId="0bf9b56d-23ed-474a-a411-c296b6e0ed75" providerId="ADAL" clId="{AEAD7E10-228F-4F0B-A979-AF8BA6ABE057}" dt="2021-11-23T02:49:59.809" v="2947" actId="47"/>
        <pc:sldMkLst>
          <pc:docMk/>
          <pc:sldMk cId="1402784205" sldId="729"/>
        </pc:sldMkLst>
      </pc:sldChg>
      <pc:sldChg chg="add del">
        <pc:chgData name="Duncan, Kayleigh Elizabeth" userId="0bf9b56d-23ed-474a-a411-c296b6e0ed75" providerId="ADAL" clId="{AEAD7E10-228F-4F0B-A979-AF8BA6ABE057}" dt="2021-11-23T02:50:06.624" v="2949" actId="47"/>
        <pc:sldMkLst>
          <pc:docMk/>
          <pc:sldMk cId="1728931283" sldId="730"/>
        </pc:sldMkLst>
      </pc:sldChg>
      <pc:sldChg chg="add del">
        <pc:chgData name="Duncan, Kayleigh Elizabeth" userId="0bf9b56d-23ed-474a-a411-c296b6e0ed75" providerId="ADAL" clId="{AEAD7E10-228F-4F0B-A979-AF8BA6ABE057}" dt="2021-11-23T03:10:56.637" v="3092" actId="47"/>
        <pc:sldMkLst>
          <pc:docMk/>
          <pc:sldMk cId="3813957123" sldId="731"/>
        </pc:sldMkLst>
      </pc:sldChg>
      <pc:sldChg chg="add">
        <pc:chgData name="Duncan, Kayleigh Elizabeth" userId="0bf9b56d-23ed-474a-a411-c296b6e0ed75" providerId="ADAL" clId="{AEAD7E10-228F-4F0B-A979-AF8BA6ABE057}" dt="2021-11-10T18:39:11.915" v="15"/>
        <pc:sldMkLst>
          <pc:docMk/>
          <pc:sldMk cId="1091818113" sldId="732"/>
        </pc:sldMkLst>
      </pc:sldChg>
      <pc:sldChg chg="modSp add mod">
        <pc:chgData name="Duncan, Kayleigh Elizabeth" userId="0bf9b56d-23ed-474a-a411-c296b6e0ed75" providerId="ADAL" clId="{AEAD7E10-228F-4F0B-A979-AF8BA6ABE057}" dt="2021-11-23T03:01:26.879" v="2993" actId="20577"/>
        <pc:sldMkLst>
          <pc:docMk/>
          <pc:sldMk cId="234509130" sldId="740"/>
        </pc:sldMkLst>
        <pc:spChg chg="mod">
          <ac:chgData name="Duncan, Kayleigh Elizabeth" userId="0bf9b56d-23ed-474a-a411-c296b6e0ed75" providerId="ADAL" clId="{AEAD7E10-228F-4F0B-A979-AF8BA6ABE057}" dt="2021-11-23T03:01:26.879" v="2993" actId="20577"/>
          <ac:spMkLst>
            <pc:docMk/>
            <pc:sldMk cId="234509130" sldId="740"/>
            <ac:spMk id="3" creationId="{0A4A570B-8CB3-4B14-BA88-D651B9A3A15A}"/>
          </ac:spMkLst>
        </pc:spChg>
      </pc:sldChg>
      <pc:sldChg chg="del">
        <pc:chgData name="Duncan, Kayleigh Elizabeth" userId="0bf9b56d-23ed-474a-a411-c296b6e0ed75" providerId="ADAL" clId="{AEAD7E10-228F-4F0B-A979-AF8BA6ABE057}" dt="2021-11-23T03:01:01.052" v="2990" actId="2696"/>
        <pc:sldMkLst>
          <pc:docMk/>
          <pc:sldMk cId="2275067533" sldId="740"/>
        </pc:sldMkLst>
      </pc:sldChg>
      <pc:sldChg chg="add">
        <pc:chgData name="Duncan, Kayleigh Elizabeth" userId="0bf9b56d-23ed-474a-a411-c296b6e0ed75" providerId="ADAL" clId="{AEAD7E10-228F-4F0B-A979-AF8BA6ABE057}" dt="2021-11-18T15:59:25.095" v="17"/>
        <pc:sldMkLst>
          <pc:docMk/>
          <pc:sldMk cId="2073406174" sldId="741"/>
        </pc:sldMkLst>
      </pc:sldChg>
      <pc:sldChg chg="del">
        <pc:chgData name="Duncan, Kayleigh Elizabeth" userId="0bf9b56d-23ed-474a-a411-c296b6e0ed75" providerId="ADAL" clId="{AEAD7E10-228F-4F0B-A979-AF8BA6ABE057}" dt="2021-11-23T03:01:01.052" v="2990" actId="2696"/>
        <pc:sldMkLst>
          <pc:docMk/>
          <pc:sldMk cId="362152980" sldId="742"/>
        </pc:sldMkLst>
      </pc:sldChg>
      <pc:sldChg chg="add">
        <pc:chgData name="Duncan, Kayleigh Elizabeth" userId="0bf9b56d-23ed-474a-a411-c296b6e0ed75" providerId="ADAL" clId="{AEAD7E10-228F-4F0B-A979-AF8BA6ABE057}" dt="2021-11-23T03:01:13.750" v="2991"/>
        <pc:sldMkLst>
          <pc:docMk/>
          <pc:sldMk cId="732596651" sldId="742"/>
        </pc:sldMkLst>
      </pc:sldChg>
      <pc:sldChg chg="del">
        <pc:chgData name="Duncan, Kayleigh Elizabeth" userId="0bf9b56d-23ed-474a-a411-c296b6e0ed75" providerId="ADAL" clId="{AEAD7E10-228F-4F0B-A979-AF8BA6ABE057}" dt="2021-11-23T03:01:01.052" v="2990" actId="2696"/>
        <pc:sldMkLst>
          <pc:docMk/>
          <pc:sldMk cId="2826853467" sldId="743"/>
        </pc:sldMkLst>
      </pc:sldChg>
      <pc:sldChg chg="add">
        <pc:chgData name="Duncan, Kayleigh Elizabeth" userId="0bf9b56d-23ed-474a-a411-c296b6e0ed75" providerId="ADAL" clId="{AEAD7E10-228F-4F0B-A979-AF8BA6ABE057}" dt="2021-11-23T03:01:13.750" v="2991"/>
        <pc:sldMkLst>
          <pc:docMk/>
          <pc:sldMk cId="3412873261" sldId="743"/>
        </pc:sldMkLst>
      </pc:sldChg>
      <pc:sldChg chg="del">
        <pc:chgData name="Duncan, Kayleigh Elizabeth" userId="0bf9b56d-23ed-474a-a411-c296b6e0ed75" providerId="ADAL" clId="{AEAD7E10-228F-4F0B-A979-AF8BA6ABE057}" dt="2021-11-23T03:01:01.052" v="2990" actId="2696"/>
        <pc:sldMkLst>
          <pc:docMk/>
          <pc:sldMk cId="1757742359" sldId="744"/>
        </pc:sldMkLst>
      </pc:sldChg>
      <pc:sldChg chg="add">
        <pc:chgData name="Duncan, Kayleigh Elizabeth" userId="0bf9b56d-23ed-474a-a411-c296b6e0ed75" providerId="ADAL" clId="{AEAD7E10-228F-4F0B-A979-AF8BA6ABE057}" dt="2021-11-23T03:01:13.750" v="2991"/>
        <pc:sldMkLst>
          <pc:docMk/>
          <pc:sldMk cId="4125327969" sldId="744"/>
        </pc:sldMkLst>
      </pc:sldChg>
      <pc:sldChg chg="modSp add mod">
        <pc:chgData name="Duncan, Kayleigh Elizabeth" userId="0bf9b56d-23ed-474a-a411-c296b6e0ed75" providerId="ADAL" clId="{AEAD7E10-228F-4F0B-A979-AF8BA6ABE057}" dt="2021-11-23T03:03:01.063" v="3025"/>
        <pc:sldMkLst>
          <pc:docMk/>
          <pc:sldMk cId="2699790097" sldId="745"/>
        </pc:sldMkLst>
        <pc:spChg chg="mod">
          <ac:chgData name="Duncan, Kayleigh Elizabeth" userId="0bf9b56d-23ed-474a-a411-c296b6e0ed75" providerId="ADAL" clId="{AEAD7E10-228F-4F0B-A979-AF8BA6ABE057}" dt="2021-11-23T03:03:01.063" v="3025"/>
          <ac:spMkLst>
            <pc:docMk/>
            <pc:sldMk cId="2699790097" sldId="745"/>
            <ac:spMk id="3" creationId="{6D575E58-F2DE-40C1-8DFC-D8F2A942EFF6}"/>
          </ac:spMkLst>
        </pc:spChg>
      </pc:sldChg>
      <pc:sldChg chg="del">
        <pc:chgData name="Duncan, Kayleigh Elizabeth" userId="0bf9b56d-23ed-474a-a411-c296b6e0ed75" providerId="ADAL" clId="{AEAD7E10-228F-4F0B-A979-AF8BA6ABE057}" dt="2021-11-23T03:01:01.052" v="2990" actId="2696"/>
        <pc:sldMkLst>
          <pc:docMk/>
          <pc:sldMk cId="2819358240" sldId="745"/>
        </pc:sldMkLst>
      </pc:sldChg>
      <pc:sldChg chg="add del">
        <pc:chgData name="Duncan, Kayleigh Elizabeth" userId="0bf9b56d-23ed-474a-a411-c296b6e0ed75" providerId="ADAL" clId="{AEAD7E10-228F-4F0B-A979-AF8BA6ABE057}" dt="2021-11-23T02:51:49.684" v="2973" actId="47"/>
        <pc:sldMkLst>
          <pc:docMk/>
          <pc:sldMk cId="3908033630" sldId="746"/>
        </pc:sldMkLst>
      </pc:sldChg>
      <pc:sldChg chg="add">
        <pc:chgData name="Duncan, Kayleigh Elizabeth" userId="0bf9b56d-23ed-474a-a411-c296b6e0ed75" providerId="ADAL" clId="{AEAD7E10-228F-4F0B-A979-AF8BA6ABE057}" dt="2021-11-10T18:39:11.915" v="15"/>
        <pc:sldMkLst>
          <pc:docMk/>
          <pc:sldMk cId="445821778" sldId="747"/>
        </pc:sldMkLst>
      </pc:sldChg>
      <pc:sldChg chg="add del">
        <pc:chgData name="Duncan, Kayleigh Elizabeth" userId="0bf9b56d-23ed-474a-a411-c296b6e0ed75" providerId="ADAL" clId="{AEAD7E10-228F-4F0B-A979-AF8BA6ABE057}" dt="2021-11-23T02:51:25.994" v="2961" actId="47"/>
        <pc:sldMkLst>
          <pc:docMk/>
          <pc:sldMk cId="3052612531" sldId="748"/>
        </pc:sldMkLst>
      </pc:sldChg>
      <pc:sldChg chg="add del">
        <pc:chgData name="Duncan, Kayleigh Elizabeth" userId="0bf9b56d-23ed-474a-a411-c296b6e0ed75" providerId="ADAL" clId="{AEAD7E10-228F-4F0B-A979-AF8BA6ABE057}" dt="2021-11-23T02:51:26.323" v="2962" actId="47"/>
        <pc:sldMkLst>
          <pc:docMk/>
          <pc:sldMk cId="3650554705" sldId="749"/>
        </pc:sldMkLst>
      </pc:sldChg>
      <pc:sldChg chg="add del">
        <pc:chgData name="Duncan, Kayleigh Elizabeth" userId="0bf9b56d-23ed-474a-a411-c296b6e0ed75" providerId="ADAL" clId="{AEAD7E10-228F-4F0B-A979-AF8BA6ABE057}" dt="2021-11-23T02:51:26.515" v="2963" actId="47"/>
        <pc:sldMkLst>
          <pc:docMk/>
          <pc:sldMk cId="2193980377" sldId="750"/>
        </pc:sldMkLst>
      </pc:sldChg>
      <pc:sldChg chg="add del">
        <pc:chgData name="Duncan, Kayleigh Elizabeth" userId="0bf9b56d-23ed-474a-a411-c296b6e0ed75" providerId="ADAL" clId="{AEAD7E10-228F-4F0B-A979-AF8BA6ABE057}" dt="2021-11-23T02:51:26.695" v="2964" actId="47"/>
        <pc:sldMkLst>
          <pc:docMk/>
          <pc:sldMk cId="1459556908" sldId="751"/>
        </pc:sldMkLst>
      </pc:sldChg>
      <pc:sldChg chg="add del">
        <pc:chgData name="Duncan, Kayleigh Elizabeth" userId="0bf9b56d-23ed-474a-a411-c296b6e0ed75" providerId="ADAL" clId="{AEAD7E10-228F-4F0B-A979-AF8BA6ABE057}" dt="2021-11-23T02:51:26.862" v="2965" actId="47"/>
        <pc:sldMkLst>
          <pc:docMk/>
          <pc:sldMk cId="2762547828" sldId="752"/>
        </pc:sldMkLst>
      </pc:sldChg>
      <pc:sldChg chg="add del">
        <pc:chgData name="Duncan, Kayleigh Elizabeth" userId="0bf9b56d-23ed-474a-a411-c296b6e0ed75" providerId="ADAL" clId="{AEAD7E10-228F-4F0B-A979-AF8BA6ABE057}" dt="2021-11-23T02:51:27.072" v="2966" actId="47"/>
        <pc:sldMkLst>
          <pc:docMk/>
          <pc:sldMk cId="3505922023" sldId="753"/>
        </pc:sldMkLst>
      </pc:sldChg>
      <pc:sldChg chg="add del">
        <pc:chgData name="Duncan, Kayleigh Elizabeth" userId="0bf9b56d-23ed-474a-a411-c296b6e0ed75" providerId="ADAL" clId="{AEAD7E10-228F-4F0B-A979-AF8BA6ABE057}" dt="2021-11-23T02:51:27.455" v="2967" actId="47"/>
        <pc:sldMkLst>
          <pc:docMk/>
          <pc:sldMk cId="3228217846" sldId="754"/>
        </pc:sldMkLst>
      </pc:sldChg>
      <pc:sldChg chg="add del">
        <pc:chgData name="Duncan, Kayleigh Elizabeth" userId="0bf9b56d-23ed-474a-a411-c296b6e0ed75" providerId="ADAL" clId="{AEAD7E10-228F-4F0B-A979-AF8BA6ABE057}" dt="2021-11-23T02:51:27.672" v="2968" actId="47"/>
        <pc:sldMkLst>
          <pc:docMk/>
          <pc:sldMk cId="2910848734" sldId="755"/>
        </pc:sldMkLst>
      </pc:sldChg>
      <pc:sldChg chg="add del">
        <pc:chgData name="Duncan, Kayleigh Elizabeth" userId="0bf9b56d-23ed-474a-a411-c296b6e0ed75" providerId="ADAL" clId="{AEAD7E10-228F-4F0B-A979-AF8BA6ABE057}" dt="2021-11-23T02:51:27.910" v="2969" actId="47"/>
        <pc:sldMkLst>
          <pc:docMk/>
          <pc:sldMk cId="3596389627" sldId="756"/>
        </pc:sldMkLst>
      </pc:sldChg>
      <pc:sldChg chg="add del">
        <pc:chgData name="Duncan, Kayleigh Elizabeth" userId="0bf9b56d-23ed-474a-a411-c296b6e0ed75" providerId="ADAL" clId="{AEAD7E10-228F-4F0B-A979-AF8BA6ABE057}" dt="2021-11-23T02:51:29.512" v="2970" actId="47"/>
        <pc:sldMkLst>
          <pc:docMk/>
          <pc:sldMk cId="902474038" sldId="757"/>
        </pc:sldMkLst>
      </pc:sldChg>
      <pc:sldChg chg="add del">
        <pc:chgData name="Duncan, Kayleigh Elizabeth" userId="0bf9b56d-23ed-474a-a411-c296b6e0ed75" providerId="ADAL" clId="{AEAD7E10-228F-4F0B-A979-AF8BA6ABE057}" dt="2021-11-23T02:51:31.316" v="2971" actId="47"/>
        <pc:sldMkLst>
          <pc:docMk/>
          <pc:sldMk cId="2940707193" sldId="758"/>
        </pc:sldMkLst>
      </pc:sldChg>
      <pc:sldChg chg="add">
        <pc:chgData name="Duncan, Kayleigh Elizabeth" userId="0bf9b56d-23ed-474a-a411-c296b6e0ed75" providerId="ADAL" clId="{AEAD7E10-228F-4F0B-A979-AF8BA6ABE057}" dt="2021-11-10T18:39:11.915" v="15"/>
        <pc:sldMkLst>
          <pc:docMk/>
          <pc:sldMk cId="4954115" sldId="759"/>
        </pc:sldMkLst>
      </pc:sldChg>
      <pc:sldChg chg="addSp delSp modSp add mod ord">
        <pc:chgData name="Duncan, Kayleigh Elizabeth" userId="0bf9b56d-23ed-474a-a411-c296b6e0ed75" providerId="ADAL" clId="{AEAD7E10-228F-4F0B-A979-AF8BA6ABE057}" dt="2021-11-23T15:41:26.047" v="3606"/>
        <pc:sldMkLst>
          <pc:docMk/>
          <pc:sldMk cId="4016107880" sldId="760"/>
        </pc:sldMkLst>
        <pc:spChg chg="mod">
          <ac:chgData name="Duncan, Kayleigh Elizabeth" userId="0bf9b56d-23ed-474a-a411-c296b6e0ed75" providerId="ADAL" clId="{AEAD7E10-228F-4F0B-A979-AF8BA6ABE057}" dt="2021-11-23T14:44:24.926" v="3289" actId="20577"/>
          <ac:spMkLst>
            <pc:docMk/>
            <pc:sldMk cId="4016107880" sldId="760"/>
            <ac:spMk id="3" creationId="{1AB535B8-EF40-4DDB-99E9-EA4018F3D35C}"/>
          </ac:spMkLst>
        </pc:spChg>
        <pc:grpChg chg="mod">
          <ac:chgData name="Duncan, Kayleigh Elizabeth" userId="0bf9b56d-23ed-474a-a411-c296b6e0ed75" providerId="ADAL" clId="{AEAD7E10-228F-4F0B-A979-AF8BA6ABE057}" dt="2021-11-23T15:40:30.766" v="3552"/>
          <ac:grpSpMkLst>
            <pc:docMk/>
            <pc:sldMk cId="4016107880" sldId="760"/>
            <ac:grpSpMk id="6" creationId="{CAE6FC10-2C7F-4BB5-81AF-7A858080FF78}"/>
          </ac:grpSpMkLst>
        </pc:grpChg>
        <pc:grpChg chg="mod">
          <ac:chgData name="Duncan, Kayleigh Elizabeth" userId="0bf9b56d-23ed-474a-a411-c296b6e0ed75" providerId="ADAL" clId="{AEAD7E10-228F-4F0B-A979-AF8BA6ABE057}" dt="2021-11-23T15:41:02.095" v="3572"/>
          <ac:grpSpMkLst>
            <pc:docMk/>
            <pc:sldMk cId="4016107880" sldId="760"/>
            <ac:grpSpMk id="26" creationId="{70262EA8-870B-43AF-A327-887EA57249E5}"/>
          </ac:grpSpMkLst>
        </pc:grpChg>
        <pc:grpChg chg="mod">
          <ac:chgData name="Duncan, Kayleigh Elizabeth" userId="0bf9b56d-23ed-474a-a411-c296b6e0ed75" providerId="ADAL" clId="{AEAD7E10-228F-4F0B-A979-AF8BA6ABE057}" dt="2021-11-23T15:41:02.095" v="3572"/>
          <ac:grpSpMkLst>
            <pc:docMk/>
            <pc:sldMk cId="4016107880" sldId="760"/>
            <ac:grpSpMk id="27" creationId="{1661ECCD-8D35-4C8D-8258-AC13F4E24BFA}"/>
          </ac:grpSpMkLst>
        </pc:grpChg>
        <pc:grpChg chg="del mod">
          <ac:chgData name="Duncan, Kayleigh Elizabeth" userId="0bf9b56d-23ed-474a-a411-c296b6e0ed75" providerId="ADAL" clId="{AEAD7E10-228F-4F0B-A979-AF8BA6ABE057}" dt="2021-11-23T15:41:10.923" v="3587"/>
          <ac:grpSpMkLst>
            <pc:docMk/>
            <pc:sldMk cId="4016107880" sldId="760"/>
            <ac:grpSpMk id="30" creationId="{952C1952-3B08-4B56-BE8A-4914E21C1602}"/>
          </ac:grpSpMkLst>
        </pc:grpChg>
        <pc:grpChg chg="mod">
          <ac:chgData name="Duncan, Kayleigh Elizabeth" userId="0bf9b56d-23ed-474a-a411-c296b6e0ed75" providerId="ADAL" clId="{AEAD7E10-228F-4F0B-A979-AF8BA6ABE057}" dt="2021-11-23T15:41:10.923" v="3587"/>
          <ac:grpSpMkLst>
            <pc:docMk/>
            <pc:sldMk cId="4016107880" sldId="760"/>
            <ac:grpSpMk id="42" creationId="{DBD8336A-2EBF-4EDC-B2E5-702B72A42C13}"/>
          </ac:grpSpMkLst>
        </pc:grpChg>
        <pc:grpChg chg="mod">
          <ac:chgData name="Duncan, Kayleigh Elizabeth" userId="0bf9b56d-23ed-474a-a411-c296b6e0ed75" providerId="ADAL" clId="{AEAD7E10-228F-4F0B-A979-AF8BA6ABE057}" dt="2021-11-23T15:41:10.923" v="3587"/>
          <ac:grpSpMkLst>
            <pc:docMk/>
            <pc:sldMk cId="4016107880" sldId="760"/>
            <ac:grpSpMk id="43" creationId="{0D3FB1B5-858F-46F0-B943-B6C6BC906042}"/>
          </ac:grpSpMkLst>
        </pc:grpChg>
        <pc:grpChg chg="mod">
          <ac:chgData name="Duncan, Kayleigh Elizabeth" userId="0bf9b56d-23ed-474a-a411-c296b6e0ed75" providerId="ADAL" clId="{AEAD7E10-228F-4F0B-A979-AF8BA6ABE057}" dt="2021-11-23T15:41:26.047" v="3606"/>
          <ac:grpSpMkLst>
            <pc:docMk/>
            <pc:sldMk cId="4016107880" sldId="760"/>
            <ac:grpSpMk id="62" creationId="{BE9C7453-8C90-4B9C-A387-1EA4B56FF13D}"/>
          </ac:grpSpMkLst>
        </pc:grpChg>
        <pc:grpChg chg="mod">
          <ac:chgData name="Duncan, Kayleigh Elizabeth" userId="0bf9b56d-23ed-474a-a411-c296b6e0ed75" providerId="ADAL" clId="{AEAD7E10-228F-4F0B-A979-AF8BA6ABE057}" dt="2021-11-23T15:41:26.047" v="3606"/>
          <ac:grpSpMkLst>
            <pc:docMk/>
            <pc:sldMk cId="4016107880" sldId="760"/>
            <ac:grpSpMk id="63" creationId="{499B1F64-637D-4CF8-B3A5-0E8AB8DBE308}"/>
          </ac:grpSpMkLst>
        </pc:grpChg>
        <pc:inkChg chg="add mod">
          <ac:chgData name="Duncan, Kayleigh Elizabeth" userId="0bf9b56d-23ed-474a-a411-c296b6e0ed75" providerId="ADAL" clId="{AEAD7E10-228F-4F0B-A979-AF8BA6ABE057}" dt="2021-11-23T15:40:30.766" v="3552"/>
          <ac:inkMkLst>
            <pc:docMk/>
            <pc:sldMk cId="4016107880" sldId="760"/>
            <ac:inkMk id="4" creationId="{EE4E0EB5-6EE6-48BF-A841-A141020F01CD}"/>
          </ac:inkMkLst>
        </pc:inkChg>
        <pc:inkChg chg="add mod">
          <ac:chgData name="Duncan, Kayleigh Elizabeth" userId="0bf9b56d-23ed-474a-a411-c296b6e0ed75" providerId="ADAL" clId="{AEAD7E10-228F-4F0B-A979-AF8BA6ABE057}" dt="2021-11-23T15:40:30.766" v="3552"/>
          <ac:inkMkLst>
            <pc:docMk/>
            <pc:sldMk cId="4016107880" sldId="760"/>
            <ac:inkMk id="5" creationId="{349FD207-FA0B-4AEE-99C0-F4B88FB1EE31}"/>
          </ac:inkMkLst>
        </pc:inkChg>
        <pc:inkChg chg="add mod">
          <ac:chgData name="Duncan, Kayleigh Elizabeth" userId="0bf9b56d-23ed-474a-a411-c296b6e0ed75" providerId="ADAL" clId="{AEAD7E10-228F-4F0B-A979-AF8BA6ABE057}" dt="2021-11-23T15:41:02.095" v="3572"/>
          <ac:inkMkLst>
            <pc:docMk/>
            <pc:sldMk cId="4016107880" sldId="760"/>
            <ac:inkMk id="7" creationId="{01206D67-35C9-4053-AE87-C61FF8F11A26}"/>
          </ac:inkMkLst>
        </pc:inkChg>
        <pc:inkChg chg="add mod">
          <ac:chgData name="Duncan, Kayleigh Elizabeth" userId="0bf9b56d-23ed-474a-a411-c296b6e0ed75" providerId="ADAL" clId="{AEAD7E10-228F-4F0B-A979-AF8BA6ABE057}" dt="2021-11-23T15:41:02.095" v="3572"/>
          <ac:inkMkLst>
            <pc:docMk/>
            <pc:sldMk cId="4016107880" sldId="760"/>
            <ac:inkMk id="8" creationId="{EC9618EB-2F4B-4567-AA45-AB0A585825B3}"/>
          </ac:inkMkLst>
        </pc:inkChg>
        <pc:inkChg chg="add mod">
          <ac:chgData name="Duncan, Kayleigh Elizabeth" userId="0bf9b56d-23ed-474a-a411-c296b6e0ed75" providerId="ADAL" clId="{AEAD7E10-228F-4F0B-A979-AF8BA6ABE057}" dt="2021-11-23T15:41:02.095" v="3572"/>
          <ac:inkMkLst>
            <pc:docMk/>
            <pc:sldMk cId="4016107880" sldId="760"/>
            <ac:inkMk id="9" creationId="{F787229E-5FCC-4180-8849-9BFBCC92C892}"/>
          </ac:inkMkLst>
        </pc:inkChg>
        <pc:inkChg chg="add mod">
          <ac:chgData name="Duncan, Kayleigh Elizabeth" userId="0bf9b56d-23ed-474a-a411-c296b6e0ed75" providerId="ADAL" clId="{AEAD7E10-228F-4F0B-A979-AF8BA6ABE057}" dt="2021-11-23T15:41:02.095" v="3572"/>
          <ac:inkMkLst>
            <pc:docMk/>
            <pc:sldMk cId="4016107880" sldId="760"/>
            <ac:inkMk id="10" creationId="{865DF4E5-DFD3-44B5-8D4C-3743216BD861}"/>
          </ac:inkMkLst>
        </pc:inkChg>
        <pc:inkChg chg="add mod">
          <ac:chgData name="Duncan, Kayleigh Elizabeth" userId="0bf9b56d-23ed-474a-a411-c296b6e0ed75" providerId="ADAL" clId="{AEAD7E10-228F-4F0B-A979-AF8BA6ABE057}" dt="2021-11-23T15:41:02.095" v="3572"/>
          <ac:inkMkLst>
            <pc:docMk/>
            <pc:sldMk cId="4016107880" sldId="760"/>
            <ac:inkMk id="11" creationId="{F51CBA81-F481-4E63-9072-F4BB036386E0}"/>
          </ac:inkMkLst>
        </pc:inkChg>
        <pc:inkChg chg="add mod">
          <ac:chgData name="Duncan, Kayleigh Elizabeth" userId="0bf9b56d-23ed-474a-a411-c296b6e0ed75" providerId="ADAL" clId="{AEAD7E10-228F-4F0B-A979-AF8BA6ABE057}" dt="2021-11-23T15:41:02.095" v="3572"/>
          <ac:inkMkLst>
            <pc:docMk/>
            <pc:sldMk cId="4016107880" sldId="760"/>
            <ac:inkMk id="12" creationId="{34FF00A7-90FA-41DF-8870-0C5491259AE7}"/>
          </ac:inkMkLst>
        </pc:inkChg>
        <pc:inkChg chg="add mod">
          <ac:chgData name="Duncan, Kayleigh Elizabeth" userId="0bf9b56d-23ed-474a-a411-c296b6e0ed75" providerId="ADAL" clId="{AEAD7E10-228F-4F0B-A979-AF8BA6ABE057}" dt="2021-11-23T15:41:02.095" v="3572"/>
          <ac:inkMkLst>
            <pc:docMk/>
            <pc:sldMk cId="4016107880" sldId="760"/>
            <ac:inkMk id="13" creationId="{551D9EDC-CE43-4609-AB24-D4EF174877BA}"/>
          </ac:inkMkLst>
        </pc:inkChg>
        <pc:inkChg chg="add mod">
          <ac:chgData name="Duncan, Kayleigh Elizabeth" userId="0bf9b56d-23ed-474a-a411-c296b6e0ed75" providerId="ADAL" clId="{AEAD7E10-228F-4F0B-A979-AF8BA6ABE057}" dt="2021-11-23T15:41:02.095" v="3572"/>
          <ac:inkMkLst>
            <pc:docMk/>
            <pc:sldMk cId="4016107880" sldId="760"/>
            <ac:inkMk id="14" creationId="{ED33F013-D769-4BEA-95E4-C28C7F1085FA}"/>
          </ac:inkMkLst>
        </pc:inkChg>
        <pc:inkChg chg="add mod">
          <ac:chgData name="Duncan, Kayleigh Elizabeth" userId="0bf9b56d-23ed-474a-a411-c296b6e0ed75" providerId="ADAL" clId="{AEAD7E10-228F-4F0B-A979-AF8BA6ABE057}" dt="2021-11-23T15:41:02.095" v="3572"/>
          <ac:inkMkLst>
            <pc:docMk/>
            <pc:sldMk cId="4016107880" sldId="760"/>
            <ac:inkMk id="15" creationId="{A0D5DA7E-7D02-4B83-B638-638AB643B858}"/>
          </ac:inkMkLst>
        </pc:inkChg>
        <pc:inkChg chg="add mod">
          <ac:chgData name="Duncan, Kayleigh Elizabeth" userId="0bf9b56d-23ed-474a-a411-c296b6e0ed75" providerId="ADAL" clId="{AEAD7E10-228F-4F0B-A979-AF8BA6ABE057}" dt="2021-11-23T15:41:02.095" v="3572"/>
          <ac:inkMkLst>
            <pc:docMk/>
            <pc:sldMk cId="4016107880" sldId="760"/>
            <ac:inkMk id="16" creationId="{B873C9C7-0287-41CF-868B-B525B1CEA32D}"/>
          </ac:inkMkLst>
        </pc:inkChg>
        <pc:inkChg chg="add mod">
          <ac:chgData name="Duncan, Kayleigh Elizabeth" userId="0bf9b56d-23ed-474a-a411-c296b6e0ed75" providerId="ADAL" clId="{AEAD7E10-228F-4F0B-A979-AF8BA6ABE057}" dt="2021-11-23T15:41:02.095" v="3572"/>
          <ac:inkMkLst>
            <pc:docMk/>
            <pc:sldMk cId="4016107880" sldId="760"/>
            <ac:inkMk id="17" creationId="{31236F80-6951-4514-87E0-5D8675562C9E}"/>
          </ac:inkMkLst>
        </pc:inkChg>
        <pc:inkChg chg="add mod">
          <ac:chgData name="Duncan, Kayleigh Elizabeth" userId="0bf9b56d-23ed-474a-a411-c296b6e0ed75" providerId="ADAL" clId="{AEAD7E10-228F-4F0B-A979-AF8BA6ABE057}" dt="2021-11-23T15:41:02.095" v="3572"/>
          <ac:inkMkLst>
            <pc:docMk/>
            <pc:sldMk cId="4016107880" sldId="760"/>
            <ac:inkMk id="18" creationId="{8CEAAB91-F39B-4FB6-9340-85CC60C01A16}"/>
          </ac:inkMkLst>
        </pc:inkChg>
        <pc:inkChg chg="add mod">
          <ac:chgData name="Duncan, Kayleigh Elizabeth" userId="0bf9b56d-23ed-474a-a411-c296b6e0ed75" providerId="ADAL" clId="{AEAD7E10-228F-4F0B-A979-AF8BA6ABE057}" dt="2021-11-23T15:41:02.095" v="3572"/>
          <ac:inkMkLst>
            <pc:docMk/>
            <pc:sldMk cId="4016107880" sldId="760"/>
            <ac:inkMk id="19" creationId="{12528EC5-DAC1-40B1-9AE7-EFA7E877E284}"/>
          </ac:inkMkLst>
        </pc:inkChg>
        <pc:inkChg chg="add mod">
          <ac:chgData name="Duncan, Kayleigh Elizabeth" userId="0bf9b56d-23ed-474a-a411-c296b6e0ed75" providerId="ADAL" clId="{AEAD7E10-228F-4F0B-A979-AF8BA6ABE057}" dt="2021-11-23T15:41:02.095" v="3572"/>
          <ac:inkMkLst>
            <pc:docMk/>
            <pc:sldMk cId="4016107880" sldId="760"/>
            <ac:inkMk id="20" creationId="{57D796CE-4354-47DA-BF5D-CBE767C59751}"/>
          </ac:inkMkLst>
        </pc:inkChg>
        <pc:inkChg chg="add mod">
          <ac:chgData name="Duncan, Kayleigh Elizabeth" userId="0bf9b56d-23ed-474a-a411-c296b6e0ed75" providerId="ADAL" clId="{AEAD7E10-228F-4F0B-A979-AF8BA6ABE057}" dt="2021-11-23T15:41:02.095" v="3572"/>
          <ac:inkMkLst>
            <pc:docMk/>
            <pc:sldMk cId="4016107880" sldId="760"/>
            <ac:inkMk id="21" creationId="{FA5B3C4C-7240-4FD8-B1DE-0EBC2565BE84}"/>
          </ac:inkMkLst>
        </pc:inkChg>
        <pc:inkChg chg="add mod">
          <ac:chgData name="Duncan, Kayleigh Elizabeth" userId="0bf9b56d-23ed-474a-a411-c296b6e0ed75" providerId="ADAL" clId="{AEAD7E10-228F-4F0B-A979-AF8BA6ABE057}" dt="2021-11-23T15:41:02.095" v="3572"/>
          <ac:inkMkLst>
            <pc:docMk/>
            <pc:sldMk cId="4016107880" sldId="760"/>
            <ac:inkMk id="22" creationId="{EB7BB884-CC5C-45CC-A556-FEC16742615C}"/>
          </ac:inkMkLst>
        </pc:inkChg>
        <pc:inkChg chg="add mod">
          <ac:chgData name="Duncan, Kayleigh Elizabeth" userId="0bf9b56d-23ed-474a-a411-c296b6e0ed75" providerId="ADAL" clId="{AEAD7E10-228F-4F0B-A979-AF8BA6ABE057}" dt="2021-11-23T15:41:02.095" v="3572"/>
          <ac:inkMkLst>
            <pc:docMk/>
            <pc:sldMk cId="4016107880" sldId="760"/>
            <ac:inkMk id="23" creationId="{B03889A9-BC5A-4244-85D8-705A6A8AF7E6}"/>
          </ac:inkMkLst>
        </pc:inkChg>
        <pc:inkChg chg="add mod">
          <ac:chgData name="Duncan, Kayleigh Elizabeth" userId="0bf9b56d-23ed-474a-a411-c296b6e0ed75" providerId="ADAL" clId="{AEAD7E10-228F-4F0B-A979-AF8BA6ABE057}" dt="2021-11-23T15:41:02.095" v="3572"/>
          <ac:inkMkLst>
            <pc:docMk/>
            <pc:sldMk cId="4016107880" sldId="760"/>
            <ac:inkMk id="24" creationId="{84DF7C10-CD5F-46B0-8CC3-E1293A517210}"/>
          </ac:inkMkLst>
        </pc:inkChg>
        <pc:inkChg chg="add mod">
          <ac:chgData name="Duncan, Kayleigh Elizabeth" userId="0bf9b56d-23ed-474a-a411-c296b6e0ed75" providerId="ADAL" clId="{AEAD7E10-228F-4F0B-A979-AF8BA6ABE057}" dt="2021-11-23T15:41:02.095" v="3572"/>
          <ac:inkMkLst>
            <pc:docMk/>
            <pc:sldMk cId="4016107880" sldId="760"/>
            <ac:inkMk id="25" creationId="{DA76A2DF-98DF-4B02-8410-471BA0743F46}"/>
          </ac:inkMkLst>
        </pc:inkChg>
        <pc:inkChg chg="add mod">
          <ac:chgData name="Duncan, Kayleigh Elizabeth" userId="0bf9b56d-23ed-474a-a411-c296b6e0ed75" providerId="ADAL" clId="{AEAD7E10-228F-4F0B-A979-AF8BA6ABE057}" dt="2021-11-23T15:41:10.923" v="3587"/>
          <ac:inkMkLst>
            <pc:docMk/>
            <pc:sldMk cId="4016107880" sldId="760"/>
            <ac:inkMk id="28" creationId="{03D9BDE8-AC04-4732-970D-DDE8A5758427}"/>
          </ac:inkMkLst>
        </pc:inkChg>
        <pc:inkChg chg="add mod">
          <ac:chgData name="Duncan, Kayleigh Elizabeth" userId="0bf9b56d-23ed-474a-a411-c296b6e0ed75" providerId="ADAL" clId="{AEAD7E10-228F-4F0B-A979-AF8BA6ABE057}" dt="2021-11-23T15:41:10.923" v="3587"/>
          <ac:inkMkLst>
            <pc:docMk/>
            <pc:sldMk cId="4016107880" sldId="760"/>
            <ac:inkMk id="29" creationId="{E84FE3D6-0241-4536-8B8F-56A617C69955}"/>
          </ac:inkMkLst>
        </pc:inkChg>
        <pc:inkChg chg="add mod">
          <ac:chgData name="Duncan, Kayleigh Elizabeth" userId="0bf9b56d-23ed-474a-a411-c296b6e0ed75" providerId="ADAL" clId="{AEAD7E10-228F-4F0B-A979-AF8BA6ABE057}" dt="2021-11-23T15:41:10.923" v="3587"/>
          <ac:inkMkLst>
            <pc:docMk/>
            <pc:sldMk cId="4016107880" sldId="760"/>
            <ac:inkMk id="31" creationId="{EB0D074F-98BF-4242-A0FF-31CA04BF556F}"/>
          </ac:inkMkLst>
        </pc:inkChg>
        <pc:inkChg chg="add mod">
          <ac:chgData name="Duncan, Kayleigh Elizabeth" userId="0bf9b56d-23ed-474a-a411-c296b6e0ed75" providerId="ADAL" clId="{AEAD7E10-228F-4F0B-A979-AF8BA6ABE057}" dt="2021-11-23T15:41:10.923" v="3587"/>
          <ac:inkMkLst>
            <pc:docMk/>
            <pc:sldMk cId="4016107880" sldId="760"/>
            <ac:inkMk id="32" creationId="{4A50D3C8-5E6D-4B39-A16F-7F48CC70EFBF}"/>
          </ac:inkMkLst>
        </pc:inkChg>
        <pc:inkChg chg="add mod">
          <ac:chgData name="Duncan, Kayleigh Elizabeth" userId="0bf9b56d-23ed-474a-a411-c296b6e0ed75" providerId="ADAL" clId="{AEAD7E10-228F-4F0B-A979-AF8BA6ABE057}" dt="2021-11-23T15:41:10.923" v="3587"/>
          <ac:inkMkLst>
            <pc:docMk/>
            <pc:sldMk cId="4016107880" sldId="760"/>
            <ac:inkMk id="33" creationId="{99C57B98-5598-4B3A-8D83-0533A6EE4CDF}"/>
          </ac:inkMkLst>
        </pc:inkChg>
        <pc:inkChg chg="add mod">
          <ac:chgData name="Duncan, Kayleigh Elizabeth" userId="0bf9b56d-23ed-474a-a411-c296b6e0ed75" providerId="ADAL" clId="{AEAD7E10-228F-4F0B-A979-AF8BA6ABE057}" dt="2021-11-23T15:41:10.923" v="3587"/>
          <ac:inkMkLst>
            <pc:docMk/>
            <pc:sldMk cId="4016107880" sldId="760"/>
            <ac:inkMk id="34" creationId="{3D58C9DE-E0AE-4F55-B9BD-62EED52B4381}"/>
          </ac:inkMkLst>
        </pc:inkChg>
        <pc:inkChg chg="add mod">
          <ac:chgData name="Duncan, Kayleigh Elizabeth" userId="0bf9b56d-23ed-474a-a411-c296b6e0ed75" providerId="ADAL" clId="{AEAD7E10-228F-4F0B-A979-AF8BA6ABE057}" dt="2021-11-23T15:41:10.923" v="3587"/>
          <ac:inkMkLst>
            <pc:docMk/>
            <pc:sldMk cId="4016107880" sldId="760"/>
            <ac:inkMk id="35" creationId="{737F85E2-BD14-4B9D-9C39-97B13D072968}"/>
          </ac:inkMkLst>
        </pc:inkChg>
        <pc:inkChg chg="add mod">
          <ac:chgData name="Duncan, Kayleigh Elizabeth" userId="0bf9b56d-23ed-474a-a411-c296b6e0ed75" providerId="ADAL" clId="{AEAD7E10-228F-4F0B-A979-AF8BA6ABE057}" dt="2021-11-23T15:41:10.923" v="3587"/>
          <ac:inkMkLst>
            <pc:docMk/>
            <pc:sldMk cId="4016107880" sldId="760"/>
            <ac:inkMk id="36" creationId="{D4E421EA-F21E-4699-94DA-04520FFD7489}"/>
          </ac:inkMkLst>
        </pc:inkChg>
        <pc:inkChg chg="add mod">
          <ac:chgData name="Duncan, Kayleigh Elizabeth" userId="0bf9b56d-23ed-474a-a411-c296b6e0ed75" providerId="ADAL" clId="{AEAD7E10-228F-4F0B-A979-AF8BA6ABE057}" dt="2021-11-23T15:41:10.923" v="3587"/>
          <ac:inkMkLst>
            <pc:docMk/>
            <pc:sldMk cId="4016107880" sldId="760"/>
            <ac:inkMk id="37" creationId="{57927892-A464-4E76-B230-65D7EAC35DC9}"/>
          </ac:inkMkLst>
        </pc:inkChg>
        <pc:inkChg chg="add mod">
          <ac:chgData name="Duncan, Kayleigh Elizabeth" userId="0bf9b56d-23ed-474a-a411-c296b6e0ed75" providerId="ADAL" clId="{AEAD7E10-228F-4F0B-A979-AF8BA6ABE057}" dt="2021-11-23T15:41:10.923" v="3587"/>
          <ac:inkMkLst>
            <pc:docMk/>
            <pc:sldMk cId="4016107880" sldId="760"/>
            <ac:inkMk id="38" creationId="{9E7325EA-B84F-4474-9BCF-BF377EA18DC7}"/>
          </ac:inkMkLst>
        </pc:inkChg>
        <pc:inkChg chg="add mod">
          <ac:chgData name="Duncan, Kayleigh Elizabeth" userId="0bf9b56d-23ed-474a-a411-c296b6e0ed75" providerId="ADAL" clId="{AEAD7E10-228F-4F0B-A979-AF8BA6ABE057}" dt="2021-11-23T15:41:10.923" v="3587"/>
          <ac:inkMkLst>
            <pc:docMk/>
            <pc:sldMk cId="4016107880" sldId="760"/>
            <ac:inkMk id="39" creationId="{86CEC620-3AF3-49E0-92FE-8D8ABB474D43}"/>
          </ac:inkMkLst>
        </pc:inkChg>
        <pc:inkChg chg="add mod">
          <ac:chgData name="Duncan, Kayleigh Elizabeth" userId="0bf9b56d-23ed-474a-a411-c296b6e0ed75" providerId="ADAL" clId="{AEAD7E10-228F-4F0B-A979-AF8BA6ABE057}" dt="2021-11-23T15:41:10.923" v="3587"/>
          <ac:inkMkLst>
            <pc:docMk/>
            <pc:sldMk cId="4016107880" sldId="760"/>
            <ac:inkMk id="40" creationId="{F98A77DE-D70E-45B2-A29D-63F74F312FF7}"/>
          </ac:inkMkLst>
        </pc:inkChg>
        <pc:inkChg chg="add mod">
          <ac:chgData name="Duncan, Kayleigh Elizabeth" userId="0bf9b56d-23ed-474a-a411-c296b6e0ed75" providerId="ADAL" clId="{AEAD7E10-228F-4F0B-A979-AF8BA6ABE057}" dt="2021-11-23T15:41:10.923" v="3587"/>
          <ac:inkMkLst>
            <pc:docMk/>
            <pc:sldMk cId="4016107880" sldId="760"/>
            <ac:inkMk id="41" creationId="{5A684AF1-4CE8-46EC-81D3-0ACD092A8133}"/>
          </ac:inkMkLst>
        </pc:inkChg>
        <pc:inkChg chg="add mod">
          <ac:chgData name="Duncan, Kayleigh Elizabeth" userId="0bf9b56d-23ed-474a-a411-c296b6e0ed75" providerId="ADAL" clId="{AEAD7E10-228F-4F0B-A979-AF8BA6ABE057}" dt="2021-11-23T15:41:26.047" v="3606"/>
          <ac:inkMkLst>
            <pc:docMk/>
            <pc:sldMk cId="4016107880" sldId="760"/>
            <ac:inkMk id="44" creationId="{6EED4CB8-DE1D-4AA1-9FFE-60DB21D196DC}"/>
          </ac:inkMkLst>
        </pc:inkChg>
        <pc:inkChg chg="add mod">
          <ac:chgData name="Duncan, Kayleigh Elizabeth" userId="0bf9b56d-23ed-474a-a411-c296b6e0ed75" providerId="ADAL" clId="{AEAD7E10-228F-4F0B-A979-AF8BA6ABE057}" dt="2021-11-23T15:41:26.047" v="3606"/>
          <ac:inkMkLst>
            <pc:docMk/>
            <pc:sldMk cId="4016107880" sldId="760"/>
            <ac:inkMk id="45" creationId="{97EA4510-32E4-422B-AFA4-393095FF59F2}"/>
          </ac:inkMkLst>
        </pc:inkChg>
        <pc:inkChg chg="add mod">
          <ac:chgData name="Duncan, Kayleigh Elizabeth" userId="0bf9b56d-23ed-474a-a411-c296b6e0ed75" providerId="ADAL" clId="{AEAD7E10-228F-4F0B-A979-AF8BA6ABE057}" dt="2021-11-23T15:41:26.047" v="3606"/>
          <ac:inkMkLst>
            <pc:docMk/>
            <pc:sldMk cId="4016107880" sldId="760"/>
            <ac:inkMk id="46" creationId="{ECD8390B-E499-47DF-8320-202B76BF380C}"/>
          </ac:inkMkLst>
        </pc:inkChg>
        <pc:inkChg chg="add mod">
          <ac:chgData name="Duncan, Kayleigh Elizabeth" userId="0bf9b56d-23ed-474a-a411-c296b6e0ed75" providerId="ADAL" clId="{AEAD7E10-228F-4F0B-A979-AF8BA6ABE057}" dt="2021-11-23T15:41:26.047" v="3606"/>
          <ac:inkMkLst>
            <pc:docMk/>
            <pc:sldMk cId="4016107880" sldId="760"/>
            <ac:inkMk id="47" creationId="{D9BF3D8E-6338-4372-B3E9-5BFDCA768246}"/>
          </ac:inkMkLst>
        </pc:inkChg>
        <pc:inkChg chg="add mod">
          <ac:chgData name="Duncan, Kayleigh Elizabeth" userId="0bf9b56d-23ed-474a-a411-c296b6e0ed75" providerId="ADAL" clId="{AEAD7E10-228F-4F0B-A979-AF8BA6ABE057}" dt="2021-11-23T15:41:26.047" v="3606"/>
          <ac:inkMkLst>
            <pc:docMk/>
            <pc:sldMk cId="4016107880" sldId="760"/>
            <ac:inkMk id="48" creationId="{7A87C373-2B81-484E-9852-AB56AC06FE7A}"/>
          </ac:inkMkLst>
        </pc:inkChg>
        <pc:inkChg chg="add mod">
          <ac:chgData name="Duncan, Kayleigh Elizabeth" userId="0bf9b56d-23ed-474a-a411-c296b6e0ed75" providerId="ADAL" clId="{AEAD7E10-228F-4F0B-A979-AF8BA6ABE057}" dt="2021-11-23T15:41:26.047" v="3606"/>
          <ac:inkMkLst>
            <pc:docMk/>
            <pc:sldMk cId="4016107880" sldId="760"/>
            <ac:inkMk id="49" creationId="{B978E107-471A-4990-861C-E19E49306EDE}"/>
          </ac:inkMkLst>
        </pc:inkChg>
        <pc:inkChg chg="add mod">
          <ac:chgData name="Duncan, Kayleigh Elizabeth" userId="0bf9b56d-23ed-474a-a411-c296b6e0ed75" providerId="ADAL" clId="{AEAD7E10-228F-4F0B-A979-AF8BA6ABE057}" dt="2021-11-23T15:41:26.047" v="3606"/>
          <ac:inkMkLst>
            <pc:docMk/>
            <pc:sldMk cId="4016107880" sldId="760"/>
            <ac:inkMk id="50" creationId="{FE40B939-488F-4C98-9A74-B759CCF6C8A9}"/>
          </ac:inkMkLst>
        </pc:inkChg>
        <pc:inkChg chg="add mod">
          <ac:chgData name="Duncan, Kayleigh Elizabeth" userId="0bf9b56d-23ed-474a-a411-c296b6e0ed75" providerId="ADAL" clId="{AEAD7E10-228F-4F0B-A979-AF8BA6ABE057}" dt="2021-11-23T15:41:26.047" v="3606"/>
          <ac:inkMkLst>
            <pc:docMk/>
            <pc:sldMk cId="4016107880" sldId="760"/>
            <ac:inkMk id="51" creationId="{7A93DF7C-54E8-4406-9B79-5ECDE503D8D8}"/>
          </ac:inkMkLst>
        </pc:inkChg>
        <pc:inkChg chg="add mod">
          <ac:chgData name="Duncan, Kayleigh Elizabeth" userId="0bf9b56d-23ed-474a-a411-c296b6e0ed75" providerId="ADAL" clId="{AEAD7E10-228F-4F0B-A979-AF8BA6ABE057}" dt="2021-11-23T15:41:26.047" v="3606"/>
          <ac:inkMkLst>
            <pc:docMk/>
            <pc:sldMk cId="4016107880" sldId="760"/>
            <ac:inkMk id="52" creationId="{90D01506-510C-41F4-9EA3-FE85DF1B2909}"/>
          </ac:inkMkLst>
        </pc:inkChg>
        <pc:inkChg chg="add mod">
          <ac:chgData name="Duncan, Kayleigh Elizabeth" userId="0bf9b56d-23ed-474a-a411-c296b6e0ed75" providerId="ADAL" clId="{AEAD7E10-228F-4F0B-A979-AF8BA6ABE057}" dt="2021-11-23T15:41:26.047" v="3606"/>
          <ac:inkMkLst>
            <pc:docMk/>
            <pc:sldMk cId="4016107880" sldId="760"/>
            <ac:inkMk id="53" creationId="{1B3FB833-E38C-4C37-9E96-A519FF8EA324}"/>
          </ac:inkMkLst>
        </pc:inkChg>
        <pc:inkChg chg="add mod">
          <ac:chgData name="Duncan, Kayleigh Elizabeth" userId="0bf9b56d-23ed-474a-a411-c296b6e0ed75" providerId="ADAL" clId="{AEAD7E10-228F-4F0B-A979-AF8BA6ABE057}" dt="2021-11-23T15:41:26.047" v="3606"/>
          <ac:inkMkLst>
            <pc:docMk/>
            <pc:sldMk cId="4016107880" sldId="760"/>
            <ac:inkMk id="54" creationId="{80AB7688-EF8A-43C7-B913-1BD8715AF54E}"/>
          </ac:inkMkLst>
        </pc:inkChg>
        <pc:inkChg chg="add mod">
          <ac:chgData name="Duncan, Kayleigh Elizabeth" userId="0bf9b56d-23ed-474a-a411-c296b6e0ed75" providerId="ADAL" clId="{AEAD7E10-228F-4F0B-A979-AF8BA6ABE057}" dt="2021-11-23T15:41:26.047" v="3606"/>
          <ac:inkMkLst>
            <pc:docMk/>
            <pc:sldMk cId="4016107880" sldId="760"/>
            <ac:inkMk id="55" creationId="{A234BFBC-10A4-451E-BD37-4FDC6661791E}"/>
          </ac:inkMkLst>
        </pc:inkChg>
        <pc:inkChg chg="add mod">
          <ac:chgData name="Duncan, Kayleigh Elizabeth" userId="0bf9b56d-23ed-474a-a411-c296b6e0ed75" providerId="ADAL" clId="{AEAD7E10-228F-4F0B-A979-AF8BA6ABE057}" dt="2021-11-23T15:41:26.047" v="3606"/>
          <ac:inkMkLst>
            <pc:docMk/>
            <pc:sldMk cId="4016107880" sldId="760"/>
            <ac:inkMk id="56" creationId="{6C941ED7-2C38-4897-9E4F-DEF6B4C40221}"/>
          </ac:inkMkLst>
        </pc:inkChg>
        <pc:inkChg chg="add mod">
          <ac:chgData name="Duncan, Kayleigh Elizabeth" userId="0bf9b56d-23ed-474a-a411-c296b6e0ed75" providerId="ADAL" clId="{AEAD7E10-228F-4F0B-A979-AF8BA6ABE057}" dt="2021-11-23T15:41:26.047" v="3606"/>
          <ac:inkMkLst>
            <pc:docMk/>
            <pc:sldMk cId="4016107880" sldId="760"/>
            <ac:inkMk id="57" creationId="{8F428692-FCA9-414A-A60E-DDF53F8C5EEC}"/>
          </ac:inkMkLst>
        </pc:inkChg>
        <pc:inkChg chg="add mod">
          <ac:chgData name="Duncan, Kayleigh Elizabeth" userId="0bf9b56d-23ed-474a-a411-c296b6e0ed75" providerId="ADAL" clId="{AEAD7E10-228F-4F0B-A979-AF8BA6ABE057}" dt="2021-11-23T15:41:26.047" v="3606"/>
          <ac:inkMkLst>
            <pc:docMk/>
            <pc:sldMk cId="4016107880" sldId="760"/>
            <ac:inkMk id="58" creationId="{A41ADB8D-9CA5-4710-9CB0-408A873E5DD0}"/>
          </ac:inkMkLst>
        </pc:inkChg>
        <pc:inkChg chg="add mod">
          <ac:chgData name="Duncan, Kayleigh Elizabeth" userId="0bf9b56d-23ed-474a-a411-c296b6e0ed75" providerId="ADAL" clId="{AEAD7E10-228F-4F0B-A979-AF8BA6ABE057}" dt="2021-11-23T15:41:26.047" v="3606"/>
          <ac:inkMkLst>
            <pc:docMk/>
            <pc:sldMk cId="4016107880" sldId="760"/>
            <ac:inkMk id="59" creationId="{DA3FCA54-D1B5-49DB-8B1B-6663323CE539}"/>
          </ac:inkMkLst>
        </pc:inkChg>
        <pc:inkChg chg="add mod">
          <ac:chgData name="Duncan, Kayleigh Elizabeth" userId="0bf9b56d-23ed-474a-a411-c296b6e0ed75" providerId="ADAL" clId="{AEAD7E10-228F-4F0B-A979-AF8BA6ABE057}" dt="2021-11-23T15:41:26.047" v="3606"/>
          <ac:inkMkLst>
            <pc:docMk/>
            <pc:sldMk cId="4016107880" sldId="760"/>
            <ac:inkMk id="60" creationId="{EA8AAC34-508F-4CD4-8BEA-FEE62584AF33}"/>
          </ac:inkMkLst>
        </pc:inkChg>
        <pc:inkChg chg="add mod">
          <ac:chgData name="Duncan, Kayleigh Elizabeth" userId="0bf9b56d-23ed-474a-a411-c296b6e0ed75" providerId="ADAL" clId="{AEAD7E10-228F-4F0B-A979-AF8BA6ABE057}" dt="2021-11-23T15:41:26.047" v="3606"/>
          <ac:inkMkLst>
            <pc:docMk/>
            <pc:sldMk cId="4016107880" sldId="760"/>
            <ac:inkMk id="61" creationId="{F1B8C0C5-3069-4168-A1F6-B36C5794789D}"/>
          </ac:inkMkLst>
        </pc:inkChg>
      </pc:sldChg>
      <pc:sldChg chg="add">
        <pc:chgData name="Duncan, Kayleigh Elizabeth" userId="0bf9b56d-23ed-474a-a411-c296b6e0ed75" providerId="ADAL" clId="{AEAD7E10-228F-4F0B-A979-AF8BA6ABE057}" dt="2021-11-18T15:59:25.095" v="17"/>
        <pc:sldMkLst>
          <pc:docMk/>
          <pc:sldMk cId="1235906773" sldId="771"/>
        </pc:sldMkLst>
      </pc:sldChg>
      <pc:sldChg chg="addSp delSp modSp add mod">
        <pc:chgData name="Duncan, Kayleigh Elizabeth" userId="0bf9b56d-23ed-474a-a411-c296b6e0ed75" providerId="ADAL" clId="{AEAD7E10-228F-4F0B-A979-AF8BA6ABE057}" dt="2021-11-23T14:53:02.076" v="3331"/>
        <pc:sldMkLst>
          <pc:docMk/>
          <pc:sldMk cId="2875434973" sldId="773"/>
        </pc:sldMkLst>
        <pc:spChg chg="mod">
          <ac:chgData name="Duncan, Kayleigh Elizabeth" userId="0bf9b56d-23ed-474a-a411-c296b6e0ed75" providerId="ADAL" clId="{AEAD7E10-228F-4F0B-A979-AF8BA6ABE057}" dt="2021-11-22T19:30:39.902" v="97" actId="20577"/>
          <ac:spMkLst>
            <pc:docMk/>
            <pc:sldMk cId="2875434973" sldId="773"/>
            <ac:spMk id="2" creationId="{A95D0AF1-02A7-4493-B2A7-E093981EBFFD}"/>
          </ac:spMkLst>
        </pc:spChg>
        <pc:grpChg chg="del mod">
          <ac:chgData name="Duncan, Kayleigh Elizabeth" userId="0bf9b56d-23ed-474a-a411-c296b6e0ed75" providerId="ADAL" clId="{AEAD7E10-228F-4F0B-A979-AF8BA6ABE057}" dt="2021-11-23T14:52:41" v="3308"/>
          <ac:grpSpMkLst>
            <pc:docMk/>
            <pc:sldMk cId="2875434973" sldId="773"/>
            <ac:grpSpMk id="8" creationId="{47B9ED22-7944-47EC-ADD5-629E2CDB7AFF}"/>
          </ac:grpSpMkLst>
        </pc:grpChg>
        <pc:grpChg chg="del mod">
          <ac:chgData name="Duncan, Kayleigh Elizabeth" userId="0bf9b56d-23ed-474a-a411-c296b6e0ed75" providerId="ADAL" clId="{AEAD7E10-228F-4F0B-A979-AF8BA6ABE057}" dt="2021-11-23T14:52:46.853" v="3320"/>
          <ac:grpSpMkLst>
            <pc:docMk/>
            <pc:sldMk cId="2875434973" sldId="773"/>
            <ac:grpSpMk id="18" creationId="{17B69D70-0FA0-4EF6-914D-9D236D7E5A0E}"/>
          </ac:grpSpMkLst>
        </pc:grpChg>
        <pc:grpChg chg="del mod">
          <ac:chgData name="Duncan, Kayleigh Elizabeth" userId="0bf9b56d-23ed-474a-a411-c296b6e0ed75" providerId="ADAL" clId="{AEAD7E10-228F-4F0B-A979-AF8BA6ABE057}" dt="2021-11-23T14:52:46.853" v="3320"/>
          <ac:grpSpMkLst>
            <pc:docMk/>
            <pc:sldMk cId="2875434973" sldId="773"/>
            <ac:grpSpMk id="28" creationId="{539B1D91-98E2-445C-99EA-305E7A7C3507}"/>
          </ac:grpSpMkLst>
        </pc:grpChg>
        <pc:grpChg chg="del mod">
          <ac:chgData name="Duncan, Kayleigh Elizabeth" userId="0bf9b56d-23ed-474a-a411-c296b6e0ed75" providerId="ADAL" clId="{AEAD7E10-228F-4F0B-A979-AF8BA6ABE057}" dt="2021-11-23T14:52:50.939" v="3324"/>
          <ac:grpSpMkLst>
            <pc:docMk/>
            <pc:sldMk cId="2875434973" sldId="773"/>
            <ac:grpSpMk id="30" creationId="{7D2D15CC-DA44-4688-86E9-653259D43432}"/>
          </ac:grpSpMkLst>
        </pc:grpChg>
        <pc:grpChg chg="del mod">
          <ac:chgData name="Duncan, Kayleigh Elizabeth" userId="0bf9b56d-23ed-474a-a411-c296b6e0ed75" providerId="ADAL" clId="{AEAD7E10-228F-4F0B-A979-AF8BA6ABE057}" dt="2021-11-23T14:52:50.939" v="3324"/>
          <ac:grpSpMkLst>
            <pc:docMk/>
            <pc:sldMk cId="2875434973" sldId="773"/>
            <ac:grpSpMk id="34" creationId="{6BFAD501-8B36-409D-B072-698410AFA860}"/>
          </ac:grpSpMkLst>
        </pc:grpChg>
        <pc:grpChg chg="del mod">
          <ac:chgData name="Duncan, Kayleigh Elizabeth" userId="0bf9b56d-23ed-474a-a411-c296b6e0ed75" providerId="ADAL" clId="{AEAD7E10-228F-4F0B-A979-AF8BA6ABE057}" dt="2021-11-23T14:52:58.419" v="3326"/>
          <ac:grpSpMkLst>
            <pc:docMk/>
            <pc:sldMk cId="2875434973" sldId="773"/>
            <ac:grpSpMk id="35" creationId="{982C9F7B-B79F-47DF-A9B2-A1F151EA35A5}"/>
          </ac:grpSpMkLst>
        </pc:grpChg>
        <pc:grpChg chg="del mod">
          <ac:chgData name="Duncan, Kayleigh Elizabeth" userId="0bf9b56d-23ed-474a-a411-c296b6e0ed75" providerId="ADAL" clId="{AEAD7E10-228F-4F0B-A979-AF8BA6ABE057}" dt="2021-11-23T14:53:02.076" v="3331"/>
          <ac:grpSpMkLst>
            <pc:docMk/>
            <pc:sldMk cId="2875434973" sldId="773"/>
            <ac:grpSpMk id="37" creationId="{16B011AC-57B3-41B0-B9DD-F62AC53B5FC8}"/>
          </ac:grpSpMkLst>
        </pc:grpChg>
        <pc:grpChg chg="mod">
          <ac:chgData name="Duncan, Kayleigh Elizabeth" userId="0bf9b56d-23ed-474a-a411-c296b6e0ed75" providerId="ADAL" clId="{AEAD7E10-228F-4F0B-A979-AF8BA6ABE057}" dt="2021-11-23T14:53:02.076" v="3331"/>
          <ac:grpSpMkLst>
            <pc:docMk/>
            <pc:sldMk cId="2875434973" sldId="773"/>
            <ac:grpSpMk id="42" creationId="{0D011DAC-4317-48E1-A53C-8FFD5ADB61DF}"/>
          </ac:grpSpMkLst>
        </pc:grpChg>
        <pc:inkChg chg="add">
          <ac:chgData name="Duncan, Kayleigh Elizabeth" userId="0bf9b56d-23ed-474a-a411-c296b6e0ed75" providerId="ADAL" clId="{AEAD7E10-228F-4F0B-A979-AF8BA6ABE057}" dt="2021-11-23T14:52:26.168" v="3294" actId="9405"/>
          <ac:inkMkLst>
            <pc:docMk/>
            <pc:sldMk cId="2875434973" sldId="773"/>
            <ac:inkMk id="4" creationId="{06E2E02F-1C61-4B0C-8442-755ED94F1D0C}"/>
          </ac:inkMkLst>
        </pc:inkChg>
        <pc:inkChg chg="add mod">
          <ac:chgData name="Duncan, Kayleigh Elizabeth" userId="0bf9b56d-23ed-474a-a411-c296b6e0ed75" providerId="ADAL" clId="{AEAD7E10-228F-4F0B-A979-AF8BA6ABE057}" dt="2021-11-23T14:53:02.076" v="3331"/>
          <ac:inkMkLst>
            <pc:docMk/>
            <pc:sldMk cId="2875434973" sldId="773"/>
            <ac:inkMk id="5" creationId="{32577050-10F6-4DB8-BDEA-AE9916E97F90}"/>
          </ac:inkMkLst>
        </pc:inkChg>
        <pc:inkChg chg="add mod">
          <ac:chgData name="Duncan, Kayleigh Elizabeth" userId="0bf9b56d-23ed-474a-a411-c296b6e0ed75" providerId="ADAL" clId="{AEAD7E10-228F-4F0B-A979-AF8BA6ABE057}" dt="2021-11-23T14:53:02.076" v="3331"/>
          <ac:inkMkLst>
            <pc:docMk/>
            <pc:sldMk cId="2875434973" sldId="773"/>
            <ac:inkMk id="6" creationId="{5580D4FA-D708-4226-BFC6-639580A00046}"/>
          </ac:inkMkLst>
        </pc:inkChg>
        <pc:inkChg chg="add mod">
          <ac:chgData name="Duncan, Kayleigh Elizabeth" userId="0bf9b56d-23ed-474a-a411-c296b6e0ed75" providerId="ADAL" clId="{AEAD7E10-228F-4F0B-A979-AF8BA6ABE057}" dt="2021-11-23T14:53:02.076" v="3331"/>
          <ac:inkMkLst>
            <pc:docMk/>
            <pc:sldMk cId="2875434973" sldId="773"/>
            <ac:inkMk id="7" creationId="{87A7CC6C-683B-4151-B447-23E627DEB393}"/>
          </ac:inkMkLst>
        </pc:inkChg>
        <pc:inkChg chg="add mod">
          <ac:chgData name="Duncan, Kayleigh Elizabeth" userId="0bf9b56d-23ed-474a-a411-c296b6e0ed75" providerId="ADAL" clId="{AEAD7E10-228F-4F0B-A979-AF8BA6ABE057}" dt="2021-11-23T14:53:02.076" v="3331"/>
          <ac:inkMkLst>
            <pc:docMk/>
            <pc:sldMk cId="2875434973" sldId="773"/>
            <ac:inkMk id="9" creationId="{EA2FEA2B-A07B-4E9C-9919-EF1357E76167}"/>
          </ac:inkMkLst>
        </pc:inkChg>
        <pc:inkChg chg="add mod">
          <ac:chgData name="Duncan, Kayleigh Elizabeth" userId="0bf9b56d-23ed-474a-a411-c296b6e0ed75" providerId="ADAL" clId="{AEAD7E10-228F-4F0B-A979-AF8BA6ABE057}" dt="2021-11-23T14:53:02.076" v="3331"/>
          <ac:inkMkLst>
            <pc:docMk/>
            <pc:sldMk cId="2875434973" sldId="773"/>
            <ac:inkMk id="10" creationId="{9FE57E52-D70E-4303-8773-8E5DA97A2F0B}"/>
          </ac:inkMkLst>
        </pc:inkChg>
        <pc:inkChg chg="add mod">
          <ac:chgData name="Duncan, Kayleigh Elizabeth" userId="0bf9b56d-23ed-474a-a411-c296b6e0ed75" providerId="ADAL" clId="{AEAD7E10-228F-4F0B-A979-AF8BA6ABE057}" dt="2021-11-23T14:53:02.076" v="3331"/>
          <ac:inkMkLst>
            <pc:docMk/>
            <pc:sldMk cId="2875434973" sldId="773"/>
            <ac:inkMk id="11" creationId="{66381657-B0B6-4626-88A8-0AB74BFD85B7}"/>
          </ac:inkMkLst>
        </pc:inkChg>
        <pc:inkChg chg="add mod">
          <ac:chgData name="Duncan, Kayleigh Elizabeth" userId="0bf9b56d-23ed-474a-a411-c296b6e0ed75" providerId="ADAL" clId="{AEAD7E10-228F-4F0B-A979-AF8BA6ABE057}" dt="2021-11-23T14:53:02.076" v="3331"/>
          <ac:inkMkLst>
            <pc:docMk/>
            <pc:sldMk cId="2875434973" sldId="773"/>
            <ac:inkMk id="12" creationId="{0DFF68F8-D3EC-4D1C-8053-EF383EFEF82E}"/>
          </ac:inkMkLst>
        </pc:inkChg>
        <pc:inkChg chg="add mod">
          <ac:chgData name="Duncan, Kayleigh Elizabeth" userId="0bf9b56d-23ed-474a-a411-c296b6e0ed75" providerId="ADAL" clId="{AEAD7E10-228F-4F0B-A979-AF8BA6ABE057}" dt="2021-11-23T14:53:02.076" v="3331"/>
          <ac:inkMkLst>
            <pc:docMk/>
            <pc:sldMk cId="2875434973" sldId="773"/>
            <ac:inkMk id="13" creationId="{CB2F3FA5-7B4A-4098-A226-C1A088BF4B4F}"/>
          </ac:inkMkLst>
        </pc:inkChg>
        <pc:inkChg chg="add mod">
          <ac:chgData name="Duncan, Kayleigh Elizabeth" userId="0bf9b56d-23ed-474a-a411-c296b6e0ed75" providerId="ADAL" clId="{AEAD7E10-228F-4F0B-A979-AF8BA6ABE057}" dt="2021-11-23T14:53:02.076" v="3331"/>
          <ac:inkMkLst>
            <pc:docMk/>
            <pc:sldMk cId="2875434973" sldId="773"/>
            <ac:inkMk id="14" creationId="{645033C0-284D-4DE2-B3BC-92B149565282}"/>
          </ac:inkMkLst>
        </pc:inkChg>
        <pc:inkChg chg="add mod">
          <ac:chgData name="Duncan, Kayleigh Elizabeth" userId="0bf9b56d-23ed-474a-a411-c296b6e0ed75" providerId="ADAL" clId="{AEAD7E10-228F-4F0B-A979-AF8BA6ABE057}" dt="2021-11-23T14:53:02.076" v="3331"/>
          <ac:inkMkLst>
            <pc:docMk/>
            <pc:sldMk cId="2875434973" sldId="773"/>
            <ac:inkMk id="15" creationId="{BC46F10B-1563-405B-8FBD-1FC302CDF2E4}"/>
          </ac:inkMkLst>
        </pc:inkChg>
        <pc:inkChg chg="add mod">
          <ac:chgData name="Duncan, Kayleigh Elizabeth" userId="0bf9b56d-23ed-474a-a411-c296b6e0ed75" providerId="ADAL" clId="{AEAD7E10-228F-4F0B-A979-AF8BA6ABE057}" dt="2021-11-23T14:53:02.076" v="3331"/>
          <ac:inkMkLst>
            <pc:docMk/>
            <pc:sldMk cId="2875434973" sldId="773"/>
            <ac:inkMk id="16" creationId="{8A5BA24E-02BA-49A5-934E-700865518CE3}"/>
          </ac:inkMkLst>
        </pc:inkChg>
        <pc:inkChg chg="add mod">
          <ac:chgData name="Duncan, Kayleigh Elizabeth" userId="0bf9b56d-23ed-474a-a411-c296b6e0ed75" providerId="ADAL" clId="{AEAD7E10-228F-4F0B-A979-AF8BA6ABE057}" dt="2021-11-23T14:53:02.076" v="3331"/>
          <ac:inkMkLst>
            <pc:docMk/>
            <pc:sldMk cId="2875434973" sldId="773"/>
            <ac:inkMk id="17" creationId="{5048ABA1-6490-46A6-A321-A9E5869937B3}"/>
          </ac:inkMkLst>
        </pc:inkChg>
        <pc:inkChg chg="add mod">
          <ac:chgData name="Duncan, Kayleigh Elizabeth" userId="0bf9b56d-23ed-474a-a411-c296b6e0ed75" providerId="ADAL" clId="{AEAD7E10-228F-4F0B-A979-AF8BA6ABE057}" dt="2021-11-23T14:53:02.076" v="3331"/>
          <ac:inkMkLst>
            <pc:docMk/>
            <pc:sldMk cId="2875434973" sldId="773"/>
            <ac:inkMk id="19" creationId="{FCCA7B04-572E-4409-A77E-1E26DE5FA62A}"/>
          </ac:inkMkLst>
        </pc:inkChg>
        <pc:inkChg chg="add mod">
          <ac:chgData name="Duncan, Kayleigh Elizabeth" userId="0bf9b56d-23ed-474a-a411-c296b6e0ed75" providerId="ADAL" clId="{AEAD7E10-228F-4F0B-A979-AF8BA6ABE057}" dt="2021-11-23T14:53:02.076" v="3331"/>
          <ac:inkMkLst>
            <pc:docMk/>
            <pc:sldMk cId="2875434973" sldId="773"/>
            <ac:inkMk id="20" creationId="{310C4FBE-D1B6-49E0-83FA-F24B68322FE6}"/>
          </ac:inkMkLst>
        </pc:inkChg>
        <pc:inkChg chg="add mod">
          <ac:chgData name="Duncan, Kayleigh Elizabeth" userId="0bf9b56d-23ed-474a-a411-c296b6e0ed75" providerId="ADAL" clId="{AEAD7E10-228F-4F0B-A979-AF8BA6ABE057}" dt="2021-11-23T14:53:02.076" v="3331"/>
          <ac:inkMkLst>
            <pc:docMk/>
            <pc:sldMk cId="2875434973" sldId="773"/>
            <ac:inkMk id="21" creationId="{7E858C60-E7AC-4B6F-B1C1-16FF6F187372}"/>
          </ac:inkMkLst>
        </pc:inkChg>
        <pc:inkChg chg="add mod">
          <ac:chgData name="Duncan, Kayleigh Elizabeth" userId="0bf9b56d-23ed-474a-a411-c296b6e0ed75" providerId="ADAL" clId="{AEAD7E10-228F-4F0B-A979-AF8BA6ABE057}" dt="2021-11-23T14:53:02.076" v="3331"/>
          <ac:inkMkLst>
            <pc:docMk/>
            <pc:sldMk cId="2875434973" sldId="773"/>
            <ac:inkMk id="22" creationId="{FC3E98D4-180F-45B6-962D-E8A34A8A4748}"/>
          </ac:inkMkLst>
        </pc:inkChg>
        <pc:inkChg chg="add mod">
          <ac:chgData name="Duncan, Kayleigh Elizabeth" userId="0bf9b56d-23ed-474a-a411-c296b6e0ed75" providerId="ADAL" clId="{AEAD7E10-228F-4F0B-A979-AF8BA6ABE057}" dt="2021-11-23T14:53:02.076" v="3331"/>
          <ac:inkMkLst>
            <pc:docMk/>
            <pc:sldMk cId="2875434973" sldId="773"/>
            <ac:inkMk id="23" creationId="{3B96D407-8AB0-469E-B135-71E8714A6723}"/>
          </ac:inkMkLst>
        </pc:inkChg>
        <pc:inkChg chg="add mod">
          <ac:chgData name="Duncan, Kayleigh Elizabeth" userId="0bf9b56d-23ed-474a-a411-c296b6e0ed75" providerId="ADAL" clId="{AEAD7E10-228F-4F0B-A979-AF8BA6ABE057}" dt="2021-11-23T14:53:02.076" v="3331"/>
          <ac:inkMkLst>
            <pc:docMk/>
            <pc:sldMk cId="2875434973" sldId="773"/>
            <ac:inkMk id="24" creationId="{4F496FCC-00D2-4DB5-866D-706AFFDCB1B7}"/>
          </ac:inkMkLst>
        </pc:inkChg>
        <pc:inkChg chg="add mod">
          <ac:chgData name="Duncan, Kayleigh Elizabeth" userId="0bf9b56d-23ed-474a-a411-c296b6e0ed75" providerId="ADAL" clId="{AEAD7E10-228F-4F0B-A979-AF8BA6ABE057}" dt="2021-11-23T14:53:02.076" v="3331"/>
          <ac:inkMkLst>
            <pc:docMk/>
            <pc:sldMk cId="2875434973" sldId="773"/>
            <ac:inkMk id="25" creationId="{F7C8BAE9-E2E9-45E6-A342-6C6DDACB721A}"/>
          </ac:inkMkLst>
        </pc:inkChg>
        <pc:inkChg chg="add mod">
          <ac:chgData name="Duncan, Kayleigh Elizabeth" userId="0bf9b56d-23ed-474a-a411-c296b6e0ed75" providerId="ADAL" clId="{AEAD7E10-228F-4F0B-A979-AF8BA6ABE057}" dt="2021-11-23T14:53:02.076" v="3331"/>
          <ac:inkMkLst>
            <pc:docMk/>
            <pc:sldMk cId="2875434973" sldId="773"/>
            <ac:inkMk id="26" creationId="{3D92B56E-51E6-4132-B0E9-C62AC09D5E37}"/>
          </ac:inkMkLst>
        </pc:inkChg>
        <pc:inkChg chg="add mod">
          <ac:chgData name="Duncan, Kayleigh Elizabeth" userId="0bf9b56d-23ed-474a-a411-c296b6e0ed75" providerId="ADAL" clId="{AEAD7E10-228F-4F0B-A979-AF8BA6ABE057}" dt="2021-11-23T14:53:02.076" v="3331"/>
          <ac:inkMkLst>
            <pc:docMk/>
            <pc:sldMk cId="2875434973" sldId="773"/>
            <ac:inkMk id="27" creationId="{7ECABFFD-CE46-4104-9C15-3D84E13B8ADE}"/>
          </ac:inkMkLst>
        </pc:inkChg>
        <pc:inkChg chg="add mod">
          <ac:chgData name="Duncan, Kayleigh Elizabeth" userId="0bf9b56d-23ed-474a-a411-c296b6e0ed75" providerId="ADAL" clId="{AEAD7E10-228F-4F0B-A979-AF8BA6ABE057}" dt="2021-11-23T14:53:02.076" v="3331"/>
          <ac:inkMkLst>
            <pc:docMk/>
            <pc:sldMk cId="2875434973" sldId="773"/>
            <ac:inkMk id="29" creationId="{C4818BEB-8E25-4498-8F4B-D08FD6B1C06D}"/>
          </ac:inkMkLst>
        </pc:inkChg>
        <pc:inkChg chg="add mod">
          <ac:chgData name="Duncan, Kayleigh Elizabeth" userId="0bf9b56d-23ed-474a-a411-c296b6e0ed75" providerId="ADAL" clId="{AEAD7E10-228F-4F0B-A979-AF8BA6ABE057}" dt="2021-11-23T14:53:02.076" v="3331"/>
          <ac:inkMkLst>
            <pc:docMk/>
            <pc:sldMk cId="2875434973" sldId="773"/>
            <ac:inkMk id="31" creationId="{F39CA579-FA9D-443C-B220-ACE0E1C86A47}"/>
          </ac:inkMkLst>
        </pc:inkChg>
        <pc:inkChg chg="add mod">
          <ac:chgData name="Duncan, Kayleigh Elizabeth" userId="0bf9b56d-23ed-474a-a411-c296b6e0ed75" providerId="ADAL" clId="{AEAD7E10-228F-4F0B-A979-AF8BA6ABE057}" dt="2021-11-23T14:53:02.076" v="3331"/>
          <ac:inkMkLst>
            <pc:docMk/>
            <pc:sldMk cId="2875434973" sldId="773"/>
            <ac:inkMk id="32" creationId="{DF6D9A8E-EA7D-41C9-B455-293C1BBF2EDA}"/>
          </ac:inkMkLst>
        </pc:inkChg>
        <pc:inkChg chg="add mod">
          <ac:chgData name="Duncan, Kayleigh Elizabeth" userId="0bf9b56d-23ed-474a-a411-c296b6e0ed75" providerId="ADAL" clId="{AEAD7E10-228F-4F0B-A979-AF8BA6ABE057}" dt="2021-11-23T14:53:02.076" v="3331"/>
          <ac:inkMkLst>
            <pc:docMk/>
            <pc:sldMk cId="2875434973" sldId="773"/>
            <ac:inkMk id="33" creationId="{1470953A-48D0-4E96-BAC3-B88519C804AF}"/>
          </ac:inkMkLst>
        </pc:inkChg>
        <pc:inkChg chg="add mod">
          <ac:chgData name="Duncan, Kayleigh Elizabeth" userId="0bf9b56d-23ed-474a-a411-c296b6e0ed75" providerId="ADAL" clId="{AEAD7E10-228F-4F0B-A979-AF8BA6ABE057}" dt="2021-11-23T14:53:02.076" v="3331"/>
          <ac:inkMkLst>
            <pc:docMk/>
            <pc:sldMk cId="2875434973" sldId="773"/>
            <ac:inkMk id="36" creationId="{CB95B7DD-F823-46B0-807C-53C44A860392}"/>
          </ac:inkMkLst>
        </pc:inkChg>
        <pc:inkChg chg="add mod">
          <ac:chgData name="Duncan, Kayleigh Elizabeth" userId="0bf9b56d-23ed-474a-a411-c296b6e0ed75" providerId="ADAL" clId="{AEAD7E10-228F-4F0B-A979-AF8BA6ABE057}" dt="2021-11-23T14:53:02.076" v="3331"/>
          <ac:inkMkLst>
            <pc:docMk/>
            <pc:sldMk cId="2875434973" sldId="773"/>
            <ac:inkMk id="38" creationId="{6716470F-54B3-4AC6-922B-A14B510D0E7F}"/>
          </ac:inkMkLst>
        </pc:inkChg>
        <pc:inkChg chg="add mod">
          <ac:chgData name="Duncan, Kayleigh Elizabeth" userId="0bf9b56d-23ed-474a-a411-c296b6e0ed75" providerId="ADAL" clId="{AEAD7E10-228F-4F0B-A979-AF8BA6ABE057}" dt="2021-11-23T14:53:02.076" v="3331"/>
          <ac:inkMkLst>
            <pc:docMk/>
            <pc:sldMk cId="2875434973" sldId="773"/>
            <ac:inkMk id="39" creationId="{24BC8C4D-FC1C-47F7-9691-36712D94331E}"/>
          </ac:inkMkLst>
        </pc:inkChg>
        <pc:inkChg chg="add mod">
          <ac:chgData name="Duncan, Kayleigh Elizabeth" userId="0bf9b56d-23ed-474a-a411-c296b6e0ed75" providerId="ADAL" clId="{AEAD7E10-228F-4F0B-A979-AF8BA6ABE057}" dt="2021-11-23T14:53:02.076" v="3331"/>
          <ac:inkMkLst>
            <pc:docMk/>
            <pc:sldMk cId="2875434973" sldId="773"/>
            <ac:inkMk id="40" creationId="{9B46E7D5-40B1-4EC2-BC05-D5A05226F47C}"/>
          </ac:inkMkLst>
        </pc:inkChg>
        <pc:inkChg chg="add mod">
          <ac:chgData name="Duncan, Kayleigh Elizabeth" userId="0bf9b56d-23ed-474a-a411-c296b6e0ed75" providerId="ADAL" clId="{AEAD7E10-228F-4F0B-A979-AF8BA6ABE057}" dt="2021-11-23T14:53:02.076" v="3331"/>
          <ac:inkMkLst>
            <pc:docMk/>
            <pc:sldMk cId="2875434973" sldId="773"/>
            <ac:inkMk id="41" creationId="{981D7CA2-2C87-47B8-B363-5659B9B67BB3}"/>
          </ac:inkMkLst>
        </pc:inkChg>
      </pc:sldChg>
      <pc:sldChg chg="addSp delSp modSp add mod">
        <pc:chgData name="Duncan, Kayleigh Elizabeth" userId="0bf9b56d-23ed-474a-a411-c296b6e0ed75" providerId="ADAL" clId="{AEAD7E10-228F-4F0B-A979-AF8BA6ABE057}" dt="2021-11-23T14:57:14.486" v="3398"/>
        <pc:sldMkLst>
          <pc:docMk/>
          <pc:sldMk cId="3499121933" sldId="774"/>
        </pc:sldMkLst>
        <pc:grpChg chg="del mod">
          <ac:chgData name="Duncan, Kayleigh Elizabeth" userId="0bf9b56d-23ed-474a-a411-c296b6e0ed75" providerId="ADAL" clId="{AEAD7E10-228F-4F0B-A979-AF8BA6ABE057}" dt="2021-11-23T14:56:37.875" v="3347"/>
          <ac:grpSpMkLst>
            <pc:docMk/>
            <pc:sldMk cId="3499121933" sldId="774"/>
            <ac:grpSpMk id="19" creationId="{D01418CD-3378-4869-8D31-9AC74A303CFE}"/>
          </ac:grpSpMkLst>
        </pc:grpChg>
        <pc:grpChg chg="del mod">
          <ac:chgData name="Duncan, Kayleigh Elizabeth" userId="0bf9b56d-23ed-474a-a411-c296b6e0ed75" providerId="ADAL" clId="{AEAD7E10-228F-4F0B-A979-AF8BA6ABE057}" dt="2021-11-23T14:56:37.875" v="3347"/>
          <ac:grpSpMkLst>
            <pc:docMk/>
            <pc:sldMk cId="3499121933" sldId="774"/>
            <ac:grpSpMk id="20" creationId="{9381DD51-0F0B-4159-AB4F-9B2EED0DC0DF}"/>
          </ac:grpSpMkLst>
        </pc:grpChg>
        <pc:grpChg chg="del mod">
          <ac:chgData name="Duncan, Kayleigh Elizabeth" userId="0bf9b56d-23ed-474a-a411-c296b6e0ed75" providerId="ADAL" clId="{AEAD7E10-228F-4F0B-A979-AF8BA6ABE057}" dt="2021-11-23T14:56:47.045" v="3363"/>
          <ac:grpSpMkLst>
            <pc:docMk/>
            <pc:sldMk cId="3499121933" sldId="774"/>
            <ac:grpSpMk id="21" creationId="{688051A6-B86A-4E0E-9CDF-C40BC7C2F384}"/>
          </ac:grpSpMkLst>
        </pc:grpChg>
        <pc:grpChg chg="del mod">
          <ac:chgData name="Duncan, Kayleigh Elizabeth" userId="0bf9b56d-23ed-474a-a411-c296b6e0ed75" providerId="ADAL" clId="{AEAD7E10-228F-4F0B-A979-AF8BA6ABE057}" dt="2021-11-23T14:56:47.045" v="3363"/>
          <ac:grpSpMkLst>
            <pc:docMk/>
            <pc:sldMk cId="3499121933" sldId="774"/>
            <ac:grpSpMk id="32" creationId="{F558E00A-1F75-43E9-BBA4-2BBEC07F93E0}"/>
          </ac:grpSpMkLst>
        </pc:grpChg>
        <pc:grpChg chg="del mod">
          <ac:chgData name="Duncan, Kayleigh Elizabeth" userId="0bf9b56d-23ed-474a-a411-c296b6e0ed75" providerId="ADAL" clId="{AEAD7E10-228F-4F0B-A979-AF8BA6ABE057}" dt="2021-11-23T14:56:53.038" v="3377"/>
          <ac:grpSpMkLst>
            <pc:docMk/>
            <pc:sldMk cId="3499121933" sldId="774"/>
            <ac:grpSpMk id="37" creationId="{CC56AFE1-C63A-4B51-9B65-8F025D069161}"/>
          </ac:grpSpMkLst>
        </pc:grpChg>
        <pc:grpChg chg="del mod">
          <ac:chgData name="Duncan, Kayleigh Elizabeth" userId="0bf9b56d-23ed-474a-a411-c296b6e0ed75" providerId="ADAL" clId="{AEAD7E10-228F-4F0B-A979-AF8BA6ABE057}" dt="2021-11-23T14:57:11.682" v="3394"/>
          <ac:grpSpMkLst>
            <pc:docMk/>
            <pc:sldMk cId="3499121933" sldId="774"/>
            <ac:grpSpMk id="51" creationId="{BEBE3F01-3707-43DE-862D-7F8811CD652B}"/>
          </ac:grpSpMkLst>
        </pc:grpChg>
        <pc:grpChg chg="del mod">
          <ac:chgData name="Duncan, Kayleigh Elizabeth" userId="0bf9b56d-23ed-474a-a411-c296b6e0ed75" providerId="ADAL" clId="{AEAD7E10-228F-4F0B-A979-AF8BA6ABE057}" dt="2021-11-23T14:57:11.682" v="3394"/>
          <ac:grpSpMkLst>
            <pc:docMk/>
            <pc:sldMk cId="3499121933" sldId="774"/>
            <ac:grpSpMk id="65" creationId="{930D074E-E636-47AD-8A37-6288A2DF4756}"/>
          </ac:grpSpMkLst>
        </pc:grpChg>
        <pc:grpChg chg="del mod">
          <ac:chgData name="Duncan, Kayleigh Elizabeth" userId="0bf9b56d-23ed-474a-a411-c296b6e0ed75" providerId="ADAL" clId="{AEAD7E10-228F-4F0B-A979-AF8BA6ABE057}" dt="2021-11-23T14:57:14.486" v="3398"/>
          <ac:grpSpMkLst>
            <pc:docMk/>
            <pc:sldMk cId="3499121933" sldId="774"/>
            <ac:grpSpMk id="68" creationId="{EBA38545-7770-43F7-AFD7-FC3A4918CA33}"/>
          </ac:grpSpMkLst>
        </pc:grpChg>
        <pc:grpChg chg="mod">
          <ac:chgData name="Duncan, Kayleigh Elizabeth" userId="0bf9b56d-23ed-474a-a411-c296b6e0ed75" providerId="ADAL" clId="{AEAD7E10-228F-4F0B-A979-AF8BA6ABE057}" dt="2021-11-23T14:57:14.486" v="3398"/>
          <ac:grpSpMkLst>
            <pc:docMk/>
            <pc:sldMk cId="3499121933" sldId="774"/>
            <ac:grpSpMk id="72" creationId="{BB9F01BF-77AD-440E-B472-2FD18C83FB8F}"/>
          </ac:grpSpMkLst>
        </pc:grpChg>
        <pc:inkChg chg="add mod">
          <ac:chgData name="Duncan, Kayleigh Elizabeth" userId="0bf9b56d-23ed-474a-a411-c296b6e0ed75" providerId="ADAL" clId="{AEAD7E10-228F-4F0B-A979-AF8BA6ABE057}" dt="2021-11-23T14:57:14.486" v="3398"/>
          <ac:inkMkLst>
            <pc:docMk/>
            <pc:sldMk cId="3499121933" sldId="774"/>
            <ac:inkMk id="4" creationId="{A401887D-4EA2-44D3-88AC-266E41D50A41}"/>
          </ac:inkMkLst>
        </pc:inkChg>
        <pc:inkChg chg="add mod">
          <ac:chgData name="Duncan, Kayleigh Elizabeth" userId="0bf9b56d-23ed-474a-a411-c296b6e0ed75" providerId="ADAL" clId="{AEAD7E10-228F-4F0B-A979-AF8BA6ABE057}" dt="2021-11-23T14:57:14.486" v="3398"/>
          <ac:inkMkLst>
            <pc:docMk/>
            <pc:sldMk cId="3499121933" sldId="774"/>
            <ac:inkMk id="5" creationId="{2A3530FB-483E-457A-90B2-EF6C5E29705F}"/>
          </ac:inkMkLst>
        </pc:inkChg>
        <pc:inkChg chg="add mod">
          <ac:chgData name="Duncan, Kayleigh Elizabeth" userId="0bf9b56d-23ed-474a-a411-c296b6e0ed75" providerId="ADAL" clId="{AEAD7E10-228F-4F0B-A979-AF8BA6ABE057}" dt="2021-11-23T14:57:14.486" v="3398"/>
          <ac:inkMkLst>
            <pc:docMk/>
            <pc:sldMk cId="3499121933" sldId="774"/>
            <ac:inkMk id="6" creationId="{2D9F25C3-9142-454C-BE52-855CBBD8FE6B}"/>
          </ac:inkMkLst>
        </pc:inkChg>
        <pc:inkChg chg="add mod">
          <ac:chgData name="Duncan, Kayleigh Elizabeth" userId="0bf9b56d-23ed-474a-a411-c296b6e0ed75" providerId="ADAL" clId="{AEAD7E10-228F-4F0B-A979-AF8BA6ABE057}" dt="2021-11-23T14:57:14.486" v="3398"/>
          <ac:inkMkLst>
            <pc:docMk/>
            <pc:sldMk cId="3499121933" sldId="774"/>
            <ac:inkMk id="7" creationId="{D77DDDF9-BC95-4809-B440-7DD805238A40}"/>
          </ac:inkMkLst>
        </pc:inkChg>
        <pc:inkChg chg="add mod">
          <ac:chgData name="Duncan, Kayleigh Elizabeth" userId="0bf9b56d-23ed-474a-a411-c296b6e0ed75" providerId="ADAL" clId="{AEAD7E10-228F-4F0B-A979-AF8BA6ABE057}" dt="2021-11-23T14:57:14.486" v="3398"/>
          <ac:inkMkLst>
            <pc:docMk/>
            <pc:sldMk cId="3499121933" sldId="774"/>
            <ac:inkMk id="8" creationId="{30B1D507-3831-47B5-AC41-024230E40E31}"/>
          </ac:inkMkLst>
        </pc:inkChg>
        <pc:inkChg chg="add mod">
          <ac:chgData name="Duncan, Kayleigh Elizabeth" userId="0bf9b56d-23ed-474a-a411-c296b6e0ed75" providerId="ADAL" clId="{AEAD7E10-228F-4F0B-A979-AF8BA6ABE057}" dt="2021-11-23T14:57:14.486" v="3398"/>
          <ac:inkMkLst>
            <pc:docMk/>
            <pc:sldMk cId="3499121933" sldId="774"/>
            <ac:inkMk id="9" creationId="{ED9C55EE-EECC-44B2-B45C-F1220D0BEA00}"/>
          </ac:inkMkLst>
        </pc:inkChg>
        <pc:inkChg chg="add mod">
          <ac:chgData name="Duncan, Kayleigh Elizabeth" userId="0bf9b56d-23ed-474a-a411-c296b6e0ed75" providerId="ADAL" clId="{AEAD7E10-228F-4F0B-A979-AF8BA6ABE057}" dt="2021-11-23T14:57:14.486" v="3398"/>
          <ac:inkMkLst>
            <pc:docMk/>
            <pc:sldMk cId="3499121933" sldId="774"/>
            <ac:inkMk id="10" creationId="{90760D01-1CF6-41D8-A5D5-BBD5447F9AA2}"/>
          </ac:inkMkLst>
        </pc:inkChg>
        <pc:inkChg chg="add mod">
          <ac:chgData name="Duncan, Kayleigh Elizabeth" userId="0bf9b56d-23ed-474a-a411-c296b6e0ed75" providerId="ADAL" clId="{AEAD7E10-228F-4F0B-A979-AF8BA6ABE057}" dt="2021-11-23T14:57:14.486" v="3398"/>
          <ac:inkMkLst>
            <pc:docMk/>
            <pc:sldMk cId="3499121933" sldId="774"/>
            <ac:inkMk id="11" creationId="{5B42BE05-A256-40B7-987E-8D768CBE4251}"/>
          </ac:inkMkLst>
        </pc:inkChg>
        <pc:inkChg chg="add mod">
          <ac:chgData name="Duncan, Kayleigh Elizabeth" userId="0bf9b56d-23ed-474a-a411-c296b6e0ed75" providerId="ADAL" clId="{AEAD7E10-228F-4F0B-A979-AF8BA6ABE057}" dt="2021-11-23T14:57:14.486" v="3398"/>
          <ac:inkMkLst>
            <pc:docMk/>
            <pc:sldMk cId="3499121933" sldId="774"/>
            <ac:inkMk id="12" creationId="{BD65D209-4762-4A9C-87D8-D38E0BCADE34}"/>
          </ac:inkMkLst>
        </pc:inkChg>
        <pc:inkChg chg="add mod">
          <ac:chgData name="Duncan, Kayleigh Elizabeth" userId="0bf9b56d-23ed-474a-a411-c296b6e0ed75" providerId="ADAL" clId="{AEAD7E10-228F-4F0B-A979-AF8BA6ABE057}" dt="2021-11-23T14:57:14.486" v="3398"/>
          <ac:inkMkLst>
            <pc:docMk/>
            <pc:sldMk cId="3499121933" sldId="774"/>
            <ac:inkMk id="13" creationId="{62183207-17A0-4FDC-AD77-853FEECE1C6F}"/>
          </ac:inkMkLst>
        </pc:inkChg>
        <pc:inkChg chg="add mod">
          <ac:chgData name="Duncan, Kayleigh Elizabeth" userId="0bf9b56d-23ed-474a-a411-c296b6e0ed75" providerId="ADAL" clId="{AEAD7E10-228F-4F0B-A979-AF8BA6ABE057}" dt="2021-11-23T14:57:14.486" v="3398"/>
          <ac:inkMkLst>
            <pc:docMk/>
            <pc:sldMk cId="3499121933" sldId="774"/>
            <ac:inkMk id="14" creationId="{95383EE8-CD6F-4D24-B3E3-D62FF165E8E5}"/>
          </ac:inkMkLst>
        </pc:inkChg>
        <pc:inkChg chg="add mod">
          <ac:chgData name="Duncan, Kayleigh Elizabeth" userId="0bf9b56d-23ed-474a-a411-c296b6e0ed75" providerId="ADAL" clId="{AEAD7E10-228F-4F0B-A979-AF8BA6ABE057}" dt="2021-11-23T14:57:14.486" v="3398"/>
          <ac:inkMkLst>
            <pc:docMk/>
            <pc:sldMk cId="3499121933" sldId="774"/>
            <ac:inkMk id="15" creationId="{17F90C17-8154-4A21-BCEA-5CFD7AF8DE0C}"/>
          </ac:inkMkLst>
        </pc:inkChg>
        <pc:inkChg chg="add mod">
          <ac:chgData name="Duncan, Kayleigh Elizabeth" userId="0bf9b56d-23ed-474a-a411-c296b6e0ed75" providerId="ADAL" clId="{AEAD7E10-228F-4F0B-A979-AF8BA6ABE057}" dt="2021-11-23T14:57:14.486" v="3398"/>
          <ac:inkMkLst>
            <pc:docMk/>
            <pc:sldMk cId="3499121933" sldId="774"/>
            <ac:inkMk id="16" creationId="{A240EFAE-996D-4089-B0D9-E64C4878A3CA}"/>
          </ac:inkMkLst>
        </pc:inkChg>
        <pc:inkChg chg="add mod">
          <ac:chgData name="Duncan, Kayleigh Elizabeth" userId="0bf9b56d-23ed-474a-a411-c296b6e0ed75" providerId="ADAL" clId="{AEAD7E10-228F-4F0B-A979-AF8BA6ABE057}" dt="2021-11-23T14:57:14.486" v="3398"/>
          <ac:inkMkLst>
            <pc:docMk/>
            <pc:sldMk cId="3499121933" sldId="774"/>
            <ac:inkMk id="17" creationId="{06E63D64-E6B8-4C35-9180-010D23433F2C}"/>
          </ac:inkMkLst>
        </pc:inkChg>
        <pc:inkChg chg="add mod">
          <ac:chgData name="Duncan, Kayleigh Elizabeth" userId="0bf9b56d-23ed-474a-a411-c296b6e0ed75" providerId="ADAL" clId="{AEAD7E10-228F-4F0B-A979-AF8BA6ABE057}" dt="2021-11-23T14:57:14.486" v="3398"/>
          <ac:inkMkLst>
            <pc:docMk/>
            <pc:sldMk cId="3499121933" sldId="774"/>
            <ac:inkMk id="18" creationId="{8CE555AA-585C-4BD0-93AA-53394DF04C7E}"/>
          </ac:inkMkLst>
        </pc:inkChg>
        <pc:inkChg chg="add mod">
          <ac:chgData name="Duncan, Kayleigh Elizabeth" userId="0bf9b56d-23ed-474a-a411-c296b6e0ed75" providerId="ADAL" clId="{AEAD7E10-228F-4F0B-A979-AF8BA6ABE057}" dt="2021-11-23T14:57:14.486" v="3398"/>
          <ac:inkMkLst>
            <pc:docMk/>
            <pc:sldMk cId="3499121933" sldId="774"/>
            <ac:inkMk id="22" creationId="{82156EBF-5F96-48B9-B22A-045EC2554E89}"/>
          </ac:inkMkLst>
        </pc:inkChg>
        <pc:inkChg chg="add mod">
          <ac:chgData name="Duncan, Kayleigh Elizabeth" userId="0bf9b56d-23ed-474a-a411-c296b6e0ed75" providerId="ADAL" clId="{AEAD7E10-228F-4F0B-A979-AF8BA6ABE057}" dt="2021-11-23T14:57:14.486" v="3398"/>
          <ac:inkMkLst>
            <pc:docMk/>
            <pc:sldMk cId="3499121933" sldId="774"/>
            <ac:inkMk id="23" creationId="{38AC1964-20B7-4BBF-AC12-332BCC7E04EC}"/>
          </ac:inkMkLst>
        </pc:inkChg>
        <pc:inkChg chg="add mod">
          <ac:chgData name="Duncan, Kayleigh Elizabeth" userId="0bf9b56d-23ed-474a-a411-c296b6e0ed75" providerId="ADAL" clId="{AEAD7E10-228F-4F0B-A979-AF8BA6ABE057}" dt="2021-11-23T14:57:14.486" v="3398"/>
          <ac:inkMkLst>
            <pc:docMk/>
            <pc:sldMk cId="3499121933" sldId="774"/>
            <ac:inkMk id="24" creationId="{E9E70223-B262-4D1D-B648-BA461453873C}"/>
          </ac:inkMkLst>
        </pc:inkChg>
        <pc:inkChg chg="add mod">
          <ac:chgData name="Duncan, Kayleigh Elizabeth" userId="0bf9b56d-23ed-474a-a411-c296b6e0ed75" providerId="ADAL" clId="{AEAD7E10-228F-4F0B-A979-AF8BA6ABE057}" dt="2021-11-23T14:57:14.486" v="3398"/>
          <ac:inkMkLst>
            <pc:docMk/>
            <pc:sldMk cId="3499121933" sldId="774"/>
            <ac:inkMk id="25" creationId="{5A9715ED-5E60-44C6-868E-6474D23131B0}"/>
          </ac:inkMkLst>
        </pc:inkChg>
        <pc:inkChg chg="add mod">
          <ac:chgData name="Duncan, Kayleigh Elizabeth" userId="0bf9b56d-23ed-474a-a411-c296b6e0ed75" providerId="ADAL" clId="{AEAD7E10-228F-4F0B-A979-AF8BA6ABE057}" dt="2021-11-23T14:57:14.486" v="3398"/>
          <ac:inkMkLst>
            <pc:docMk/>
            <pc:sldMk cId="3499121933" sldId="774"/>
            <ac:inkMk id="26" creationId="{A51D9071-613D-4877-9DA3-04FB4324B3D0}"/>
          </ac:inkMkLst>
        </pc:inkChg>
        <pc:inkChg chg="add mod">
          <ac:chgData name="Duncan, Kayleigh Elizabeth" userId="0bf9b56d-23ed-474a-a411-c296b6e0ed75" providerId="ADAL" clId="{AEAD7E10-228F-4F0B-A979-AF8BA6ABE057}" dt="2021-11-23T14:57:14.486" v="3398"/>
          <ac:inkMkLst>
            <pc:docMk/>
            <pc:sldMk cId="3499121933" sldId="774"/>
            <ac:inkMk id="27" creationId="{D5663189-0E47-4E26-B91C-68CCEE292629}"/>
          </ac:inkMkLst>
        </pc:inkChg>
        <pc:inkChg chg="add mod">
          <ac:chgData name="Duncan, Kayleigh Elizabeth" userId="0bf9b56d-23ed-474a-a411-c296b6e0ed75" providerId="ADAL" clId="{AEAD7E10-228F-4F0B-A979-AF8BA6ABE057}" dt="2021-11-23T14:57:14.486" v="3398"/>
          <ac:inkMkLst>
            <pc:docMk/>
            <pc:sldMk cId="3499121933" sldId="774"/>
            <ac:inkMk id="28" creationId="{CE3E0A71-8560-439B-85A0-6D8B337F8F42}"/>
          </ac:inkMkLst>
        </pc:inkChg>
        <pc:inkChg chg="add mod">
          <ac:chgData name="Duncan, Kayleigh Elizabeth" userId="0bf9b56d-23ed-474a-a411-c296b6e0ed75" providerId="ADAL" clId="{AEAD7E10-228F-4F0B-A979-AF8BA6ABE057}" dt="2021-11-23T14:57:14.486" v="3398"/>
          <ac:inkMkLst>
            <pc:docMk/>
            <pc:sldMk cId="3499121933" sldId="774"/>
            <ac:inkMk id="29" creationId="{2539A177-BA57-4709-A06C-66596BD21431}"/>
          </ac:inkMkLst>
        </pc:inkChg>
        <pc:inkChg chg="add mod">
          <ac:chgData name="Duncan, Kayleigh Elizabeth" userId="0bf9b56d-23ed-474a-a411-c296b6e0ed75" providerId="ADAL" clId="{AEAD7E10-228F-4F0B-A979-AF8BA6ABE057}" dt="2021-11-23T14:57:14.486" v="3398"/>
          <ac:inkMkLst>
            <pc:docMk/>
            <pc:sldMk cId="3499121933" sldId="774"/>
            <ac:inkMk id="30" creationId="{EEF87912-9D95-4668-BB9D-A906308F7DF8}"/>
          </ac:inkMkLst>
        </pc:inkChg>
        <pc:inkChg chg="add mod">
          <ac:chgData name="Duncan, Kayleigh Elizabeth" userId="0bf9b56d-23ed-474a-a411-c296b6e0ed75" providerId="ADAL" clId="{AEAD7E10-228F-4F0B-A979-AF8BA6ABE057}" dt="2021-11-23T14:57:14.486" v="3398"/>
          <ac:inkMkLst>
            <pc:docMk/>
            <pc:sldMk cId="3499121933" sldId="774"/>
            <ac:inkMk id="31" creationId="{C8B19933-257F-4D07-A951-73045E0CF688}"/>
          </ac:inkMkLst>
        </pc:inkChg>
        <pc:inkChg chg="add mod">
          <ac:chgData name="Duncan, Kayleigh Elizabeth" userId="0bf9b56d-23ed-474a-a411-c296b6e0ed75" providerId="ADAL" clId="{AEAD7E10-228F-4F0B-A979-AF8BA6ABE057}" dt="2021-11-23T14:57:14.486" v="3398"/>
          <ac:inkMkLst>
            <pc:docMk/>
            <pc:sldMk cId="3499121933" sldId="774"/>
            <ac:inkMk id="33" creationId="{A2289DCB-DE01-4772-AFB9-66AFC133330B}"/>
          </ac:inkMkLst>
        </pc:inkChg>
        <pc:inkChg chg="add mod">
          <ac:chgData name="Duncan, Kayleigh Elizabeth" userId="0bf9b56d-23ed-474a-a411-c296b6e0ed75" providerId="ADAL" clId="{AEAD7E10-228F-4F0B-A979-AF8BA6ABE057}" dt="2021-11-23T14:57:14.486" v="3398"/>
          <ac:inkMkLst>
            <pc:docMk/>
            <pc:sldMk cId="3499121933" sldId="774"/>
            <ac:inkMk id="34" creationId="{4FF7D474-9CF3-4940-A60B-98F6C37E6B41}"/>
          </ac:inkMkLst>
        </pc:inkChg>
        <pc:inkChg chg="add mod">
          <ac:chgData name="Duncan, Kayleigh Elizabeth" userId="0bf9b56d-23ed-474a-a411-c296b6e0ed75" providerId="ADAL" clId="{AEAD7E10-228F-4F0B-A979-AF8BA6ABE057}" dt="2021-11-23T14:57:14.486" v="3398"/>
          <ac:inkMkLst>
            <pc:docMk/>
            <pc:sldMk cId="3499121933" sldId="774"/>
            <ac:inkMk id="35" creationId="{28B8B24A-F9AD-4E9A-B862-2684FF22C871}"/>
          </ac:inkMkLst>
        </pc:inkChg>
        <pc:inkChg chg="add mod">
          <ac:chgData name="Duncan, Kayleigh Elizabeth" userId="0bf9b56d-23ed-474a-a411-c296b6e0ed75" providerId="ADAL" clId="{AEAD7E10-228F-4F0B-A979-AF8BA6ABE057}" dt="2021-11-23T14:57:14.486" v="3398"/>
          <ac:inkMkLst>
            <pc:docMk/>
            <pc:sldMk cId="3499121933" sldId="774"/>
            <ac:inkMk id="36" creationId="{A1CCBDCB-F8BE-4F36-BF6F-D41E2D93D880}"/>
          </ac:inkMkLst>
        </pc:inkChg>
        <pc:inkChg chg="add mod">
          <ac:chgData name="Duncan, Kayleigh Elizabeth" userId="0bf9b56d-23ed-474a-a411-c296b6e0ed75" providerId="ADAL" clId="{AEAD7E10-228F-4F0B-A979-AF8BA6ABE057}" dt="2021-11-23T14:57:14.486" v="3398"/>
          <ac:inkMkLst>
            <pc:docMk/>
            <pc:sldMk cId="3499121933" sldId="774"/>
            <ac:inkMk id="38" creationId="{AC7ACF5A-0AA2-4A74-9262-812FD7206901}"/>
          </ac:inkMkLst>
        </pc:inkChg>
        <pc:inkChg chg="add mod">
          <ac:chgData name="Duncan, Kayleigh Elizabeth" userId="0bf9b56d-23ed-474a-a411-c296b6e0ed75" providerId="ADAL" clId="{AEAD7E10-228F-4F0B-A979-AF8BA6ABE057}" dt="2021-11-23T14:57:14.486" v="3398"/>
          <ac:inkMkLst>
            <pc:docMk/>
            <pc:sldMk cId="3499121933" sldId="774"/>
            <ac:inkMk id="39" creationId="{62A631AA-52EF-4801-AF0D-81CA19E85D6C}"/>
          </ac:inkMkLst>
        </pc:inkChg>
        <pc:inkChg chg="add mod">
          <ac:chgData name="Duncan, Kayleigh Elizabeth" userId="0bf9b56d-23ed-474a-a411-c296b6e0ed75" providerId="ADAL" clId="{AEAD7E10-228F-4F0B-A979-AF8BA6ABE057}" dt="2021-11-23T14:57:14.486" v="3398"/>
          <ac:inkMkLst>
            <pc:docMk/>
            <pc:sldMk cId="3499121933" sldId="774"/>
            <ac:inkMk id="40" creationId="{9022E76C-067A-4348-982B-147C8C030A46}"/>
          </ac:inkMkLst>
        </pc:inkChg>
        <pc:inkChg chg="add mod">
          <ac:chgData name="Duncan, Kayleigh Elizabeth" userId="0bf9b56d-23ed-474a-a411-c296b6e0ed75" providerId="ADAL" clId="{AEAD7E10-228F-4F0B-A979-AF8BA6ABE057}" dt="2021-11-23T14:57:14.486" v="3398"/>
          <ac:inkMkLst>
            <pc:docMk/>
            <pc:sldMk cId="3499121933" sldId="774"/>
            <ac:inkMk id="41" creationId="{90D40A6A-E0F2-4AD0-9555-9466DE61EE6A}"/>
          </ac:inkMkLst>
        </pc:inkChg>
        <pc:inkChg chg="add mod">
          <ac:chgData name="Duncan, Kayleigh Elizabeth" userId="0bf9b56d-23ed-474a-a411-c296b6e0ed75" providerId="ADAL" clId="{AEAD7E10-228F-4F0B-A979-AF8BA6ABE057}" dt="2021-11-23T14:57:14.486" v="3398"/>
          <ac:inkMkLst>
            <pc:docMk/>
            <pc:sldMk cId="3499121933" sldId="774"/>
            <ac:inkMk id="42" creationId="{FCEA3185-835B-4187-A602-1E8D4C89F02B}"/>
          </ac:inkMkLst>
        </pc:inkChg>
        <pc:inkChg chg="add mod">
          <ac:chgData name="Duncan, Kayleigh Elizabeth" userId="0bf9b56d-23ed-474a-a411-c296b6e0ed75" providerId="ADAL" clId="{AEAD7E10-228F-4F0B-A979-AF8BA6ABE057}" dt="2021-11-23T14:57:14.486" v="3398"/>
          <ac:inkMkLst>
            <pc:docMk/>
            <pc:sldMk cId="3499121933" sldId="774"/>
            <ac:inkMk id="43" creationId="{FF8ED91B-0FCC-46D8-A0B2-B90F41161899}"/>
          </ac:inkMkLst>
        </pc:inkChg>
        <pc:inkChg chg="add mod">
          <ac:chgData name="Duncan, Kayleigh Elizabeth" userId="0bf9b56d-23ed-474a-a411-c296b6e0ed75" providerId="ADAL" clId="{AEAD7E10-228F-4F0B-A979-AF8BA6ABE057}" dt="2021-11-23T14:57:14.486" v="3398"/>
          <ac:inkMkLst>
            <pc:docMk/>
            <pc:sldMk cId="3499121933" sldId="774"/>
            <ac:inkMk id="44" creationId="{84E8E2DD-D01C-4680-B20D-4F86DFE01001}"/>
          </ac:inkMkLst>
        </pc:inkChg>
        <pc:inkChg chg="add mod">
          <ac:chgData name="Duncan, Kayleigh Elizabeth" userId="0bf9b56d-23ed-474a-a411-c296b6e0ed75" providerId="ADAL" clId="{AEAD7E10-228F-4F0B-A979-AF8BA6ABE057}" dt="2021-11-23T14:57:14.486" v="3398"/>
          <ac:inkMkLst>
            <pc:docMk/>
            <pc:sldMk cId="3499121933" sldId="774"/>
            <ac:inkMk id="45" creationId="{293A3BB2-333B-44CF-9727-CAA4787BA6E8}"/>
          </ac:inkMkLst>
        </pc:inkChg>
        <pc:inkChg chg="add mod">
          <ac:chgData name="Duncan, Kayleigh Elizabeth" userId="0bf9b56d-23ed-474a-a411-c296b6e0ed75" providerId="ADAL" clId="{AEAD7E10-228F-4F0B-A979-AF8BA6ABE057}" dt="2021-11-23T14:57:14.486" v="3398"/>
          <ac:inkMkLst>
            <pc:docMk/>
            <pc:sldMk cId="3499121933" sldId="774"/>
            <ac:inkMk id="46" creationId="{31A5A1E1-B37B-4E50-B182-899DF345F95B}"/>
          </ac:inkMkLst>
        </pc:inkChg>
        <pc:inkChg chg="add mod">
          <ac:chgData name="Duncan, Kayleigh Elizabeth" userId="0bf9b56d-23ed-474a-a411-c296b6e0ed75" providerId="ADAL" clId="{AEAD7E10-228F-4F0B-A979-AF8BA6ABE057}" dt="2021-11-23T14:57:14.486" v="3398"/>
          <ac:inkMkLst>
            <pc:docMk/>
            <pc:sldMk cId="3499121933" sldId="774"/>
            <ac:inkMk id="47" creationId="{41E1033B-66B9-42A3-A165-4B046E5C1393}"/>
          </ac:inkMkLst>
        </pc:inkChg>
        <pc:inkChg chg="add mod">
          <ac:chgData name="Duncan, Kayleigh Elizabeth" userId="0bf9b56d-23ed-474a-a411-c296b6e0ed75" providerId="ADAL" clId="{AEAD7E10-228F-4F0B-A979-AF8BA6ABE057}" dt="2021-11-23T14:57:14.486" v="3398"/>
          <ac:inkMkLst>
            <pc:docMk/>
            <pc:sldMk cId="3499121933" sldId="774"/>
            <ac:inkMk id="48" creationId="{59197623-3169-4537-9529-CEFD6D68E288}"/>
          </ac:inkMkLst>
        </pc:inkChg>
        <pc:inkChg chg="add mod">
          <ac:chgData name="Duncan, Kayleigh Elizabeth" userId="0bf9b56d-23ed-474a-a411-c296b6e0ed75" providerId="ADAL" clId="{AEAD7E10-228F-4F0B-A979-AF8BA6ABE057}" dt="2021-11-23T14:57:14.486" v="3398"/>
          <ac:inkMkLst>
            <pc:docMk/>
            <pc:sldMk cId="3499121933" sldId="774"/>
            <ac:inkMk id="49" creationId="{9221893F-CB73-4A49-A987-90D13AA92BEF}"/>
          </ac:inkMkLst>
        </pc:inkChg>
        <pc:inkChg chg="add mod">
          <ac:chgData name="Duncan, Kayleigh Elizabeth" userId="0bf9b56d-23ed-474a-a411-c296b6e0ed75" providerId="ADAL" clId="{AEAD7E10-228F-4F0B-A979-AF8BA6ABE057}" dt="2021-11-23T14:57:14.486" v="3398"/>
          <ac:inkMkLst>
            <pc:docMk/>
            <pc:sldMk cId="3499121933" sldId="774"/>
            <ac:inkMk id="50" creationId="{5398C7E2-D26B-46F7-A370-F7ABB4488061}"/>
          </ac:inkMkLst>
        </pc:inkChg>
        <pc:inkChg chg="add mod">
          <ac:chgData name="Duncan, Kayleigh Elizabeth" userId="0bf9b56d-23ed-474a-a411-c296b6e0ed75" providerId="ADAL" clId="{AEAD7E10-228F-4F0B-A979-AF8BA6ABE057}" dt="2021-11-23T14:57:14.486" v="3398"/>
          <ac:inkMkLst>
            <pc:docMk/>
            <pc:sldMk cId="3499121933" sldId="774"/>
            <ac:inkMk id="52" creationId="{7EE5A9C1-8FF3-440F-89D0-E4E6DF2ACCAF}"/>
          </ac:inkMkLst>
        </pc:inkChg>
        <pc:inkChg chg="add mod">
          <ac:chgData name="Duncan, Kayleigh Elizabeth" userId="0bf9b56d-23ed-474a-a411-c296b6e0ed75" providerId="ADAL" clId="{AEAD7E10-228F-4F0B-A979-AF8BA6ABE057}" dt="2021-11-23T14:57:14.486" v="3398"/>
          <ac:inkMkLst>
            <pc:docMk/>
            <pc:sldMk cId="3499121933" sldId="774"/>
            <ac:inkMk id="53" creationId="{DB6DE3C6-BAAD-4D55-A0F6-A981DBFC09D8}"/>
          </ac:inkMkLst>
        </pc:inkChg>
        <pc:inkChg chg="add mod">
          <ac:chgData name="Duncan, Kayleigh Elizabeth" userId="0bf9b56d-23ed-474a-a411-c296b6e0ed75" providerId="ADAL" clId="{AEAD7E10-228F-4F0B-A979-AF8BA6ABE057}" dt="2021-11-23T14:57:14.486" v="3398"/>
          <ac:inkMkLst>
            <pc:docMk/>
            <pc:sldMk cId="3499121933" sldId="774"/>
            <ac:inkMk id="54" creationId="{2D20A884-8F92-4894-A162-1400408B72FC}"/>
          </ac:inkMkLst>
        </pc:inkChg>
        <pc:inkChg chg="add mod">
          <ac:chgData name="Duncan, Kayleigh Elizabeth" userId="0bf9b56d-23ed-474a-a411-c296b6e0ed75" providerId="ADAL" clId="{AEAD7E10-228F-4F0B-A979-AF8BA6ABE057}" dt="2021-11-23T14:57:14.486" v="3398"/>
          <ac:inkMkLst>
            <pc:docMk/>
            <pc:sldMk cId="3499121933" sldId="774"/>
            <ac:inkMk id="55" creationId="{3A82655A-5497-403F-8892-5318034D4C4F}"/>
          </ac:inkMkLst>
        </pc:inkChg>
        <pc:inkChg chg="add mod">
          <ac:chgData name="Duncan, Kayleigh Elizabeth" userId="0bf9b56d-23ed-474a-a411-c296b6e0ed75" providerId="ADAL" clId="{AEAD7E10-228F-4F0B-A979-AF8BA6ABE057}" dt="2021-11-23T14:57:14.486" v="3398"/>
          <ac:inkMkLst>
            <pc:docMk/>
            <pc:sldMk cId="3499121933" sldId="774"/>
            <ac:inkMk id="56" creationId="{FFFF5853-65B8-46BD-B52F-C1C44DE76AA4}"/>
          </ac:inkMkLst>
        </pc:inkChg>
        <pc:inkChg chg="add mod">
          <ac:chgData name="Duncan, Kayleigh Elizabeth" userId="0bf9b56d-23ed-474a-a411-c296b6e0ed75" providerId="ADAL" clId="{AEAD7E10-228F-4F0B-A979-AF8BA6ABE057}" dt="2021-11-23T14:57:14.486" v="3398"/>
          <ac:inkMkLst>
            <pc:docMk/>
            <pc:sldMk cId="3499121933" sldId="774"/>
            <ac:inkMk id="57" creationId="{EE1276C4-52B8-4705-B1CF-BBAA6251C4E5}"/>
          </ac:inkMkLst>
        </pc:inkChg>
        <pc:inkChg chg="add mod">
          <ac:chgData name="Duncan, Kayleigh Elizabeth" userId="0bf9b56d-23ed-474a-a411-c296b6e0ed75" providerId="ADAL" clId="{AEAD7E10-228F-4F0B-A979-AF8BA6ABE057}" dt="2021-11-23T14:57:14.486" v="3398"/>
          <ac:inkMkLst>
            <pc:docMk/>
            <pc:sldMk cId="3499121933" sldId="774"/>
            <ac:inkMk id="58" creationId="{5F1E5B03-C0F5-4F2D-A42E-A3883E410327}"/>
          </ac:inkMkLst>
        </pc:inkChg>
        <pc:inkChg chg="add mod">
          <ac:chgData name="Duncan, Kayleigh Elizabeth" userId="0bf9b56d-23ed-474a-a411-c296b6e0ed75" providerId="ADAL" clId="{AEAD7E10-228F-4F0B-A979-AF8BA6ABE057}" dt="2021-11-23T14:57:14.486" v="3398"/>
          <ac:inkMkLst>
            <pc:docMk/>
            <pc:sldMk cId="3499121933" sldId="774"/>
            <ac:inkMk id="59" creationId="{14D2C53F-4A1E-4957-B04B-21EC577E59A4}"/>
          </ac:inkMkLst>
        </pc:inkChg>
        <pc:inkChg chg="add mod">
          <ac:chgData name="Duncan, Kayleigh Elizabeth" userId="0bf9b56d-23ed-474a-a411-c296b6e0ed75" providerId="ADAL" clId="{AEAD7E10-228F-4F0B-A979-AF8BA6ABE057}" dt="2021-11-23T14:57:14.486" v="3398"/>
          <ac:inkMkLst>
            <pc:docMk/>
            <pc:sldMk cId="3499121933" sldId="774"/>
            <ac:inkMk id="60" creationId="{A825B6CA-B2DF-421F-BB4E-161A29D32522}"/>
          </ac:inkMkLst>
        </pc:inkChg>
        <pc:inkChg chg="add mod">
          <ac:chgData name="Duncan, Kayleigh Elizabeth" userId="0bf9b56d-23ed-474a-a411-c296b6e0ed75" providerId="ADAL" clId="{AEAD7E10-228F-4F0B-A979-AF8BA6ABE057}" dt="2021-11-23T14:57:14.486" v="3398"/>
          <ac:inkMkLst>
            <pc:docMk/>
            <pc:sldMk cId="3499121933" sldId="774"/>
            <ac:inkMk id="61" creationId="{7785E379-27F7-451C-ABF9-7A7D9B47196C}"/>
          </ac:inkMkLst>
        </pc:inkChg>
        <pc:inkChg chg="add mod">
          <ac:chgData name="Duncan, Kayleigh Elizabeth" userId="0bf9b56d-23ed-474a-a411-c296b6e0ed75" providerId="ADAL" clId="{AEAD7E10-228F-4F0B-A979-AF8BA6ABE057}" dt="2021-11-23T14:57:14.486" v="3398"/>
          <ac:inkMkLst>
            <pc:docMk/>
            <pc:sldMk cId="3499121933" sldId="774"/>
            <ac:inkMk id="62" creationId="{A5FA77B3-C3BD-42D4-9930-64009078F27E}"/>
          </ac:inkMkLst>
        </pc:inkChg>
        <pc:inkChg chg="add mod">
          <ac:chgData name="Duncan, Kayleigh Elizabeth" userId="0bf9b56d-23ed-474a-a411-c296b6e0ed75" providerId="ADAL" clId="{AEAD7E10-228F-4F0B-A979-AF8BA6ABE057}" dt="2021-11-23T14:57:14.486" v="3398"/>
          <ac:inkMkLst>
            <pc:docMk/>
            <pc:sldMk cId="3499121933" sldId="774"/>
            <ac:inkMk id="63" creationId="{87D7F4A4-252F-446E-89E1-D8EF0AFB9A9A}"/>
          </ac:inkMkLst>
        </pc:inkChg>
        <pc:inkChg chg="add mod">
          <ac:chgData name="Duncan, Kayleigh Elizabeth" userId="0bf9b56d-23ed-474a-a411-c296b6e0ed75" providerId="ADAL" clId="{AEAD7E10-228F-4F0B-A979-AF8BA6ABE057}" dt="2021-11-23T14:57:14.486" v="3398"/>
          <ac:inkMkLst>
            <pc:docMk/>
            <pc:sldMk cId="3499121933" sldId="774"/>
            <ac:inkMk id="64" creationId="{0D9B919A-110D-4A14-947C-9970BA056F16}"/>
          </ac:inkMkLst>
        </pc:inkChg>
        <pc:inkChg chg="add mod">
          <ac:chgData name="Duncan, Kayleigh Elizabeth" userId="0bf9b56d-23ed-474a-a411-c296b6e0ed75" providerId="ADAL" clId="{AEAD7E10-228F-4F0B-A979-AF8BA6ABE057}" dt="2021-11-23T14:57:14.486" v="3398"/>
          <ac:inkMkLst>
            <pc:docMk/>
            <pc:sldMk cId="3499121933" sldId="774"/>
            <ac:inkMk id="66" creationId="{643D5C68-1997-4038-9F1C-D3715F672454}"/>
          </ac:inkMkLst>
        </pc:inkChg>
        <pc:inkChg chg="add mod">
          <ac:chgData name="Duncan, Kayleigh Elizabeth" userId="0bf9b56d-23ed-474a-a411-c296b6e0ed75" providerId="ADAL" clId="{AEAD7E10-228F-4F0B-A979-AF8BA6ABE057}" dt="2021-11-23T14:57:14.486" v="3398"/>
          <ac:inkMkLst>
            <pc:docMk/>
            <pc:sldMk cId="3499121933" sldId="774"/>
            <ac:inkMk id="67" creationId="{E395428A-ABBF-47D3-960D-6E60B2E8B823}"/>
          </ac:inkMkLst>
        </pc:inkChg>
        <pc:inkChg chg="add mod">
          <ac:chgData name="Duncan, Kayleigh Elizabeth" userId="0bf9b56d-23ed-474a-a411-c296b6e0ed75" providerId="ADAL" clId="{AEAD7E10-228F-4F0B-A979-AF8BA6ABE057}" dt="2021-11-23T14:57:14.486" v="3398"/>
          <ac:inkMkLst>
            <pc:docMk/>
            <pc:sldMk cId="3499121933" sldId="774"/>
            <ac:inkMk id="69" creationId="{F07C5A65-6B35-446B-9D29-E8A442CC55FF}"/>
          </ac:inkMkLst>
        </pc:inkChg>
        <pc:inkChg chg="add mod">
          <ac:chgData name="Duncan, Kayleigh Elizabeth" userId="0bf9b56d-23ed-474a-a411-c296b6e0ed75" providerId="ADAL" clId="{AEAD7E10-228F-4F0B-A979-AF8BA6ABE057}" dt="2021-11-23T14:57:14.486" v="3398"/>
          <ac:inkMkLst>
            <pc:docMk/>
            <pc:sldMk cId="3499121933" sldId="774"/>
            <ac:inkMk id="70" creationId="{7F881297-0317-4B37-AFBB-CFD75D4C64AC}"/>
          </ac:inkMkLst>
        </pc:inkChg>
        <pc:inkChg chg="add mod">
          <ac:chgData name="Duncan, Kayleigh Elizabeth" userId="0bf9b56d-23ed-474a-a411-c296b6e0ed75" providerId="ADAL" clId="{AEAD7E10-228F-4F0B-A979-AF8BA6ABE057}" dt="2021-11-23T14:57:14.486" v="3398"/>
          <ac:inkMkLst>
            <pc:docMk/>
            <pc:sldMk cId="3499121933" sldId="774"/>
            <ac:inkMk id="71" creationId="{137E1AD4-A7AF-4B6F-9623-D336D1FECD6D}"/>
          </ac:inkMkLst>
        </pc:inkChg>
      </pc:sldChg>
      <pc:sldChg chg="add">
        <pc:chgData name="Duncan, Kayleigh Elizabeth" userId="0bf9b56d-23ed-474a-a411-c296b6e0ed75" providerId="ADAL" clId="{AEAD7E10-228F-4F0B-A979-AF8BA6ABE057}" dt="2021-11-18T15:59:25.095" v="17"/>
        <pc:sldMkLst>
          <pc:docMk/>
          <pc:sldMk cId="309338093" sldId="775"/>
        </pc:sldMkLst>
      </pc:sldChg>
      <pc:sldChg chg="add">
        <pc:chgData name="Duncan, Kayleigh Elizabeth" userId="0bf9b56d-23ed-474a-a411-c296b6e0ed75" providerId="ADAL" clId="{AEAD7E10-228F-4F0B-A979-AF8BA6ABE057}" dt="2021-11-18T15:59:25.095" v="17"/>
        <pc:sldMkLst>
          <pc:docMk/>
          <pc:sldMk cId="1840338373" sldId="776"/>
        </pc:sldMkLst>
      </pc:sldChg>
      <pc:sldChg chg="add">
        <pc:chgData name="Duncan, Kayleigh Elizabeth" userId="0bf9b56d-23ed-474a-a411-c296b6e0ed75" providerId="ADAL" clId="{AEAD7E10-228F-4F0B-A979-AF8BA6ABE057}" dt="2021-11-18T15:59:25.095" v="17"/>
        <pc:sldMkLst>
          <pc:docMk/>
          <pc:sldMk cId="646058961" sldId="777"/>
        </pc:sldMkLst>
      </pc:sldChg>
      <pc:sldChg chg="add">
        <pc:chgData name="Duncan, Kayleigh Elizabeth" userId="0bf9b56d-23ed-474a-a411-c296b6e0ed75" providerId="ADAL" clId="{AEAD7E10-228F-4F0B-A979-AF8BA6ABE057}" dt="2021-11-18T15:59:25.095" v="17"/>
        <pc:sldMkLst>
          <pc:docMk/>
          <pc:sldMk cId="3246020751" sldId="778"/>
        </pc:sldMkLst>
      </pc:sldChg>
      <pc:sldChg chg="add">
        <pc:chgData name="Duncan, Kayleigh Elizabeth" userId="0bf9b56d-23ed-474a-a411-c296b6e0ed75" providerId="ADAL" clId="{AEAD7E10-228F-4F0B-A979-AF8BA6ABE057}" dt="2021-11-18T15:59:25.095" v="17"/>
        <pc:sldMkLst>
          <pc:docMk/>
          <pc:sldMk cId="3255138057" sldId="779"/>
        </pc:sldMkLst>
      </pc:sldChg>
      <pc:sldChg chg="modSp add mod">
        <pc:chgData name="Duncan, Kayleigh Elizabeth" userId="0bf9b56d-23ed-474a-a411-c296b6e0ed75" providerId="ADAL" clId="{AEAD7E10-228F-4F0B-A979-AF8BA6ABE057}" dt="2021-11-30T15:09:15.856" v="4434" actId="20577"/>
        <pc:sldMkLst>
          <pc:docMk/>
          <pc:sldMk cId="3938930398" sldId="780"/>
        </pc:sldMkLst>
        <pc:spChg chg="mod">
          <ac:chgData name="Duncan, Kayleigh Elizabeth" userId="0bf9b56d-23ed-474a-a411-c296b6e0ed75" providerId="ADAL" clId="{AEAD7E10-228F-4F0B-A979-AF8BA6ABE057}" dt="2021-11-30T15:09:15.856" v="4434" actId="20577"/>
          <ac:spMkLst>
            <pc:docMk/>
            <pc:sldMk cId="3938930398" sldId="780"/>
            <ac:spMk id="3" creationId="{E82735E5-6B7B-4BAE-8937-AD9EFD912DD7}"/>
          </ac:spMkLst>
        </pc:spChg>
      </pc:sldChg>
      <pc:sldChg chg="addSp delSp modSp add mod modNotesTx">
        <pc:chgData name="Duncan, Kayleigh Elizabeth" userId="0bf9b56d-23ed-474a-a411-c296b6e0ed75" providerId="ADAL" clId="{AEAD7E10-228F-4F0B-A979-AF8BA6ABE057}" dt="2021-11-30T15:44:54.765" v="4560" actId="20577"/>
        <pc:sldMkLst>
          <pc:docMk/>
          <pc:sldMk cId="4058464221" sldId="781"/>
        </pc:sldMkLst>
        <pc:spChg chg="mod">
          <ac:chgData name="Duncan, Kayleigh Elizabeth" userId="0bf9b56d-23ed-474a-a411-c296b6e0ed75" providerId="ADAL" clId="{AEAD7E10-228F-4F0B-A979-AF8BA6ABE057}" dt="2021-11-23T02:43:12.683" v="2676" actId="20577"/>
          <ac:spMkLst>
            <pc:docMk/>
            <pc:sldMk cId="4058464221" sldId="781"/>
            <ac:spMk id="2" creationId="{3A884016-9ADA-4E2C-AA94-AD24BAAA940C}"/>
          </ac:spMkLst>
        </pc:spChg>
        <pc:spChg chg="mod">
          <ac:chgData name="Duncan, Kayleigh Elizabeth" userId="0bf9b56d-23ed-474a-a411-c296b6e0ed75" providerId="ADAL" clId="{AEAD7E10-228F-4F0B-A979-AF8BA6ABE057}" dt="2021-11-30T15:44:54.765" v="4560" actId="20577"/>
          <ac:spMkLst>
            <pc:docMk/>
            <pc:sldMk cId="4058464221" sldId="781"/>
            <ac:spMk id="3" creationId="{779994E4-7A28-46F7-B097-2CE8DEEB3703}"/>
          </ac:spMkLst>
        </pc:spChg>
        <pc:spChg chg="add del">
          <ac:chgData name="Duncan, Kayleigh Elizabeth" userId="0bf9b56d-23ed-474a-a411-c296b6e0ed75" providerId="ADAL" clId="{AEAD7E10-228F-4F0B-A979-AF8BA6ABE057}" dt="2021-11-23T02:43:31.117" v="2714"/>
          <ac:spMkLst>
            <pc:docMk/>
            <pc:sldMk cId="4058464221" sldId="781"/>
            <ac:spMk id="4" creationId="{14CF0CBA-38DC-4D3E-AF53-763049029582}"/>
          </ac:spMkLst>
        </pc:spChg>
        <pc:grpChg chg="mod">
          <ac:chgData name="Duncan, Kayleigh Elizabeth" userId="0bf9b56d-23ed-474a-a411-c296b6e0ed75" providerId="ADAL" clId="{AEAD7E10-228F-4F0B-A979-AF8BA6ABE057}" dt="2021-11-30T15:44:45.001" v="4556"/>
          <ac:grpSpMkLst>
            <pc:docMk/>
            <pc:sldMk cId="4058464221" sldId="781"/>
            <ac:grpSpMk id="6" creationId="{01801A32-EA77-4D07-8517-CE832C0E6D14}"/>
          </ac:grpSpMkLst>
        </pc:grpChg>
        <pc:inkChg chg="add mod">
          <ac:chgData name="Duncan, Kayleigh Elizabeth" userId="0bf9b56d-23ed-474a-a411-c296b6e0ed75" providerId="ADAL" clId="{AEAD7E10-228F-4F0B-A979-AF8BA6ABE057}" dt="2021-11-30T15:44:45.001" v="4556"/>
          <ac:inkMkLst>
            <pc:docMk/>
            <pc:sldMk cId="4058464221" sldId="781"/>
            <ac:inkMk id="4" creationId="{6D95DF7D-1E74-4113-8AB0-4711EF1052AA}"/>
          </ac:inkMkLst>
        </pc:inkChg>
        <pc:inkChg chg="add mod">
          <ac:chgData name="Duncan, Kayleigh Elizabeth" userId="0bf9b56d-23ed-474a-a411-c296b6e0ed75" providerId="ADAL" clId="{AEAD7E10-228F-4F0B-A979-AF8BA6ABE057}" dt="2021-11-30T15:44:45.001" v="4556"/>
          <ac:inkMkLst>
            <pc:docMk/>
            <pc:sldMk cId="4058464221" sldId="781"/>
            <ac:inkMk id="5" creationId="{CD9F7FCC-DED0-4210-AE34-AF62147D55FA}"/>
          </ac:inkMkLst>
        </pc:inkChg>
      </pc:sldChg>
      <pc:sldChg chg="modSp mod">
        <pc:chgData name="Duncan, Kayleigh Elizabeth" userId="0bf9b56d-23ed-474a-a411-c296b6e0ed75" providerId="ADAL" clId="{AEAD7E10-228F-4F0B-A979-AF8BA6ABE057}" dt="2021-11-30T03:59:22.697" v="4201" actId="20577"/>
        <pc:sldMkLst>
          <pc:docMk/>
          <pc:sldMk cId="1229246583" sldId="782"/>
        </pc:sldMkLst>
        <pc:spChg chg="mod">
          <ac:chgData name="Duncan, Kayleigh Elizabeth" userId="0bf9b56d-23ed-474a-a411-c296b6e0ed75" providerId="ADAL" clId="{AEAD7E10-228F-4F0B-A979-AF8BA6ABE057}" dt="2021-11-30T03:59:08.028" v="4145" actId="20577"/>
          <ac:spMkLst>
            <pc:docMk/>
            <pc:sldMk cId="1229246583" sldId="782"/>
            <ac:spMk id="4" creationId="{B1393622-52B5-4A44-95B8-4995E1751DB0}"/>
          </ac:spMkLst>
        </pc:spChg>
        <pc:spChg chg="mod">
          <ac:chgData name="Duncan, Kayleigh Elizabeth" userId="0bf9b56d-23ed-474a-a411-c296b6e0ed75" providerId="ADAL" clId="{AEAD7E10-228F-4F0B-A979-AF8BA6ABE057}" dt="2021-11-30T03:59:22.697" v="4201" actId="20577"/>
          <ac:spMkLst>
            <pc:docMk/>
            <pc:sldMk cId="1229246583" sldId="782"/>
            <ac:spMk id="5" creationId="{0F230E3B-C3D3-4F92-9B07-E1E6B3AE022F}"/>
          </ac:spMkLst>
        </pc:spChg>
      </pc:sldChg>
      <pc:sldChg chg="del">
        <pc:chgData name="Duncan, Kayleigh Elizabeth" userId="0bf9b56d-23ed-474a-a411-c296b6e0ed75" providerId="ADAL" clId="{AEAD7E10-228F-4F0B-A979-AF8BA6ABE057}" dt="2021-11-23T03:08:52.490" v="3082" actId="47"/>
        <pc:sldMkLst>
          <pc:docMk/>
          <pc:sldMk cId="714739004" sldId="784"/>
        </pc:sldMkLst>
      </pc:sldChg>
      <pc:sldChg chg="add">
        <pc:chgData name="Duncan, Kayleigh Elizabeth" userId="0bf9b56d-23ed-474a-a411-c296b6e0ed75" providerId="ADAL" clId="{AEAD7E10-228F-4F0B-A979-AF8BA6ABE057}" dt="2021-11-18T15:59:25.095" v="17"/>
        <pc:sldMkLst>
          <pc:docMk/>
          <pc:sldMk cId="1231122353" sldId="785"/>
        </pc:sldMkLst>
      </pc:sldChg>
      <pc:sldChg chg="addSp delSp modSp add mod">
        <pc:chgData name="Duncan, Kayleigh Elizabeth" userId="0bf9b56d-23ed-474a-a411-c296b6e0ed75" providerId="ADAL" clId="{AEAD7E10-228F-4F0B-A979-AF8BA6ABE057}" dt="2021-11-23T15:31:00.267" v="3437"/>
        <pc:sldMkLst>
          <pc:docMk/>
          <pc:sldMk cId="3380798910" sldId="786"/>
        </pc:sldMkLst>
        <pc:grpChg chg="del mod">
          <ac:chgData name="Duncan, Kayleigh Elizabeth" userId="0bf9b56d-23ed-474a-a411-c296b6e0ed75" providerId="ADAL" clId="{AEAD7E10-228F-4F0B-A979-AF8BA6ABE057}" dt="2021-11-23T15:30:00.865" v="3420"/>
          <ac:grpSpMkLst>
            <pc:docMk/>
            <pc:sldMk cId="3380798910" sldId="786"/>
            <ac:grpSpMk id="19" creationId="{5E572E6B-69BC-485D-824D-220021D0615D}"/>
          </ac:grpSpMkLst>
        </pc:grpChg>
        <pc:grpChg chg="del mod">
          <ac:chgData name="Duncan, Kayleigh Elizabeth" userId="0bf9b56d-23ed-474a-a411-c296b6e0ed75" providerId="ADAL" clId="{AEAD7E10-228F-4F0B-A979-AF8BA6ABE057}" dt="2021-11-23T15:30:05.097" v="3425"/>
          <ac:grpSpMkLst>
            <pc:docMk/>
            <pc:sldMk cId="3380798910" sldId="786"/>
            <ac:grpSpMk id="20" creationId="{D63D90DF-EA2D-4BF4-A544-AF5E7A8175A1}"/>
          </ac:grpSpMkLst>
        </pc:grpChg>
        <pc:grpChg chg="mod">
          <ac:chgData name="Duncan, Kayleigh Elizabeth" userId="0bf9b56d-23ed-474a-a411-c296b6e0ed75" providerId="ADAL" clId="{AEAD7E10-228F-4F0B-A979-AF8BA6ABE057}" dt="2021-11-23T15:29:41.046" v="3415"/>
          <ac:grpSpMkLst>
            <pc:docMk/>
            <pc:sldMk cId="3380798910" sldId="786"/>
            <ac:grpSpMk id="21" creationId="{B402FAF5-659C-41AE-9ED8-4FDE9DB62D48}"/>
          </ac:grpSpMkLst>
        </pc:grpChg>
        <pc:grpChg chg="del mod">
          <ac:chgData name="Duncan, Kayleigh Elizabeth" userId="0bf9b56d-23ed-474a-a411-c296b6e0ed75" providerId="ADAL" clId="{AEAD7E10-228F-4F0B-A979-AF8BA6ABE057}" dt="2021-11-23T15:31:00.267" v="3437"/>
          <ac:grpSpMkLst>
            <pc:docMk/>
            <pc:sldMk cId="3380798910" sldId="786"/>
            <ac:grpSpMk id="26" creationId="{FC783CDB-9CA7-4A94-B5EA-8F81AA994425}"/>
          </ac:grpSpMkLst>
        </pc:grpChg>
        <pc:grpChg chg="mod">
          <ac:chgData name="Duncan, Kayleigh Elizabeth" userId="0bf9b56d-23ed-474a-a411-c296b6e0ed75" providerId="ADAL" clId="{AEAD7E10-228F-4F0B-A979-AF8BA6ABE057}" dt="2021-11-23T15:30:05.097" v="3425"/>
          <ac:grpSpMkLst>
            <pc:docMk/>
            <pc:sldMk cId="3380798910" sldId="786"/>
            <ac:grpSpMk id="31" creationId="{5E970A56-9122-4572-ADA3-5E76DA5C851B}"/>
          </ac:grpSpMkLst>
        </pc:grpChg>
        <pc:grpChg chg="mod">
          <ac:chgData name="Duncan, Kayleigh Elizabeth" userId="0bf9b56d-23ed-474a-a411-c296b6e0ed75" providerId="ADAL" clId="{AEAD7E10-228F-4F0B-A979-AF8BA6ABE057}" dt="2021-11-23T15:30:13.954" v="3428"/>
          <ac:grpSpMkLst>
            <pc:docMk/>
            <pc:sldMk cId="3380798910" sldId="786"/>
            <ac:grpSpMk id="34" creationId="{DF75807E-F6E8-42CA-B845-68B85B3E2EE5}"/>
          </ac:grpSpMkLst>
        </pc:grpChg>
        <pc:grpChg chg="mod">
          <ac:chgData name="Duncan, Kayleigh Elizabeth" userId="0bf9b56d-23ed-474a-a411-c296b6e0ed75" providerId="ADAL" clId="{AEAD7E10-228F-4F0B-A979-AF8BA6ABE057}" dt="2021-11-23T15:31:00.267" v="3437"/>
          <ac:grpSpMkLst>
            <pc:docMk/>
            <pc:sldMk cId="3380798910" sldId="786"/>
            <ac:grpSpMk id="43" creationId="{89B4088C-D8B8-438B-A35F-8642F0238342}"/>
          </ac:grpSpMkLst>
        </pc:grpChg>
        <pc:grpChg chg="mod">
          <ac:chgData name="Duncan, Kayleigh Elizabeth" userId="0bf9b56d-23ed-474a-a411-c296b6e0ed75" providerId="ADAL" clId="{AEAD7E10-228F-4F0B-A979-AF8BA6ABE057}" dt="2021-11-23T15:31:00.267" v="3437"/>
          <ac:grpSpMkLst>
            <pc:docMk/>
            <pc:sldMk cId="3380798910" sldId="786"/>
            <ac:grpSpMk id="44" creationId="{A08948AD-0861-4041-8AB3-374771BDD20B}"/>
          </ac:grpSpMkLst>
        </pc:grpChg>
        <pc:inkChg chg="add mod">
          <ac:chgData name="Duncan, Kayleigh Elizabeth" userId="0bf9b56d-23ed-474a-a411-c296b6e0ed75" providerId="ADAL" clId="{AEAD7E10-228F-4F0B-A979-AF8BA6ABE057}" dt="2021-11-23T15:29:41.046" v="3415"/>
          <ac:inkMkLst>
            <pc:docMk/>
            <pc:sldMk cId="3380798910" sldId="786"/>
            <ac:inkMk id="2" creationId="{6C20A751-9FEE-4466-AF34-3D2DEC355C03}"/>
          </ac:inkMkLst>
        </pc:inkChg>
        <pc:inkChg chg="add mod">
          <ac:chgData name="Duncan, Kayleigh Elizabeth" userId="0bf9b56d-23ed-474a-a411-c296b6e0ed75" providerId="ADAL" clId="{AEAD7E10-228F-4F0B-A979-AF8BA6ABE057}" dt="2021-11-23T15:29:41.046" v="3415"/>
          <ac:inkMkLst>
            <pc:docMk/>
            <pc:sldMk cId="3380798910" sldId="786"/>
            <ac:inkMk id="4" creationId="{C9EFFA62-8AF3-4E47-BF85-14D24E3AD3CC}"/>
          </ac:inkMkLst>
        </pc:inkChg>
        <pc:inkChg chg="add mod">
          <ac:chgData name="Duncan, Kayleigh Elizabeth" userId="0bf9b56d-23ed-474a-a411-c296b6e0ed75" providerId="ADAL" clId="{AEAD7E10-228F-4F0B-A979-AF8BA6ABE057}" dt="2021-11-23T15:29:41.046" v="3415"/>
          <ac:inkMkLst>
            <pc:docMk/>
            <pc:sldMk cId="3380798910" sldId="786"/>
            <ac:inkMk id="5" creationId="{3FE06A83-4908-43DF-B2C4-3A0E6EEE658B}"/>
          </ac:inkMkLst>
        </pc:inkChg>
        <pc:inkChg chg="add mod">
          <ac:chgData name="Duncan, Kayleigh Elizabeth" userId="0bf9b56d-23ed-474a-a411-c296b6e0ed75" providerId="ADAL" clId="{AEAD7E10-228F-4F0B-A979-AF8BA6ABE057}" dt="2021-11-23T15:29:41.046" v="3415"/>
          <ac:inkMkLst>
            <pc:docMk/>
            <pc:sldMk cId="3380798910" sldId="786"/>
            <ac:inkMk id="6" creationId="{D003FF1F-4DFD-417C-BE5C-AA37C23CD676}"/>
          </ac:inkMkLst>
        </pc:inkChg>
        <pc:inkChg chg="add mod">
          <ac:chgData name="Duncan, Kayleigh Elizabeth" userId="0bf9b56d-23ed-474a-a411-c296b6e0ed75" providerId="ADAL" clId="{AEAD7E10-228F-4F0B-A979-AF8BA6ABE057}" dt="2021-11-23T15:30:05.097" v="3425"/>
          <ac:inkMkLst>
            <pc:docMk/>
            <pc:sldMk cId="3380798910" sldId="786"/>
            <ac:inkMk id="7" creationId="{C99E8986-58B7-4113-84F4-55565722E3D2}"/>
          </ac:inkMkLst>
        </pc:inkChg>
        <pc:inkChg chg="add mod">
          <ac:chgData name="Duncan, Kayleigh Elizabeth" userId="0bf9b56d-23ed-474a-a411-c296b6e0ed75" providerId="ADAL" clId="{AEAD7E10-228F-4F0B-A979-AF8BA6ABE057}" dt="2021-11-23T15:30:05.097" v="3425"/>
          <ac:inkMkLst>
            <pc:docMk/>
            <pc:sldMk cId="3380798910" sldId="786"/>
            <ac:inkMk id="8" creationId="{B844004D-7DE8-4112-8286-1DE1BCE179BE}"/>
          </ac:inkMkLst>
        </pc:inkChg>
        <pc:inkChg chg="add mod">
          <ac:chgData name="Duncan, Kayleigh Elizabeth" userId="0bf9b56d-23ed-474a-a411-c296b6e0ed75" providerId="ADAL" clId="{AEAD7E10-228F-4F0B-A979-AF8BA6ABE057}" dt="2021-11-23T15:30:05.097" v="3425"/>
          <ac:inkMkLst>
            <pc:docMk/>
            <pc:sldMk cId="3380798910" sldId="786"/>
            <ac:inkMk id="9" creationId="{8A48744D-B7C2-4E46-9CB6-4A3F6B498D8D}"/>
          </ac:inkMkLst>
        </pc:inkChg>
        <pc:inkChg chg="add mod">
          <ac:chgData name="Duncan, Kayleigh Elizabeth" userId="0bf9b56d-23ed-474a-a411-c296b6e0ed75" providerId="ADAL" clId="{AEAD7E10-228F-4F0B-A979-AF8BA6ABE057}" dt="2021-11-23T15:30:05.097" v="3425"/>
          <ac:inkMkLst>
            <pc:docMk/>
            <pc:sldMk cId="3380798910" sldId="786"/>
            <ac:inkMk id="10" creationId="{9E0303A8-C272-44C1-9F89-9B14596E266F}"/>
          </ac:inkMkLst>
        </pc:inkChg>
        <pc:inkChg chg="add mod">
          <ac:chgData name="Duncan, Kayleigh Elizabeth" userId="0bf9b56d-23ed-474a-a411-c296b6e0ed75" providerId="ADAL" clId="{AEAD7E10-228F-4F0B-A979-AF8BA6ABE057}" dt="2021-11-23T15:30:05.097" v="3425"/>
          <ac:inkMkLst>
            <pc:docMk/>
            <pc:sldMk cId="3380798910" sldId="786"/>
            <ac:inkMk id="11" creationId="{4AF990D2-F294-45C9-A8F5-6F747C92C096}"/>
          </ac:inkMkLst>
        </pc:inkChg>
        <pc:inkChg chg="add mod">
          <ac:chgData name="Duncan, Kayleigh Elizabeth" userId="0bf9b56d-23ed-474a-a411-c296b6e0ed75" providerId="ADAL" clId="{AEAD7E10-228F-4F0B-A979-AF8BA6ABE057}" dt="2021-11-23T15:30:05.097" v="3425"/>
          <ac:inkMkLst>
            <pc:docMk/>
            <pc:sldMk cId="3380798910" sldId="786"/>
            <ac:inkMk id="12" creationId="{8FCA2DB9-FCFB-4ED0-8A77-21E199F3094E}"/>
          </ac:inkMkLst>
        </pc:inkChg>
        <pc:inkChg chg="add mod">
          <ac:chgData name="Duncan, Kayleigh Elizabeth" userId="0bf9b56d-23ed-474a-a411-c296b6e0ed75" providerId="ADAL" clId="{AEAD7E10-228F-4F0B-A979-AF8BA6ABE057}" dt="2021-11-23T15:30:05.097" v="3425"/>
          <ac:inkMkLst>
            <pc:docMk/>
            <pc:sldMk cId="3380798910" sldId="786"/>
            <ac:inkMk id="13" creationId="{0FB339C9-AF1F-4891-B030-FCF186F58D5B}"/>
          </ac:inkMkLst>
        </pc:inkChg>
        <pc:inkChg chg="add mod">
          <ac:chgData name="Duncan, Kayleigh Elizabeth" userId="0bf9b56d-23ed-474a-a411-c296b6e0ed75" providerId="ADAL" clId="{AEAD7E10-228F-4F0B-A979-AF8BA6ABE057}" dt="2021-11-23T15:31:00.267" v="3437"/>
          <ac:inkMkLst>
            <pc:docMk/>
            <pc:sldMk cId="3380798910" sldId="786"/>
            <ac:inkMk id="14" creationId="{8FA95EC6-AA97-4EF6-BDCD-EF543FF5BB33}"/>
          </ac:inkMkLst>
        </pc:inkChg>
        <pc:inkChg chg="add mod">
          <ac:chgData name="Duncan, Kayleigh Elizabeth" userId="0bf9b56d-23ed-474a-a411-c296b6e0ed75" providerId="ADAL" clId="{AEAD7E10-228F-4F0B-A979-AF8BA6ABE057}" dt="2021-11-23T15:31:00.267" v="3437"/>
          <ac:inkMkLst>
            <pc:docMk/>
            <pc:sldMk cId="3380798910" sldId="786"/>
            <ac:inkMk id="15" creationId="{56290DE9-D528-41D1-B911-5E0BC8352E31}"/>
          </ac:inkMkLst>
        </pc:inkChg>
        <pc:inkChg chg="add mod">
          <ac:chgData name="Duncan, Kayleigh Elizabeth" userId="0bf9b56d-23ed-474a-a411-c296b6e0ed75" providerId="ADAL" clId="{AEAD7E10-228F-4F0B-A979-AF8BA6ABE057}" dt="2021-11-23T15:31:00.267" v="3437"/>
          <ac:inkMkLst>
            <pc:docMk/>
            <pc:sldMk cId="3380798910" sldId="786"/>
            <ac:inkMk id="16" creationId="{B5A310E1-925E-426D-B774-081709266679}"/>
          </ac:inkMkLst>
        </pc:inkChg>
        <pc:inkChg chg="add mod">
          <ac:chgData name="Duncan, Kayleigh Elizabeth" userId="0bf9b56d-23ed-474a-a411-c296b6e0ed75" providerId="ADAL" clId="{AEAD7E10-228F-4F0B-A979-AF8BA6ABE057}" dt="2021-11-23T15:31:00.267" v="3437"/>
          <ac:inkMkLst>
            <pc:docMk/>
            <pc:sldMk cId="3380798910" sldId="786"/>
            <ac:inkMk id="17" creationId="{5F828D2C-8B53-4F30-A47D-68D6BBFA6F66}"/>
          </ac:inkMkLst>
        </pc:inkChg>
        <pc:inkChg chg="add mod">
          <ac:chgData name="Duncan, Kayleigh Elizabeth" userId="0bf9b56d-23ed-474a-a411-c296b6e0ed75" providerId="ADAL" clId="{AEAD7E10-228F-4F0B-A979-AF8BA6ABE057}" dt="2021-11-23T15:31:00.267" v="3437"/>
          <ac:inkMkLst>
            <pc:docMk/>
            <pc:sldMk cId="3380798910" sldId="786"/>
            <ac:inkMk id="18" creationId="{76EAD024-A3D8-4A24-AC12-4195B1ADBD82}"/>
          </ac:inkMkLst>
        </pc:inkChg>
        <pc:inkChg chg="add">
          <ac:chgData name="Duncan, Kayleigh Elizabeth" userId="0bf9b56d-23ed-474a-a411-c296b6e0ed75" providerId="ADAL" clId="{AEAD7E10-228F-4F0B-A979-AF8BA6ABE057}" dt="2021-11-23T15:29:51.714" v="3416" actId="9405"/>
          <ac:inkMkLst>
            <pc:docMk/>
            <pc:sldMk cId="3380798910" sldId="786"/>
            <ac:inkMk id="22" creationId="{2C1ACA67-08CB-49ED-917D-354B5863427A}"/>
          </ac:inkMkLst>
        </pc:inkChg>
        <pc:inkChg chg="add mod">
          <ac:chgData name="Duncan, Kayleigh Elizabeth" userId="0bf9b56d-23ed-474a-a411-c296b6e0ed75" providerId="ADAL" clId="{AEAD7E10-228F-4F0B-A979-AF8BA6ABE057}" dt="2021-11-23T15:31:00.267" v="3437"/>
          <ac:inkMkLst>
            <pc:docMk/>
            <pc:sldMk cId="3380798910" sldId="786"/>
            <ac:inkMk id="23" creationId="{F5A24623-D0D9-4680-9AD1-D9E1D821C3D7}"/>
          </ac:inkMkLst>
        </pc:inkChg>
        <pc:inkChg chg="add mod">
          <ac:chgData name="Duncan, Kayleigh Elizabeth" userId="0bf9b56d-23ed-474a-a411-c296b6e0ed75" providerId="ADAL" clId="{AEAD7E10-228F-4F0B-A979-AF8BA6ABE057}" dt="2021-11-23T15:31:00.267" v="3437"/>
          <ac:inkMkLst>
            <pc:docMk/>
            <pc:sldMk cId="3380798910" sldId="786"/>
            <ac:inkMk id="24" creationId="{AA25EDF5-C499-4864-81C1-10C778B49AA3}"/>
          </ac:inkMkLst>
        </pc:inkChg>
        <pc:inkChg chg="add mod">
          <ac:chgData name="Duncan, Kayleigh Elizabeth" userId="0bf9b56d-23ed-474a-a411-c296b6e0ed75" providerId="ADAL" clId="{AEAD7E10-228F-4F0B-A979-AF8BA6ABE057}" dt="2021-11-23T15:31:00.267" v="3437"/>
          <ac:inkMkLst>
            <pc:docMk/>
            <pc:sldMk cId="3380798910" sldId="786"/>
            <ac:inkMk id="25" creationId="{C5AED7CA-8027-4D35-81C5-F6C78BB05CEC}"/>
          </ac:inkMkLst>
        </pc:inkChg>
        <pc:inkChg chg="add mod">
          <ac:chgData name="Duncan, Kayleigh Elizabeth" userId="0bf9b56d-23ed-474a-a411-c296b6e0ed75" providerId="ADAL" clId="{AEAD7E10-228F-4F0B-A979-AF8BA6ABE057}" dt="2021-11-23T15:30:05.097" v="3425"/>
          <ac:inkMkLst>
            <pc:docMk/>
            <pc:sldMk cId="3380798910" sldId="786"/>
            <ac:inkMk id="27" creationId="{A1AF15E1-CA3B-4277-A1F6-0F34706A363B}"/>
          </ac:inkMkLst>
        </pc:inkChg>
        <pc:inkChg chg="add mod">
          <ac:chgData name="Duncan, Kayleigh Elizabeth" userId="0bf9b56d-23ed-474a-a411-c296b6e0ed75" providerId="ADAL" clId="{AEAD7E10-228F-4F0B-A979-AF8BA6ABE057}" dt="2021-11-23T15:30:05.097" v="3425"/>
          <ac:inkMkLst>
            <pc:docMk/>
            <pc:sldMk cId="3380798910" sldId="786"/>
            <ac:inkMk id="28" creationId="{EEAD3F87-9882-4766-98D6-34DD12E49141}"/>
          </ac:inkMkLst>
        </pc:inkChg>
        <pc:inkChg chg="add mod">
          <ac:chgData name="Duncan, Kayleigh Elizabeth" userId="0bf9b56d-23ed-474a-a411-c296b6e0ed75" providerId="ADAL" clId="{AEAD7E10-228F-4F0B-A979-AF8BA6ABE057}" dt="2021-11-23T15:30:05.097" v="3425"/>
          <ac:inkMkLst>
            <pc:docMk/>
            <pc:sldMk cId="3380798910" sldId="786"/>
            <ac:inkMk id="29" creationId="{40BDAC78-42D1-42DA-B0FB-B3779747EFB6}"/>
          </ac:inkMkLst>
        </pc:inkChg>
        <pc:inkChg chg="add mod">
          <ac:chgData name="Duncan, Kayleigh Elizabeth" userId="0bf9b56d-23ed-474a-a411-c296b6e0ed75" providerId="ADAL" clId="{AEAD7E10-228F-4F0B-A979-AF8BA6ABE057}" dt="2021-11-23T15:30:05.097" v="3425"/>
          <ac:inkMkLst>
            <pc:docMk/>
            <pc:sldMk cId="3380798910" sldId="786"/>
            <ac:inkMk id="30" creationId="{4DF1D263-BDF5-4BBE-B15A-C1723383F9C4}"/>
          </ac:inkMkLst>
        </pc:inkChg>
        <pc:inkChg chg="add mod">
          <ac:chgData name="Duncan, Kayleigh Elizabeth" userId="0bf9b56d-23ed-474a-a411-c296b6e0ed75" providerId="ADAL" clId="{AEAD7E10-228F-4F0B-A979-AF8BA6ABE057}" dt="2021-11-23T15:30:13.954" v="3428"/>
          <ac:inkMkLst>
            <pc:docMk/>
            <pc:sldMk cId="3380798910" sldId="786"/>
            <ac:inkMk id="32" creationId="{4AC4C7E1-2A43-4C01-90F5-57BA4B4C92C1}"/>
          </ac:inkMkLst>
        </pc:inkChg>
        <pc:inkChg chg="add mod">
          <ac:chgData name="Duncan, Kayleigh Elizabeth" userId="0bf9b56d-23ed-474a-a411-c296b6e0ed75" providerId="ADAL" clId="{AEAD7E10-228F-4F0B-A979-AF8BA6ABE057}" dt="2021-11-23T15:30:13.954" v="3428"/>
          <ac:inkMkLst>
            <pc:docMk/>
            <pc:sldMk cId="3380798910" sldId="786"/>
            <ac:inkMk id="33" creationId="{5DAD5977-1E44-491B-B874-07F02B7F8F25}"/>
          </ac:inkMkLst>
        </pc:inkChg>
        <pc:inkChg chg="add">
          <ac:chgData name="Duncan, Kayleigh Elizabeth" userId="0bf9b56d-23ed-474a-a411-c296b6e0ed75" providerId="ADAL" clId="{AEAD7E10-228F-4F0B-A979-AF8BA6ABE057}" dt="2021-11-23T15:30:50.875" v="3429" actId="9405"/>
          <ac:inkMkLst>
            <pc:docMk/>
            <pc:sldMk cId="3380798910" sldId="786"/>
            <ac:inkMk id="35" creationId="{B2625F20-5CE4-4A42-BE74-D88AB9AC7568}"/>
          </ac:inkMkLst>
        </pc:inkChg>
        <pc:inkChg chg="add mod">
          <ac:chgData name="Duncan, Kayleigh Elizabeth" userId="0bf9b56d-23ed-474a-a411-c296b6e0ed75" providerId="ADAL" clId="{AEAD7E10-228F-4F0B-A979-AF8BA6ABE057}" dt="2021-11-23T15:31:00.267" v="3437"/>
          <ac:inkMkLst>
            <pc:docMk/>
            <pc:sldMk cId="3380798910" sldId="786"/>
            <ac:inkMk id="36" creationId="{DD67E3B3-FEFE-497A-8D30-EB0812F31764}"/>
          </ac:inkMkLst>
        </pc:inkChg>
        <pc:inkChg chg="add mod">
          <ac:chgData name="Duncan, Kayleigh Elizabeth" userId="0bf9b56d-23ed-474a-a411-c296b6e0ed75" providerId="ADAL" clId="{AEAD7E10-228F-4F0B-A979-AF8BA6ABE057}" dt="2021-11-23T15:31:00.267" v="3437"/>
          <ac:inkMkLst>
            <pc:docMk/>
            <pc:sldMk cId="3380798910" sldId="786"/>
            <ac:inkMk id="37" creationId="{D2A8F62A-BE43-41FF-8813-D2AD9BEC827C}"/>
          </ac:inkMkLst>
        </pc:inkChg>
        <pc:inkChg chg="add mod">
          <ac:chgData name="Duncan, Kayleigh Elizabeth" userId="0bf9b56d-23ed-474a-a411-c296b6e0ed75" providerId="ADAL" clId="{AEAD7E10-228F-4F0B-A979-AF8BA6ABE057}" dt="2021-11-23T15:31:00.267" v="3437"/>
          <ac:inkMkLst>
            <pc:docMk/>
            <pc:sldMk cId="3380798910" sldId="786"/>
            <ac:inkMk id="38" creationId="{0BD66B07-0A89-4322-9119-BEBB94F6560C}"/>
          </ac:inkMkLst>
        </pc:inkChg>
        <pc:inkChg chg="add mod">
          <ac:chgData name="Duncan, Kayleigh Elizabeth" userId="0bf9b56d-23ed-474a-a411-c296b6e0ed75" providerId="ADAL" clId="{AEAD7E10-228F-4F0B-A979-AF8BA6ABE057}" dt="2021-11-23T15:31:00.267" v="3437"/>
          <ac:inkMkLst>
            <pc:docMk/>
            <pc:sldMk cId="3380798910" sldId="786"/>
            <ac:inkMk id="39" creationId="{F6DCB19C-D824-4A4D-986A-6D74BFC4057D}"/>
          </ac:inkMkLst>
        </pc:inkChg>
        <pc:inkChg chg="add mod">
          <ac:chgData name="Duncan, Kayleigh Elizabeth" userId="0bf9b56d-23ed-474a-a411-c296b6e0ed75" providerId="ADAL" clId="{AEAD7E10-228F-4F0B-A979-AF8BA6ABE057}" dt="2021-11-23T15:31:00.267" v="3437"/>
          <ac:inkMkLst>
            <pc:docMk/>
            <pc:sldMk cId="3380798910" sldId="786"/>
            <ac:inkMk id="40" creationId="{DD855D20-E64F-4FF9-B565-941961E8B47E}"/>
          </ac:inkMkLst>
        </pc:inkChg>
        <pc:inkChg chg="add mod">
          <ac:chgData name="Duncan, Kayleigh Elizabeth" userId="0bf9b56d-23ed-474a-a411-c296b6e0ed75" providerId="ADAL" clId="{AEAD7E10-228F-4F0B-A979-AF8BA6ABE057}" dt="2021-11-23T15:31:00.267" v="3437"/>
          <ac:inkMkLst>
            <pc:docMk/>
            <pc:sldMk cId="3380798910" sldId="786"/>
            <ac:inkMk id="41" creationId="{DC25A5AF-BBE6-498C-B4FC-3DF0C6F4696A}"/>
          </ac:inkMkLst>
        </pc:inkChg>
        <pc:inkChg chg="add mod">
          <ac:chgData name="Duncan, Kayleigh Elizabeth" userId="0bf9b56d-23ed-474a-a411-c296b6e0ed75" providerId="ADAL" clId="{AEAD7E10-228F-4F0B-A979-AF8BA6ABE057}" dt="2021-11-23T15:31:00.267" v="3437"/>
          <ac:inkMkLst>
            <pc:docMk/>
            <pc:sldMk cId="3380798910" sldId="786"/>
            <ac:inkMk id="42" creationId="{41A1A43E-5CC4-47E7-A7D3-2FA6B574E1BE}"/>
          </ac:inkMkLst>
        </pc:inkChg>
      </pc:sldChg>
      <pc:sldChg chg="add">
        <pc:chgData name="Duncan, Kayleigh Elizabeth" userId="0bf9b56d-23ed-474a-a411-c296b6e0ed75" providerId="ADAL" clId="{AEAD7E10-228F-4F0B-A979-AF8BA6ABE057}" dt="2021-11-18T15:59:25.095" v="17"/>
        <pc:sldMkLst>
          <pc:docMk/>
          <pc:sldMk cId="2512206525" sldId="787"/>
        </pc:sldMkLst>
      </pc:sldChg>
      <pc:sldChg chg="add">
        <pc:chgData name="Duncan, Kayleigh Elizabeth" userId="0bf9b56d-23ed-474a-a411-c296b6e0ed75" providerId="ADAL" clId="{AEAD7E10-228F-4F0B-A979-AF8BA6ABE057}" dt="2021-11-18T15:59:25.095" v="17"/>
        <pc:sldMkLst>
          <pc:docMk/>
          <pc:sldMk cId="3356728451" sldId="788"/>
        </pc:sldMkLst>
      </pc:sldChg>
      <pc:sldChg chg="add">
        <pc:chgData name="Duncan, Kayleigh Elizabeth" userId="0bf9b56d-23ed-474a-a411-c296b6e0ed75" providerId="ADAL" clId="{AEAD7E10-228F-4F0B-A979-AF8BA6ABE057}" dt="2021-11-18T15:59:25.095" v="17"/>
        <pc:sldMkLst>
          <pc:docMk/>
          <pc:sldMk cId="386037993" sldId="789"/>
        </pc:sldMkLst>
      </pc:sldChg>
      <pc:sldChg chg="modSp add mod">
        <pc:chgData name="Duncan, Kayleigh Elizabeth" userId="0bf9b56d-23ed-474a-a411-c296b6e0ed75" providerId="ADAL" clId="{AEAD7E10-228F-4F0B-A979-AF8BA6ABE057}" dt="2021-11-30T02:54:46.712" v="3674" actId="20577"/>
        <pc:sldMkLst>
          <pc:docMk/>
          <pc:sldMk cId="2244357708" sldId="790"/>
        </pc:sldMkLst>
        <pc:spChg chg="mod">
          <ac:chgData name="Duncan, Kayleigh Elizabeth" userId="0bf9b56d-23ed-474a-a411-c296b6e0ed75" providerId="ADAL" clId="{AEAD7E10-228F-4F0B-A979-AF8BA6ABE057}" dt="2021-11-30T02:54:46.712" v="3674" actId="20577"/>
          <ac:spMkLst>
            <pc:docMk/>
            <pc:sldMk cId="2244357708" sldId="790"/>
            <ac:spMk id="2" creationId="{01FF3A47-3344-4D22-960B-4CBB3A9AED88}"/>
          </ac:spMkLst>
        </pc:spChg>
        <pc:spChg chg="mod">
          <ac:chgData name="Duncan, Kayleigh Elizabeth" userId="0bf9b56d-23ed-474a-a411-c296b6e0ed75" providerId="ADAL" clId="{AEAD7E10-228F-4F0B-A979-AF8BA6ABE057}" dt="2021-11-30T02:54:37.497" v="3661" actId="20577"/>
          <ac:spMkLst>
            <pc:docMk/>
            <pc:sldMk cId="2244357708" sldId="790"/>
            <ac:spMk id="3" creationId="{BE2AA24E-E008-4CA0-8B0B-1190DA16AEAC}"/>
          </ac:spMkLst>
        </pc:spChg>
      </pc:sldChg>
      <pc:sldChg chg="modSp add mod">
        <pc:chgData name="Duncan, Kayleigh Elizabeth" userId="0bf9b56d-23ed-474a-a411-c296b6e0ed75" providerId="ADAL" clId="{AEAD7E10-228F-4F0B-A979-AF8BA6ABE057}" dt="2021-11-30T02:53:51.905" v="3657" actId="20577"/>
        <pc:sldMkLst>
          <pc:docMk/>
          <pc:sldMk cId="68822932" sldId="791"/>
        </pc:sldMkLst>
        <pc:spChg chg="mod">
          <ac:chgData name="Duncan, Kayleigh Elizabeth" userId="0bf9b56d-23ed-474a-a411-c296b6e0ed75" providerId="ADAL" clId="{AEAD7E10-228F-4F0B-A979-AF8BA6ABE057}" dt="2021-11-30T02:53:51.905" v="3657" actId="20577"/>
          <ac:spMkLst>
            <pc:docMk/>
            <pc:sldMk cId="68822932" sldId="791"/>
            <ac:spMk id="3" creationId="{26E8386D-0E20-4652-B9FF-FD81B2FE6710}"/>
          </ac:spMkLst>
        </pc:spChg>
      </pc:sldChg>
      <pc:sldChg chg="modSp new mod">
        <pc:chgData name="Duncan, Kayleigh Elizabeth" userId="0bf9b56d-23ed-474a-a411-c296b6e0ed75" providerId="ADAL" clId="{AEAD7E10-228F-4F0B-A979-AF8BA6ABE057}" dt="2021-11-23T02:35:28.439" v="2519" actId="20577"/>
        <pc:sldMkLst>
          <pc:docMk/>
          <pc:sldMk cId="2564672612" sldId="792"/>
        </pc:sldMkLst>
        <pc:spChg chg="mod">
          <ac:chgData name="Duncan, Kayleigh Elizabeth" userId="0bf9b56d-23ed-474a-a411-c296b6e0ed75" providerId="ADAL" clId="{AEAD7E10-228F-4F0B-A979-AF8BA6ABE057}" dt="2021-11-23T02:35:28.439" v="2519" actId="20577"/>
          <ac:spMkLst>
            <pc:docMk/>
            <pc:sldMk cId="2564672612" sldId="792"/>
            <ac:spMk id="2" creationId="{6CCFA410-AF56-4BAD-973A-64F5161846D3}"/>
          </ac:spMkLst>
        </pc:spChg>
        <pc:spChg chg="mod">
          <ac:chgData name="Duncan, Kayleigh Elizabeth" userId="0bf9b56d-23ed-474a-a411-c296b6e0ed75" providerId="ADAL" clId="{AEAD7E10-228F-4F0B-A979-AF8BA6ABE057}" dt="2021-11-23T02:35:11.302" v="2505" actId="20577"/>
          <ac:spMkLst>
            <pc:docMk/>
            <pc:sldMk cId="2564672612" sldId="792"/>
            <ac:spMk id="3" creationId="{1D5C9626-3BB9-42CA-AA01-DD3F2474846A}"/>
          </ac:spMkLst>
        </pc:spChg>
      </pc:sldChg>
      <pc:sldChg chg="addSp delSp modSp new mod modNotesTx">
        <pc:chgData name="Duncan, Kayleigh Elizabeth" userId="0bf9b56d-23ed-474a-a411-c296b6e0ed75" providerId="ADAL" clId="{AEAD7E10-228F-4F0B-A979-AF8BA6ABE057}" dt="2021-11-23T15:44:01.526" v="3625"/>
        <pc:sldMkLst>
          <pc:docMk/>
          <pc:sldMk cId="2665199203" sldId="793"/>
        </pc:sldMkLst>
        <pc:spChg chg="mod">
          <ac:chgData name="Duncan, Kayleigh Elizabeth" userId="0bf9b56d-23ed-474a-a411-c296b6e0ed75" providerId="ADAL" clId="{AEAD7E10-228F-4F0B-A979-AF8BA6ABE057}" dt="2021-11-23T01:39:12.401" v="622"/>
          <ac:spMkLst>
            <pc:docMk/>
            <pc:sldMk cId="2665199203" sldId="793"/>
            <ac:spMk id="2" creationId="{79B7A1D8-E8BD-487C-B898-21A73A14C22E}"/>
          </ac:spMkLst>
        </pc:spChg>
        <pc:spChg chg="del">
          <ac:chgData name="Duncan, Kayleigh Elizabeth" userId="0bf9b56d-23ed-474a-a411-c296b6e0ed75" providerId="ADAL" clId="{AEAD7E10-228F-4F0B-A979-AF8BA6ABE057}" dt="2021-11-23T01:37:04.396" v="514" actId="478"/>
          <ac:spMkLst>
            <pc:docMk/>
            <pc:sldMk cId="2665199203" sldId="793"/>
            <ac:spMk id="3" creationId="{BDFDCDBD-6327-40C8-B333-B033B765F11F}"/>
          </ac:spMkLst>
        </pc:spChg>
        <pc:spChg chg="add del">
          <ac:chgData name="Duncan, Kayleigh Elizabeth" userId="0bf9b56d-23ed-474a-a411-c296b6e0ed75" providerId="ADAL" clId="{AEAD7E10-228F-4F0B-A979-AF8BA6ABE057}" dt="2021-11-23T01:37:07.853" v="516"/>
          <ac:spMkLst>
            <pc:docMk/>
            <pc:sldMk cId="2665199203" sldId="793"/>
            <ac:spMk id="4" creationId="{59A3296C-C09A-4343-A8EA-09428A55EDC4}"/>
          </ac:spMkLst>
        </pc:spChg>
        <pc:spChg chg="add del mod">
          <ac:chgData name="Duncan, Kayleigh Elizabeth" userId="0bf9b56d-23ed-474a-a411-c296b6e0ed75" providerId="ADAL" clId="{AEAD7E10-228F-4F0B-A979-AF8BA6ABE057}" dt="2021-11-23T01:39:19.686" v="623" actId="478"/>
          <ac:spMkLst>
            <pc:docMk/>
            <pc:sldMk cId="2665199203" sldId="793"/>
            <ac:spMk id="6" creationId="{5439E77A-B7C3-4B56-8994-964976D19D22}"/>
          </ac:spMkLst>
        </pc:spChg>
        <pc:spChg chg="add mod">
          <ac:chgData name="Duncan, Kayleigh Elizabeth" userId="0bf9b56d-23ed-474a-a411-c296b6e0ed75" providerId="ADAL" clId="{AEAD7E10-228F-4F0B-A979-AF8BA6ABE057}" dt="2021-11-23T01:48:57.076" v="1170" actId="20577"/>
          <ac:spMkLst>
            <pc:docMk/>
            <pc:sldMk cId="2665199203" sldId="793"/>
            <ac:spMk id="63" creationId="{B7A0E018-74D8-4A99-9FFC-E011A85A5D0A}"/>
          </ac:spMkLst>
        </pc:spChg>
        <pc:spChg chg="add mod">
          <ac:chgData name="Duncan, Kayleigh Elizabeth" userId="0bf9b56d-23ed-474a-a411-c296b6e0ed75" providerId="ADAL" clId="{AEAD7E10-228F-4F0B-A979-AF8BA6ABE057}" dt="2021-11-23T01:48:53.258" v="1166" actId="20577"/>
          <ac:spMkLst>
            <pc:docMk/>
            <pc:sldMk cId="2665199203" sldId="793"/>
            <ac:spMk id="64" creationId="{7B11A8F3-E961-4FBE-84A0-50FEF31A2733}"/>
          </ac:spMkLst>
        </pc:spChg>
        <pc:grpChg chg="del mod">
          <ac:chgData name="Duncan, Kayleigh Elizabeth" userId="0bf9b56d-23ed-474a-a411-c296b6e0ed75" providerId="ADAL" clId="{AEAD7E10-228F-4F0B-A979-AF8BA6ABE057}" dt="2021-11-23T15:43:14.699" v="3614"/>
          <ac:grpSpMkLst>
            <pc:docMk/>
            <pc:sldMk cId="2665199203" sldId="793"/>
            <ac:grpSpMk id="7" creationId="{2AB21023-263A-42E0-8E3B-21A25F203FDD}"/>
          </ac:grpSpMkLst>
        </pc:grpChg>
        <pc:grpChg chg="mod">
          <ac:chgData name="Duncan, Kayleigh Elizabeth" userId="0bf9b56d-23ed-474a-a411-c296b6e0ed75" providerId="ADAL" clId="{AEAD7E10-228F-4F0B-A979-AF8BA6ABE057}" dt="2021-11-23T15:43:14.699" v="3614"/>
          <ac:grpSpMkLst>
            <pc:docMk/>
            <pc:sldMk cId="2665199203" sldId="793"/>
            <ac:grpSpMk id="10" creationId="{ACF6339A-054D-4C4F-BF98-147EDC1F9457}"/>
          </ac:grpSpMkLst>
        </pc:grpChg>
        <pc:grpChg chg="del mod">
          <ac:chgData name="Duncan, Kayleigh Elizabeth" userId="0bf9b56d-23ed-474a-a411-c296b6e0ed75" providerId="ADAL" clId="{AEAD7E10-228F-4F0B-A979-AF8BA6ABE057}" dt="2021-11-23T15:44:01.526" v="3625"/>
          <ac:grpSpMkLst>
            <pc:docMk/>
            <pc:sldMk cId="2665199203" sldId="793"/>
            <ac:grpSpMk id="16" creationId="{57140114-235E-47CA-A403-3F05C786E12C}"/>
          </ac:grpSpMkLst>
        </pc:grpChg>
        <pc:grpChg chg="del mod">
          <ac:chgData name="Duncan, Kayleigh Elizabeth" userId="0bf9b56d-23ed-474a-a411-c296b6e0ed75" providerId="ADAL" clId="{AEAD7E10-228F-4F0B-A979-AF8BA6ABE057}" dt="2021-11-23T01:37:46.175" v="539"/>
          <ac:grpSpMkLst>
            <pc:docMk/>
            <pc:sldMk cId="2665199203" sldId="793"/>
            <ac:grpSpMk id="19" creationId="{D1390A0A-4D24-4625-8385-2D5733DFBD28}"/>
          </ac:grpSpMkLst>
        </pc:grpChg>
        <pc:grpChg chg="del mod">
          <ac:chgData name="Duncan, Kayleigh Elizabeth" userId="0bf9b56d-23ed-474a-a411-c296b6e0ed75" providerId="ADAL" clId="{AEAD7E10-228F-4F0B-A979-AF8BA6ABE057}" dt="2021-11-23T01:39:01.468" v="620"/>
          <ac:grpSpMkLst>
            <pc:docMk/>
            <pc:sldMk cId="2665199203" sldId="793"/>
            <ac:grpSpMk id="20" creationId="{27D0EB3D-C96D-462D-8E20-F1458ECC2022}"/>
          </ac:grpSpMkLst>
        </pc:grpChg>
        <pc:grpChg chg="mod">
          <ac:chgData name="Duncan, Kayleigh Elizabeth" userId="0bf9b56d-23ed-474a-a411-c296b6e0ed75" providerId="ADAL" clId="{AEAD7E10-228F-4F0B-A979-AF8BA6ABE057}" dt="2021-11-23T15:44:01.526" v="3625"/>
          <ac:grpSpMkLst>
            <pc:docMk/>
            <pc:sldMk cId="2665199203" sldId="793"/>
            <ac:grpSpMk id="21" creationId="{EDF63AFE-E827-4ABC-89B1-CEFDA06C3A1B}"/>
          </ac:grpSpMkLst>
        </pc:grpChg>
        <pc:grpChg chg="del mod">
          <ac:chgData name="Duncan, Kayleigh Elizabeth" userId="0bf9b56d-23ed-474a-a411-c296b6e0ed75" providerId="ADAL" clId="{AEAD7E10-228F-4F0B-A979-AF8BA6ABE057}" dt="2021-11-23T01:37:47.997" v="541"/>
          <ac:grpSpMkLst>
            <pc:docMk/>
            <pc:sldMk cId="2665199203" sldId="793"/>
            <ac:grpSpMk id="27" creationId="{00357780-6624-4AC4-BB42-A13A6FB0FD60}"/>
          </ac:grpSpMkLst>
        </pc:grpChg>
        <pc:grpChg chg="del mod">
          <ac:chgData name="Duncan, Kayleigh Elizabeth" userId="0bf9b56d-23ed-474a-a411-c296b6e0ed75" providerId="ADAL" clId="{AEAD7E10-228F-4F0B-A979-AF8BA6ABE057}" dt="2021-11-23T01:39:01.048" v="612"/>
          <ac:grpSpMkLst>
            <pc:docMk/>
            <pc:sldMk cId="2665199203" sldId="793"/>
            <ac:grpSpMk id="28" creationId="{95BCA80C-ADD3-4DDB-AB27-B880443C57CB}"/>
          </ac:grpSpMkLst>
        </pc:grpChg>
        <pc:grpChg chg="del mod">
          <ac:chgData name="Duncan, Kayleigh Elizabeth" userId="0bf9b56d-23ed-474a-a411-c296b6e0ed75" providerId="ADAL" clId="{AEAD7E10-228F-4F0B-A979-AF8BA6ABE057}" dt="2021-11-23T01:39:01.060" v="617"/>
          <ac:grpSpMkLst>
            <pc:docMk/>
            <pc:sldMk cId="2665199203" sldId="793"/>
            <ac:grpSpMk id="30" creationId="{BF31F251-F6A2-43A1-B31F-219952D3267F}"/>
          </ac:grpSpMkLst>
        </pc:grpChg>
        <pc:grpChg chg="del mod">
          <ac:chgData name="Duncan, Kayleigh Elizabeth" userId="0bf9b56d-23ed-474a-a411-c296b6e0ed75" providerId="ADAL" clId="{AEAD7E10-228F-4F0B-A979-AF8BA6ABE057}" dt="2021-11-23T01:38:28.324" v="551"/>
          <ac:grpSpMkLst>
            <pc:docMk/>
            <pc:sldMk cId="2665199203" sldId="793"/>
            <ac:grpSpMk id="36" creationId="{16F053B3-9E2C-4C76-A805-A1DB2B41A695}"/>
          </ac:grpSpMkLst>
        </pc:grpChg>
        <pc:grpChg chg="mod">
          <ac:chgData name="Duncan, Kayleigh Elizabeth" userId="0bf9b56d-23ed-474a-a411-c296b6e0ed75" providerId="ADAL" clId="{AEAD7E10-228F-4F0B-A979-AF8BA6ABE057}" dt="2021-11-23T01:38:54.959" v="592"/>
          <ac:grpSpMkLst>
            <pc:docMk/>
            <pc:sldMk cId="2665199203" sldId="793"/>
            <ac:grpSpMk id="48" creationId="{1BD87B02-DA54-4742-A04B-8968C42975DF}"/>
          </ac:grpSpMkLst>
        </pc:grpChg>
        <pc:grpChg chg="mod">
          <ac:chgData name="Duncan, Kayleigh Elizabeth" userId="0bf9b56d-23ed-474a-a411-c296b6e0ed75" providerId="ADAL" clId="{AEAD7E10-228F-4F0B-A979-AF8BA6ABE057}" dt="2021-11-23T01:38:53.681" v="579"/>
          <ac:grpSpMkLst>
            <pc:docMk/>
            <pc:sldMk cId="2665199203" sldId="793"/>
            <ac:grpSpMk id="61" creationId="{1BC5B3B3-3D7C-4C95-9CB1-B2D58B186CEA}"/>
          </ac:grpSpMkLst>
        </pc:grpChg>
        <pc:grpChg chg="mod">
          <ac:chgData name="Duncan, Kayleigh Elizabeth" userId="0bf9b56d-23ed-474a-a411-c296b6e0ed75" providerId="ADAL" clId="{AEAD7E10-228F-4F0B-A979-AF8BA6ABE057}" dt="2021-11-23T01:38:53.681" v="579"/>
          <ac:grpSpMkLst>
            <pc:docMk/>
            <pc:sldMk cId="2665199203" sldId="793"/>
            <ac:grpSpMk id="62" creationId="{827C65D7-92BA-4EF5-89F0-E0B6C2A16DA0}"/>
          </ac:grpSpMkLst>
        </pc:grpChg>
        <pc:inkChg chg="add mod">
          <ac:chgData name="Duncan, Kayleigh Elizabeth" userId="0bf9b56d-23ed-474a-a411-c296b6e0ed75" providerId="ADAL" clId="{AEAD7E10-228F-4F0B-A979-AF8BA6ABE057}" dt="2021-11-23T15:43:14.699" v="3614"/>
          <ac:inkMkLst>
            <pc:docMk/>
            <pc:sldMk cId="2665199203" sldId="793"/>
            <ac:inkMk id="3" creationId="{2D6761C1-7B48-4A26-8AAA-6A2C83894677}"/>
          </ac:inkMkLst>
        </pc:inkChg>
        <pc:inkChg chg="add mod">
          <ac:chgData name="Duncan, Kayleigh Elizabeth" userId="0bf9b56d-23ed-474a-a411-c296b6e0ed75" providerId="ADAL" clId="{AEAD7E10-228F-4F0B-A979-AF8BA6ABE057}" dt="2021-11-23T15:43:14.699" v="3614"/>
          <ac:inkMkLst>
            <pc:docMk/>
            <pc:sldMk cId="2665199203" sldId="793"/>
            <ac:inkMk id="4" creationId="{D8314B74-D517-4E74-9729-297683BBC381}"/>
          </ac:inkMkLst>
        </pc:inkChg>
        <pc:inkChg chg="add mod">
          <ac:chgData name="Duncan, Kayleigh Elizabeth" userId="0bf9b56d-23ed-474a-a411-c296b6e0ed75" providerId="ADAL" clId="{AEAD7E10-228F-4F0B-A979-AF8BA6ABE057}" dt="2021-11-23T15:43:14.699" v="3614"/>
          <ac:inkMkLst>
            <pc:docMk/>
            <pc:sldMk cId="2665199203" sldId="793"/>
            <ac:inkMk id="5" creationId="{3685FB49-3F3B-4C69-ACAA-A6FE7D1CCA61}"/>
          </ac:inkMkLst>
        </pc:inkChg>
        <pc:inkChg chg="add mod">
          <ac:chgData name="Duncan, Kayleigh Elizabeth" userId="0bf9b56d-23ed-474a-a411-c296b6e0ed75" providerId="ADAL" clId="{AEAD7E10-228F-4F0B-A979-AF8BA6ABE057}" dt="2021-11-23T15:43:14.699" v="3614"/>
          <ac:inkMkLst>
            <pc:docMk/>
            <pc:sldMk cId="2665199203" sldId="793"/>
            <ac:inkMk id="6" creationId="{2064DE51-B822-4375-B63A-8F783713960F}"/>
          </ac:inkMkLst>
        </pc:inkChg>
        <pc:inkChg chg="add del mod">
          <ac:chgData name="Duncan, Kayleigh Elizabeth" userId="0bf9b56d-23ed-474a-a411-c296b6e0ed75" providerId="ADAL" clId="{AEAD7E10-228F-4F0B-A979-AF8BA6ABE057}" dt="2021-11-23T01:39:01.038" v="607"/>
          <ac:inkMkLst>
            <pc:docMk/>
            <pc:sldMk cId="2665199203" sldId="793"/>
            <ac:inkMk id="7" creationId="{219D093C-A6F6-4A71-ACFF-F63467A8C950}"/>
          </ac:inkMkLst>
        </pc:inkChg>
        <pc:inkChg chg="add del mod">
          <ac:chgData name="Duncan, Kayleigh Elizabeth" userId="0bf9b56d-23ed-474a-a411-c296b6e0ed75" providerId="ADAL" clId="{AEAD7E10-228F-4F0B-A979-AF8BA6ABE057}" dt="2021-11-23T01:39:01.058" v="616"/>
          <ac:inkMkLst>
            <pc:docMk/>
            <pc:sldMk cId="2665199203" sldId="793"/>
            <ac:inkMk id="8" creationId="{87D68479-6A63-4755-9459-A480BE113C6F}"/>
          </ac:inkMkLst>
        </pc:inkChg>
        <pc:inkChg chg="add mod">
          <ac:chgData name="Duncan, Kayleigh Elizabeth" userId="0bf9b56d-23ed-474a-a411-c296b6e0ed75" providerId="ADAL" clId="{AEAD7E10-228F-4F0B-A979-AF8BA6ABE057}" dt="2021-11-23T15:43:14.699" v="3614"/>
          <ac:inkMkLst>
            <pc:docMk/>
            <pc:sldMk cId="2665199203" sldId="793"/>
            <ac:inkMk id="8" creationId="{FA60ECE7-D2C5-40C3-A310-A83B6BD5EFA8}"/>
          </ac:inkMkLst>
        </pc:inkChg>
        <pc:inkChg chg="add mod">
          <ac:chgData name="Duncan, Kayleigh Elizabeth" userId="0bf9b56d-23ed-474a-a411-c296b6e0ed75" providerId="ADAL" clId="{AEAD7E10-228F-4F0B-A979-AF8BA6ABE057}" dt="2021-11-23T15:43:14.699" v="3614"/>
          <ac:inkMkLst>
            <pc:docMk/>
            <pc:sldMk cId="2665199203" sldId="793"/>
            <ac:inkMk id="9" creationId="{5FD88783-3D31-4E61-BAAA-D411BA202A73}"/>
          </ac:inkMkLst>
        </pc:inkChg>
        <pc:inkChg chg="add del mod">
          <ac:chgData name="Duncan, Kayleigh Elizabeth" userId="0bf9b56d-23ed-474a-a411-c296b6e0ed75" providerId="ADAL" clId="{AEAD7E10-228F-4F0B-A979-AF8BA6ABE057}" dt="2021-11-23T01:39:01.057" v="615"/>
          <ac:inkMkLst>
            <pc:docMk/>
            <pc:sldMk cId="2665199203" sldId="793"/>
            <ac:inkMk id="9" creationId="{A4ABD21D-1C79-4724-BDAA-B8CB0EF36FF4}"/>
          </ac:inkMkLst>
        </pc:inkChg>
        <pc:inkChg chg="add del mod">
          <ac:chgData name="Duncan, Kayleigh Elizabeth" userId="0bf9b56d-23ed-474a-a411-c296b6e0ed75" providerId="ADAL" clId="{AEAD7E10-228F-4F0B-A979-AF8BA6ABE057}" dt="2021-11-23T01:39:03" v="621"/>
          <ac:inkMkLst>
            <pc:docMk/>
            <pc:sldMk cId="2665199203" sldId="793"/>
            <ac:inkMk id="10" creationId="{463BBD3D-61FA-48FC-B441-8E362DAADA92}"/>
          </ac:inkMkLst>
        </pc:inkChg>
        <pc:inkChg chg="add del mod">
          <ac:chgData name="Duncan, Kayleigh Elizabeth" userId="0bf9b56d-23ed-474a-a411-c296b6e0ed75" providerId="ADAL" clId="{AEAD7E10-228F-4F0B-A979-AF8BA6ABE057}" dt="2021-11-23T01:39:01.036" v="605"/>
          <ac:inkMkLst>
            <pc:docMk/>
            <pc:sldMk cId="2665199203" sldId="793"/>
            <ac:inkMk id="11" creationId="{307682F4-9295-409D-80CD-FD131C938A86}"/>
          </ac:inkMkLst>
        </pc:inkChg>
        <pc:inkChg chg="add mod">
          <ac:chgData name="Duncan, Kayleigh Elizabeth" userId="0bf9b56d-23ed-474a-a411-c296b6e0ed75" providerId="ADAL" clId="{AEAD7E10-228F-4F0B-A979-AF8BA6ABE057}" dt="2021-11-23T15:44:01.526" v="3625"/>
          <ac:inkMkLst>
            <pc:docMk/>
            <pc:sldMk cId="2665199203" sldId="793"/>
            <ac:inkMk id="11" creationId="{3B1FC8CC-5F01-4BEE-B8FD-BB3AD7C99301}"/>
          </ac:inkMkLst>
        </pc:inkChg>
        <pc:inkChg chg="add mod">
          <ac:chgData name="Duncan, Kayleigh Elizabeth" userId="0bf9b56d-23ed-474a-a411-c296b6e0ed75" providerId="ADAL" clId="{AEAD7E10-228F-4F0B-A979-AF8BA6ABE057}" dt="2021-11-23T15:44:01.526" v="3625"/>
          <ac:inkMkLst>
            <pc:docMk/>
            <pc:sldMk cId="2665199203" sldId="793"/>
            <ac:inkMk id="12" creationId="{06681C74-FEBF-4E73-8A0A-83F1B074BDB5}"/>
          </ac:inkMkLst>
        </pc:inkChg>
        <pc:inkChg chg="add del mod">
          <ac:chgData name="Duncan, Kayleigh Elizabeth" userId="0bf9b56d-23ed-474a-a411-c296b6e0ed75" providerId="ADAL" clId="{AEAD7E10-228F-4F0B-A979-AF8BA6ABE057}" dt="2021-11-23T01:39:01.026" v="601"/>
          <ac:inkMkLst>
            <pc:docMk/>
            <pc:sldMk cId="2665199203" sldId="793"/>
            <ac:inkMk id="12" creationId="{CB205CD4-BF0D-4B4E-AD67-417F55919EEA}"/>
          </ac:inkMkLst>
        </pc:inkChg>
        <pc:inkChg chg="add del mod">
          <ac:chgData name="Duncan, Kayleigh Elizabeth" userId="0bf9b56d-23ed-474a-a411-c296b6e0ed75" providerId="ADAL" clId="{AEAD7E10-228F-4F0B-A979-AF8BA6ABE057}" dt="2021-11-23T01:39:01.043" v="611"/>
          <ac:inkMkLst>
            <pc:docMk/>
            <pc:sldMk cId="2665199203" sldId="793"/>
            <ac:inkMk id="13" creationId="{23E96FCF-A244-441C-A916-EC2101C79477}"/>
          </ac:inkMkLst>
        </pc:inkChg>
        <pc:inkChg chg="add mod">
          <ac:chgData name="Duncan, Kayleigh Elizabeth" userId="0bf9b56d-23ed-474a-a411-c296b6e0ed75" providerId="ADAL" clId="{AEAD7E10-228F-4F0B-A979-AF8BA6ABE057}" dt="2021-11-23T15:44:01.526" v="3625"/>
          <ac:inkMkLst>
            <pc:docMk/>
            <pc:sldMk cId="2665199203" sldId="793"/>
            <ac:inkMk id="13" creationId="{31073B11-340D-436D-BDBB-210F69AA344E}"/>
          </ac:inkMkLst>
        </pc:inkChg>
        <pc:inkChg chg="add mod">
          <ac:chgData name="Duncan, Kayleigh Elizabeth" userId="0bf9b56d-23ed-474a-a411-c296b6e0ed75" providerId="ADAL" clId="{AEAD7E10-228F-4F0B-A979-AF8BA6ABE057}" dt="2021-11-23T15:44:01.526" v="3625"/>
          <ac:inkMkLst>
            <pc:docMk/>
            <pc:sldMk cId="2665199203" sldId="793"/>
            <ac:inkMk id="14" creationId="{243E7DA5-884C-4F8C-A5D6-A7FFF947B180}"/>
          </ac:inkMkLst>
        </pc:inkChg>
        <pc:inkChg chg="add del mod">
          <ac:chgData name="Duncan, Kayleigh Elizabeth" userId="0bf9b56d-23ed-474a-a411-c296b6e0ed75" providerId="ADAL" clId="{AEAD7E10-228F-4F0B-A979-AF8BA6ABE057}" dt="2021-11-23T01:39:01.468" v="620"/>
          <ac:inkMkLst>
            <pc:docMk/>
            <pc:sldMk cId="2665199203" sldId="793"/>
            <ac:inkMk id="14" creationId="{9200543F-F97A-43DC-A9FD-FEFFDAA2BE1D}"/>
          </ac:inkMkLst>
        </pc:inkChg>
        <pc:inkChg chg="add del mod">
          <ac:chgData name="Duncan, Kayleigh Elizabeth" userId="0bf9b56d-23ed-474a-a411-c296b6e0ed75" providerId="ADAL" clId="{AEAD7E10-228F-4F0B-A979-AF8BA6ABE057}" dt="2021-11-23T01:39:01.034" v="604"/>
          <ac:inkMkLst>
            <pc:docMk/>
            <pc:sldMk cId="2665199203" sldId="793"/>
            <ac:inkMk id="15" creationId="{1322FE84-00F7-4159-8FA0-339574FF13D7}"/>
          </ac:inkMkLst>
        </pc:inkChg>
        <pc:inkChg chg="add mod">
          <ac:chgData name="Duncan, Kayleigh Elizabeth" userId="0bf9b56d-23ed-474a-a411-c296b6e0ed75" providerId="ADAL" clId="{AEAD7E10-228F-4F0B-A979-AF8BA6ABE057}" dt="2021-11-23T15:44:01.526" v="3625"/>
          <ac:inkMkLst>
            <pc:docMk/>
            <pc:sldMk cId="2665199203" sldId="793"/>
            <ac:inkMk id="15" creationId="{357EBD0F-E066-4015-B3C7-D7A4548987E5}"/>
          </ac:inkMkLst>
        </pc:inkChg>
        <pc:inkChg chg="add del mod">
          <ac:chgData name="Duncan, Kayleigh Elizabeth" userId="0bf9b56d-23ed-474a-a411-c296b6e0ed75" providerId="ADAL" clId="{AEAD7E10-228F-4F0B-A979-AF8BA6ABE057}" dt="2021-11-23T01:39:01.063" v="618"/>
          <ac:inkMkLst>
            <pc:docMk/>
            <pc:sldMk cId="2665199203" sldId="793"/>
            <ac:inkMk id="16" creationId="{2B2B20F1-7EA6-4176-8051-E79AAC76C3E0}"/>
          </ac:inkMkLst>
        </pc:inkChg>
        <pc:inkChg chg="add mod">
          <ac:chgData name="Duncan, Kayleigh Elizabeth" userId="0bf9b56d-23ed-474a-a411-c296b6e0ed75" providerId="ADAL" clId="{AEAD7E10-228F-4F0B-A979-AF8BA6ABE057}" dt="2021-11-23T15:44:01.526" v="3625"/>
          <ac:inkMkLst>
            <pc:docMk/>
            <pc:sldMk cId="2665199203" sldId="793"/>
            <ac:inkMk id="17" creationId="{C0528C3A-E23D-42AB-8EFA-AD3FC35ED009}"/>
          </ac:inkMkLst>
        </pc:inkChg>
        <pc:inkChg chg="add del mod">
          <ac:chgData name="Duncan, Kayleigh Elizabeth" userId="0bf9b56d-23ed-474a-a411-c296b6e0ed75" providerId="ADAL" clId="{AEAD7E10-228F-4F0B-A979-AF8BA6ABE057}" dt="2021-11-23T01:39:01.022" v="600"/>
          <ac:inkMkLst>
            <pc:docMk/>
            <pc:sldMk cId="2665199203" sldId="793"/>
            <ac:inkMk id="17" creationId="{C26DBFF2-18FB-4EED-9E70-FA42BF5720C5}"/>
          </ac:inkMkLst>
        </pc:inkChg>
        <pc:inkChg chg="add del mod">
          <ac:chgData name="Duncan, Kayleigh Elizabeth" userId="0bf9b56d-23ed-474a-a411-c296b6e0ed75" providerId="ADAL" clId="{AEAD7E10-228F-4F0B-A979-AF8BA6ABE057}" dt="2021-11-23T01:39:01.048" v="612"/>
          <ac:inkMkLst>
            <pc:docMk/>
            <pc:sldMk cId="2665199203" sldId="793"/>
            <ac:inkMk id="18" creationId="{65877858-6860-4ADA-B263-ACF03625A3BE}"/>
          </ac:inkMkLst>
        </pc:inkChg>
        <pc:inkChg chg="add mod">
          <ac:chgData name="Duncan, Kayleigh Elizabeth" userId="0bf9b56d-23ed-474a-a411-c296b6e0ed75" providerId="ADAL" clId="{AEAD7E10-228F-4F0B-A979-AF8BA6ABE057}" dt="2021-11-23T15:44:01.526" v="3625"/>
          <ac:inkMkLst>
            <pc:docMk/>
            <pc:sldMk cId="2665199203" sldId="793"/>
            <ac:inkMk id="18" creationId="{83EE46CB-1DEA-47AD-9B59-88AD409C5721}"/>
          </ac:inkMkLst>
        </pc:inkChg>
        <pc:inkChg chg="add mod">
          <ac:chgData name="Duncan, Kayleigh Elizabeth" userId="0bf9b56d-23ed-474a-a411-c296b6e0ed75" providerId="ADAL" clId="{AEAD7E10-228F-4F0B-A979-AF8BA6ABE057}" dt="2021-11-23T15:44:01.526" v="3625"/>
          <ac:inkMkLst>
            <pc:docMk/>
            <pc:sldMk cId="2665199203" sldId="793"/>
            <ac:inkMk id="19" creationId="{6CFBAAE5-B607-4E7C-9248-AFC4DD9284D6}"/>
          </ac:inkMkLst>
        </pc:inkChg>
        <pc:inkChg chg="add mod">
          <ac:chgData name="Duncan, Kayleigh Elizabeth" userId="0bf9b56d-23ed-474a-a411-c296b6e0ed75" providerId="ADAL" clId="{AEAD7E10-228F-4F0B-A979-AF8BA6ABE057}" dt="2021-11-23T15:44:01.526" v="3625"/>
          <ac:inkMkLst>
            <pc:docMk/>
            <pc:sldMk cId="2665199203" sldId="793"/>
            <ac:inkMk id="20" creationId="{11190E44-A0F1-4AB3-9E63-7CAD01DB1C0D}"/>
          </ac:inkMkLst>
        </pc:inkChg>
        <pc:inkChg chg="add del mod">
          <ac:chgData name="Duncan, Kayleigh Elizabeth" userId="0bf9b56d-23ed-474a-a411-c296b6e0ed75" providerId="ADAL" clId="{AEAD7E10-228F-4F0B-A979-AF8BA6ABE057}" dt="2021-11-23T01:39:01.037" v="606"/>
          <ac:inkMkLst>
            <pc:docMk/>
            <pc:sldMk cId="2665199203" sldId="793"/>
            <ac:inkMk id="21" creationId="{11F2FC39-E9CB-4BED-A879-E89A67853E4B}"/>
          </ac:inkMkLst>
        </pc:inkChg>
        <pc:inkChg chg="add del mod">
          <ac:chgData name="Duncan, Kayleigh Elizabeth" userId="0bf9b56d-23ed-474a-a411-c296b6e0ed75" providerId="ADAL" clId="{AEAD7E10-228F-4F0B-A979-AF8BA6ABE057}" dt="2021-11-23T01:39:01.055" v="614"/>
          <ac:inkMkLst>
            <pc:docMk/>
            <pc:sldMk cId="2665199203" sldId="793"/>
            <ac:inkMk id="22" creationId="{8BA7C9D7-3F95-4706-B34C-5D23C0A4F501}"/>
          </ac:inkMkLst>
        </pc:inkChg>
        <pc:inkChg chg="add del mod">
          <ac:chgData name="Duncan, Kayleigh Elizabeth" userId="0bf9b56d-23ed-474a-a411-c296b6e0ed75" providerId="ADAL" clId="{AEAD7E10-228F-4F0B-A979-AF8BA6ABE057}" dt="2021-11-23T01:39:01.042" v="610"/>
          <ac:inkMkLst>
            <pc:docMk/>
            <pc:sldMk cId="2665199203" sldId="793"/>
            <ac:inkMk id="23" creationId="{D67A1332-E6FD-44C9-A49C-BDF3746022D0}"/>
          </ac:inkMkLst>
        </pc:inkChg>
        <pc:inkChg chg="add del mod">
          <ac:chgData name="Duncan, Kayleigh Elizabeth" userId="0bf9b56d-23ed-474a-a411-c296b6e0ed75" providerId="ADAL" clId="{AEAD7E10-228F-4F0B-A979-AF8BA6ABE057}" dt="2021-11-23T01:39:01.064" v="619"/>
          <ac:inkMkLst>
            <pc:docMk/>
            <pc:sldMk cId="2665199203" sldId="793"/>
            <ac:inkMk id="24" creationId="{FAC8B379-B168-41B8-B4E8-E6BEFDCDCBC0}"/>
          </ac:inkMkLst>
        </pc:inkChg>
        <pc:inkChg chg="add del mod">
          <ac:chgData name="Duncan, Kayleigh Elizabeth" userId="0bf9b56d-23ed-474a-a411-c296b6e0ed75" providerId="ADAL" clId="{AEAD7E10-228F-4F0B-A979-AF8BA6ABE057}" dt="2021-11-23T01:39:01.040" v="608"/>
          <ac:inkMkLst>
            <pc:docMk/>
            <pc:sldMk cId="2665199203" sldId="793"/>
            <ac:inkMk id="25" creationId="{E6D47EBC-C2A9-480B-B83A-4EBA9C81A42D}"/>
          </ac:inkMkLst>
        </pc:inkChg>
        <pc:inkChg chg="add del mod">
          <ac:chgData name="Duncan, Kayleigh Elizabeth" userId="0bf9b56d-23ed-474a-a411-c296b6e0ed75" providerId="ADAL" clId="{AEAD7E10-228F-4F0B-A979-AF8BA6ABE057}" dt="2021-11-23T01:39:01.032" v="603"/>
          <ac:inkMkLst>
            <pc:docMk/>
            <pc:sldMk cId="2665199203" sldId="793"/>
            <ac:inkMk id="26" creationId="{850DD2A8-7733-482F-8877-3ED3C0D2A6AD}"/>
          </ac:inkMkLst>
        </pc:inkChg>
        <pc:inkChg chg="add del mod">
          <ac:chgData name="Duncan, Kayleigh Elizabeth" userId="0bf9b56d-23ed-474a-a411-c296b6e0ed75" providerId="ADAL" clId="{AEAD7E10-228F-4F0B-A979-AF8BA6ABE057}" dt="2021-11-23T01:39:01.060" v="617"/>
          <ac:inkMkLst>
            <pc:docMk/>
            <pc:sldMk cId="2665199203" sldId="793"/>
            <ac:inkMk id="29" creationId="{FE27DF6B-E08D-41FE-B590-85B1CAD5213D}"/>
          </ac:inkMkLst>
        </pc:inkChg>
        <pc:inkChg chg="add del mod">
          <ac:chgData name="Duncan, Kayleigh Elizabeth" userId="0bf9b56d-23ed-474a-a411-c296b6e0ed75" providerId="ADAL" clId="{AEAD7E10-228F-4F0B-A979-AF8BA6ABE057}" dt="2021-11-23T01:38:28.315" v="548"/>
          <ac:inkMkLst>
            <pc:docMk/>
            <pc:sldMk cId="2665199203" sldId="793"/>
            <ac:inkMk id="31" creationId="{8826E755-5940-4BEF-A382-4CDF1302FF0F}"/>
          </ac:inkMkLst>
        </pc:inkChg>
        <pc:inkChg chg="add del mod">
          <ac:chgData name="Duncan, Kayleigh Elizabeth" userId="0bf9b56d-23ed-474a-a411-c296b6e0ed75" providerId="ADAL" clId="{AEAD7E10-228F-4F0B-A979-AF8BA6ABE057}" dt="2021-11-23T01:38:28.324" v="551"/>
          <ac:inkMkLst>
            <pc:docMk/>
            <pc:sldMk cId="2665199203" sldId="793"/>
            <ac:inkMk id="32" creationId="{9D893F07-4BA5-4E66-B1D4-329D4D4CF8EB}"/>
          </ac:inkMkLst>
        </pc:inkChg>
        <pc:inkChg chg="add del mod">
          <ac:chgData name="Duncan, Kayleigh Elizabeth" userId="0bf9b56d-23ed-474a-a411-c296b6e0ed75" providerId="ADAL" clId="{AEAD7E10-228F-4F0B-A979-AF8BA6ABE057}" dt="2021-11-23T01:38:28.321" v="550"/>
          <ac:inkMkLst>
            <pc:docMk/>
            <pc:sldMk cId="2665199203" sldId="793"/>
            <ac:inkMk id="33" creationId="{1F88F5E2-C75D-4616-9C0F-D0C6F4FB068D}"/>
          </ac:inkMkLst>
        </pc:inkChg>
        <pc:inkChg chg="add del mod">
          <ac:chgData name="Duncan, Kayleigh Elizabeth" userId="0bf9b56d-23ed-474a-a411-c296b6e0ed75" providerId="ADAL" clId="{AEAD7E10-228F-4F0B-A979-AF8BA6ABE057}" dt="2021-11-23T01:38:28.318" v="549"/>
          <ac:inkMkLst>
            <pc:docMk/>
            <pc:sldMk cId="2665199203" sldId="793"/>
            <ac:inkMk id="34" creationId="{B6694CCE-AC35-41B9-B98C-93CE71FF9EBD}"/>
          </ac:inkMkLst>
        </pc:inkChg>
        <pc:inkChg chg="add del mod">
          <ac:chgData name="Duncan, Kayleigh Elizabeth" userId="0bf9b56d-23ed-474a-a411-c296b6e0ed75" providerId="ADAL" clId="{AEAD7E10-228F-4F0B-A979-AF8BA6ABE057}" dt="2021-11-23T01:38:28.977" v="552"/>
          <ac:inkMkLst>
            <pc:docMk/>
            <pc:sldMk cId="2665199203" sldId="793"/>
            <ac:inkMk id="35" creationId="{8A219FDE-793E-443F-9E31-4522748B6BD7}"/>
          </ac:inkMkLst>
        </pc:inkChg>
        <pc:inkChg chg="add del mod">
          <ac:chgData name="Duncan, Kayleigh Elizabeth" userId="0bf9b56d-23ed-474a-a411-c296b6e0ed75" providerId="ADAL" clId="{AEAD7E10-228F-4F0B-A979-AF8BA6ABE057}" dt="2021-11-23T01:39:01.052" v="613"/>
          <ac:inkMkLst>
            <pc:docMk/>
            <pc:sldMk cId="2665199203" sldId="793"/>
            <ac:inkMk id="37" creationId="{769F151F-950E-4457-B691-9E09A7A8CF42}"/>
          </ac:inkMkLst>
        </pc:inkChg>
        <pc:inkChg chg="add del mod">
          <ac:chgData name="Duncan, Kayleigh Elizabeth" userId="0bf9b56d-23ed-474a-a411-c296b6e0ed75" providerId="ADAL" clId="{AEAD7E10-228F-4F0B-A979-AF8BA6ABE057}" dt="2021-11-23T01:39:01.029" v="602"/>
          <ac:inkMkLst>
            <pc:docMk/>
            <pc:sldMk cId="2665199203" sldId="793"/>
            <ac:inkMk id="38" creationId="{02FDEAB4-031B-4490-A4A0-9AFCA4CF83D8}"/>
          </ac:inkMkLst>
        </pc:inkChg>
        <pc:inkChg chg="add del mod">
          <ac:chgData name="Duncan, Kayleigh Elizabeth" userId="0bf9b56d-23ed-474a-a411-c296b6e0ed75" providerId="ADAL" clId="{AEAD7E10-228F-4F0B-A979-AF8BA6ABE057}" dt="2021-11-23T01:39:01.041" v="609"/>
          <ac:inkMkLst>
            <pc:docMk/>
            <pc:sldMk cId="2665199203" sldId="793"/>
            <ac:inkMk id="39" creationId="{39774FC8-5F58-41E0-ACE6-35737A59714F}"/>
          </ac:inkMkLst>
        </pc:inkChg>
        <pc:inkChg chg="add del mod">
          <ac:chgData name="Duncan, Kayleigh Elizabeth" userId="0bf9b56d-23ed-474a-a411-c296b6e0ed75" providerId="ADAL" clId="{AEAD7E10-228F-4F0B-A979-AF8BA6ABE057}" dt="2021-11-23T01:38:55.191" v="599" actId="9405"/>
          <ac:inkMkLst>
            <pc:docMk/>
            <pc:sldMk cId="2665199203" sldId="793"/>
            <ac:inkMk id="40" creationId="{E33CACE7-5287-4668-8B7F-67A56C68D0D1}"/>
          </ac:inkMkLst>
        </pc:inkChg>
        <pc:inkChg chg="add del mod">
          <ac:chgData name="Duncan, Kayleigh Elizabeth" userId="0bf9b56d-23ed-474a-a411-c296b6e0ed75" providerId="ADAL" clId="{AEAD7E10-228F-4F0B-A979-AF8BA6ABE057}" dt="2021-11-23T01:38:55.150" v="598" actId="9405"/>
          <ac:inkMkLst>
            <pc:docMk/>
            <pc:sldMk cId="2665199203" sldId="793"/>
            <ac:inkMk id="41" creationId="{6E347956-0623-414B-9E70-6066B24C3CD9}"/>
          </ac:inkMkLst>
        </pc:inkChg>
        <pc:inkChg chg="add del mod">
          <ac:chgData name="Duncan, Kayleigh Elizabeth" userId="0bf9b56d-23ed-474a-a411-c296b6e0ed75" providerId="ADAL" clId="{AEAD7E10-228F-4F0B-A979-AF8BA6ABE057}" dt="2021-11-23T01:38:55.122" v="597" actId="9405"/>
          <ac:inkMkLst>
            <pc:docMk/>
            <pc:sldMk cId="2665199203" sldId="793"/>
            <ac:inkMk id="42" creationId="{BC324910-6612-426C-B748-296C1AAFFA17}"/>
          </ac:inkMkLst>
        </pc:inkChg>
        <pc:inkChg chg="add del mod">
          <ac:chgData name="Duncan, Kayleigh Elizabeth" userId="0bf9b56d-23ed-474a-a411-c296b6e0ed75" providerId="ADAL" clId="{AEAD7E10-228F-4F0B-A979-AF8BA6ABE057}" dt="2021-11-23T01:38:55.091" v="596" actId="9405"/>
          <ac:inkMkLst>
            <pc:docMk/>
            <pc:sldMk cId="2665199203" sldId="793"/>
            <ac:inkMk id="43" creationId="{2BA27E5F-6E6D-4EC5-A6C7-B075DE3BB5A2}"/>
          </ac:inkMkLst>
        </pc:inkChg>
        <pc:inkChg chg="add del mod">
          <ac:chgData name="Duncan, Kayleigh Elizabeth" userId="0bf9b56d-23ed-474a-a411-c296b6e0ed75" providerId="ADAL" clId="{AEAD7E10-228F-4F0B-A979-AF8BA6ABE057}" dt="2021-11-23T01:38:55.067" v="595" actId="9405"/>
          <ac:inkMkLst>
            <pc:docMk/>
            <pc:sldMk cId="2665199203" sldId="793"/>
            <ac:inkMk id="44" creationId="{0D42A99C-A576-4C05-96D8-92E8B988CE80}"/>
          </ac:inkMkLst>
        </pc:inkChg>
        <pc:inkChg chg="add del mod">
          <ac:chgData name="Duncan, Kayleigh Elizabeth" userId="0bf9b56d-23ed-474a-a411-c296b6e0ed75" providerId="ADAL" clId="{AEAD7E10-228F-4F0B-A979-AF8BA6ABE057}" dt="2021-11-23T01:38:55.023" v="594" actId="9405"/>
          <ac:inkMkLst>
            <pc:docMk/>
            <pc:sldMk cId="2665199203" sldId="793"/>
            <ac:inkMk id="45" creationId="{E6748FC3-6FDC-4058-8B46-52915442CB2C}"/>
          </ac:inkMkLst>
        </pc:inkChg>
        <pc:inkChg chg="add del mod">
          <ac:chgData name="Duncan, Kayleigh Elizabeth" userId="0bf9b56d-23ed-474a-a411-c296b6e0ed75" providerId="ADAL" clId="{AEAD7E10-228F-4F0B-A979-AF8BA6ABE057}" dt="2021-11-23T01:38:54.998" v="593" actId="9405"/>
          <ac:inkMkLst>
            <pc:docMk/>
            <pc:sldMk cId="2665199203" sldId="793"/>
            <ac:inkMk id="46" creationId="{65960570-DB61-4380-B481-61A4B4196434}"/>
          </ac:inkMkLst>
        </pc:inkChg>
        <pc:inkChg chg="add del mod">
          <ac:chgData name="Duncan, Kayleigh Elizabeth" userId="0bf9b56d-23ed-474a-a411-c296b6e0ed75" providerId="ADAL" clId="{AEAD7E10-228F-4F0B-A979-AF8BA6ABE057}" dt="2021-11-23T01:38:54.959" v="592"/>
          <ac:inkMkLst>
            <pc:docMk/>
            <pc:sldMk cId="2665199203" sldId="793"/>
            <ac:inkMk id="47" creationId="{426DD43E-D1FD-428B-BCDA-385219206DA5}"/>
          </ac:inkMkLst>
        </pc:inkChg>
        <pc:inkChg chg="add del mod">
          <ac:chgData name="Duncan, Kayleigh Elizabeth" userId="0bf9b56d-23ed-474a-a411-c296b6e0ed75" providerId="ADAL" clId="{AEAD7E10-228F-4F0B-A979-AF8BA6ABE057}" dt="2021-11-23T01:38:54.923" v="590" actId="9405"/>
          <ac:inkMkLst>
            <pc:docMk/>
            <pc:sldMk cId="2665199203" sldId="793"/>
            <ac:inkMk id="49" creationId="{2A9C57DE-DD5A-4A96-B1FC-5F76E3F46046}"/>
          </ac:inkMkLst>
        </pc:inkChg>
        <pc:inkChg chg="add del mod">
          <ac:chgData name="Duncan, Kayleigh Elizabeth" userId="0bf9b56d-23ed-474a-a411-c296b6e0ed75" providerId="ADAL" clId="{AEAD7E10-228F-4F0B-A979-AF8BA6ABE057}" dt="2021-11-23T01:38:54.890" v="589" actId="9405"/>
          <ac:inkMkLst>
            <pc:docMk/>
            <pc:sldMk cId="2665199203" sldId="793"/>
            <ac:inkMk id="50" creationId="{70114DE8-C41C-4977-BE6B-672B9DCDA183}"/>
          </ac:inkMkLst>
        </pc:inkChg>
        <pc:inkChg chg="add del mod">
          <ac:chgData name="Duncan, Kayleigh Elizabeth" userId="0bf9b56d-23ed-474a-a411-c296b6e0ed75" providerId="ADAL" clId="{AEAD7E10-228F-4F0B-A979-AF8BA6ABE057}" dt="2021-11-23T01:38:54.857" v="588" actId="9405"/>
          <ac:inkMkLst>
            <pc:docMk/>
            <pc:sldMk cId="2665199203" sldId="793"/>
            <ac:inkMk id="51" creationId="{2CD0361A-4E7A-4B1B-B54C-46C487A5D517}"/>
          </ac:inkMkLst>
        </pc:inkChg>
        <pc:inkChg chg="add del mod">
          <ac:chgData name="Duncan, Kayleigh Elizabeth" userId="0bf9b56d-23ed-474a-a411-c296b6e0ed75" providerId="ADAL" clId="{AEAD7E10-228F-4F0B-A979-AF8BA6ABE057}" dt="2021-11-23T01:38:54.826" v="587" actId="9405"/>
          <ac:inkMkLst>
            <pc:docMk/>
            <pc:sldMk cId="2665199203" sldId="793"/>
            <ac:inkMk id="52" creationId="{9A33CB0D-8573-41A3-A87A-5F2FD1F3DE63}"/>
          </ac:inkMkLst>
        </pc:inkChg>
        <pc:inkChg chg="add del mod">
          <ac:chgData name="Duncan, Kayleigh Elizabeth" userId="0bf9b56d-23ed-474a-a411-c296b6e0ed75" providerId="ADAL" clId="{AEAD7E10-228F-4F0B-A979-AF8BA6ABE057}" dt="2021-11-23T01:38:54.797" v="586" actId="9405"/>
          <ac:inkMkLst>
            <pc:docMk/>
            <pc:sldMk cId="2665199203" sldId="793"/>
            <ac:inkMk id="53" creationId="{1464D91E-3A11-48A1-9DDE-04477115C9F6}"/>
          </ac:inkMkLst>
        </pc:inkChg>
        <pc:inkChg chg="add del mod">
          <ac:chgData name="Duncan, Kayleigh Elizabeth" userId="0bf9b56d-23ed-474a-a411-c296b6e0ed75" providerId="ADAL" clId="{AEAD7E10-228F-4F0B-A979-AF8BA6ABE057}" dt="2021-11-23T01:38:54.768" v="585" actId="9405"/>
          <ac:inkMkLst>
            <pc:docMk/>
            <pc:sldMk cId="2665199203" sldId="793"/>
            <ac:inkMk id="54" creationId="{E42C3447-65B2-458B-B94A-81636CD99BA4}"/>
          </ac:inkMkLst>
        </pc:inkChg>
        <pc:inkChg chg="add del mod">
          <ac:chgData name="Duncan, Kayleigh Elizabeth" userId="0bf9b56d-23ed-474a-a411-c296b6e0ed75" providerId="ADAL" clId="{AEAD7E10-228F-4F0B-A979-AF8BA6ABE057}" dt="2021-11-23T01:38:54.742" v="584" actId="9405"/>
          <ac:inkMkLst>
            <pc:docMk/>
            <pc:sldMk cId="2665199203" sldId="793"/>
            <ac:inkMk id="55" creationId="{E5347AC2-FFE5-4F39-855E-98C613E36B88}"/>
          </ac:inkMkLst>
        </pc:inkChg>
        <pc:inkChg chg="add del mod">
          <ac:chgData name="Duncan, Kayleigh Elizabeth" userId="0bf9b56d-23ed-474a-a411-c296b6e0ed75" providerId="ADAL" clId="{AEAD7E10-228F-4F0B-A979-AF8BA6ABE057}" dt="2021-11-23T01:38:54.671" v="583" actId="9405"/>
          <ac:inkMkLst>
            <pc:docMk/>
            <pc:sldMk cId="2665199203" sldId="793"/>
            <ac:inkMk id="56" creationId="{AC7DCFD5-BA1D-42E4-B2AC-56BC419DB614}"/>
          </ac:inkMkLst>
        </pc:inkChg>
        <pc:inkChg chg="add del mod">
          <ac:chgData name="Duncan, Kayleigh Elizabeth" userId="0bf9b56d-23ed-474a-a411-c296b6e0ed75" providerId="ADAL" clId="{AEAD7E10-228F-4F0B-A979-AF8BA6ABE057}" dt="2021-11-23T01:38:54.648" v="582" actId="9405"/>
          <ac:inkMkLst>
            <pc:docMk/>
            <pc:sldMk cId="2665199203" sldId="793"/>
            <ac:inkMk id="57" creationId="{2435A57B-6569-4AD6-8409-662228087C8C}"/>
          </ac:inkMkLst>
        </pc:inkChg>
        <pc:inkChg chg="add del mod">
          <ac:chgData name="Duncan, Kayleigh Elizabeth" userId="0bf9b56d-23ed-474a-a411-c296b6e0ed75" providerId="ADAL" clId="{AEAD7E10-228F-4F0B-A979-AF8BA6ABE057}" dt="2021-11-23T01:38:54.124" v="581" actId="9405"/>
          <ac:inkMkLst>
            <pc:docMk/>
            <pc:sldMk cId="2665199203" sldId="793"/>
            <ac:inkMk id="58" creationId="{B93E84A7-9668-450D-8EC6-44BFF407567A}"/>
          </ac:inkMkLst>
        </pc:inkChg>
        <pc:inkChg chg="add del mod">
          <ac:chgData name="Duncan, Kayleigh Elizabeth" userId="0bf9b56d-23ed-474a-a411-c296b6e0ed75" providerId="ADAL" clId="{AEAD7E10-228F-4F0B-A979-AF8BA6ABE057}" dt="2021-11-23T01:38:53.964" v="580" actId="9405"/>
          <ac:inkMkLst>
            <pc:docMk/>
            <pc:sldMk cId="2665199203" sldId="793"/>
            <ac:inkMk id="59" creationId="{1FB377DC-C562-4649-806B-6A6F05FEB2C0}"/>
          </ac:inkMkLst>
        </pc:inkChg>
        <pc:inkChg chg="add del mod">
          <ac:chgData name="Duncan, Kayleigh Elizabeth" userId="0bf9b56d-23ed-474a-a411-c296b6e0ed75" providerId="ADAL" clId="{AEAD7E10-228F-4F0B-A979-AF8BA6ABE057}" dt="2021-11-23T01:38:53.681" v="579"/>
          <ac:inkMkLst>
            <pc:docMk/>
            <pc:sldMk cId="2665199203" sldId="793"/>
            <ac:inkMk id="60" creationId="{1E48A4BF-2D89-47F2-AE45-28483C423B4F}"/>
          </ac:inkMkLst>
        </pc:inkChg>
      </pc:sldChg>
      <pc:sldChg chg="modSp new mod modNotesTx">
        <pc:chgData name="Duncan, Kayleigh Elizabeth" userId="0bf9b56d-23ed-474a-a411-c296b6e0ed75" providerId="ADAL" clId="{AEAD7E10-228F-4F0B-A979-AF8BA6ABE057}" dt="2021-11-23T02:00:09.647" v="1538"/>
        <pc:sldMkLst>
          <pc:docMk/>
          <pc:sldMk cId="804094523" sldId="794"/>
        </pc:sldMkLst>
        <pc:spChg chg="mod">
          <ac:chgData name="Duncan, Kayleigh Elizabeth" userId="0bf9b56d-23ed-474a-a411-c296b6e0ed75" providerId="ADAL" clId="{AEAD7E10-228F-4F0B-A979-AF8BA6ABE057}" dt="2021-11-23T01:55:11.879" v="1254" actId="20577"/>
          <ac:spMkLst>
            <pc:docMk/>
            <pc:sldMk cId="804094523" sldId="794"/>
            <ac:spMk id="2" creationId="{1AA0AD3B-89CC-49BE-A373-875B429D328D}"/>
          </ac:spMkLst>
        </pc:spChg>
        <pc:spChg chg="mod">
          <ac:chgData name="Duncan, Kayleigh Elizabeth" userId="0bf9b56d-23ed-474a-a411-c296b6e0ed75" providerId="ADAL" clId="{AEAD7E10-228F-4F0B-A979-AF8BA6ABE057}" dt="2021-11-23T01:54:43.878" v="1221" actId="5793"/>
          <ac:spMkLst>
            <pc:docMk/>
            <pc:sldMk cId="804094523" sldId="794"/>
            <ac:spMk id="3" creationId="{B36B3382-5594-4ECE-B7B0-A895A4C9B689}"/>
          </ac:spMkLst>
        </pc:spChg>
      </pc:sldChg>
      <pc:sldChg chg="addSp delSp modSp new mod setBg modNotesTx">
        <pc:chgData name="Duncan, Kayleigh Elizabeth" userId="0bf9b56d-23ed-474a-a411-c296b6e0ed75" providerId="ADAL" clId="{AEAD7E10-228F-4F0B-A979-AF8BA6ABE057}" dt="2021-11-30T15:42:26.532" v="4553"/>
        <pc:sldMkLst>
          <pc:docMk/>
          <pc:sldMk cId="540846453" sldId="795"/>
        </pc:sldMkLst>
        <pc:spChg chg="mod">
          <ac:chgData name="Duncan, Kayleigh Elizabeth" userId="0bf9b56d-23ed-474a-a411-c296b6e0ed75" providerId="ADAL" clId="{AEAD7E10-228F-4F0B-A979-AF8BA6ABE057}" dt="2021-11-23T02:37:18.317" v="2549" actId="26606"/>
          <ac:spMkLst>
            <pc:docMk/>
            <pc:sldMk cId="540846453" sldId="795"/>
            <ac:spMk id="2" creationId="{3BC9EC32-A192-4DA3-8A41-33C7E103FDCD}"/>
          </ac:spMkLst>
        </pc:spChg>
        <pc:spChg chg="add del">
          <ac:chgData name="Duncan, Kayleigh Elizabeth" userId="0bf9b56d-23ed-474a-a411-c296b6e0ed75" providerId="ADAL" clId="{AEAD7E10-228F-4F0B-A979-AF8BA6ABE057}" dt="2021-11-23T02:37:43.920" v="2554" actId="478"/>
          <ac:spMkLst>
            <pc:docMk/>
            <pc:sldMk cId="540846453" sldId="795"/>
            <ac:spMk id="3" creationId="{D6B6A64E-0695-40B9-9A32-06F124CBE327}"/>
          </ac:spMkLst>
        </pc:spChg>
        <pc:spChg chg="add del">
          <ac:chgData name="Duncan, Kayleigh Elizabeth" userId="0bf9b56d-23ed-474a-a411-c296b6e0ed75" providerId="ADAL" clId="{AEAD7E10-228F-4F0B-A979-AF8BA6ABE057}" dt="2021-11-23T02:37:18.317" v="2549" actId="26606"/>
          <ac:spMkLst>
            <pc:docMk/>
            <pc:sldMk cId="540846453" sldId="795"/>
            <ac:spMk id="13" creationId="{8A610DC7-FE1B-47B9-8452-CFC389786C2D}"/>
          </ac:spMkLst>
        </pc:spChg>
        <pc:spChg chg="add del">
          <ac:chgData name="Duncan, Kayleigh Elizabeth" userId="0bf9b56d-23ed-474a-a411-c296b6e0ed75" providerId="ADAL" clId="{AEAD7E10-228F-4F0B-A979-AF8BA6ABE057}" dt="2021-11-23T02:37:18.317" v="2549" actId="26606"/>
          <ac:spMkLst>
            <pc:docMk/>
            <pc:sldMk cId="540846453" sldId="795"/>
            <ac:spMk id="19" creationId="{DC9A0934-0C2C-4565-9290-A345B19BD94C}"/>
          </ac:spMkLst>
        </pc:spChg>
        <pc:spChg chg="add del">
          <ac:chgData name="Duncan, Kayleigh Elizabeth" userId="0bf9b56d-23ed-474a-a411-c296b6e0ed75" providerId="ADAL" clId="{AEAD7E10-228F-4F0B-A979-AF8BA6ABE057}" dt="2021-11-23T02:37:18.317" v="2549" actId="26606"/>
          <ac:spMkLst>
            <pc:docMk/>
            <pc:sldMk cId="540846453" sldId="795"/>
            <ac:spMk id="21" creationId="{A8A41FDE-DCFF-432F-BE1C-B36B647F6BB3}"/>
          </ac:spMkLst>
        </pc:spChg>
        <pc:grpChg chg="mod">
          <ac:chgData name="Duncan, Kayleigh Elizabeth" userId="0bf9b56d-23ed-474a-a411-c296b6e0ed75" providerId="ADAL" clId="{AEAD7E10-228F-4F0B-A979-AF8BA6ABE057}" dt="2021-11-30T15:38:34.456" v="4444"/>
          <ac:grpSpMkLst>
            <pc:docMk/>
            <pc:sldMk cId="540846453" sldId="795"/>
            <ac:grpSpMk id="13" creationId="{EFAA682B-157A-4E30-83E3-153E7878D13E}"/>
          </ac:grpSpMkLst>
        </pc:grpChg>
        <pc:grpChg chg="del mod">
          <ac:chgData name="Duncan, Kayleigh Elizabeth" userId="0bf9b56d-23ed-474a-a411-c296b6e0ed75" providerId="ADAL" clId="{AEAD7E10-228F-4F0B-A979-AF8BA6ABE057}" dt="2021-11-30T15:39:08.157" v="4479"/>
          <ac:grpSpMkLst>
            <pc:docMk/>
            <pc:sldMk cId="540846453" sldId="795"/>
            <ac:grpSpMk id="20" creationId="{692EE969-598B-4A4E-BC31-74641C71456C}"/>
          </ac:grpSpMkLst>
        </pc:grpChg>
        <pc:grpChg chg="mod">
          <ac:chgData name="Duncan, Kayleigh Elizabeth" userId="0bf9b56d-23ed-474a-a411-c296b6e0ed75" providerId="ADAL" clId="{AEAD7E10-228F-4F0B-A979-AF8BA6ABE057}" dt="2021-11-30T15:38:55.311" v="4459"/>
          <ac:grpSpMkLst>
            <pc:docMk/>
            <pc:sldMk cId="540846453" sldId="795"/>
            <ac:grpSpMk id="28" creationId="{2F22591A-1B6F-4325-9618-3A3930399EAF}"/>
          </ac:grpSpMkLst>
        </pc:grpChg>
        <pc:grpChg chg="del mod">
          <ac:chgData name="Duncan, Kayleigh Elizabeth" userId="0bf9b56d-23ed-474a-a411-c296b6e0ed75" providerId="ADAL" clId="{AEAD7E10-228F-4F0B-A979-AF8BA6ABE057}" dt="2021-11-23T02:39:11.363" v="2589"/>
          <ac:grpSpMkLst>
            <pc:docMk/>
            <pc:sldMk cId="540846453" sldId="795"/>
            <ac:grpSpMk id="28" creationId="{8DB9BF46-9CFE-4579-BE30-0FC93C88E0F8}"/>
          </ac:grpSpMkLst>
        </pc:grpChg>
        <pc:grpChg chg="mod">
          <ac:chgData name="Duncan, Kayleigh Elizabeth" userId="0bf9b56d-23ed-474a-a411-c296b6e0ed75" providerId="ADAL" clId="{AEAD7E10-228F-4F0B-A979-AF8BA6ABE057}" dt="2021-11-30T15:38:55.311" v="4459"/>
          <ac:grpSpMkLst>
            <pc:docMk/>
            <pc:sldMk cId="540846453" sldId="795"/>
            <ac:grpSpMk id="29" creationId="{0C8D3369-6369-491A-9DBB-C2FA38D51F94}"/>
          </ac:grpSpMkLst>
        </pc:grpChg>
        <pc:grpChg chg="del mod">
          <ac:chgData name="Duncan, Kayleigh Elizabeth" userId="0bf9b56d-23ed-474a-a411-c296b6e0ed75" providerId="ADAL" clId="{AEAD7E10-228F-4F0B-A979-AF8BA6ABE057}" dt="2021-11-23T02:39:21.245" v="2624"/>
          <ac:grpSpMkLst>
            <pc:docMk/>
            <pc:sldMk cId="540846453" sldId="795"/>
            <ac:grpSpMk id="29" creationId="{1FC96624-F14C-42F3-BC87-D15EDBF6F87C}"/>
          </ac:grpSpMkLst>
        </pc:grpChg>
        <pc:grpChg chg="mod">
          <ac:chgData name="Duncan, Kayleigh Elizabeth" userId="0bf9b56d-23ed-474a-a411-c296b6e0ed75" providerId="ADAL" clId="{AEAD7E10-228F-4F0B-A979-AF8BA6ABE057}" dt="2021-11-30T15:39:03.334" v="4474"/>
          <ac:grpSpMkLst>
            <pc:docMk/>
            <pc:sldMk cId="540846453" sldId="795"/>
            <ac:grpSpMk id="45" creationId="{1466775E-AE04-423B-86BF-C6149EDE8293}"/>
          </ac:grpSpMkLst>
        </pc:grpChg>
        <pc:grpChg chg="del mod">
          <ac:chgData name="Duncan, Kayleigh Elizabeth" userId="0bf9b56d-23ed-474a-a411-c296b6e0ed75" providerId="ADAL" clId="{AEAD7E10-228F-4F0B-A979-AF8BA6ABE057}" dt="2021-11-23T02:39:21.240" v="2616"/>
          <ac:grpSpMkLst>
            <pc:docMk/>
            <pc:sldMk cId="540846453" sldId="795"/>
            <ac:grpSpMk id="47" creationId="{4BFE1299-A26F-4E39-A860-BECA66B33780}"/>
          </ac:grpSpMkLst>
        </pc:grpChg>
        <pc:grpChg chg="del mod">
          <ac:chgData name="Duncan, Kayleigh Elizabeth" userId="0bf9b56d-23ed-474a-a411-c296b6e0ed75" providerId="ADAL" clId="{AEAD7E10-228F-4F0B-A979-AF8BA6ABE057}" dt="2021-11-23T02:39:21.242" v="2620"/>
          <ac:grpSpMkLst>
            <pc:docMk/>
            <pc:sldMk cId="540846453" sldId="795"/>
            <ac:grpSpMk id="48" creationId="{1BFF5420-706B-45C6-BFB0-27E3E2B46112}"/>
          </ac:grpSpMkLst>
        </pc:grpChg>
        <pc:grpChg chg="del mod">
          <ac:chgData name="Duncan, Kayleigh Elizabeth" userId="0bf9b56d-23ed-474a-a411-c296b6e0ed75" providerId="ADAL" clId="{AEAD7E10-228F-4F0B-A979-AF8BA6ABE057}" dt="2021-11-23T02:39:21.884" v="2629"/>
          <ac:grpSpMkLst>
            <pc:docMk/>
            <pc:sldMk cId="540846453" sldId="795"/>
            <ac:grpSpMk id="49" creationId="{57E6EC39-200C-4545-A678-5EA503C4215B}"/>
          </ac:grpSpMkLst>
        </pc:grpChg>
        <pc:grpChg chg="mod">
          <ac:chgData name="Duncan, Kayleigh Elizabeth" userId="0bf9b56d-23ed-474a-a411-c296b6e0ed75" providerId="ADAL" clId="{AEAD7E10-228F-4F0B-A979-AF8BA6ABE057}" dt="2021-11-30T15:39:08.157" v="4479"/>
          <ac:grpSpMkLst>
            <pc:docMk/>
            <pc:sldMk cId="540846453" sldId="795"/>
            <ac:grpSpMk id="50" creationId="{A167C10B-7368-4BC4-BCD2-80F2623DB079}"/>
          </ac:grpSpMkLst>
        </pc:grpChg>
        <pc:grpChg chg="mod">
          <ac:chgData name="Duncan, Kayleigh Elizabeth" userId="0bf9b56d-23ed-474a-a411-c296b6e0ed75" providerId="ADAL" clId="{AEAD7E10-228F-4F0B-A979-AF8BA6ABE057}" dt="2021-11-30T15:39:18.151" v="4482"/>
          <ac:grpSpMkLst>
            <pc:docMk/>
            <pc:sldMk cId="540846453" sldId="795"/>
            <ac:grpSpMk id="53" creationId="{9938A741-88C8-48DA-9183-8D9271522428}"/>
          </ac:grpSpMkLst>
        </pc:grpChg>
        <pc:grpChg chg="del mod">
          <ac:chgData name="Duncan, Kayleigh Elizabeth" userId="0bf9b56d-23ed-474a-a411-c296b6e0ed75" providerId="ADAL" clId="{AEAD7E10-228F-4F0B-A979-AF8BA6ABE057}" dt="2021-11-23T02:39:21.235" v="2608"/>
          <ac:grpSpMkLst>
            <pc:docMk/>
            <pc:sldMk cId="540846453" sldId="795"/>
            <ac:grpSpMk id="53" creationId="{E42B50EC-AD26-426D-A7B2-2FAB7C547A01}"/>
          </ac:grpSpMkLst>
        </pc:grpChg>
        <pc:grpChg chg="del mod">
          <ac:chgData name="Duncan, Kayleigh Elizabeth" userId="0bf9b56d-23ed-474a-a411-c296b6e0ed75" providerId="ADAL" clId="{AEAD7E10-228F-4F0B-A979-AF8BA6ABE057}" dt="2021-11-30T15:39:28.545" v="4501"/>
          <ac:grpSpMkLst>
            <pc:docMk/>
            <pc:sldMk cId="540846453" sldId="795"/>
            <ac:grpSpMk id="70" creationId="{FA5B9540-CDFF-452A-ADF4-220E095A8AC4}"/>
          </ac:grpSpMkLst>
        </pc:grpChg>
        <pc:grpChg chg="mod">
          <ac:chgData name="Duncan, Kayleigh Elizabeth" userId="0bf9b56d-23ed-474a-a411-c296b6e0ed75" providerId="ADAL" clId="{AEAD7E10-228F-4F0B-A979-AF8BA6ABE057}" dt="2021-11-30T15:39:28.545" v="4501"/>
          <ac:grpSpMkLst>
            <pc:docMk/>
            <pc:sldMk cId="540846453" sldId="795"/>
            <ac:grpSpMk id="72" creationId="{A9F81B19-555B-4C7D-8333-D7473A341382}"/>
          </ac:grpSpMkLst>
        </pc:grpChg>
        <pc:grpChg chg="mod">
          <ac:chgData name="Duncan, Kayleigh Elizabeth" userId="0bf9b56d-23ed-474a-a411-c296b6e0ed75" providerId="ADAL" clId="{AEAD7E10-228F-4F0B-A979-AF8BA6ABE057}" dt="2021-11-30T15:39:39.750" v="4510"/>
          <ac:grpSpMkLst>
            <pc:docMk/>
            <pc:sldMk cId="540846453" sldId="795"/>
            <ac:grpSpMk id="81" creationId="{7B8C6691-197B-4E09-9F74-BFB7DD2B05D4}"/>
          </ac:grpSpMkLst>
        </pc:grpChg>
        <pc:grpChg chg="mod">
          <ac:chgData name="Duncan, Kayleigh Elizabeth" userId="0bf9b56d-23ed-474a-a411-c296b6e0ed75" providerId="ADAL" clId="{AEAD7E10-228F-4F0B-A979-AF8BA6ABE057}" dt="2021-11-30T15:39:44.826" v="4520"/>
          <ac:grpSpMkLst>
            <pc:docMk/>
            <pc:sldMk cId="540846453" sldId="795"/>
            <ac:grpSpMk id="91" creationId="{DB7969C3-D733-48C8-A379-D45DB9B2123E}"/>
          </ac:grpSpMkLst>
        </pc:grpChg>
        <pc:grpChg chg="mod">
          <ac:chgData name="Duncan, Kayleigh Elizabeth" userId="0bf9b56d-23ed-474a-a411-c296b6e0ed75" providerId="ADAL" clId="{AEAD7E10-228F-4F0B-A979-AF8BA6ABE057}" dt="2021-11-30T15:40:00.165" v="4536"/>
          <ac:grpSpMkLst>
            <pc:docMk/>
            <pc:sldMk cId="540846453" sldId="795"/>
            <ac:grpSpMk id="107" creationId="{70E788B9-4C86-442B-A309-8C6EEB405462}"/>
          </ac:grpSpMkLst>
        </pc:grpChg>
        <pc:grpChg chg="mod">
          <ac:chgData name="Duncan, Kayleigh Elizabeth" userId="0bf9b56d-23ed-474a-a411-c296b6e0ed75" providerId="ADAL" clId="{AEAD7E10-228F-4F0B-A979-AF8BA6ABE057}" dt="2021-11-30T15:41:03.243" v="4541"/>
          <ac:grpSpMkLst>
            <pc:docMk/>
            <pc:sldMk cId="540846453" sldId="795"/>
            <ac:grpSpMk id="111" creationId="{7C189A32-EF23-4A7B-B357-A55D368C1A59}"/>
          </ac:grpSpMkLst>
        </pc:grpChg>
        <pc:grpChg chg="del mod">
          <ac:chgData name="Duncan, Kayleigh Elizabeth" userId="0bf9b56d-23ed-474a-a411-c296b6e0ed75" providerId="ADAL" clId="{AEAD7E10-228F-4F0B-A979-AF8BA6ABE057}" dt="2021-11-30T15:41:43.358" v="4549"/>
          <ac:grpSpMkLst>
            <pc:docMk/>
            <pc:sldMk cId="540846453" sldId="795"/>
            <ac:grpSpMk id="114" creationId="{38C82AAB-8EE5-415B-8F4E-5C121269D146}"/>
          </ac:grpSpMkLst>
        </pc:grpChg>
        <pc:grpChg chg="mod">
          <ac:chgData name="Duncan, Kayleigh Elizabeth" userId="0bf9b56d-23ed-474a-a411-c296b6e0ed75" providerId="ADAL" clId="{AEAD7E10-228F-4F0B-A979-AF8BA6ABE057}" dt="2021-11-30T15:41:43.358" v="4549"/>
          <ac:grpSpMkLst>
            <pc:docMk/>
            <pc:sldMk cId="540846453" sldId="795"/>
            <ac:grpSpMk id="119" creationId="{C5D2BE9B-905F-4784-9B52-3263B191929C}"/>
          </ac:grpSpMkLst>
        </pc:grpChg>
        <pc:grpChg chg="mod">
          <ac:chgData name="Duncan, Kayleigh Elizabeth" userId="0bf9b56d-23ed-474a-a411-c296b6e0ed75" providerId="ADAL" clId="{AEAD7E10-228F-4F0B-A979-AF8BA6ABE057}" dt="2021-11-30T15:42:26.532" v="4553"/>
          <ac:grpSpMkLst>
            <pc:docMk/>
            <pc:sldMk cId="540846453" sldId="795"/>
            <ac:grpSpMk id="123" creationId="{8AC5E207-B223-4154-8545-8D0338239BED}"/>
          </ac:grpSpMkLst>
        </pc:grpChg>
        <pc:picChg chg="add mod">
          <ac:chgData name="Duncan, Kayleigh Elizabeth" userId="0bf9b56d-23ed-474a-a411-c296b6e0ed75" providerId="ADAL" clId="{AEAD7E10-228F-4F0B-A979-AF8BA6ABE057}" dt="2021-11-23T02:37:41.308" v="2553" actId="1076"/>
          <ac:picMkLst>
            <pc:docMk/>
            <pc:sldMk cId="540846453" sldId="795"/>
            <ac:picMk id="4" creationId="{F5CC7178-497C-470A-9207-6BB954FBCC77}"/>
          </ac:picMkLst>
        </pc:picChg>
        <pc:picChg chg="add del">
          <ac:chgData name="Duncan, Kayleigh Elizabeth" userId="0bf9b56d-23ed-474a-a411-c296b6e0ed75" providerId="ADAL" clId="{AEAD7E10-228F-4F0B-A979-AF8BA6ABE057}" dt="2021-11-23T02:37:18.317" v="2549" actId="26606"/>
          <ac:picMkLst>
            <pc:docMk/>
            <pc:sldMk cId="540846453" sldId="795"/>
            <ac:picMk id="9" creationId="{C9134821-5D8B-4373-BA74-CFE9AB35A55A}"/>
          </ac:picMkLst>
        </pc:picChg>
        <pc:picChg chg="add del">
          <ac:chgData name="Duncan, Kayleigh Elizabeth" userId="0bf9b56d-23ed-474a-a411-c296b6e0ed75" providerId="ADAL" clId="{AEAD7E10-228F-4F0B-A979-AF8BA6ABE057}" dt="2021-11-23T02:37:18.317" v="2549" actId="26606"/>
          <ac:picMkLst>
            <pc:docMk/>
            <pc:sldMk cId="540846453" sldId="795"/>
            <ac:picMk id="11" creationId="{5965195F-79F5-4911-907D-13CB3F534351}"/>
          </ac:picMkLst>
        </pc:picChg>
        <pc:picChg chg="add del">
          <ac:chgData name="Duncan, Kayleigh Elizabeth" userId="0bf9b56d-23ed-474a-a411-c296b6e0ed75" providerId="ADAL" clId="{AEAD7E10-228F-4F0B-A979-AF8BA6ABE057}" dt="2021-11-23T02:37:18.317" v="2549" actId="26606"/>
          <ac:picMkLst>
            <pc:docMk/>
            <pc:sldMk cId="540846453" sldId="795"/>
            <ac:picMk id="15" creationId="{2742ADC1-2286-40B7-A3C6-D6C3362FA04B}"/>
          </ac:picMkLst>
        </pc:picChg>
        <pc:picChg chg="add del">
          <ac:chgData name="Duncan, Kayleigh Elizabeth" userId="0bf9b56d-23ed-474a-a411-c296b6e0ed75" providerId="ADAL" clId="{AEAD7E10-228F-4F0B-A979-AF8BA6ABE057}" dt="2021-11-23T02:37:18.317" v="2549" actId="26606"/>
          <ac:picMkLst>
            <pc:docMk/>
            <pc:sldMk cId="540846453" sldId="795"/>
            <ac:picMk id="17" creationId="{C878FBDC-78F2-4D49-8DB3-1A48CA9F7FC0}"/>
          </ac:picMkLst>
        </pc:picChg>
        <pc:inkChg chg="add mod">
          <ac:chgData name="Duncan, Kayleigh Elizabeth" userId="0bf9b56d-23ed-474a-a411-c296b6e0ed75" providerId="ADAL" clId="{AEAD7E10-228F-4F0B-A979-AF8BA6ABE057}" dt="2021-11-30T15:38:34.456" v="4444"/>
          <ac:inkMkLst>
            <pc:docMk/>
            <pc:sldMk cId="540846453" sldId="795"/>
            <ac:inkMk id="3" creationId="{26FF0127-E73D-4ACD-8F10-A77BC7A54A04}"/>
          </ac:inkMkLst>
        </pc:inkChg>
        <pc:inkChg chg="add del mod">
          <ac:chgData name="Duncan, Kayleigh Elizabeth" userId="0bf9b56d-23ed-474a-a411-c296b6e0ed75" providerId="ADAL" clId="{AEAD7E10-228F-4F0B-A979-AF8BA6ABE057}" dt="2021-11-23T02:39:21.241" v="2617"/>
          <ac:inkMkLst>
            <pc:docMk/>
            <pc:sldMk cId="540846453" sldId="795"/>
            <ac:inkMk id="5" creationId="{01501F79-0132-4A3C-AEC7-AF36D5AF770E}"/>
          </ac:inkMkLst>
        </pc:inkChg>
        <pc:inkChg chg="add mod">
          <ac:chgData name="Duncan, Kayleigh Elizabeth" userId="0bf9b56d-23ed-474a-a411-c296b6e0ed75" providerId="ADAL" clId="{AEAD7E10-228F-4F0B-A979-AF8BA6ABE057}" dt="2021-11-30T15:38:34.456" v="4444"/>
          <ac:inkMkLst>
            <pc:docMk/>
            <pc:sldMk cId="540846453" sldId="795"/>
            <ac:inkMk id="5" creationId="{92416EF6-E84A-47B4-BBED-AFF4C5804505}"/>
          </ac:inkMkLst>
        </pc:inkChg>
        <pc:inkChg chg="add del mod">
          <ac:chgData name="Duncan, Kayleigh Elizabeth" userId="0bf9b56d-23ed-474a-a411-c296b6e0ed75" providerId="ADAL" clId="{AEAD7E10-228F-4F0B-A979-AF8BA6ABE057}" dt="2021-11-23T02:39:21.247" v="2628"/>
          <ac:inkMkLst>
            <pc:docMk/>
            <pc:sldMk cId="540846453" sldId="795"/>
            <ac:inkMk id="6" creationId="{274B2C13-9D0D-4F78-B4F5-C2F56BF4E9E1}"/>
          </ac:inkMkLst>
        </pc:inkChg>
        <pc:inkChg chg="add mod">
          <ac:chgData name="Duncan, Kayleigh Elizabeth" userId="0bf9b56d-23ed-474a-a411-c296b6e0ed75" providerId="ADAL" clId="{AEAD7E10-228F-4F0B-A979-AF8BA6ABE057}" dt="2021-11-30T15:38:34.456" v="4444"/>
          <ac:inkMkLst>
            <pc:docMk/>
            <pc:sldMk cId="540846453" sldId="795"/>
            <ac:inkMk id="6" creationId="{E62F633D-03A4-43D3-A672-C2D274D53E23}"/>
          </ac:inkMkLst>
        </pc:inkChg>
        <pc:inkChg chg="add mod">
          <ac:chgData name="Duncan, Kayleigh Elizabeth" userId="0bf9b56d-23ed-474a-a411-c296b6e0ed75" providerId="ADAL" clId="{AEAD7E10-228F-4F0B-A979-AF8BA6ABE057}" dt="2021-11-30T15:38:34.456" v="4444"/>
          <ac:inkMkLst>
            <pc:docMk/>
            <pc:sldMk cId="540846453" sldId="795"/>
            <ac:inkMk id="7" creationId="{C4F6ED6B-8061-4D11-8C16-F92122A59337}"/>
          </ac:inkMkLst>
        </pc:inkChg>
        <pc:inkChg chg="add del mod">
          <ac:chgData name="Duncan, Kayleigh Elizabeth" userId="0bf9b56d-23ed-474a-a411-c296b6e0ed75" providerId="ADAL" clId="{AEAD7E10-228F-4F0B-A979-AF8BA6ABE057}" dt="2021-11-23T02:39:21.242" v="2619"/>
          <ac:inkMkLst>
            <pc:docMk/>
            <pc:sldMk cId="540846453" sldId="795"/>
            <ac:inkMk id="7" creationId="{E25DC25E-91B8-4F9E-AB17-507FE7C104B8}"/>
          </ac:inkMkLst>
        </pc:inkChg>
        <pc:inkChg chg="add del mod">
          <ac:chgData name="Duncan, Kayleigh Elizabeth" userId="0bf9b56d-23ed-474a-a411-c296b6e0ed75" providerId="ADAL" clId="{AEAD7E10-228F-4F0B-A979-AF8BA6ABE057}" dt="2021-11-23T02:39:21.230" v="2599"/>
          <ac:inkMkLst>
            <pc:docMk/>
            <pc:sldMk cId="540846453" sldId="795"/>
            <ac:inkMk id="8" creationId="{3C49EAA6-282B-4928-8FB8-78C178FCD7F2}"/>
          </ac:inkMkLst>
        </pc:inkChg>
        <pc:inkChg chg="add mod">
          <ac:chgData name="Duncan, Kayleigh Elizabeth" userId="0bf9b56d-23ed-474a-a411-c296b6e0ed75" providerId="ADAL" clId="{AEAD7E10-228F-4F0B-A979-AF8BA6ABE057}" dt="2021-11-30T15:38:34.456" v="4444"/>
          <ac:inkMkLst>
            <pc:docMk/>
            <pc:sldMk cId="540846453" sldId="795"/>
            <ac:inkMk id="8" creationId="{C0CADDC6-F9BC-46AB-81CC-BC8662F8CE75}"/>
          </ac:inkMkLst>
        </pc:inkChg>
        <pc:inkChg chg="add mod">
          <ac:chgData name="Duncan, Kayleigh Elizabeth" userId="0bf9b56d-23ed-474a-a411-c296b6e0ed75" providerId="ADAL" clId="{AEAD7E10-228F-4F0B-A979-AF8BA6ABE057}" dt="2021-11-30T15:38:34.456" v="4444"/>
          <ac:inkMkLst>
            <pc:docMk/>
            <pc:sldMk cId="540846453" sldId="795"/>
            <ac:inkMk id="9" creationId="{CB4D18DE-2B91-4C12-9CEA-31D5EBAB5E75}"/>
          </ac:inkMkLst>
        </pc:inkChg>
        <pc:inkChg chg="add del mod">
          <ac:chgData name="Duncan, Kayleigh Elizabeth" userId="0bf9b56d-23ed-474a-a411-c296b6e0ed75" providerId="ADAL" clId="{AEAD7E10-228F-4F0B-A979-AF8BA6ABE057}" dt="2021-11-23T02:39:21.231" v="2601"/>
          <ac:inkMkLst>
            <pc:docMk/>
            <pc:sldMk cId="540846453" sldId="795"/>
            <ac:inkMk id="10" creationId="{AEA0E9BD-E20D-4726-865C-4EBB6DFEC56C}"/>
          </ac:inkMkLst>
        </pc:inkChg>
        <pc:inkChg chg="add mod">
          <ac:chgData name="Duncan, Kayleigh Elizabeth" userId="0bf9b56d-23ed-474a-a411-c296b6e0ed75" providerId="ADAL" clId="{AEAD7E10-228F-4F0B-A979-AF8BA6ABE057}" dt="2021-11-30T15:38:34.456" v="4444"/>
          <ac:inkMkLst>
            <pc:docMk/>
            <pc:sldMk cId="540846453" sldId="795"/>
            <ac:inkMk id="10" creationId="{D6A6E787-C9CF-45C8-9499-F2084AE7340B}"/>
          </ac:inkMkLst>
        </pc:inkChg>
        <pc:inkChg chg="add mod">
          <ac:chgData name="Duncan, Kayleigh Elizabeth" userId="0bf9b56d-23ed-474a-a411-c296b6e0ed75" providerId="ADAL" clId="{AEAD7E10-228F-4F0B-A979-AF8BA6ABE057}" dt="2021-11-30T15:38:34.456" v="4444"/>
          <ac:inkMkLst>
            <pc:docMk/>
            <pc:sldMk cId="540846453" sldId="795"/>
            <ac:inkMk id="11" creationId="{718B3F25-33D1-440B-A001-E0B43EE5E0BA}"/>
          </ac:inkMkLst>
        </pc:inkChg>
        <pc:inkChg chg="add del mod">
          <ac:chgData name="Duncan, Kayleigh Elizabeth" userId="0bf9b56d-23ed-474a-a411-c296b6e0ed75" providerId="ADAL" clId="{AEAD7E10-228F-4F0B-A979-AF8BA6ABE057}" dt="2021-11-23T02:39:21.227" v="2597"/>
          <ac:inkMkLst>
            <pc:docMk/>
            <pc:sldMk cId="540846453" sldId="795"/>
            <ac:inkMk id="12" creationId="{299FEECF-6438-436E-9193-15C47C2626AC}"/>
          </ac:inkMkLst>
        </pc:inkChg>
        <pc:inkChg chg="add mod">
          <ac:chgData name="Duncan, Kayleigh Elizabeth" userId="0bf9b56d-23ed-474a-a411-c296b6e0ed75" providerId="ADAL" clId="{AEAD7E10-228F-4F0B-A979-AF8BA6ABE057}" dt="2021-11-30T15:38:34.456" v="4444"/>
          <ac:inkMkLst>
            <pc:docMk/>
            <pc:sldMk cId="540846453" sldId="795"/>
            <ac:inkMk id="12" creationId="{CDD90744-8691-4141-A284-8FFEC4B1CFDD}"/>
          </ac:inkMkLst>
        </pc:inkChg>
        <pc:inkChg chg="add mod">
          <ac:chgData name="Duncan, Kayleigh Elizabeth" userId="0bf9b56d-23ed-474a-a411-c296b6e0ed75" providerId="ADAL" clId="{AEAD7E10-228F-4F0B-A979-AF8BA6ABE057}" dt="2021-11-30T15:39:08.157" v="4479"/>
          <ac:inkMkLst>
            <pc:docMk/>
            <pc:sldMk cId="540846453" sldId="795"/>
            <ac:inkMk id="14" creationId="{691C0E6B-F8CE-4E09-840D-2FB8E45DEF84}"/>
          </ac:inkMkLst>
        </pc:inkChg>
        <pc:inkChg chg="add del mod">
          <ac:chgData name="Duncan, Kayleigh Elizabeth" userId="0bf9b56d-23ed-474a-a411-c296b6e0ed75" providerId="ADAL" clId="{AEAD7E10-228F-4F0B-A979-AF8BA6ABE057}" dt="2021-11-23T02:39:21.240" v="2615"/>
          <ac:inkMkLst>
            <pc:docMk/>
            <pc:sldMk cId="540846453" sldId="795"/>
            <ac:inkMk id="14" creationId="{A7C28BF2-12A0-4349-8289-43A8325C4CC9}"/>
          </ac:inkMkLst>
        </pc:inkChg>
        <pc:inkChg chg="add mod">
          <ac:chgData name="Duncan, Kayleigh Elizabeth" userId="0bf9b56d-23ed-474a-a411-c296b6e0ed75" providerId="ADAL" clId="{AEAD7E10-228F-4F0B-A979-AF8BA6ABE057}" dt="2021-11-30T15:39:08.157" v="4479"/>
          <ac:inkMkLst>
            <pc:docMk/>
            <pc:sldMk cId="540846453" sldId="795"/>
            <ac:inkMk id="15" creationId="{92FB0D2F-C5C8-4E48-8967-951E32BD1F0B}"/>
          </ac:inkMkLst>
        </pc:inkChg>
        <pc:inkChg chg="add mod">
          <ac:chgData name="Duncan, Kayleigh Elizabeth" userId="0bf9b56d-23ed-474a-a411-c296b6e0ed75" providerId="ADAL" clId="{AEAD7E10-228F-4F0B-A979-AF8BA6ABE057}" dt="2021-11-30T15:39:08.157" v="4479"/>
          <ac:inkMkLst>
            <pc:docMk/>
            <pc:sldMk cId="540846453" sldId="795"/>
            <ac:inkMk id="16" creationId="{4851A8FB-0865-4331-B7BF-D67D22F30F8C}"/>
          </ac:inkMkLst>
        </pc:inkChg>
        <pc:inkChg chg="add del mod">
          <ac:chgData name="Duncan, Kayleigh Elizabeth" userId="0bf9b56d-23ed-474a-a411-c296b6e0ed75" providerId="ADAL" clId="{AEAD7E10-228F-4F0B-A979-AF8BA6ABE057}" dt="2021-11-23T02:39:21.238" v="2612"/>
          <ac:inkMkLst>
            <pc:docMk/>
            <pc:sldMk cId="540846453" sldId="795"/>
            <ac:inkMk id="16" creationId="{D6010F7A-56F4-4529-B0B5-1A94FC1BBFC1}"/>
          </ac:inkMkLst>
        </pc:inkChg>
        <pc:inkChg chg="add mod">
          <ac:chgData name="Duncan, Kayleigh Elizabeth" userId="0bf9b56d-23ed-474a-a411-c296b6e0ed75" providerId="ADAL" clId="{AEAD7E10-228F-4F0B-A979-AF8BA6ABE057}" dt="2021-11-30T15:39:08.157" v="4479"/>
          <ac:inkMkLst>
            <pc:docMk/>
            <pc:sldMk cId="540846453" sldId="795"/>
            <ac:inkMk id="17" creationId="{53C480BD-7561-4008-BB68-299A5556742F}"/>
          </ac:inkMkLst>
        </pc:inkChg>
        <pc:inkChg chg="add mod">
          <ac:chgData name="Duncan, Kayleigh Elizabeth" userId="0bf9b56d-23ed-474a-a411-c296b6e0ed75" providerId="ADAL" clId="{AEAD7E10-228F-4F0B-A979-AF8BA6ABE057}" dt="2021-11-30T15:39:08.157" v="4479"/>
          <ac:inkMkLst>
            <pc:docMk/>
            <pc:sldMk cId="540846453" sldId="795"/>
            <ac:inkMk id="18" creationId="{1E3B827F-60C3-42B7-851E-25C36738BEC9}"/>
          </ac:inkMkLst>
        </pc:inkChg>
        <pc:inkChg chg="add del mod">
          <ac:chgData name="Duncan, Kayleigh Elizabeth" userId="0bf9b56d-23ed-474a-a411-c296b6e0ed75" providerId="ADAL" clId="{AEAD7E10-228F-4F0B-A979-AF8BA6ABE057}" dt="2021-11-23T02:39:21.218" v="2595"/>
          <ac:inkMkLst>
            <pc:docMk/>
            <pc:sldMk cId="540846453" sldId="795"/>
            <ac:inkMk id="18" creationId="{FC1C6215-6F30-4F20-BD59-E3A042D9B103}"/>
          </ac:inkMkLst>
        </pc:inkChg>
        <pc:inkChg chg="add mod">
          <ac:chgData name="Duncan, Kayleigh Elizabeth" userId="0bf9b56d-23ed-474a-a411-c296b6e0ed75" providerId="ADAL" clId="{AEAD7E10-228F-4F0B-A979-AF8BA6ABE057}" dt="2021-11-30T15:39:08.157" v="4479"/>
          <ac:inkMkLst>
            <pc:docMk/>
            <pc:sldMk cId="540846453" sldId="795"/>
            <ac:inkMk id="19" creationId="{12CACA2F-B546-4627-A576-D274B1BEF754}"/>
          </ac:inkMkLst>
        </pc:inkChg>
        <pc:inkChg chg="add del mod">
          <ac:chgData name="Duncan, Kayleigh Elizabeth" userId="0bf9b56d-23ed-474a-a411-c296b6e0ed75" providerId="ADAL" clId="{AEAD7E10-228F-4F0B-A979-AF8BA6ABE057}" dt="2021-11-23T02:39:21.239" v="2613"/>
          <ac:inkMkLst>
            <pc:docMk/>
            <pc:sldMk cId="540846453" sldId="795"/>
            <ac:inkMk id="20" creationId="{BE5F5B2D-57BA-4A06-B374-822DBDA610EE}"/>
          </ac:inkMkLst>
        </pc:inkChg>
        <pc:inkChg chg="add">
          <ac:chgData name="Duncan, Kayleigh Elizabeth" userId="0bf9b56d-23ed-474a-a411-c296b6e0ed75" providerId="ADAL" clId="{AEAD7E10-228F-4F0B-A979-AF8BA6ABE057}" dt="2021-11-30T15:38:49.959" v="4452" actId="9405"/>
          <ac:inkMkLst>
            <pc:docMk/>
            <pc:sldMk cId="540846453" sldId="795"/>
            <ac:inkMk id="21" creationId="{449F4DC6-D319-4807-9E97-9ACF62C8FE7C}"/>
          </ac:inkMkLst>
        </pc:inkChg>
        <pc:inkChg chg="add mod">
          <ac:chgData name="Duncan, Kayleigh Elizabeth" userId="0bf9b56d-23ed-474a-a411-c296b6e0ed75" providerId="ADAL" clId="{AEAD7E10-228F-4F0B-A979-AF8BA6ABE057}" dt="2021-11-30T15:38:55.311" v="4459"/>
          <ac:inkMkLst>
            <pc:docMk/>
            <pc:sldMk cId="540846453" sldId="795"/>
            <ac:inkMk id="22" creationId="{185BDB65-3AA8-4EB6-801A-F40CF95CEB21}"/>
          </ac:inkMkLst>
        </pc:inkChg>
        <pc:inkChg chg="add del mod">
          <ac:chgData name="Duncan, Kayleigh Elizabeth" userId="0bf9b56d-23ed-474a-a411-c296b6e0ed75" providerId="ADAL" clId="{AEAD7E10-228F-4F0B-A979-AF8BA6ABE057}" dt="2021-11-23T02:39:21.245" v="2624"/>
          <ac:inkMkLst>
            <pc:docMk/>
            <pc:sldMk cId="540846453" sldId="795"/>
            <ac:inkMk id="22" creationId="{5E27BBC2-77FB-415F-B5EE-A81EECEEA785}"/>
          </ac:inkMkLst>
        </pc:inkChg>
        <pc:inkChg chg="add del mod">
          <ac:chgData name="Duncan, Kayleigh Elizabeth" userId="0bf9b56d-23ed-474a-a411-c296b6e0ed75" providerId="ADAL" clId="{AEAD7E10-228F-4F0B-A979-AF8BA6ABE057}" dt="2021-11-23T02:39:21.237" v="2610"/>
          <ac:inkMkLst>
            <pc:docMk/>
            <pc:sldMk cId="540846453" sldId="795"/>
            <ac:inkMk id="23" creationId="{712BE2EF-5C1B-49DA-8FF2-6E6D3B500549}"/>
          </ac:inkMkLst>
        </pc:inkChg>
        <pc:inkChg chg="add mod">
          <ac:chgData name="Duncan, Kayleigh Elizabeth" userId="0bf9b56d-23ed-474a-a411-c296b6e0ed75" providerId="ADAL" clId="{AEAD7E10-228F-4F0B-A979-AF8BA6ABE057}" dt="2021-11-30T15:38:55.311" v="4459"/>
          <ac:inkMkLst>
            <pc:docMk/>
            <pc:sldMk cId="540846453" sldId="795"/>
            <ac:inkMk id="23" creationId="{75BC3C98-C791-4099-AA74-86091F0C3802}"/>
          </ac:inkMkLst>
        </pc:inkChg>
        <pc:inkChg chg="add mod">
          <ac:chgData name="Duncan, Kayleigh Elizabeth" userId="0bf9b56d-23ed-474a-a411-c296b6e0ed75" providerId="ADAL" clId="{AEAD7E10-228F-4F0B-A979-AF8BA6ABE057}" dt="2021-11-30T15:38:55.311" v="4459"/>
          <ac:inkMkLst>
            <pc:docMk/>
            <pc:sldMk cId="540846453" sldId="795"/>
            <ac:inkMk id="24" creationId="{49129B59-3A1D-4740-A462-7F0A495392BA}"/>
          </ac:inkMkLst>
        </pc:inkChg>
        <pc:inkChg chg="add del mod">
          <ac:chgData name="Duncan, Kayleigh Elizabeth" userId="0bf9b56d-23ed-474a-a411-c296b6e0ed75" providerId="ADAL" clId="{AEAD7E10-228F-4F0B-A979-AF8BA6ABE057}" dt="2021-11-23T02:39:21.232" v="2604"/>
          <ac:inkMkLst>
            <pc:docMk/>
            <pc:sldMk cId="540846453" sldId="795"/>
            <ac:inkMk id="24" creationId="{ED6521D4-7A09-4D3F-A095-019806D868AC}"/>
          </ac:inkMkLst>
        </pc:inkChg>
        <pc:inkChg chg="add del mod">
          <ac:chgData name="Duncan, Kayleigh Elizabeth" userId="0bf9b56d-23ed-474a-a411-c296b6e0ed75" providerId="ADAL" clId="{AEAD7E10-228F-4F0B-A979-AF8BA6ABE057}" dt="2021-11-23T02:39:21.231" v="2602"/>
          <ac:inkMkLst>
            <pc:docMk/>
            <pc:sldMk cId="540846453" sldId="795"/>
            <ac:inkMk id="25" creationId="{CC4D1761-1D38-447F-9CED-69567174601B}"/>
          </ac:inkMkLst>
        </pc:inkChg>
        <pc:inkChg chg="add mod">
          <ac:chgData name="Duncan, Kayleigh Elizabeth" userId="0bf9b56d-23ed-474a-a411-c296b6e0ed75" providerId="ADAL" clId="{AEAD7E10-228F-4F0B-A979-AF8BA6ABE057}" dt="2021-11-30T15:38:55.311" v="4459"/>
          <ac:inkMkLst>
            <pc:docMk/>
            <pc:sldMk cId="540846453" sldId="795"/>
            <ac:inkMk id="25" creationId="{E24284C0-7C0A-407F-A22E-0A4020ED2C1D}"/>
          </ac:inkMkLst>
        </pc:inkChg>
        <pc:inkChg chg="add mod">
          <ac:chgData name="Duncan, Kayleigh Elizabeth" userId="0bf9b56d-23ed-474a-a411-c296b6e0ed75" providerId="ADAL" clId="{AEAD7E10-228F-4F0B-A979-AF8BA6ABE057}" dt="2021-11-30T15:38:55.311" v="4459"/>
          <ac:inkMkLst>
            <pc:docMk/>
            <pc:sldMk cId="540846453" sldId="795"/>
            <ac:inkMk id="26" creationId="{027486A9-6ADD-4073-AD93-2B6FB0648E75}"/>
          </ac:inkMkLst>
        </pc:inkChg>
        <pc:inkChg chg="add del mod">
          <ac:chgData name="Duncan, Kayleigh Elizabeth" userId="0bf9b56d-23ed-474a-a411-c296b6e0ed75" providerId="ADAL" clId="{AEAD7E10-228F-4F0B-A979-AF8BA6ABE057}" dt="2021-11-23T02:39:21.245" v="2625"/>
          <ac:inkMkLst>
            <pc:docMk/>
            <pc:sldMk cId="540846453" sldId="795"/>
            <ac:inkMk id="26" creationId="{4B1A8F3E-E673-4CB5-AECC-E9B0246CA109}"/>
          </ac:inkMkLst>
        </pc:inkChg>
        <pc:inkChg chg="add mod">
          <ac:chgData name="Duncan, Kayleigh Elizabeth" userId="0bf9b56d-23ed-474a-a411-c296b6e0ed75" providerId="ADAL" clId="{AEAD7E10-228F-4F0B-A979-AF8BA6ABE057}" dt="2021-11-30T15:38:55.311" v="4459"/>
          <ac:inkMkLst>
            <pc:docMk/>
            <pc:sldMk cId="540846453" sldId="795"/>
            <ac:inkMk id="27" creationId="{6C457EEE-2682-4640-95D6-E37738A13520}"/>
          </ac:inkMkLst>
        </pc:inkChg>
        <pc:inkChg chg="add del mod">
          <ac:chgData name="Duncan, Kayleigh Elizabeth" userId="0bf9b56d-23ed-474a-a411-c296b6e0ed75" providerId="ADAL" clId="{AEAD7E10-228F-4F0B-A979-AF8BA6ABE057}" dt="2021-11-23T02:39:21.236" v="2609"/>
          <ac:inkMkLst>
            <pc:docMk/>
            <pc:sldMk cId="540846453" sldId="795"/>
            <ac:inkMk id="27" creationId="{9FC061ED-6FC1-409F-B802-DDA207D1E7CE}"/>
          </ac:inkMkLst>
        </pc:inkChg>
        <pc:inkChg chg="add">
          <ac:chgData name="Duncan, Kayleigh Elizabeth" userId="0bf9b56d-23ed-474a-a411-c296b6e0ed75" providerId="ADAL" clId="{AEAD7E10-228F-4F0B-A979-AF8BA6ABE057}" dt="2021-11-30T15:38:57.248" v="4460" actId="9405"/>
          <ac:inkMkLst>
            <pc:docMk/>
            <pc:sldMk cId="540846453" sldId="795"/>
            <ac:inkMk id="30" creationId="{AF00B03A-9564-453F-B0D4-D577770C2800}"/>
          </ac:inkMkLst>
        </pc:inkChg>
        <pc:inkChg chg="add del mod">
          <ac:chgData name="Duncan, Kayleigh Elizabeth" userId="0bf9b56d-23ed-474a-a411-c296b6e0ed75" providerId="ADAL" clId="{AEAD7E10-228F-4F0B-A979-AF8BA6ABE057}" dt="2021-11-23T02:39:21.241" v="2618"/>
          <ac:inkMkLst>
            <pc:docMk/>
            <pc:sldMk cId="540846453" sldId="795"/>
            <ac:inkMk id="30" creationId="{DF5BDDF2-783E-400D-B500-DA075CFCEA85}"/>
          </ac:inkMkLst>
        </pc:inkChg>
        <pc:inkChg chg="add del mod">
          <ac:chgData name="Duncan, Kayleigh Elizabeth" userId="0bf9b56d-23ed-474a-a411-c296b6e0ed75" providerId="ADAL" clId="{AEAD7E10-228F-4F0B-A979-AF8BA6ABE057}" dt="2021-11-23T02:39:21.234" v="2607"/>
          <ac:inkMkLst>
            <pc:docMk/>
            <pc:sldMk cId="540846453" sldId="795"/>
            <ac:inkMk id="31" creationId="{484F7CC5-CEF1-47FC-827E-0481DA842BE6}"/>
          </ac:inkMkLst>
        </pc:inkChg>
        <pc:inkChg chg="add mod">
          <ac:chgData name="Duncan, Kayleigh Elizabeth" userId="0bf9b56d-23ed-474a-a411-c296b6e0ed75" providerId="ADAL" clId="{AEAD7E10-228F-4F0B-A979-AF8BA6ABE057}" dt="2021-11-30T15:39:03.334" v="4474"/>
          <ac:inkMkLst>
            <pc:docMk/>
            <pc:sldMk cId="540846453" sldId="795"/>
            <ac:inkMk id="31" creationId="{A5165C83-3657-4281-A814-B2FF75CE647B}"/>
          </ac:inkMkLst>
        </pc:inkChg>
        <pc:inkChg chg="add mod">
          <ac:chgData name="Duncan, Kayleigh Elizabeth" userId="0bf9b56d-23ed-474a-a411-c296b6e0ed75" providerId="ADAL" clId="{AEAD7E10-228F-4F0B-A979-AF8BA6ABE057}" dt="2021-11-30T15:39:03.334" v="4474"/>
          <ac:inkMkLst>
            <pc:docMk/>
            <pc:sldMk cId="540846453" sldId="795"/>
            <ac:inkMk id="32" creationId="{11B559EC-4AE4-484E-97DA-2256D418C0E4}"/>
          </ac:inkMkLst>
        </pc:inkChg>
        <pc:inkChg chg="add del mod">
          <ac:chgData name="Duncan, Kayleigh Elizabeth" userId="0bf9b56d-23ed-474a-a411-c296b6e0ed75" providerId="ADAL" clId="{AEAD7E10-228F-4F0B-A979-AF8BA6ABE057}" dt="2021-11-23T02:39:21.239" v="2614"/>
          <ac:inkMkLst>
            <pc:docMk/>
            <pc:sldMk cId="540846453" sldId="795"/>
            <ac:inkMk id="32" creationId="{3AC44B9A-2F64-412C-AC4E-438FDB092152}"/>
          </ac:inkMkLst>
        </pc:inkChg>
        <pc:inkChg chg="add mod">
          <ac:chgData name="Duncan, Kayleigh Elizabeth" userId="0bf9b56d-23ed-474a-a411-c296b6e0ed75" providerId="ADAL" clId="{AEAD7E10-228F-4F0B-A979-AF8BA6ABE057}" dt="2021-11-30T15:39:03.334" v="4474"/>
          <ac:inkMkLst>
            <pc:docMk/>
            <pc:sldMk cId="540846453" sldId="795"/>
            <ac:inkMk id="33" creationId="{165BF295-64F9-47EB-ABF1-8D102179C09A}"/>
          </ac:inkMkLst>
        </pc:inkChg>
        <pc:inkChg chg="add del mod">
          <ac:chgData name="Duncan, Kayleigh Elizabeth" userId="0bf9b56d-23ed-474a-a411-c296b6e0ed75" providerId="ADAL" clId="{AEAD7E10-228F-4F0B-A979-AF8BA6ABE057}" dt="2021-11-23T02:39:21.246" v="2627"/>
          <ac:inkMkLst>
            <pc:docMk/>
            <pc:sldMk cId="540846453" sldId="795"/>
            <ac:inkMk id="33" creationId="{C54B335A-FEA6-491E-A352-89915195E840}"/>
          </ac:inkMkLst>
        </pc:inkChg>
        <pc:inkChg chg="add mod">
          <ac:chgData name="Duncan, Kayleigh Elizabeth" userId="0bf9b56d-23ed-474a-a411-c296b6e0ed75" providerId="ADAL" clId="{AEAD7E10-228F-4F0B-A979-AF8BA6ABE057}" dt="2021-11-23T02:39:21.884" v="2629"/>
          <ac:inkMkLst>
            <pc:docMk/>
            <pc:sldMk cId="540846453" sldId="795"/>
            <ac:inkMk id="34" creationId="{97B1E426-5863-476E-AAF5-430E4EEDF487}"/>
          </ac:inkMkLst>
        </pc:inkChg>
        <pc:inkChg chg="add mod">
          <ac:chgData name="Duncan, Kayleigh Elizabeth" userId="0bf9b56d-23ed-474a-a411-c296b6e0ed75" providerId="ADAL" clId="{AEAD7E10-228F-4F0B-A979-AF8BA6ABE057}" dt="2021-11-30T15:39:03.334" v="4474"/>
          <ac:inkMkLst>
            <pc:docMk/>
            <pc:sldMk cId="540846453" sldId="795"/>
            <ac:inkMk id="35" creationId="{28AEB1C4-58C3-4E28-AFD4-A516DAFFB14A}"/>
          </ac:inkMkLst>
        </pc:inkChg>
        <pc:inkChg chg="add del mod">
          <ac:chgData name="Duncan, Kayleigh Elizabeth" userId="0bf9b56d-23ed-474a-a411-c296b6e0ed75" providerId="ADAL" clId="{AEAD7E10-228F-4F0B-A979-AF8BA6ABE057}" dt="2021-11-23T02:39:21.237" v="2611"/>
          <ac:inkMkLst>
            <pc:docMk/>
            <pc:sldMk cId="540846453" sldId="795"/>
            <ac:inkMk id="35" creationId="{C08DA3AC-3EB8-407A-9751-8F80790A4963}"/>
          </ac:inkMkLst>
        </pc:inkChg>
        <pc:inkChg chg="add del mod">
          <ac:chgData name="Duncan, Kayleigh Elizabeth" userId="0bf9b56d-23ed-474a-a411-c296b6e0ed75" providerId="ADAL" clId="{AEAD7E10-228F-4F0B-A979-AF8BA6ABE057}" dt="2021-11-23T02:39:21.246" v="2626"/>
          <ac:inkMkLst>
            <pc:docMk/>
            <pc:sldMk cId="540846453" sldId="795"/>
            <ac:inkMk id="36" creationId="{1A8A7D87-CB8C-40E8-94D8-3D18B0E2E2E5}"/>
          </ac:inkMkLst>
        </pc:inkChg>
        <pc:inkChg chg="add mod">
          <ac:chgData name="Duncan, Kayleigh Elizabeth" userId="0bf9b56d-23ed-474a-a411-c296b6e0ed75" providerId="ADAL" clId="{AEAD7E10-228F-4F0B-A979-AF8BA6ABE057}" dt="2021-11-30T15:39:03.334" v="4474"/>
          <ac:inkMkLst>
            <pc:docMk/>
            <pc:sldMk cId="540846453" sldId="795"/>
            <ac:inkMk id="36" creationId="{717EEF12-516C-4F1F-AB24-505BCA6FE2FF}"/>
          </ac:inkMkLst>
        </pc:inkChg>
        <pc:inkChg chg="add mod">
          <ac:chgData name="Duncan, Kayleigh Elizabeth" userId="0bf9b56d-23ed-474a-a411-c296b6e0ed75" providerId="ADAL" clId="{AEAD7E10-228F-4F0B-A979-AF8BA6ABE057}" dt="2021-11-30T15:39:03.334" v="4474"/>
          <ac:inkMkLst>
            <pc:docMk/>
            <pc:sldMk cId="540846453" sldId="795"/>
            <ac:inkMk id="37" creationId="{35DCA90B-5D2C-441D-B05C-4CB85E12D5E0}"/>
          </ac:inkMkLst>
        </pc:inkChg>
        <pc:inkChg chg="add del mod">
          <ac:chgData name="Duncan, Kayleigh Elizabeth" userId="0bf9b56d-23ed-474a-a411-c296b6e0ed75" providerId="ADAL" clId="{AEAD7E10-228F-4F0B-A979-AF8BA6ABE057}" dt="2021-11-23T02:39:21.884" v="2629"/>
          <ac:inkMkLst>
            <pc:docMk/>
            <pc:sldMk cId="540846453" sldId="795"/>
            <ac:inkMk id="37" creationId="{EE334E7F-893E-466D-884A-CB8E57DCB11B}"/>
          </ac:inkMkLst>
        </pc:inkChg>
        <pc:inkChg chg="add mod">
          <ac:chgData name="Duncan, Kayleigh Elizabeth" userId="0bf9b56d-23ed-474a-a411-c296b6e0ed75" providerId="ADAL" clId="{AEAD7E10-228F-4F0B-A979-AF8BA6ABE057}" dt="2021-11-30T15:39:03.334" v="4474"/>
          <ac:inkMkLst>
            <pc:docMk/>
            <pc:sldMk cId="540846453" sldId="795"/>
            <ac:inkMk id="38" creationId="{185C3648-E733-42CB-8EA4-AD621B6447F2}"/>
          </ac:inkMkLst>
        </pc:inkChg>
        <pc:inkChg chg="add del mod">
          <ac:chgData name="Duncan, Kayleigh Elizabeth" userId="0bf9b56d-23ed-474a-a411-c296b6e0ed75" providerId="ADAL" clId="{AEAD7E10-228F-4F0B-A979-AF8BA6ABE057}" dt="2021-11-23T02:39:21.244" v="2622"/>
          <ac:inkMkLst>
            <pc:docMk/>
            <pc:sldMk cId="540846453" sldId="795"/>
            <ac:inkMk id="38" creationId="{23FA6B83-FD30-407D-8588-EBACEDB50E37}"/>
          </ac:inkMkLst>
        </pc:inkChg>
        <pc:inkChg chg="add del mod">
          <ac:chgData name="Duncan, Kayleigh Elizabeth" userId="0bf9b56d-23ed-474a-a411-c296b6e0ed75" providerId="ADAL" clId="{AEAD7E10-228F-4F0B-A979-AF8BA6ABE057}" dt="2021-11-23T02:39:21.228" v="2598"/>
          <ac:inkMkLst>
            <pc:docMk/>
            <pc:sldMk cId="540846453" sldId="795"/>
            <ac:inkMk id="39" creationId="{5660D0FE-EEDC-477C-A1CE-5E61BB3F2D5C}"/>
          </ac:inkMkLst>
        </pc:inkChg>
        <pc:inkChg chg="add mod">
          <ac:chgData name="Duncan, Kayleigh Elizabeth" userId="0bf9b56d-23ed-474a-a411-c296b6e0ed75" providerId="ADAL" clId="{AEAD7E10-228F-4F0B-A979-AF8BA6ABE057}" dt="2021-11-30T15:39:03.334" v="4474"/>
          <ac:inkMkLst>
            <pc:docMk/>
            <pc:sldMk cId="540846453" sldId="795"/>
            <ac:inkMk id="39" creationId="{84A7A56A-ACB1-4FF3-A74F-4AF48CB7563D}"/>
          </ac:inkMkLst>
        </pc:inkChg>
        <pc:inkChg chg="add del mod">
          <ac:chgData name="Duncan, Kayleigh Elizabeth" userId="0bf9b56d-23ed-474a-a411-c296b6e0ed75" providerId="ADAL" clId="{AEAD7E10-228F-4F0B-A979-AF8BA6ABE057}" dt="2021-11-23T02:39:21.242" v="2620"/>
          <ac:inkMkLst>
            <pc:docMk/>
            <pc:sldMk cId="540846453" sldId="795"/>
            <ac:inkMk id="40" creationId="{53BA7C3C-27E2-4C4C-A3BB-BDB7E9C85879}"/>
          </ac:inkMkLst>
        </pc:inkChg>
        <pc:inkChg chg="add mod">
          <ac:chgData name="Duncan, Kayleigh Elizabeth" userId="0bf9b56d-23ed-474a-a411-c296b6e0ed75" providerId="ADAL" clId="{AEAD7E10-228F-4F0B-A979-AF8BA6ABE057}" dt="2021-11-30T15:39:03.334" v="4474"/>
          <ac:inkMkLst>
            <pc:docMk/>
            <pc:sldMk cId="540846453" sldId="795"/>
            <ac:inkMk id="40" creationId="{58C22FBD-10B8-47E2-B925-2BA797EA1194}"/>
          </ac:inkMkLst>
        </pc:inkChg>
        <pc:inkChg chg="add del mod">
          <ac:chgData name="Duncan, Kayleigh Elizabeth" userId="0bf9b56d-23ed-474a-a411-c296b6e0ed75" providerId="ADAL" clId="{AEAD7E10-228F-4F0B-A979-AF8BA6ABE057}" dt="2021-11-23T02:39:21.233" v="2606"/>
          <ac:inkMkLst>
            <pc:docMk/>
            <pc:sldMk cId="540846453" sldId="795"/>
            <ac:inkMk id="41" creationId="{0DCE3A9B-C9C2-4581-BBC6-CAF74BC0F146}"/>
          </ac:inkMkLst>
        </pc:inkChg>
        <pc:inkChg chg="add mod">
          <ac:chgData name="Duncan, Kayleigh Elizabeth" userId="0bf9b56d-23ed-474a-a411-c296b6e0ed75" providerId="ADAL" clId="{AEAD7E10-228F-4F0B-A979-AF8BA6ABE057}" dt="2021-11-30T15:39:03.334" v="4474"/>
          <ac:inkMkLst>
            <pc:docMk/>
            <pc:sldMk cId="540846453" sldId="795"/>
            <ac:inkMk id="41" creationId="{D8853833-3A1D-45A3-ACD0-9DFD00F0D7AD}"/>
          </ac:inkMkLst>
        </pc:inkChg>
        <pc:inkChg chg="add del mod">
          <ac:chgData name="Duncan, Kayleigh Elizabeth" userId="0bf9b56d-23ed-474a-a411-c296b6e0ed75" providerId="ADAL" clId="{AEAD7E10-228F-4F0B-A979-AF8BA6ABE057}" dt="2021-11-23T02:39:21.243" v="2621"/>
          <ac:inkMkLst>
            <pc:docMk/>
            <pc:sldMk cId="540846453" sldId="795"/>
            <ac:inkMk id="42" creationId="{1C3DF3E9-8451-4B30-9E9A-91E172724031}"/>
          </ac:inkMkLst>
        </pc:inkChg>
        <pc:inkChg chg="add mod">
          <ac:chgData name="Duncan, Kayleigh Elizabeth" userId="0bf9b56d-23ed-474a-a411-c296b6e0ed75" providerId="ADAL" clId="{AEAD7E10-228F-4F0B-A979-AF8BA6ABE057}" dt="2021-11-30T15:39:03.334" v="4474"/>
          <ac:inkMkLst>
            <pc:docMk/>
            <pc:sldMk cId="540846453" sldId="795"/>
            <ac:inkMk id="42" creationId="{B2970B6F-9B25-46DA-B219-DB971B185FC2}"/>
          </ac:inkMkLst>
        </pc:inkChg>
        <pc:inkChg chg="add del mod">
          <ac:chgData name="Duncan, Kayleigh Elizabeth" userId="0bf9b56d-23ed-474a-a411-c296b6e0ed75" providerId="ADAL" clId="{AEAD7E10-228F-4F0B-A979-AF8BA6ABE057}" dt="2021-11-23T02:39:21.232" v="2603"/>
          <ac:inkMkLst>
            <pc:docMk/>
            <pc:sldMk cId="540846453" sldId="795"/>
            <ac:inkMk id="43" creationId="{4A5097B1-8BD7-4F7A-BE45-670BE6835EBF}"/>
          </ac:inkMkLst>
        </pc:inkChg>
        <pc:inkChg chg="add mod">
          <ac:chgData name="Duncan, Kayleigh Elizabeth" userId="0bf9b56d-23ed-474a-a411-c296b6e0ed75" providerId="ADAL" clId="{AEAD7E10-228F-4F0B-A979-AF8BA6ABE057}" dt="2021-11-30T15:39:03.334" v="4474"/>
          <ac:inkMkLst>
            <pc:docMk/>
            <pc:sldMk cId="540846453" sldId="795"/>
            <ac:inkMk id="43" creationId="{8D8AE570-B470-4D31-AE51-8CE41478D327}"/>
          </ac:inkMkLst>
        </pc:inkChg>
        <pc:inkChg chg="add del mod">
          <ac:chgData name="Duncan, Kayleigh Elizabeth" userId="0bf9b56d-23ed-474a-a411-c296b6e0ed75" providerId="ADAL" clId="{AEAD7E10-228F-4F0B-A979-AF8BA6ABE057}" dt="2021-11-23T02:39:21.230" v="2600"/>
          <ac:inkMkLst>
            <pc:docMk/>
            <pc:sldMk cId="540846453" sldId="795"/>
            <ac:inkMk id="44" creationId="{988DC957-6C44-42E0-8079-1FF9C285B15E}"/>
          </ac:inkMkLst>
        </pc:inkChg>
        <pc:inkChg chg="add mod">
          <ac:chgData name="Duncan, Kayleigh Elizabeth" userId="0bf9b56d-23ed-474a-a411-c296b6e0ed75" providerId="ADAL" clId="{AEAD7E10-228F-4F0B-A979-AF8BA6ABE057}" dt="2021-11-30T15:39:03.334" v="4474"/>
          <ac:inkMkLst>
            <pc:docMk/>
            <pc:sldMk cId="540846453" sldId="795"/>
            <ac:inkMk id="44" creationId="{AA60EF9D-028A-4752-97A0-E0F65B8D9DA4}"/>
          </ac:inkMkLst>
        </pc:inkChg>
        <pc:inkChg chg="add del mod">
          <ac:chgData name="Duncan, Kayleigh Elizabeth" userId="0bf9b56d-23ed-474a-a411-c296b6e0ed75" providerId="ADAL" clId="{AEAD7E10-228F-4F0B-A979-AF8BA6ABE057}" dt="2021-11-23T02:39:23.569" v="2630"/>
          <ac:inkMkLst>
            <pc:docMk/>
            <pc:sldMk cId="540846453" sldId="795"/>
            <ac:inkMk id="45" creationId="{459F0511-B568-4B35-B70A-8DDA1B613AD7}"/>
          </ac:inkMkLst>
        </pc:inkChg>
        <pc:inkChg chg="add mod">
          <ac:chgData name="Duncan, Kayleigh Elizabeth" userId="0bf9b56d-23ed-474a-a411-c296b6e0ed75" providerId="ADAL" clId="{AEAD7E10-228F-4F0B-A979-AF8BA6ABE057}" dt="2021-11-30T15:39:08.157" v="4479"/>
          <ac:inkMkLst>
            <pc:docMk/>
            <pc:sldMk cId="540846453" sldId="795"/>
            <ac:inkMk id="46" creationId="{8D73C619-FB6D-41C3-8862-FCAA9044568C}"/>
          </ac:inkMkLst>
        </pc:inkChg>
        <pc:inkChg chg="add del mod">
          <ac:chgData name="Duncan, Kayleigh Elizabeth" userId="0bf9b56d-23ed-474a-a411-c296b6e0ed75" providerId="ADAL" clId="{AEAD7E10-228F-4F0B-A979-AF8BA6ABE057}" dt="2021-11-23T02:39:21.240" v="2616"/>
          <ac:inkMkLst>
            <pc:docMk/>
            <pc:sldMk cId="540846453" sldId="795"/>
            <ac:inkMk id="46" creationId="{A67F8100-0473-4B2D-AC28-1EA38646648E}"/>
          </ac:inkMkLst>
        </pc:inkChg>
        <pc:inkChg chg="add mod">
          <ac:chgData name="Duncan, Kayleigh Elizabeth" userId="0bf9b56d-23ed-474a-a411-c296b6e0ed75" providerId="ADAL" clId="{AEAD7E10-228F-4F0B-A979-AF8BA6ABE057}" dt="2021-11-30T15:39:08.157" v="4479"/>
          <ac:inkMkLst>
            <pc:docMk/>
            <pc:sldMk cId="540846453" sldId="795"/>
            <ac:inkMk id="47" creationId="{97552BAF-844D-47C3-A430-F9EEF6FFC954}"/>
          </ac:inkMkLst>
        </pc:inkChg>
        <pc:inkChg chg="add mod">
          <ac:chgData name="Duncan, Kayleigh Elizabeth" userId="0bf9b56d-23ed-474a-a411-c296b6e0ed75" providerId="ADAL" clId="{AEAD7E10-228F-4F0B-A979-AF8BA6ABE057}" dt="2021-11-30T15:39:08.157" v="4479"/>
          <ac:inkMkLst>
            <pc:docMk/>
            <pc:sldMk cId="540846453" sldId="795"/>
            <ac:inkMk id="48" creationId="{4E16C396-2E54-43D8-9382-6FFF072EA37B}"/>
          </ac:inkMkLst>
        </pc:inkChg>
        <pc:inkChg chg="add mod">
          <ac:chgData name="Duncan, Kayleigh Elizabeth" userId="0bf9b56d-23ed-474a-a411-c296b6e0ed75" providerId="ADAL" clId="{AEAD7E10-228F-4F0B-A979-AF8BA6ABE057}" dt="2021-11-30T15:39:08.157" v="4479"/>
          <ac:inkMkLst>
            <pc:docMk/>
            <pc:sldMk cId="540846453" sldId="795"/>
            <ac:inkMk id="49" creationId="{CA9AD835-DFF5-493B-82D2-D943C3AC03FE}"/>
          </ac:inkMkLst>
        </pc:inkChg>
        <pc:inkChg chg="add del mod">
          <ac:chgData name="Duncan, Kayleigh Elizabeth" userId="0bf9b56d-23ed-474a-a411-c296b6e0ed75" providerId="ADAL" clId="{AEAD7E10-228F-4F0B-A979-AF8BA6ABE057}" dt="2021-11-23T02:39:21.244" v="2623"/>
          <ac:inkMkLst>
            <pc:docMk/>
            <pc:sldMk cId="540846453" sldId="795"/>
            <ac:inkMk id="50" creationId="{B02D7C7B-BCA6-4075-84D6-0D39A2D62FB9}"/>
          </ac:inkMkLst>
        </pc:inkChg>
        <pc:inkChg chg="add del mod">
          <ac:chgData name="Duncan, Kayleigh Elizabeth" userId="0bf9b56d-23ed-474a-a411-c296b6e0ed75" providerId="ADAL" clId="{AEAD7E10-228F-4F0B-A979-AF8BA6ABE057}" dt="2021-11-23T02:39:21.235" v="2608"/>
          <ac:inkMkLst>
            <pc:docMk/>
            <pc:sldMk cId="540846453" sldId="795"/>
            <ac:inkMk id="51" creationId="{833FE776-495C-457A-A742-47D0E0F3D893}"/>
          </ac:inkMkLst>
        </pc:inkChg>
        <pc:inkChg chg="add mod">
          <ac:chgData name="Duncan, Kayleigh Elizabeth" userId="0bf9b56d-23ed-474a-a411-c296b6e0ed75" providerId="ADAL" clId="{AEAD7E10-228F-4F0B-A979-AF8BA6ABE057}" dt="2021-11-30T15:39:18.151" v="4482"/>
          <ac:inkMkLst>
            <pc:docMk/>
            <pc:sldMk cId="540846453" sldId="795"/>
            <ac:inkMk id="51" creationId="{FB4BD531-C727-4452-8676-08C9BFFD4EB9}"/>
          </ac:inkMkLst>
        </pc:inkChg>
        <pc:inkChg chg="add mod">
          <ac:chgData name="Duncan, Kayleigh Elizabeth" userId="0bf9b56d-23ed-474a-a411-c296b6e0ed75" providerId="ADAL" clId="{AEAD7E10-228F-4F0B-A979-AF8BA6ABE057}" dt="2021-11-30T15:39:18.151" v="4482"/>
          <ac:inkMkLst>
            <pc:docMk/>
            <pc:sldMk cId="540846453" sldId="795"/>
            <ac:inkMk id="52" creationId="{B3A55FF9-A53B-4943-A0E5-ABA1222C2F70}"/>
          </ac:inkMkLst>
        </pc:inkChg>
        <pc:inkChg chg="add del mod">
          <ac:chgData name="Duncan, Kayleigh Elizabeth" userId="0bf9b56d-23ed-474a-a411-c296b6e0ed75" providerId="ADAL" clId="{AEAD7E10-228F-4F0B-A979-AF8BA6ABE057}" dt="2021-11-23T02:39:21.233" v="2605"/>
          <ac:inkMkLst>
            <pc:docMk/>
            <pc:sldMk cId="540846453" sldId="795"/>
            <ac:inkMk id="52" creationId="{E70E69DB-B01D-4AF1-B6B2-0F835190A0E4}"/>
          </ac:inkMkLst>
        </pc:inkChg>
        <pc:inkChg chg="add mod">
          <ac:chgData name="Duncan, Kayleigh Elizabeth" userId="0bf9b56d-23ed-474a-a411-c296b6e0ed75" providerId="ADAL" clId="{AEAD7E10-228F-4F0B-A979-AF8BA6ABE057}" dt="2021-11-30T15:39:28.545" v="4501"/>
          <ac:inkMkLst>
            <pc:docMk/>
            <pc:sldMk cId="540846453" sldId="795"/>
            <ac:inkMk id="54" creationId="{4D8B7B3F-53BA-4090-8667-1F6FEC41233E}"/>
          </ac:inkMkLst>
        </pc:inkChg>
        <pc:inkChg chg="add mod">
          <ac:chgData name="Duncan, Kayleigh Elizabeth" userId="0bf9b56d-23ed-474a-a411-c296b6e0ed75" providerId="ADAL" clId="{AEAD7E10-228F-4F0B-A979-AF8BA6ABE057}" dt="2021-11-30T15:39:28.545" v="4501"/>
          <ac:inkMkLst>
            <pc:docMk/>
            <pc:sldMk cId="540846453" sldId="795"/>
            <ac:inkMk id="55" creationId="{0DD18571-67CB-4C6E-A91B-35B9D8361615}"/>
          </ac:inkMkLst>
        </pc:inkChg>
        <pc:inkChg chg="add mod">
          <ac:chgData name="Duncan, Kayleigh Elizabeth" userId="0bf9b56d-23ed-474a-a411-c296b6e0ed75" providerId="ADAL" clId="{AEAD7E10-228F-4F0B-A979-AF8BA6ABE057}" dt="2021-11-30T15:39:28.545" v="4501"/>
          <ac:inkMkLst>
            <pc:docMk/>
            <pc:sldMk cId="540846453" sldId="795"/>
            <ac:inkMk id="56" creationId="{B0386464-126F-419F-9F72-8BE97FC01350}"/>
          </ac:inkMkLst>
        </pc:inkChg>
        <pc:inkChg chg="add mod">
          <ac:chgData name="Duncan, Kayleigh Elizabeth" userId="0bf9b56d-23ed-474a-a411-c296b6e0ed75" providerId="ADAL" clId="{AEAD7E10-228F-4F0B-A979-AF8BA6ABE057}" dt="2021-11-30T15:39:28.545" v="4501"/>
          <ac:inkMkLst>
            <pc:docMk/>
            <pc:sldMk cId="540846453" sldId="795"/>
            <ac:inkMk id="57" creationId="{9C344BF1-DEB8-4833-950B-44408D2CF3C8}"/>
          </ac:inkMkLst>
        </pc:inkChg>
        <pc:inkChg chg="add mod">
          <ac:chgData name="Duncan, Kayleigh Elizabeth" userId="0bf9b56d-23ed-474a-a411-c296b6e0ed75" providerId="ADAL" clId="{AEAD7E10-228F-4F0B-A979-AF8BA6ABE057}" dt="2021-11-30T15:39:28.545" v="4501"/>
          <ac:inkMkLst>
            <pc:docMk/>
            <pc:sldMk cId="540846453" sldId="795"/>
            <ac:inkMk id="58" creationId="{97BC6A37-B0B7-4CFD-A94F-20AF68D2617D}"/>
          </ac:inkMkLst>
        </pc:inkChg>
        <pc:inkChg chg="add mod">
          <ac:chgData name="Duncan, Kayleigh Elizabeth" userId="0bf9b56d-23ed-474a-a411-c296b6e0ed75" providerId="ADAL" clId="{AEAD7E10-228F-4F0B-A979-AF8BA6ABE057}" dt="2021-11-30T15:39:28.545" v="4501"/>
          <ac:inkMkLst>
            <pc:docMk/>
            <pc:sldMk cId="540846453" sldId="795"/>
            <ac:inkMk id="59" creationId="{8E385D88-B41C-47CB-BF68-63D8DB64E106}"/>
          </ac:inkMkLst>
        </pc:inkChg>
        <pc:inkChg chg="add mod">
          <ac:chgData name="Duncan, Kayleigh Elizabeth" userId="0bf9b56d-23ed-474a-a411-c296b6e0ed75" providerId="ADAL" clId="{AEAD7E10-228F-4F0B-A979-AF8BA6ABE057}" dt="2021-11-30T15:39:28.545" v="4501"/>
          <ac:inkMkLst>
            <pc:docMk/>
            <pc:sldMk cId="540846453" sldId="795"/>
            <ac:inkMk id="60" creationId="{CA52C27F-538D-400E-94E1-91B06F1C4C6F}"/>
          </ac:inkMkLst>
        </pc:inkChg>
        <pc:inkChg chg="add mod">
          <ac:chgData name="Duncan, Kayleigh Elizabeth" userId="0bf9b56d-23ed-474a-a411-c296b6e0ed75" providerId="ADAL" clId="{AEAD7E10-228F-4F0B-A979-AF8BA6ABE057}" dt="2021-11-30T15:39:28.545" v="4501"/>
          <ac:inkMkLst>
            <pc:docMk/>
            <pc:sldMk cId="540846453" sldId="795"/>
            <ac:inkMk id="61" creationId="{CAB175FD-2929-4185-B076-F63F6D6E7094}"/>
          </ac:inkMkLst>
        </pc:inkChg>
        <pc:inkChg chg="add mod">
          <ac:chgData name="Duncan, Kayleigh Elizabeth" userId="0bf9b56d-23ed-474a-a411-c296b6e0ed75" providerId="ADAL" clId="{AEAD7E10-228F-4F0B-A979-AF8BA6ABE057}" dt="2021-11-30T15:39:28.545" v="4501"/>
          <ac:inkMkLst>
            <pc:docMk/>
            <pc:sldMk cId="540846453" sldId="795"/>
            <ac:inkMk id="62" creationId="{EFE28F73-E73F-4F49-B3D0-D96C4AB97466}"/>
          </ac:inkMkLst>
        </pc:inkChg>
        <pc:inkChg chg="add mod">
          <ac:chgData name="Duncan, Kayleigh Elizabeth" userId="0bf9b56d-23ed-474a-a411-c296b6e0ed75" providerId="ADAL" clId="{AEAD7E10-228F-4F0B-A979-AF8BA6ABE057}" dt="2021-11-30T15:39:28.545" v="4501"/>
          <ac:inkMkLst>
            <pc:docMk/>
            <pc:sldMk cId="540846453" sldId="795"/>
            <ac:inkMk id="63" creationId="{206B8CC8-1203-4174-A5E2-10435289245F}"/>
          </ac:inkMkLst>
        </pc:inkChg>
        <pc:inkChg chg="add mod">
          <ac:chgData name="Duncan, Kayleigh Elizabeth" userId="0bf9b56d-23ed-474a-a411-c296b6e0ed75" providerId="ADAL" clId="{AEAD7E10-228F-4F0B-A979-AF8BA6ABE057}" dt="2021-11-30T15:39:28.545" v="4501"/>
          <ac:inkMkLst>
            <pc:docMk/>
            <pc:sldMk cId="540846453" sldId="795"/>
            <ac:inkMk id="64" creationId="{B67902D8-8045-4E97-9A6F-27B0985601A0}"/>
          </ac:inkMkLst>
        </pc:inkChg>
        <pc:inkChg chg="add mod">
          <ac:chgData name="Duncan, Kayleigh Elizabeth" userId="0bf9b56d-23ed-474a-a411-c296b6e0ed75" providerId="ADAL" clId="{AEAD7E10-228F-4F0B-A979-AF8BA6ABE057}" dt="2021-11-30T15:39:28.545" v="4501"/>
          <ac:inkMkLst>
            <pc:docMk/>
            <pc:sldMk cId="540846453" sldId="795"/>
            <ac:inkMk id="65" creationId="{09D69485-AF0D-4AB9-83AA-F2CA1162D141}"/>
          </ac:inkMkLst>
        </pc:inkChg>
        <pc:inkChg chg="add mod">
          <ac:chgData name="Duncan, Kayleigh Elizabeth" userId="0bf9b56d-23ed-474a-a411-c296b6e0ed75" providerId="ADAL" clId="{AEAD7E10-228F-4F0B-A979-AF8BA6ABE057}" dt="2021-11-30T15:39:28.545" v="4501"/>
          <ac:inkMkLst>
            <pc:docMk/>
            <pc:sldMk cId="540846453" sldId="795"/>
            <ac:inkMk id="66" creationId="{5A510D29-2C8C-4044-91CF-0DCFB17AB3BF}"/>
          </ac:inkMkLst>
        </pc:inkChg>
        <pc:inkChg chg="add mod">
          <ac:chgData name="Duncan, Kayleigh Elizabeth" userId="0bf9b56d-23ed-474a-a411-c296b6e0ed75" providerId="ADAL" clId="{AEAD7E10-228F-4F0B-A979-AF8BA6ABE057}" dt="2021-11-30T15:39:28.545" v="4501"/>
          <ac:inkMkLst>
            <pc:docMk/>
            <pc:sldMk cId="540846453" sldId="795"/>
            <ac:inkMk id="67" creationId="{10759841-A797-43AF-92F1-CC4E5FCF8443}"/>
          </ac:inkMkLst>
        </pc:inkChg>
        <pc:inkChg chg="add mod">
          <ac:chgData name="Duncan, Kayleigh Elizabeth" userId="0bf9b56d-23ed-474a-a411-c296b6e0ed75" providerId="ADAL" clId="{AEAD7E10-228F-4F0B-A979-AF8BA6ABE057}" dt="2021-11-30T15:39:28.545" v="4501"/>
          <ac:inkMkLst>
            <pc:docMk/>
            <pc:sldMk cId="540846453" sldId="795"/>
            <ac:inkMk id="68" creationId="{DB433B74-9880-4B48-AD48-701CCA77E120}"/>
          </ac:inkMkLst>
        </pc:inkChg>
        <pc:inkChg chg="add mod">
          <ac:chgData name="Duncan, Kayleigh Elizabeth" userId="0bf9b56d-23ed-474a-a411-c296b6e0ed75" providerId="ADAL" clId="{AEAD7E10-228F-4F0B-A979-AF8BA6ABE057}" dt="2021-11-30T15:39:28.545" v="4501"/>
          <ac:inkMkLst>
            <pc:docMk/>
            <pc:sldMk cId="540846453" sldId="795"/>
            <ac:inkMk id="69" creationId="{488B6B11-C4FE-402C-A129-4B25B57AC9E0}"/>
          </ac:inkMkLst>
        </pc:inkChg>
        <pc:inkChg chg="add mod">
          <ac:chgData name="Duncan, Kayleigh Elizabeth" userId="0bf9b56d-23ed-474a-a411-c296b6e0ed75" providerId="ADAL" clId="{AEAD7E10-228F-4F0B-A979-AF8BA6ABE057}" dt="2021-11-30T15:39:28.545" v="4501"/>
          <ac:inkMkLst>
            <pc:docMk/>
            <pc:sldMk cId="540846453" sldId="795"/>
            <ac:inkMk id="71" creationId="{81B3448B-4D3B-4E11-8F58-662EE7CC86A8}"/>
          </ac:inkMkLst>
        </pc:inkChg>
        <pc:inkChg chg="add mod">
          <ac:chgData name="Duncan, Kayleigh Elizabeth" userId="0bf9b56d-23ed-474a-a411-c296b6e0ed75" providerId="ADAL" clId="{AEAD7E10-228F-4F0B-A979-AF8BA6ABE057}" dt="2021-11-30T15:39:39.750" v="4510"/>
          <ac:inkMkLst>
            <pc:docMk/>
            <pc:sldMk cId="540846453" sldId="795"/>
            <ac:inkMk id="73" creationId="{6C63C629-9563-42B0-BCF0-96B179B5D94D}"/>
          </ac:inkMkLst>
        </pc:inkChg>
        <pc:inkChg chg="add mod">
          <ac:chgData name="Duncan, Kayleigh Elizabeth" userId="0bf9b56d-23ed-474a-a411-c296b6e0ed75" providerId="ADAL" clId="{AEAD7E10-228F-4F0B-A979-AF8BA6ABE057}" dt="2021-11-30T15:39:39.750" v="4510"/>
          <ac:inkMkLst>
            <pc:docMk/>
            <pc:sldMk cId="540846453" sldId="795"/>
            <ac:inkMk id="74" creationId="{47663815-379A-4EA9-8D78-D9AC109CF30B}"/>
          </ac:inkMkLst>
        </pc:inkChg>
        <pc:inkChg chg="add mod">
          <ac:chgData name="Duncan, Kayleigh Elizabeth" userId="0bf9b56d-23ed-474a-a411-c296b6e0ed75" providerId="ADAL" clId="{AEAD7E10-228F-4F0B-A979-AF8BA6ABE057}" dt="2021-11-30T15:39:39.750" v="4510"/>
          <ac:inkMkLst>
            <pc:docMk/>
            <pc:sldMk cId="540846453" sldId="795"/>
            <ac:inkMk id="75" creationId="{E769EB2D-0D24-4884-93EB-0715A2396CA3}"/>
          </ac:inkMkLst>
        </pc:inkChg>
        <pc:inkChg chg="add mod">
          <ac:chgData name="Duncan, Kayleigh Elizabeth" userId="0bf9b56d-23ed-474a-a411-c296b6e0ed75" providerId="ADAL" clId="{AEAD7E10-228F-4F0B-A979-AF8BA6ABE057}" dt="2021-11-30T15:39:39.750" v="4510"/>
          <ac:inkMkLst>
            <pc:docMk/>
            <pc:sldMk cId="540846453" sldId="795"/>
            <ac:inkMk id="76" creationId="{D71E607B-F83E-4C0C-B0EB-36BF8A4C979F}"/>
          </ac:inkMkLst>
        </pc:inkChg>
        <pc:inkChg chg="add mod">
          <ac:chgData name="Duncan, Kayleigh Elizabeth" userId="0bf9b56d-23ed-474a-a411-c296b6e0ed75" providerId="ADAL" clId="{AEAD7E10-228F-4F0B-A979-AF8BA6ABE057}" dt="2021-11-30T15:39:39.750" v="4510"/>
          <ac:inkMkLst>
            <pc:docMk/>
            <pc:sldMk cId="540846453" sldId="795"/>
            <ac:inkMk id="77" creationId="{BFAFF209-83CD-482A-9C2B-2B72FE593D17}"/>
          </ac:inkMkLst>
        </pc:inkChg>
        <pc:inkChg chg="add mod">
          <ac:chgData name="Duncan, Kayleigh Elizabeth" userId="0bf9b56d-23ed-474a-a411-c296b6e0ed75" providerId="ADAL" clId="{AEAD7E10-228F-4F0B-A979-AF8BA6ABE057}" dt="2021-11-30T15:39:39.750" v="4510"/>
          <ac:inkMkLst>
            <pc:docMk/>
            <pc:sldMk cId="540846453" sldId="795"/>
            <ac:inkMk id="78" creationId="{9E1A9CF6-BA62-4B8C-8FCD-5B9013C2D582}"/>
          </ac:inkMkLst>
        </pc:inkChg>
        <pc:inkChg chg="add mod">
          <ac:chgData name="Duncan, Kayleigh Elizabeth" userId="0bf9b56d-23ed-474a-a411-c296b6e0ed75" providerId="ADAL" clId="{AEAD7E10-228F-4F0B-A979-AF8BA6ABE057}" dt="2021-11-30T15:39:39.750" v="4510"/>
          <ac:inkMkLst>
            <pc:docMk/>
            <pc:sldMk cId="540846453" sldId="795"/>
            <ac:inkMk id="79" creationId="{7884503D-8BFF-4660-B025-621ADF4D3B79}"/>
          </ac:inkMkLst>
        </pc:inkChg>
        <pc:inkChg chg="add mod">
          <ac:chgData name="Duncan, Kayleigh Elizabeth" userId="0bf9b56d-23ed-474a-a411-c296b6e0ed75" providerId="ADAL" clId="{AEAD7E10-228F-4F0B-A979-AF8BA6ABE057}" dt="2021-11-30T15:39:39.750" v="4510"/>
          <ac:inkMkLst>
            <pc:docMk/>
            <pc:sldMk cId="540846453" sldId="795"/>
            <ac:inkMk id="80" creationId="{24BA87B1-2989-4A83-8C27-0A87E40C42FD}"/>
          </ac:inkMkLst>
        </pc:inkChg>
        <pc:inkChg chg="add mod">
          <ac:chgData name="Duncan, Kayleigh Elizabeth" userId="0bf9b56d-23ed-474a-a411-c296b6e0ed75" providerId="ADAL" clId="{AEAD7E10-228F-4F0B-A979-AF8BA6ABE057}" dt="2021-11-30T15:39:44.826" v="4520"/>
          <ac:inkMkLst>
            <pc:docMk/>
            <pc:sldMk cId="540846453" sldId="795"/>
            <ac:inkMk id="82" creationId="{97D425B9-945F-4E3C-A7F8-0340CA34A8CA}"/>
          </ac:inkMkLst>
        </pc:inkChg>
        <pc:inkChg chg="add mod">
          <ac:chgData name="Duncan, Kayleigh Elizabeth" userId="0bf9b56d-23ed-474a-a411-c296b6e0ed75" providerId="ADAL" clId="{AEAD7E10-228F-4F0B-A979-AF8BA6ABE057}" dt="2021-11-30T15:39:44.826" v="4520"/>
          <ac:inkMkLst>
            <pc:docMk/>
            <pc:sldMk cId="540846453" sldId="795"/>
            <ac:inkMk id="83" creationId="{9C5D2985-BFCB-4F69-A7F9-14462EC81111}"/>
          </ac:inkMkLst>
        </pc:inkChg>
        <pc:inkChg chg="add mod">
          <ac:chgData name="Duncan, Kayleigh Elizabeth" userId="0bf9b56d-23ed-474a-a411-c296b6e0ed75" providerId="ADAL" clId="{AEAD7E10-228F-4F0B-A979-AF8BA6ABE057}" dt="2021-11-30T15:39:44.826" v="4520"/>
          <ac:inkMkLst>
            <pc:docMk/>
            <pc:sldMk cId="540846453" sldId="795"/>
            <ac:inkMk id="84" creationId="{1E886360-8900-4A0E-B65A-91A0C1B61486}"/>
          </ac:inkMkLst>
        </pc:inkChg>
        <pc:inkChg chg="add mod">
          <ac:chgData name="Duncan, Kayleigh Elizabeth" userId="0bf9b56d-23ed-474a-a411-c296b6e0ed75" providerId="ADAL" clId="{AEAD7E10-228F-4F0B-A979-AF8BA6ABE057}" dt="2021-11-30T15:39:44.826" v="4520"/>
          <ac:inkMkLst>
            <pc:docMk/>
            <pc:sldMk cId="540846453" sldId="795"/>
            <ac:inkMk id="85" creationId="{2A3D5240-7E13-4FFD-B11A-D616D146A226}"/>
          </ac:inkMkLst>
        </pc:inkChg>
        <pc:inkChg chg="add mod">
          <ac:chgData name="Duncan, Kayleigh Elizabeth" userId="0bf9b56d-23ed-474a-a411-c296b6e0ed75" providerId="ADAL" clId="{AEAD7E10-228F-4F0B-A979-AF8BA6ABE057}" dt="2021-11-30T15:39:44.826" v="4520"/>
          <ac:inkMkLst>
            <pc:docMk/>
            <pc:sldMk cId="540846453" sldId="795"/>
            <ac:inkMk id="86" creationId="{348003BA-7389-4474-8D02-DF781F3EC0D0}"/>
          </ac:inkMkLst>
        </pc:inkChg>
        <pc:inkChg chg="add mod">
          <ac:chgData name="Duncan, Kayleigh Elizabeth" userId="0bf9b56d-23ed-474a-a411-c296b6e0ed75" providerId="ADAL" clId="{AEAD7E10-228F-4F0B-A979-AF8BA6ABE057}" dt="2021-11-30T15:39:44.826" v="4520"/>
          <ac:inkMkLst>
            <pc:docMk/>
            <pc:sldMk cId="540846453" sldId="795"/>
            <ac:inkMk id="87" creationId="{09D6C579-2EFD-4004-8E32-0C6F133381EB}"/>
          </ac:inkMkLst>
        </pc:inkChg>
        <pc:inkChg chg="add mod">
          <ac:chgData name="Duncan, Kayleigh Elizabeth" userId="0bf9b56d-23ed-474a-a411-c296b6e0ed75" providerId="ADAL" clId="{AEAD7E10-228F-4F0B-A979-AF8BA6ABE057}" dt="2021-11-30T15:39:44.826" v="4520"/>
          <ac:inkMkLst>
            <pc:docMk/>
            <pc:sldMk cId="540846453" sldId="795"/>
            <ac:inkMk id="88" creationId="{120ED820-7AD5-4052-8CD1-73F7A52A2C68}"/>
          </ac:inkMkLst>
        </pc:inkChg>
        <pc:inkChg chg="add mod">
          <ac:chgData name="Duncan, Kayleigh Elizabeth" userId="0bf9b56d-23ed-474a-a411-c296b6e0ed75" providerId="ADAL" clId="{AEAD7E10-228F-4F0B-A979-AF8BA6ABE057}" dt="2021-11-30T15:39:44.826" v="4520"/>
          <ac:inkMkLst>
            <pc:docMk/>
            <pc:sldMk cId="540846453" sldId="795"/>
            <ac:inkMk id="89" creationId="{1F2AA1B2-8CA4-4F01-A164-AF747B205C40}"/>
          </ac:inkMkLst>
        </pc:inkChg>
        <pc:inkChg chg="add mod">
          <ac:chgData name="Duncan, Kayleigh Elizabeth" userId="0bf9b56d-23ed-474a-a411-c296b6e0ed75" providerId="ADAL" clId="{AEAD7E10-228F-4F0B-A979-AF8BA6ABE057}" dt="2021-11-30T15:39:44.826" v="4520"/>
          <ac:inkMkLst>
            <pc:docMk/>
            <pc:sldMk cId="540846453" sldId="795"/>
            <ac:inkMk id="90" creationId="{3AA6B189-218A-4E50-B349-3FC21096A0D4}"/>
          </ac:inkMkLst>
        </pc:inkChg>
        <pc:inkChg chg="add mod">
          <ac:chgData name="Duncan, Kayleigh Elizabeth" userId="0bf9b56d-23ed-474a-a411-c296b6e0ed75" providerId="ADAL" clId="{AEAD7E10-228F-4F0B-A979-AF8BA6ABE057}" dt="2021-11-30T15:40:00.165" v="4536"/>
          <ac:inkMkLst>
            <pc:docMk/>
            <pc:sldMk cId="540846453" sldId="795"/>
            <ac:inkMk id="92" creationId="{656766E7-65D3-45C1-B555-2AD9A19E5635}"/>
          </ac:inkMkLst>
        </pc:inkChg>
        <pc:inkChg chg="add mod">
          <ac:chgData name="Duncan, Kayleigh Elizabeth" userId="0bf9b56d-23ed-474a-a411-c296b6e0ed75" providerId="ADAL" clId="{AEAD7E10-228F-4F0B-A979-AF8BA6ABE057}" dt="2021-11-30T15:40:00.165" v="4536"/>
          <ac:inkMkLst>
            <pc:docMk/>
            <pc:sldMk cId="540846453" sldId="795"/>
            <ac:inkMk id="93" creationId="{20C4AED7-1FC1-4A3B-A3E1-532C79AFEE1A}"/>
          </ac:inkMkLst>
        </pc:inkChg>
        <pc:inkChg chg="add mod">
          <ac:chgData name="Duncan, Kayleigh Elizabeth" userId="0bf9b56d-23ed-474a-a411-c296b6e0ed75" providerId="ADAL" clId="{AEAD7E10-228F-4F0B-A979-AF8BA6ABE057}" dt="2021-11-30T15:40:00.165" v="4536"/>
          <ac:inkMkLst>
            <pc:docMk/>
            <pc:sldMk cId="540846453" sldId="795"/>
            <ac:inkMk id="94" creationId="{346E6B35-A8B0-406F-A019-ACA2EFB4A686}"/>
          </ac:inkMkLst>
        </pc:inkChg>
        <pc:inkChg chg="add mod">
          <ac:chgData name="Duncan, Kayleigh Elizabeth" userId="0bf9b56d-23ed-474a-a411-c296b6e0ed75" providerId="ADAL" clId="{AEAD7E10-228F-4F0B-A979-AF8BA6ABE057}" dt="2021-11-30T15:40:00.165" v="4536"/>
          <ac:inkMkLst>
            <pc:docMk/>
            <pc:sldMk cId="540846453" sldId="795"/>
            <ac:inkMk id="95" creationId="{ADB40B4A-7488-4090-AC49-54D861C3DD08}"/>
          </ac:inkMkLst>
        </pc:inkChg>
        <pc:inkChg chg="add mod">
          <ac:chgData name="Duncan, Kayleigh Elizabeth" userId="0bf9b56d-23ed-474a-a411-c296b6e0ed75" providerId="ADAL" clId="{AEAD7E10-228F-4F0B-A979-AF8BA6ABE057}" dt="2021-11-30T15:40:00.165" v="4536"/>
          <ac:inkMkLst>
            <pc:docMk/>
            <pc:sldMk cId="540846453" sldId="795"/>
            <ac:inkMk id="96" creationId="{795F73E4-0B0F-41D5-B3F4-B4F8715BC2D5}"/>
          </ac:inkMkLst>
        </pc:inkChg>
        <pc:inkChg chg="add mod">
          <ac:chgData name="Duncan, Kayleigh Elizabeth" userId="0bf9b56d-23ed-474a-a411-c296b6e0ed75" providerId="ADAL" clId="{AEAD7E10-228F-4F0B-A979-AF8BA6ABE057}" dt="2021-11-30T15:40:00.165" v="4536"/>
          <ac:inkMkLst>
            <pc:docMk/>
            <pc:sldMk cId="540846453" sldId="795"/>
            <ac:inkMk id="97" creationId="{4BAA4823-CBD1-4891-A38A-4992549DDC8F}"/>
          </ac:inkMkLst>
        </pc:inkChg>
        <pc:inkChg chg="add mod">
          <ac:chgData name="Duncan, Kayleigh Elizabeth" userId="0bf9b56d-23ed-474a-a411-c296b6e0ed75" providerId="ADAL" clId="{AEAD7E10-228F-4F0B-A979-AF8BA6ABE057}" dt="2021-11-30T15:40:00.165" v="4536"/>
          <ac:inkMkLst>
            <pc:docMk/>
            <pc:sldMk cId="540846453" sldId="795"/>
            <ac:inkMk id="98" creationId="{205F8CE9-1C58-4C4F-897C-DE2FEEC5D18F}"/>
          </ac:inkMkLst>
        </pc:inkChg>
        <pc:inkChg chg="add mod">
          <ac:chgData name="Duncan, Kayleigh Elizabeth" userId="0bf9b56d-23ed-474a-a411-c296b6e0ed75" providerId="ADAL" clId="{AEAD7E10-228F-4F0B-A979-AF8BA6ABE057}" dt="2021-11-30T15:40:00.165" v="4536"/>
          <ac:inkMkLst>
            <pc:docMk/>
            <pc:sldMk cId="540846453" sldId="795"/>
            <ac:inkMk id="99" creationId="{BDCDD634-5062-4EA8-A11F-31A6CEB1350D}"/>
          </ac:inkMkLst>
        </pc:inkChg>
        <pc:inkChg chg="add mod">
          <ac:chgData name="Duncan, Kayleigh Elizabeth" userId="0bf9b56d-23ed-474a-a411-c296b6e0ed75" providerId="ADAL" clId="{AEAD7E10-228F-4F0B-A979-AF8BA6ABE057}" dt="2021-11-30T15:40:00.165" v="4536"/>
          <ac:inkMkLst>
            <pc:docMk/>
            <pc:sldMk cId="540846453" sldId="795"/>
            <ac:inkMk id="100" creationId="{C0010584-5025-4108-B46A-79763E395C72}"/>
          </ac:inkMkLst>
        </pc:inkChg>
        <pc:inkChg chg="add mod">
          <ac:chgData name="Duncan, Kayleigh Elizabeth" userId="0bf9b56d-23ed-474a-a411-c296b6e0ed75" providerId="ADAL" clId="{AEAD7E10-228F-4F0B-A979-AF8BA6ABE057}" dt="2021-11-30T15:40:00.165" v="4536"/>
          <ac:inkMkLst>
            <pc:docMk/>
            <pc:sldMk cId="540846453" sldId="795"/>
            <ac:inkMk id="101" creationId="{B2D3FCE8-6F1F-41F5-B483-1A4AD68B8C36}"/>
          </ac:inkMkLst>
        </pc:inkChg>
        <pc:inkChg chg="add mod">
          <ac:chgData name="Duncan, Kayleigh Elizabeth" userId="0bf9b56d-23ed-474a-a411-c296b6e0ed75" providerId="ADAL" clId="{AEAD7E10-228F-4F0B-A979-AF8BA6ABE057}" dt="2021-11-30T15:40:00.165" v="4536"/>
          <ac:inkMkLst>
            <pc:docMk/>
            <pc:sldMk cId="540846453" sldId="795"/>
            <ac:inkMk id="102" creationId="{968796FE-7DF3-4786-B47D-5B295B9B4D1F}"/>
          </ac:inkMkLst>
        </pc:inkChg>
        <pc:inkChg chg="add mod">
          <ac:chgData name="Duncan, Kayleigh Elizabeth" userId="0bf9b56d-23ed-474a-a411-c296b6e0ed75" providerId="ADAL" clId="{AEAD7E10-228F-4F0B-A979-AF8BA6ABE057}" dt="2021-11-30T15:40:00.165" v="4536"/>
          <ac:inkMkLst>
            <pc:docMk/>
            <pc:sldMk cId="540846453" sldId="795"/>
            <ac:inkMk id="103" creationId="{EF85A4FE-A583-44D9-99CB-19F600819B8F}"/>
          </ac:inkMkLst>
        </pc:inkChg>
        <pc:inkChg chg="add mod">
          <ac:chgData name="Duncan, Kayleigh Elizabeth" userId="0bf9b56d-23ed-474a-a411-c296b6e0ed75" providerId="ADAL" clId="{AEAD7E10-228F-4F0B-A979-AF8BA6ABE057}" dt="2021-11-30T15:40:00.165" v="4536"/>
          <ac:inkMkLst>
            <pc:docMk/>
            <pc:sldMk cId="540846453" sldId="795"/>
            <ac:inkMk id="104" creationId="{56D33705-F0FB-491A-9894-A0297B803019}"/>
          </ac:inkMkLst>
        </pc:inkChg>
        <pc:inkChg chg="add mod">
          <ac:chgData name="Duncan, Kayleigh Elizabeth" userId="0bf9b56d-23ed-474a-a411-c296b6e0ed75" providerId="ADAL" clId="{AEAD7E10-228F-4F0B-A979-AF8BA6ABE057}" dt="2021-11-30T15:40:00.165" v="4536"/>
          <ac:inkMkLst>
            <pc:docMk/>
            <pc:sldMk cId="540846453" sldId="795"/>
            <ac:inkMk id="105" creationId="{E0106684-0089-47A1-B821-9C2FEEBFEA98}"/>
          </ac:inkMkLst>
        </pc:inkChg>
        <pc:inkChg chg="add mod">
          <ac:chgData name="Duncan, Kayleigh Elizabeth" userId="0bf9b56d-23ed-474a-a411-c296b6e0ed75" providerId="ADAL" clId="{AEAD7E10-228F-4F0B-A979-AF8BA6ABE057}" dt="2021-11-30T15:40:00.165" v="4536"/>
          <ac:inkMkLst>
            <pc:docMk/>
            <pc:sldMk cId="540846453" sldId="795"/>
            <ac:inkMk id="106" creationId="{AB9E013A-C3C6-447A-BCA2-E829E5DFFB30}"/>
          </ac:inkMkLst>
        </pc:inkChg>
        <pc:inkChg chg="add del">
          <ac:chgData name="Duncan, Kayleigh Elizabeth" userId="0bf9b56d-23ed-474a-a411-c296b6e0ed75" providerId="ADAL" clId="{AEAD7E10-228F-4F0B-A979-AF8BA6ABE057}" dt="2021-11-30T15:40:37.839" v="4538" actId="9405"/>
          <ac:inkMkLst>
            <pc:docMk/>
            <pc:sldMk cId="540846453" sldId="795"/>
            <ac:inkMk id="108" creationId="{4D18D2BB-3AE1-466E-B3FE-97A2B1D9F40F}"/>
          </ac:inkMkLst>
        </pc:inkChg>
        <pc:inkChg chg="add mod">
          <ac:chgData name="Duncan, Kayleigh Elizabeth" userId="0bf9b56d-23ed-474a-a411-c296b6e0ed75" providerId="ADAL" clId="{AEAD7E10-228F-4F0B-A979-AF8BA6ABE057}" dt="2021-11-30T15:41:03.243" v="4541"/>
          <ac:inkMkLst>
            <pc:docMk/>
            <pc:sldMk cId="540846453" sldId="795"/>
            <ac:inkMk id="109" creationId="{3DD13A49-7B40-4E3B-8D86-6A7689BD8CE0}"/>
          </ac:inkMkLst>
        </pc:inkChg>
        <pc:inkChg chg="add mod">
          <ac:chgData name="Duncan, Kayleigh Elizabeth" userId="0bf9b56d-23ed-474a-a411-c296b6e0ed75" providerId="ADAL" clId="{AEAD7E10-228F-4F0B-A979-AF8BA6ABE057}" dt="2021-11-30T15:41:03.243" v="4541"/>
          <ac:inkMkLst>
            <pc:docMk/>
            <pc:sldMk cId="540846453" sldId="795"/>
            <ac:inkMk id="110" creationId="{9C9F04E2-71AA-42FD-8FE5-D7CE3816DD6D}"/>
          </ac:inkMkLst>
        </pc:inkChg>
        <pc:inkChg chg="add mod">
          <ac:chgData name="Duncan, Kayleigh Elizabeth" userId="0bf9b56d-23ed-474a-a411-c296b6e0ed75" providerId="ADAL" clId="{AEAD7E10-228F-4F0B-A979-AF8BA6ABE057}" dt="2021-11-30T15:41:43.358" v="4549"/>
          <ac:inkMkLst>
            <pc:docMk/>
            <pc:sldMk cId="540846453" sldId="795"/>
            <ac:inkMk id="112" creationId="{CE4A7C76-B2F1-4705-8C25-826D5BA8ABF8}"/>
          </ac:inkMkLst>
        </pc:inkChg>
        <pc:inkChg chg="add mod">
          <ac:chgData name="Duncan, Kayleigh Elizabeth" userId="0bf9b56d-23ed-474a-a411-c296b6e0ed75" providerId="ADAL" clId="{AEAD7E10-228F-4F0B-A979-AF8BA6ABE057}" dt="2021-11-30T15:41:43.358" v="4549"/>
          <ac:inkMkLst>
            <pc:docMk/>
            <pc:sldMk cId="540846453" sldId="795"/>
            <ac:inkMk id="113" creationId="{E6E9C8BD-D9DA-426E-B546-81D0ADFEBD62}"/>
          </ac:inkMkLst>
        </pc:inkChg>
        <pc:inkChg chg="add mod">
          <ac:chgData name="Duncan, Kayleigh Elizabeth" userId="0bf9b56d-23ed-474a-a411-c296b6e0ed75" providerId="ADAL" clId="{AEAD7E10-228F-4F0B-A979-AF8BA6ABE057}" dt="2021-11-30T15:41:43.358" v="4549"/>
          <ac:inkMkLst>
            <pc:docMk/>
            <pc:sldMk cId="540846453" sldId="795"/>
            <ac:inkMk id="115" creationId="{0F75ECC6-C8F0-417B-BD80-FD2123CCC354}"/>
          </ac:inkMkLst>
        </pc:inkChg>
        <pc:inkChg chg="add mod">
          <ac:chgData name="Duncan, Kayleigh Elizabeth" userId="0bf9b56d-23ed-474a-a411-c296b6e0ed75" providerId="ADAL" clId="{AEAD7E10-228F-4F0B-A979-AF8BA6ABE057}" dt="2021-11-30T15:41:43.358" v="4549"/>
          <ac:inkMkLst>
            <pc:docMk/>
            <pc:sldMk cId="540846453" sldId="795"/>
            <ac:inkMk id="116" creationId="{C2F15CAD-4EE4-40D1-836A-F6A7FF2A2712}"/>
          </ac:inkMkLst>
        </pc:inkChg>
        <pc:inkChg chg="add mod">
          <ac:chgData name="Duncan, Kayleigh Elizabeth" userId="0bf9b56d-23ed-474a-a411-c296b6e0ed75" providerId="ADAL" clId="{AEAD7E10-228F-4F0B-A979-AF8BA6ABE057}" dt="2021-11-30T15:41:43.358" v="4549"/>
          <ac:inkMkLst>
            <pc:docMk/>
            <pc:sldMk cId="540846453" sldId="795"/>
            <ac:inkMk id="117" creationId="{6C059368-BD95-412F-9EA4-DE38702363D7}"/>
          </ac:inkMkLst>
        </pc:inkChg>
        <pc:inkChg chg="add mod">
          <ac:chgData name="Duncan, Kayleigh Elizabeth" userId="0bf9b56d-23ed-474a-a411-c296b6e0ed75" providerId="ADAL" clId="{AEAD7E10-228F-4F0B-A979-AF8BA6ABE057}" dt="2021-11-30T15:41:43.358" v="4549"/>
          <ac:inkMkLst>
            <pc:docMk/>
            <pc:sldMk cId="540846453" sldId="795"/>
            <ac:inkMk id="118" creationId="{AD35199C-79FF-411D-82BF-CD64BCEAB6B6}"/>
          </ac:inkMkLst>
        </pc:inkChg>
        <pc:inkChg chg="add">
          <ac:chgData name="Duncan, Kayleigh Elizabeth" userId="0bf9b56d-23ed-474a-a411-c296b6e0ed75" providerId="ADAL" clId="{AEAD7E10-228F-4F0B-A979-AF8BA6ABE057}" dt="2021-11-30T15:42:11.865" v="4550" actId="9405"/>
          <ac:inkMkLst>
            <pc:docMk/>
            <pc:sldMk cId="540846453" sldId="795"/>
            <ac:inkMk id="120" creationId="{A2300938-2DC0-4EBD-B937-9B06DC501E4A}"/>
          </ac:inkMkLst>
        </pc:inkChg>
        <pc:inkChg chg="add mod">
          <ac:chgData name="Duncan, Kayleigh Elizabeth" userId="0bf9b56d-23ed-474a-a411-c296b6e0ed75" providerId="ADAL" clId="{AEAD7E10-228F-4F0B-A979-AF8BA6ABE057}" dt="2021-11-30T15:42:26.532" v="4553"/>
          <ac:inkMkLst>
            <pc:docMk/>
            <pc:sldMk cId="540846453" sldId="795"/>
            <ac:inkMk id="121" creationId="{B6811F48-2D17-48E5-BA92-290A0F7A1B74}"/>
          </ac:inkMkLst>
        </pc:inkChg>
        <pc:inkChg chg="add mod">
          <ac:chgData name="Duncan, Kayleigh Elizabeth" userId="0bf9b56d-23ed-474a-a411-c296b6e0ed75" providerId="ADAL" clId="{AEAD7E10-228F-4F0B-A979-AF8BA6ABE057}" dt="2021-11-30T15:42:26.532" v="4553"/>
          <ac:inkMkLst>
            <pc:docMk/>
            <pc:sldMk cId="540846453" sldId="795"/>
            <ac:inkMk id="122" creationId="{1FADB852-6A00-4674-96C5-22A9FA931A87}"/>
          </ac:inkMkLst>
        </pc:inkChg>
      </pc:sldChg>
      <pc:sldChg chg="modSp new mod">
        <pc:chgData name="Duncan, Kayleigh Elizabeth" userId="0bf9b56d-23ed-474a-a411-c296b6e0ed75" providerId="ADAL" clId="{AEAD7E10-228F-4F0B-A979-AF8BA6ABE057}" dt="2021-11-23T02:41:22.731" v="2670" actId="20577"/>
        <pc:sldMkLst>
          <pc:docMk/>
          <pc:sldMk cId="1184158243" sldId="796"/>
        </pc:sldMkLst>
        <pc:spChg chg="mod">
          <ac:chgData name="Duncan, Kayleigh Elizabeth" userId="0bf9b56d-23ed-474a-a411-c296b6e0ed75" providerId="ADAL" clId="{AEAD7E10-228F-4F0B-A979-AF8BA6ABE057}" dt="2021-11-23T02:39:50.063" v="2660" actId="20577"/>
          <ac:spMkLst>
            <pc:docMk/>
            <pc:sldMk cId="1184158243" sldId="796"/>
            <ac:spMk id="2" creationId="{50B8CF23-294D-4F66-B75C-FF057857B855}"/>
          </ac:spMkLst>
        </pc:spChg>
        <pc:spChg chg="mod">
          <ac:chgData name="Duncan, Kayleigh Elizabeth" userId="0bf9b56d-23ed-474a-a411-c296b6e0ed75" providerId="ADAL" clId="{AEAD7E10-228F-4F0B-A979-AF8BA6ABE057}" dt="2021-11-23T02:41:22.731" v="2670" actId="20577"/>
          <ac:spMkLst>
            <pc:docMk/>
            <pc:sldMk cId="1184158243" sldId="796"/>
            <ac:spMk id="3" creationId="{80E2A4B0-F0EE-43D5-8C12-299EBC5E01B5}"/>
          </ac:spMkLst>
        </pc:spChg>
      </pc:sldChg>
      <pc:sldChg chg="addSp delSp modSp new del">
        <pc:chgData name="Duncan, Kayleigh Elizabeth" userId="0bf9b56d-23ed-474a-a411-c296b6e0ed75" providerId="ADAL" clId="{AEAD7E10-228F-4F0B-A979-AF8BA6ABE057}" dt="2021-11-23T02:51:16.363" v="2960" actId="47"/>
        <pc:sldMkLst>
          <pc:docMk/>
          <pc:sldMk cId="470734209" sldId="797"/>
        </pc:sldMkLst>
        <pc:spChg chg="del">
          <ac:chgData name="Duncan, Kayleigh Elizabeth" userId="0bf9b56d-23ed-474a-a411-c296b6e0ed75" providerId="ADAL" clId="{AEAD7E10-228F-4F0B-A979-AF8BA6ABE057}" dt="2021-11-23T02:48:23.522" v="2938"/>
          <ac:spMkLst>
            <pc:docMk/>
            <pc:sldMk cId="470734209" sldId="797"/>
            <ac:spMk id="2" creationId="{D2553CD2-1CC0-4E20-9AB1-71D68519AF22}"/>
          </ac:spMkLst>
        </pc:spChg>
        <pc:spChg chg="del">
          <ac:chgData name="Duncan, Kayleigh Elizabeth" userId="0bf9b56d-23ed-474a-a411-c296b6e0ed75" providerId="ADAL" clId="{AEAD7E10-228F-4F0B-A979-AF8BA6ABE057}" dt="2021-11-23T02:48:23.522" v="2938"/>
          <ac:spMkLst>
            <pc:docMk/>
            <pc:sldMk cId="470734209" sldId="797"/>
            <ac:spMk id="3" creationId="{6B568C81-1351-407A-851B-E06518F73B4E}"/>
          </ac:spMkLst>
        </pc:spChg>
        <pc:spChg chg="add mod">
          <ac:chgData name="Duncan, Kayleigh Elizabeth" userId="0bf9b56d-23ed-474a-a411-c296b6e0ed75" providerId="ADAL" clId="{AEAD7E10-228F-4F0B-A979-AF8BA6ABE057}" dt="2021-11-23T02:48:23.522" v="2938"/>
          <ac:spMkLst>
            <pc:docMk/>
            <pc:sldMk cId="470734209" sldId="797"/>
            <ac:spMk id="4" creationId="{FBF15705-504E-4403-A635-D8EEDCC42091}"/>
          </ac:spMkLst>
        </pc:spChg>
        <pc:spChg chg="add mod">
          <ac:chgData name="Duncan, Kayleigh Elizabeth" userId="0bf9b56d-23ed-474a-a411-c296b6e0ed75" providerId="ADAL" clId="{AEAD7E10-228F-4F0B-A979-AF8BA6ABE057}" dt="2021-11-23T02:48:23.522" v="2938"/>
          <ac:spMkLst>
            <pc:docMk/>
            <pc:sldMk cId="470734209" sldId="797"/>
            <ac:spMk id="5" creationId="{72E01980-28F0-4A9F-A4F3-E292A4DD2333}"/>
          </ac:spMkLst>
        </pc:spChg>
      </pc:sldChg>
      <pc:sldChg chg="addSp delSp modSp new mod">
        <pc:chgData name="Duncan, Kayleigh Elizabeth" userId="0bf9b56d-23ed-474a-a411-c296b6e0ed75" providerId="ADAL" clId="{AEAD7E10-228F-4F0B-A979-AF8BA6ABE057}" dt="2021-12-02T14:37:28.144" v="4634"/>
        <pc:sldMkLst>
          <pc:docMk/>
          <pc:sldMk cId="1108445864" sldId="797"/>
        </pc:sldMkLst>
        <pc:spChg chg="del">
          <ac:chgData name="Duncan, Kayleigh Elizabeth" userId="0bf9b56d-23ed-474a-a411-c296b6e0ed75" providerId="ADAL" clId="{AEAD7E10-228F-4F0B-A979-AF8BA6ABE057}" dt="2021-11-23T03:01:34.963" v="2995"/>
          <ac:spMkLst>
            <pc:docMk/>
            <pc:sldMk cId="1108445864" sldId="797"/>
            <ac:spMk id="2" creationId="{C4C8B7D6-E803-4C71-BA05-218C2D006328}"/>
          </ac:spMkLst>
        </pc:spChg>
        <pc:spChg chg="del">
          <ac:chgData name="Duncan, Kayleigh Elizabeth" userId="0bf9b56d-23ed-474a-a411-c296b6e0ed75" providerId="ADAL" clId="{AEAD7E10-228F-4F0B-A979-AF8BA6ABE057}" dt="2021-11-23T03:01:34.963" v="2995"/>
          <ac:spMkLst>
            <pc:docMk/>
            <pc:sldMk cId="1108445864" sldId="797"/>
            <ac:spMk id="3" creationId="{CA9F1A15-6E26-419D-B618-1F3E9A543636}"/>
          </ac:spMkLst>
        </pc:spChg>
        <pc:spChg chg="add mod">
          <ac:chgData name="Duncan, Kayleigh Elizabeth" userId="0bf9b56d-23ed-474a-a411-c296b6e0ed75" providerId="ADAL" clId="{AEAD7E10-228F-4F0B-A979-AF8BA6ABE057}" dt="2021-11-23T03:01:53.535" v="3023" actId="20577"/>
          <ac:spMkLst>
            <pc:docMk/>
            <pc:sldMk cId="1108445864" sldId="797"/>
            <ac:spMk id="4" creationId="{2CF063CC-4047-4AEB-8AD3-2EBF417687EA}"/>
          </ac:spMkLst>
        </pc:spChg>
        <pc:spChg chg="add mod">
          <ac:chgData name="Duncan, Kayleigh Elizabeth" userId="0bf9b56d-23ed-474a-a411-c296b6e0ed75" providerId="ADAL" clId="{AEAD7E10-228F-4F0B-A979-AF8BA6ABE057}" dt="2021-11-23T03:01:34.963" v="2995"/>
          <ac:spMkLst>
            <pc:docMk/>
            <pc:sldMk cId="1108445864" sldId="797"/>
            <ac:spMk id="5" creationId="{E64007FC-AFDF-474B-99FF-53B34F649120}"/>
          </ac:spMkLst>
        </pc:spChg>
        <pc:grpChg chg="del mod">
          <ac:chgData name="Duncan, Kayleigh Elizabeth" userId="0bf9b56d-23ed-474a-a411-c296b6e0ed75" providerId="ADAL" clId="{AEAD7E10-228F-4F0B-A979-AF8BA6ABE057}" dt="2021-12-02T14:36:09.266" v="4579"/>
          <ac:grpSpMkLst>
            <pc:docMk/>
            <pc:sldMk cId="1108445864" sldId="797"/>
            <ac:grpSpMk id="19" creationId="{0D36ED5C-4F49-4819-94C9-2F2EC44453BC}"/>
          </ac:grpSpMkLst>
        </pc:grpChg>
        <pc:grpChg chg="del mod">
          <ac:chgData name="Duncan, Kayleigh Elizabeth" userId="0bf9b56d-23ed-474a-a411-c296b6e0ed75" providerId="ADAL" clId="{AEAD7E10-228F-4F0B-A979-AF8BA6ABE057}" dt="2021-12-02T14:36:27.608" v="4597"/>
          <ac:grpSpMkLst>
            <pc:docMk/>
            <pc:sldMk cId="1108445864" sldId="797"/>
            <ac:grpSpMk id="20" creationId="{9B62D705-2398-4156-9A40-2C01AFDBEB6E}"/>
          </ac:grpSpMkLst>
        </pc:grpChg>
        <pc:grpChg chg="del mod">
          <ac:chgData name="Duncan, Kayleigh Elizabeth" userId="0bf9b56d-23ed-474a-a411-c296b6e0ed75" providerId="ADAL" clId="{AEAD7E10-228F-4F0B-A979-AF8BA6ABE057}" dt="2021-12-02T14:36:12.800" v="4584"/>
          <ac:grpSpMkLst>
            <pc:docMk/>
            <pc:sldMk cId="1108445864" sldId="797"/>
            <ac:grpSpMk id="23" creationId="{93C020B5-1898-4F9C-A551-1381D6C6528D}"/>
          </ac:grpSpMkLst>
        </pc:grpChg>
        <pc:grpChg chg="del mod">
          <ac:chgData name="Duncan, Kayleigh Elizabeth" userId="0bf9b56d-23ed-474a-a411-c296b6e0ed75" providerId="ADAL" clId="{AEAD7E10-228F-4F0B-A979-AF8BA6ABE057}" dt="2021-12-02T14:36:17.932" v="4589"/>
          <ac:grpSpMkLst>
            <pc:docMk/>
            <pc:sldMk cId="1108445864" sldId="797"/>
            <ac:grpSpMk id="28" creationId="{0FF3CBC7-D3A0-4E1C-AC5E-15BFF207264B}"/>
          </ac:grpSpMkLst>
        </pc:grpChg>
        <pc:grpChg chg="del mod">
          <ac:chgData name="Duncan, Kayleigh Elizabeth" userId="0bf9b56d-23ed-474a-a411-c296b6e0ed75" providerId="ADAL" clId="{AEAD7E10-228F-4F0B-A979-AF8BA6ABE057}" dt="2021-12-02T14:36:24.376" v="4592"/>
          <ac:grpSpMkLst>
            <pc:docMk/>
            <pc:sldMk cId="1108445864" sldId="797"/>
            <ac:grpSpMk id="33" creationId="{19E45B19-6274-4FF7-B095-91E955324FB2}"/>
          </ac:grpSpMkLst>
        </pc:grpChg>
        <pc:grpChg chg="del mod">
          <ac:chgData name="Duncan, Kayleigh Elizabeth" userId="0bf9b56d-23ed-474a-a411-c296b6e0ed75" providerId="ADAL" clId="{AEAD7E10-228F-4F0B-A979-AF8BA6ABE057}" dt="2021-12-02T14:36:25.479" v="4594"/>
          <ac:grpSpMkLst>
            <pc:docMk/>
            <pc:sldMk cId="1108445864" sldId="797"/>
            <ac:grpSpMk id="36" creationId="{B0C82828-23F0-4BF7-9C1E-49261ACF9026}"/>
          </ac:grpSpMkLst>
        </pc:grpChg>
        <pc:grpChg chg="del mod">
          <ac:chgData name="Duncan, Kayleigh Elizabeth" userId="0bf9b56d-23ed-474a-a411-c296b6e0ed75" providerId="ADAL" clId="{AEAD7E10-228F-4F0B-A979-AF8BA6ABE057}" dt="2021-12-02T14:36:44.973" v="4608"/>
          <ac:grpSpMkLst>
            <pc:docMk/>
            <pc:sldMk cId="1108445864" sldId="797"/>
            <ac:grpSpMk id="38" creationId="{B0A3F706-C98A-4C3E-AF49-C0D131CA46A1}"/>
          </ac:grpSpMkLst>
        </pc:grpChg>
        <pc:grpChg chg="del mod">
          <ac:chgData name="Duncan, Kayleigh Elizabeth" userId="0bf9b56d-23ed-474a-a411-c296b6e0ed75" providerId="ADAL" clId="{AEAD7E10-228F-4F0B-A979-AF8BA6ABE057}" dt="2021-12-02T14:36:54.365" v="4624"/>
          <ac:grpSpMkLst>
            <pc:docMk/>
            <pc:sldMk cId="1108445864" sldId="797"/>
            <ac:grpSpMk id="41" creationId="{D9EEF590-28A4-41EA-9670-C8D5C122CDF1}"/>
          </ac:grpSpMkLst>
        </pc:grpChg>
        <pc:grpChg chg="mod">
          <ac:chgData name="Duncan, Kayleigh Elizabeth" userId="0bf9b56d-23ed-474a-a411-c296b6e0ed75" providerId="ADAL" clId="{AEAD7E10-228F-4F0B-A979-AF8BA6ABE057}" dt="2021-12-02T14:36:44.973" v="4608"/>
          <ac:grpSpMkLst>
            <pc:docMk/>
            <pc:sldMk cId="1108445864" sldId="797"/>
            <ac:grpSpMk id="52" creationId="{9C78D7FF-0CD6-4561-B6A8-ABC3128EC99B}"/>
          </ac:grpSpMkLst>
        </pc:grpChg>
        <pc:grpChg chg="del mod">
          <ac:chgData name="Duncan, Kayleigh Elizabeth" userId="0bf9b56d-23ed-474a-a411-c296b6e0ed75" providerId="ADAL" clId="{AEAD7E10-228F-4F0B-A979-AF8BA6ABE057}" dt="2021-12-02T14:36:54.365" v="4624"/>
          <ac:grpSpMkLst>
            <pc:docMk/>
            <pc:sldMk cId="1108445864" sldId="797"/>
            <ac:grpSpMk id="62" creationId="{93E964A2-6E57-46FE-90BA-D10F6A90650C}"/>
          </ac:grpSpMkLst>
        </pc:grpChg>
        <pc:grpChg chg="del mod">
          <ac:chgData name="Duncan, Kayleigh Elizabeth" userId="0bf9b56d-23ed-474a-a411-c296b6e0ed75" providerId="ADAL" clId="{AEAD7E10-228F-4F0B-A979-AF8BA6ABE057}" dt="2021-12-02T14:37:18.486" v="4632"/>
          <ac:grpSpMkLst>
            <pc:docMk/>
            <pc:sldMk cId="1108445864" sldId="797"/>
            <ac:grpSpMk id="68" creationId="{8A7E3FC7-97AE-4B96-BDD0-990AB20145BF}"/>
          </ac:grpSpMkLst>
        </pc:grpChg>
        <pc:grpChg chg="del mod">
          <ac:chgData name="Duncan, Kayleigh Elizabeth" userId="0bf9b56d-23ed-474a-a411-c296b6e0ed75" providerId="ADAL" clId="{AEAD7E10-228F-4F0B-A979-AF8BA6ABE057}" dt="2021-12-02T14:37:18.486" v="4632"/>
          <ac:grpSpMkLst>
            <pc:docMk/>
            <pc:sldMk cId="1108445864" sldId="797"/>
            <ac:grpSpMk id="71" creationId="{DF8BA20B-719A-4956-962D-28E09C7FC688}"/>
          </ac:grpSpMkLst>
        </pc:grpChg>
        <pc:grpChg chg="del mod">
          <ac:chgData name="Duncan, Kayleigh Elizabeth" userId="0bf9b56d-23ed-474a-a411-c296b6e0ed75" providerId="ADAL" clId="{AEAD7E10-228F-4F0B-A979-AF8BA6ABE057}" dt="2021-12-02T14:37:28.144" v="4634"/>
          <ac:grpSpMkLst>
            <pc:docMk/>
            <pc:sldMk cId="1108445864" sldId="797"/>
            <ac:grpSpMk id="76" creationId="{AD93C542-3644-4D3B-BE46-62A904A8EFCF}"/>
          </ac:grpSpMkLst>
        </pc:grpChg>
        <pc:grpChg chg="mod">
          <ac:chgData name="Duncan, Kayleigh Elizabeth" userId="0bf9b56d-23ed-474a-a411-c296b6e0ed75" providerId="ADAL" clId="{AEAD7E10-228F-4F0B-A979-AF8BA6ABE057}" dt="2021-12-02T14:37:28.144" v="4634"/>
          <ac:grpSpMkLst>
            <pc:docMk/>
            <pc:sldMk cId="1108445864" sldId="797"/>
            <ac:grpSpMk id="78" creationId="{4A4D674D-4926-4478-8D42-C6C2820CC504}"/>
          </ac:grpSpMkLst>
        </pc:grpChg>
        <pc:inkChg chg="add mod">
          <ac:chgData name="Duncan, Kayleigh Elizabeth" userId="0bf9b56d-23ed-474a-a411-c296b6e0ed75" providerId="ADAL" clId="{AEAD7E10-228F-4F0B-A979-AF8BA6ABE057}" dt="2021-12-02T14:37:28.144" v="4634"/>
          <ac:inkMkLst>
            <pc:docMk/>
            <pc:sldMk cId="1108445864" sldId="797"/>
            <ac:inkMk id="2" creationId="{A4323DB4-7F2D-4F54-8E56-9BB7D8FD671C}"/>
          </ac:inkMkLst>
        </pc:inkChg>
        <pc:inkChg chg="add mod">
          <ac:chgData name="Duncan, Kayleigh Elizabeth" userId="0bf9b56d-23ed-474a-a411-c296b6e0ed75" providerId="ADAL" clId="{AEAD7E10-228F-4F0B-A979-AF8BA6ABE057}" dt="2021-12-02T14:37:28.144" v="4634"/>
          <ac:inkMkLst>
            <pc:docMk/>
            <pc:sldMk cId="1108445864" sldId="797"/>
            <ac:inkMk id="3" creationId="{5C770ABB-F5EE-4B17-805B-8C5210230D2C}"/>
          </ac:inkMkLst>
        </pc:inkChg>
        <pc:inkChg chg="add mod">
          <ac:chgData name="Duncan, Kayleigh Elizabeth" userId="0bf9b56d-23ed-474a-a411-c296b6e0ed75" providerId="ADAL" clId="{AEAD7E10-228F-4F0B-A979-AF8BA6ABE057}" dt="2021-12-02T14:37:28.144" v="4634"/>
          <ac:inkMkLst>
            <pc:docMk/>
            <pc:sldMk cId="1108445864" sldId="797"/>
            <ac:inkMk id="6" creationId="{ADB95D6E-F822-45EC-829A-BB316E228E64}"/>
          </ac:inkMkLst>
        </pc:inkChg>
        <pc:inkChg chg="add mod">
          <ac:chgData name="Duncan, Kayleigh Elizabeth" userId="0bf9b56d-23ed-474a-a411-c296b6e0ed75" providerId="ADAL" clId="{AEAD7E10-228F-4F0B-A979-AF8BA6ABE057}" dt="2021-12-02T14:37:28.144" v="4634"/>
          <ac:inkMkLst>
            <pc:docMk/>
            <pc:sldMk cId="1108445864" sldId="797"/>
            <ac:inkMk id="7" creationId="{45D4EBB0-5248-4FCC-ADBD-58A62F2E2FE9}"/>
          </ac:inkMkLst>
        </pc:inkChg>
        <pc:inkChg chg="add mod">
          <ac:chgData name="Duncan, Kayleigh Elizabeth" userId="0bf9b56d-23ed-474a-a411-c296b6e0ed75" providerId="ADAL" clId="{AEAD7E10-228F-4F0B-A979-AF8BA6ABE057}" dt="2021-12-02T14:37:28.144" v="4634"/>
          <ac:inkMkLst>
            <pc:docMk/>
            <pc:sldMk cId="1108445864" sldId="797"/>
            <ac:inkMk id="8" creationId="{29141025-5042-48DF-AE44-D3B564D67D68}"/>
          </ac:inkMkLst>
        </pc:inkChg>
        <pc:inkChg chg="add mod">
          <ac:chgData name="Duncan, Kayleigh Elizabeth" userId="0bf9b56d-23ed-474a-a411-c296b6e0ed75" providerId="ADAL" clId="{AEAD7E10-228F-4F0B-A979-AF8BA6ABE057}" dt="2021-12-02T14:37:28.144" v="4634"/>
          <ac:inkMkLst>
            <pc:docMk/>
            <pc:sldMk cId="1108445864" sldId="797"/>
            <ac:inkMk id="9" creationId="{974670FF-84AB-4197-874A-5079F262A262}"/>
          </ac:inkMkLst>
        </pc:inkChg>
        <pc:inkChg chg="add mod">
          <ac:chgData name="Duncan, Kayleigh Elizabeth" userId="0bf9b56d-23ed-474a-a411-c296b6e0ed75" providerId="ADAL" clId="{AEAD7E10-228F-4F0B-A979-AF8BA6ABE057}" dt="2021-12-02T14:37:28.144" v="4634"/>
          <ac:inkMkLst>
            <pc:docMk/>
            <pc:sldMk cId="1108445864" sldId="797"/>
            <ac:inkMk id="10" creationId="{DC0F2604-4F4C-4126-B918-4401602689A9}"/>
          </ac:inkMkLst>
        </pc:inkChg>
        <pc:inkChg chg="add mod">
          <ac:chgData name="Duncan, Kayleigh Elizabeth" userId="0bf9b56d-23ed-474a-a411-c296b6e0ed75" providerId="ADAL" clId="{AEAD7E10-228F-4F0B-A979-AF8BA6ABE057}" dt="2021-12-02T14:37:28.144" v="4634"/>
          <ac:inkMkLst>
            <pc:docMk/>
            <pc:sldMk cId="1108445864" sldId="797"/>
            <ac:inkMk id="11" creationId="{CDCE0410-99B4-48A6-AD2B-B91F23CB5D6C}"/>
          </ac:inkMkLst>
        </pc:inkChg>
        <pc:inkChg chg="add mod">
          <ac:chgData name="Duncan, Kayleigh Elizabeth" userId="0bf9b56d-23ed-474a-a411-c296b6e0ed75" providerId="ADAL" clId="{AEAD7E10-228F-4F0B-A979-AF8BA6ABE057}" dt="2021-12-02T14:36:44.973" v="4608"/>
          <ac:inkMkLst>
            <pc:docMk/>
            <pc:sldMk cId="1108445864" sldId="797"/>
            <ac:inkMk id="12" creationId="{958D3F86-CD5C-414D-92B8-E836A2723A89}"/>
          </ac:inkMkLst>
        </pc:inkChg>
        <pc:inkChg chg="add mod">
          <ac:chgData name="Duncan, Kayleigh Elizabeth" userId="0bf9b56d-23ed-474a-a411-c296b6e0ed75" providerId="ADAL" clId="{AEAD7E10-228F-4F0B-A979-AF8BA6ABE057}" dt="2021-12-02T14:36:44.973" v="4608"/>
          <ac:inkMkLst>
            <pc:docMk/>
            <pc:sldMk cId="1108445864" sldId="797"/>
            <ac:inkMk id="13" creationId="{B0FB2D2B-0DCA-4F8A-939D-3BF0CBD5BEFE}"/>
          </ac:inkMkLst>
        </pc:inkChg>
        <pc:inkChg chg="add mod">
          <ac:chgData name="Duncan, Kayleigh Elizabeth" userId="0bf9b56d-23ed-474a-a411-c296b6e0ed75" providerId="ADAL" clId="{AEAD7E10-228F-4F0B-A979-AF8BA6ABE057}" dt="2021-12-02T14:36:44.973" v="4608"/>
          <ac:inkMkLst>
            <pc:docMk/>
            <pc:sldMk cId="1108445864" sldId="797"/>
            <ac:inkMk id="14" creationId="{08CE84F6-6B3B-424C-A303-3BCFA368EC0F}"/>
          </ac:inkMkLst>
        </pc:inkChg>
        <pc:inkChg chg="add mod">
          <ac:chgData name="Duncan, Kayleigh Elizabeth" userId="0bf9b56d-23ed-474a-a411-c296b6e0ed75" providerId="ADAL" clId="{AEAD7E10-228F-4F0B-A979-AF8BA6ABE057}" dt="2021-12-02T14:36:44.973" v="4608"/>
          <ac:inkMkLst>
            <pc:docMk/>
            <pc:sldMk cId="1108445864" sldId="797"/>
            <ac:inkMk id="15" creationId="{99ABBBBD-2860-44AB-9F1C-7CF9641D1121}"/>
          </ac:inkMkLst>
        </pc:inkChg>
        <pc:inkChg chg="add mod">
          <ac:chgData name="Duncan, Kayleigh Elizabeth" userId="0bf9b56d-23ed-474a-a411-c296b6e0ed75" providerId="ADAL" clId="{AEAD7E10-228F-4F0B-A979-AF8BA6ABE057}" dt="2021-12-02T14:36:44.973" v="4608"/>
          <ac:inkMkLst>
            <pc:docMk/>
            <pc:sldMk cId="1108445864" sldId="797"/>
            <ac:inkMk id="16" creationId="{FF68F351-EAC7-4CE5-BE59-D7467D739A6B}"/>
          </ac:inkMkLst>
        </pc:inkChg>
        <pc:inkChg chg="add mod">
          <ac:chgData name="Duncan, Kayleigh Elizabeth" userId="0bf9b56d-23ed-474a-a411-c296b6e0ed75" providerId="ADAL" clId="{AEAD7E10-228F-4F0B-A979-AF8BA6ABE057}" dt="2021-12-02T14:36:44.973" v="4608"/>
          <ac:inkMkLst>
            <pc:docMk/>
            <pc:sldMk cId="1108445864" sldId="797"/>
            <ac:inkMk id="17" creationId="{7A6D4278-BC52-4D15-B7DD-F6A6A2221B12}"/>
          </ac:inkMkLst>
        </pc:inkChg>
        <pc:inkChg chg="add mod">
          <ac:chgData name="Duncan, Kayleigh Elizabeth" userId="0bf9b56d-23ed-474a-a411-c296b6e0ed75" providerId="ADAL" clId="{AEAD7E10-228F-4F0B-A979-AF8BA6ABE057}" dt="2021-12-02T14:36:44.973" v="4608"/>
          <ac:inkMkLst>
            <pc:docMk/>
            <pc:sldMk cId="1108445864" sldId="797"/>
            <ac:inkMk id="18" creationId="{41282113-B109-4E13-87EA-21A3ADCE49C3}"/>
          </ac:inkMkLst>
        </pc:inkChg>
        <pc:inkChg chg="add mod">
          <ac:chgData name="Duncan, Kayleigh Elizabeth" userId="0bf9b56d-23ed-474a-a411-c296b6e0ed75" providerId="ADAL" clId="{AEAD7E10-228F-4F0B-A979-AF8BA6ABE057}" dt="2021-12-02T14:36:44.973" v="4608"/>
          <ac:inkMkLst>
            <pc:docMk/>
            <pc:sldMk cId="1108445864" sldId="797"/>
            <ac:inkMk id="21" creationId="{698D11E2-7EC4-4FAA-979C-7E5F59412202}"/>
          </ac:inkMkLst>
        </pc:inkChg>
        <pc:inkChg chg="add mod">
          <ac:chgData name="Duncan, Kayleigh Elizabeth" userId="0bf9b56d-23ed-474a-a411-c296b6e0ed75" providerId="ADAL" clId="{AEAD7E10-228F-4F0B-A979-AF8BA6ABE057}" dt="2021-12-02T14:36:44.973" v="4608"/>
          <ac:inkMkLst>
            <pc:docMk/>
            <pc:sldMk cId="1108445864" sldId="797"/>
            <ac:inkMk id="22" creationId="{0E97F421-6CBA-4356-96C7-9914588B949C}"/>
          </ac:inkMkLst>
        </pc:inkChg>
        <pc:inkChg chg="add mod">
          <ac:chgData name="Duncan, Kayleigh Elizabeth" userId="0bf9b56d-23ed-474a-a411-c296b6e0ed75" providerId="ADAL" clId="{AEAD7E10-228F-4F0B-A979-AF8BA6ABE057}" dt="2021-12-02T14:36:44.973" v="4608"/>
          <ac:inkMkLst>
            <pc:docMk/>
            <pc:sldMk cId="1108445864" sldId="797"/>
            <ac:inkMk id="24" creationId="{42E1E438-D95D-4B9B-890A-593B8634DA13}"/>
          </ac:inkMkLst>
        </pc:inkChg>
        <pc:inkChg chg="add mod">
          <ac:chgData name="Duncan, Kayleigh Elizabeth" userId="0bf9b56d-23ed-474a-a411-c296b6e0ed75" providerId="ADAL" clId="{AEAD7E10-228F-4F0B-A979-AF8BA6ABE057}" dt="2021-12-02T14:36:44.973" v="4608"/>
          <ac:inkMkLst>
            <pc:docMk/>
            <pc:sldMk cId="1108445864" sldId="797"/>
            <ac:inkMk id="25" creationId="{21ED0621-8543-449A-9096-758D89A862BE}"/>
          </ac:inkMkLst>
        </pc:inkChg>
        <pc:inkChg chg="add mod">
          <ac:chgData name="Duncan, Kayleigh Elizabeth" userId="0bf9b56d-23ed-474a-a411-c296b6e0ed75" providerId="ADAL" clId="{AEAD7E10-228F-4F0B-A979-AF8BA6ABE057}" dt="2021-12-02T14:36:44.973" v="4608"/>
          <ac:inkMkLst>
            <pc:docMk/>
            <pc:sldMk cId="1108445864" sldId="797"/>
            <ac:inkMk id="26" creationId="{B1A6AE99-C4A6-4EC1-A675-2C29F7850C17}"/>
          </ac:inkMkLst>
        </pc:inkChg>
        <pc:inkChg chg="add mod">
          <ac:chgData name="Duncan, Kayleigh Elizabeth" userId="0bf9b56d-23ed-474a-a411-c296b6e0ed75" providerId="ADAL" clId="{AEAD7E10-228F-4F0B-A979-AF8BA6ABE057}" dt="2021-12-02T14:36:44.973" v="4608"/>
          <ac:inkMkLst>
            <pc:docMk/>
            <pc:sldMk cId="1108445864" sldId="797"/>
            <ac:inkMk id="27" creationId="{8D4B6A0C-C6BB-49E3-91FF-ABAC0F7B67C4}"/>
          </ac:inkMkLst>
        </pc:inkChg>
        <pc:inkChg chg="add mod">
          <ac:chgData name="Duncan, Kayleigh Elizabeth" userId="0bf9b56d-23ed-474a-a411-c296b6e0ed75" providerId="ADAL" clId="{AEAD7E10-228F-4F0B-A979-AF8BA6ABE057}" dt="2021-12-02T14:36:44.973" v="4608"/>
          <ac:inkMkLst>
            <pc:docMk/>
            <pc:sldMk cId="1108445864" sldId="797"/>
            <ac:inkMk id="29" creationId="{F46CE3D4-7ED3-42C6-BE53-DF8E8B4CECD2}"/>
          </ac:inkMkLst>
        </pc:inkChg>
        <pc:inkChg chg="add mod">
          <ac:chgData name="Duncan, Kayleigh Elizabeth" userId="0bf9b56d-23ed-474a-a411-c296b6e0ed75" providerId="ADAL" clId="{AEAD7E10-228F-4F0B-A979-AF8BA6ABE057}" dt="2021-12-02T14:36:44.973" v="4608"/>
          <ac:inkMkLst>
            <pc:docMk/>
            <pc:sldMk cId="1108445864" sldId="797"/>
            <ac:inkMk id="30" creationId="{3E0EE708-F6A2-4108-B90E-D0D20D1D785B}"/>
          </ac:inkMkLst>
        </pc:inkChg>
        <pc:inkChg chg="add mod">
          <ac:chgData name="Duncan, Kayleigh Elizabeth" userId="0bf9b56d-23ed-474a-a411-c296b6e0ed75" providerId="ADAL" clId="{AEAD7E10-228F-4F0B-A979-AF8BA6ABE057}" dt="2021-12-02T14:36:44.973" v="4608"/>
          <ac:inkMkLst>
            <pc:docMk/>
            <pc:sldMk cId="1108445864" sldId="797"/>
            <ac:inkMk id="31" creationId="{0B156DB3-C129-42AD-8F52-9546DF6E8B40}"/>
          </ac:inkMkLst>
        </pc:inkChg>
        <pc:inkChg chg="add mod">
          <ac:chgData name="Duncan, Kayleigh Elizabeth" userId="0bf9b56d-23ed-474a-a411-c296b6e0ed75" providerId="ADAL" clId="{AEAD7E10-228F-4F0B-A979-AF8BA6ABE057}" dt="2021-12-02T14:36:44.973" v="4608"/>
          <ac:inkMkLst>
            <pc:docMk/>
            <pc:sldMk cId="1108445864" sldId="797"/>
            <ac:inkMk id="32" creationId="{0E772931-C8FE-4CD2-8541-540433A3CB47}"/>
          </ac:inkMkLst>
        </pc:inkChg>
        <pc:inkChg chg="add mod">
          <ac:chgData name="Duncan, Kayleigh Elizabeth" userId="0bf9b56d-23ed-474a-a411-c296b6e0ed75" providerId="ADAL" clId="{AEAD7E10-228F-4F0B-A979-AF8BA6ABE057}" dt="2021-12-02T14:36:44.973" v="4608"/>
          <ac:inkMkLst>
            <pc:docMk/>
            <pc:sldMk cId="1108445864" sldId="797"/>
            <ac:inkMk id="34" creationId="{26E4E9B4-2229-46A4-BA02-3C64F8F7F947}"/>
          </ac:inkMkLst>
        </pc:inkChg>
        <pc:inkChg chg="add mod">
          <ac:chgData name="Duncan, Kayleigh Elizabeth" userId="0bf9b56d-23ed-474a-a411-c296b6e0ed75" providerId="ADAL" clId="{AEAD7E10-228F-4F0B-A979-AF8BA6ABE057}" dt="2021-12-02T14:36:44.973" v="4608"/>
          <ac:inkMkLst>
            <pc:docMk/>
            <pc:sldMk cId="1108445864" sldId="797"/>
            <ac:inkMk id="35" creationId="{A255B11A-1DC2-487A-8DC4-BB37D235AD0C}"/>
          </ac:inkMkLst>
        </pc:inkChg>
        <pc:inkChg chg="add mod">
          <ac:chgData name="Duncan, Kayleigh Elizabeth" userId="0bf9b56d-23ed-474a-a411-c296b6e0ed75" providerId="ADAL" clId="{AEAD7E10-228F-4F0B-A979-AF8BA6ABE057}" dt="2021-12-02T14:36:44.973" v="4608"/>
          <ac:inkMkLst>
            <pc:docMk/>
            <pc:sldMk cId="1108445864" sldId="797"/>
            <ac:inkMk id="37" creationId="{304C479F-480F-40FA-8973-FAD303DE51EC}"/>
          </ac:inkMkLst>
        </pc:inkChg>
        <pc:inkChg chg="add mod">
          <ac:chgData name="Duncan, Kayleigh Elizabeth" userId="0bf9b56d-23ed-474a-a411-c296b6e0ed75" providerId="ADAL" clId="{AEAD7E10-228F-4F0B-A979-AF8BA6ABE057}" dt="2021-12-02T14:37:28.144" v="4634"/>
          <ac:inkMkLst>
            <pc:docMk/>
            <pc:sldMk cId="1108445864" sldId="797"/>
            <ac:inkMk id="39" creationId="{8979CD09-0D8B-4EA0-B8FF-B79F32846494}"/>
          </ac:inkMkLst>
        </pc:inkChg>
        <pc:inkChg chg="add mod">
          <ac:chgData name="Duncan, Kayleigh Elizabeth" userId="0bf9b56d-23ed-474a-a411-c296b6e0ed75" providerId="ADAL" clId="{AEAD7E10-228F-4F0B-A979-AF8BA6ABE057}" dt="2021-12-02T14:37:28.144" v="4634"/>
          <ac:inkMkLst>
            <pc:docMk/>
            <pc:sldMk cId="1108445864" sldId="797"/>
            <ac:inkMk id="40" creationId="{6906EFC9-6185-43E6-802B-69D9DDD46D20}"/>
          </ac:inkMkLst>
        </pc:inkChg>
        <pc:inkChg chg="add mod">
          <ac:chgData name="Duncan, Kayleigh Elizabeth" userId="0bf9b56d-23ed-474a-a411-c296b6e0ed75" providerId="ADAL" clId="{AEAD7E10-228F-4F0B-A979-AF8BA6ABE057}" dt="2021-12-02T14:36:44.973" v="4608"/>
          <ac:inkMkLst>
            <pc:docMk/>
            <pc:sldMk cId="1108445864" sldId="797"/>
            <ac:inkMk id="42" creationId="{4CBDDB3C-4C65-4114-8834-67A7B9DFC90D}"/>
          </ac:inkMkLst>
        </pc:inkChg>
        <pc:inkChg chg="add mod">
          <ac:chgData name="Duncan, Kayleigh Elizabeth" userId="0bf9b56d-23ed-474a-a411-c296b6e0ed75" providerId="ADAL" clId="{AEAD7E10-228F-4F0B-A979-AF8BA6ABE057}" dt="2021-12-02T14:36:44.973" v="4608"/>
          <ac:inkMkLst>
            <pc:docMk/>
            <pc:sldMk cId="1108445864" sldId="797"/>
            <ac:inkMk id="43" creationId="{CFB57C21-EC14-4467-ABAC-B95C9F0DCCC8}"/>
          </ac:inkMkLst>
        </pc:inkChg>
        <pc:inkChg chg="add mod">
          <ac:chgData name="Duncan, Kayleigh Elizabeth" userId="0bf9b56d-23ed-474a-a411-c296b6e0ed75" providerId="ADAL" clId="{AEAD7E10-228F-4F0B-A979-AF8BA6ABE057}" dt="2021-12-02T14:36:44.973" v="4608"/>
          <ac:inkMkLst>
            <pc:docMk/>
            <pc:sldMk cId="1108445864" sldId="797"/>
            <ac:inkMk id="44" creationId="{D41AD29D-A31B-454C-B7AA-F7E41BDF8A9B}"/>
          </ac:inkMkLst>
        </pc:inkChg>
        <pc:inkChg chg="add mod">
          <ac:chgData name="Duncan, Kayleigh Elizabeth" userId="0bf9b56d-23ed-474a-a411-c296b6e0ed75" providerId="ADAL" clId="{AEAD7E10-228F-4F0B-A979-AF8BA6ABE057}" dt="2021-12-02T14:36:44.973" v="4608"/>
          <ac:inkMkLst>
            <pc:docMk/>
            <pc:sldMk cId="1108445864" sldId="797"/>
            <ac:inkMk id="45" creationId="{2F75345D-4054-4D8C-8412-76C2D4B2DEDC}"/>
          </ac:inkMkLst>
        </pc:inkChg>
        <pc:inkChg chg="add mod">
          <ac:chgData name="Duncan, Kayleigh Elizabeth" userId="0bf9b56d-23ed-474a-a411-c296b6e0ed75" providerId="ADAL" clId="{AEAD7E10-228F-4F0B-A979-AF8BA6ABE057}" dt="2021-12-02T14:36:44.973" v="4608"/>
          <ac:inkMkLst>
            <pc:docMk/>
            <pc:sldMk cId="1108445864" sldId="797"/>
            <ac:inkMk id="46" creationId="{115ECFB3-899A-4AAE-AE9D-CB08D35E2F77}"/>
          </ac:inkMkLst>
        </pc:inkChg>
        <pc:inkChg chg="add mod">
          <ac:chgData name="Duncan, Kayleigh Elizabeth" userId="0bf9b56d-23ed-474a-a411-c296b6e0ed75" providerId="ADAL" clId="{AEAD7E10-228F-4F0B-A979-AF8BA6ABE057}" dt="2021-12-02T14:36:44.973" v="4608"/>
          <ac:inkMkLst>
            <pc:docMk/>
            <pc:sldMk cId="1108445864" sldId="797"/>
            <ac:inkMk id="47" creationId="{1FDA54C9-A232-4786-80E6-33C1716CCE42}"/>
          </ac:inkMkLst>
        </pc:inkChg>
        <pc:inkChg chg="add mod">
          <ac:chgData name="Duncan, Kayleigh Elizabeth" userId="0bf9b56d-23ed-474a-a411-c296b6e0ed75" providerId="ADAL" clId="{AEAD7E10-228F-4F0B-A979-AF8BA6ABE057}" dt="2021-12-02T14:36:44.973" v="4608"/>
          <ac:inkMkLst>
            <pc:docMk/>
            <pc:sldMk cId="1108445864" sldId="797"/>
            <ac:inkMk id="48" creationId="{9D606F11-2629-4984-948A-898B2F030040}"/>
          </ac:inkMkLst>
        </pc:inkChg>
        <pc:inkChg chg="add mod">
          <ac:chgData name="Duncan, Kayleigh Elizabeth" userId="0bf9b56d-23ed-474a-a411-c296b6e0ed75" providerId="ADAL" clId="{AEAD7E10-228F-4F0B-A979-AF8BA6ABE057}" dt="2021-12-02T14:36:44.973" v="4608"/>
          <ac:inkMkLst>
            <pc:docMk/>
            <pc:sldMk cId="1108445864" sldId="797"/>
            <ac:inkMk id="49" creationId="{DA9B5B67-107C-4218-88FA-A031EFE438C0}"/>
          </ac:inkMkLst>
        </pc:inkChg>
        <pc:inkChg chg="add mod">
          <ac:chgData name="Duncan, Kayleigh Elizabeth" userId="0bf9b56d-23ed-474a-a411-c296b6e0ed75" providerId="ADAL" clId="{AEAD7E10-228F-4F0B-A979-AF8BA6ABE057}" dt="2021-12-02T14:36:44.973" v="4608"/>
          <ac:inkMkLst>
            <pc:docMk/>
            <pc:sldMk cId="1108445864" sldId="797"/>
            <ac:inkMk id="50" creationId="{B9F4A517-A5DD-4EC5-8AD5-DEDCC90F03A4}"/>
          </ac:inkMkLst>
        </pc:inkChg>
        <pc:inkChg chg="add mod">
          <ac:chgData name="Duncan, Kayleigh Elizabeth" userId="0bf9b56d-23ed-474a-a411-c296b6e0ed75" providerId="ADAL" clId="{AEAD7E10-228F-4F0B-A979-AF8BA6ABE057}" dt="2021-12-02T14:36:44.973" v="4608"/>
          <ac:inkMkLst>
            <pc:docMk/>
            <pc:sldMk cId="1108445864" sldId="797"/>
            <ac:inkMk id="51" creationId="{746391C8-161A-4AB5-84DA-2D248F6399B1}"/>
          </ac:inkMkLst>
        </pc:inkChg>
        <pc:inkChg chg="add mod">
          <ac:chgData name="Duncan, Kayleigh Elizabeth" userId="0bf9b56d-23ed-474a-a411-c296b6e0ed75" providerId="ADAL" clId="{AEAD7E10-228F-4F0B-A979-AF8BA6ABE057}" dt="2021-12-02T14:37:28.144" v="4634"/>
          <ac:inkMkLst>
            <pc:docMk/>
            <pc:sldMk cId="1108445864" sldId="797"/>
            <ac:inkMk id="53" creationId="{1A79C190-F7E3-4E37-8E55-23C22741D488}"/>
          </ac:inkMkLst>
        </pc:inkChg>
        <pc:inkChg chg="add mod">
          <ac:chgData name="Duncan, Kayleigh Elizabeth" userId="0bf9b56d-23ed-474a-a411-c296b6e0ed75" providerId="ADAL" clId="{AEAD7E10-228F-4F0B-A979-AF8BA6ABE057}" dt="2021-12-02T14:37:28.144" v="4634"/>
          <ac:inkMkLst>
            <pc:docMk/>
            <pc:sldMk cId="1108445864" sldId="797"/>
            <ac:inkMk id="54" creationId="{8DFB48E0-5DE5-408F-AE9B-5576C1F94E50}"/>
          </ac:inkMkLst>
        </pc:inkChg>
        <pc:inkChg chg="add mod">
          <ac:chgData name="Duncan, Kayleigh Elizabeth" userId="0bf9b56d-23ed-474a-a411-c296b6e0ed75" providerId="ADAL" clId="{AEAD7E10-228F-4F0B-A979-AF8BA6ABE057}" dt="2021-12-02T14:37:28.144" v="4634"/>
          <ac:inkMkLst>
            <pc:docMk/>
            <pc:sldMk cId="1108445864" sldId="797"/>
            <ac:inkMk id="55" creationId="{3AEFCD16-BEB3-4097-8FE2-C4C822EE1AD2}"/>
          </ac:inkMkLst>
        </pc:inkChg>
        <pc:inkChg chg="add mod">
          <ac:chgData name="Duncan, Kayleigh Elizabeth" userId="0bf9b56d-23ed-474a-a411-c296b6e0ed75" providerId="ADAL" clId="{AEAD7E10-228F-4F0B-A979-AF8BA6ABE057}" dt="2021-12-02T14:37:28.144" v="4634"/>
          <ac:inkMkLst>
            <pc:docMk/>
            <pc:sldMk cId="1108445864" sldId="797"/>
            <ac:inkMk id="56" creationId="{F0E3AE55-4762-4624-B13B-415E6D72FA18}"/>
          </ac:inkMkLst>
        </pc:inkChg>
        <pc:inkChg chg="add mod">
          <ac:chgData name="Duncan, Kayleigh Elizabeth" userId="0bf9b56d-23ed-474a-a411-c296b6e0ed75" providerId="ADAL" clId="{AEAD7E10-228F-4F0B-A979-AF8BA6ABE057}" dt="2021-12-02T14:37:28.144" v="4634"/>
          <ac:inkMkLst>
            <pc:docMk/>
            <pc:sldMk cId="1108445864" sldId="797"/>
            <ac:inkMk id="57" creationId="{00BFD272-DBA0-47F9-8122-17724B76720B}"/>
          </ac:inkMkLst>
        </pc:inkChg>
        <pc:inkChg chg="add mod">
          <ac:chgData name="Duncan, Kayleigh Elizabeth" userId="0bf9b56d-23ed-474a-a411-c296b6e0ed75" providerId="ADAL" clId="{AEAD7E10-228F-4F0B-A979-AF8BA6ABE057}" dt="2021-12-02T14:37:28.144" v="4634"/>
          <ac:inkMkLst>
            <pc:docMk/>
            <pc:sldMk cId="1108445864" sldId="797"/>
            <ac:inkMk id="58" creationId="{929923F2-F0AF-4604-BB35-F882A41776C9}"/>
          </ac:inkMkLst>
        </pc:inkChg>
        <pc:inkChg chg="add mod">
          <ac:chgData name="Duncan, Kayleigh Elizabeth" userId="0bf9b56d-23ed-474a-a411-c296b6e0ed75" providerId="ADAL" clId="{AEAD7E10-228F-4F0B-A979-AF8BA6ABE057}" dt="2021-12-02T14:37:28.144" v="4634"/>
          <ac:inkMkLst>
            <pc:docMk/>
            <pc:sldMk cId="1108445864" sldId="797"/>
            <ac:inkMk id="59" creationId="{5D3C04BC-23F6-4370-8829-BD99C67BB7E5}"/>
          </ac:inkMkLst>
        </pc:inkChg>
        <pc:inkChg chg="add mod">
          <ac:chgData name="Duncan, Kayleigh Elizabeth" userId="0bf9b56d-23ed-474a-a411-c296b6e0ed75" providerId="ADAL" clId="{AEAD7E10-228F-4F0B-A979-AF8BA6ABE057}" dt="2021-12-02T14:37:28.144" v="4634"/>
          <ac:inkMkLst>
            <pc:docMk/>
            <pc:sldMk cId="1108445864" sldId="797"/>
            <ac:inkMk id="60" creationId="{4DDA5D7B-05F5-4797-BF31-6332FF239355}"/>
          </ac:inkMkLst>
        </pc:inkChg>
        <pc:inkChg chg="add mod">
          <ac:chgData name="Duncan, Kayleigh Elizabeth" userId="0bf9b56d-23ed-474a-a411-c296b6e0ed75" providerId="ADAL" clId="{AEAD7E10-228F-4F0B-A979-AF8BA6ABE057}" dt="2021-12-02T14:37:28.144" v="4634"/>
          <ac:inkMkLst>
            <pc:docMk/>
            <pc:sldMk cId="1108445864" sldId="797"/>
            <ac:inkMk id="61" creationId="{923DB904-9258-47E4-A2DD-0817EF996D37}"/>
          </ac:inkMkLst>
        </pc:inkChg>
        <pc:inkChg chg="add mod">
          <ac:chgData name="Duncan, Kayleigh Elizabeth" userId="0bf9b56d-23ed-474a-a411-c296b6e0ed75" providerId="ADAL" clId="{AEAD7E10-228F-4F0B-A979-AF8BA6ABE057}" dt="2021-12-02T14:37:28.144" v="4634"/>
          <ac:inkMkLst>
            <pc:docMk/>
            <pc:sldMk cId="1108445864" sldId="797"/>
            <ac:inkMk id="63" creationId="{0E8B5ABE-BA72-4E2B-B347-06C32FB65DE7}"/>
          </ac:inkMkLst>
        </pc:inkChg>
        <pc:inkChg chg="add mod">
          <ac:chgData name="Duncan, Kayleigh Elizabeth" userId="0bf9b56d-23ed-474a-a411-c296b6e0ed75" providerId="ADAL" clId="{AEAD7E10-228F-4F0B-A979-AF8BA6ABE057}" dt="2021-12-02T14:37:28.144" v="4634"/>
          <ac:inkMkLst>
            <pc:docMk/>
            <pc:sldMk cId="1108445864" sldId="797"/>
            <ac:inkMk id="64" creationId="{9DC2ACA1-2DE2-4964-98BC-F0267F5E9DBF}"/>
          </ac:inkMkLst>
        </pc:inkChg>
        <pc:inkChg chg="add mod">
          <ac:chgData name="Duncan, Kayleigh Elizabeth" userId="0bf9b56d-23ed-474a-a411-c296b6e0ed75" providerId="ADAL" clId="{AEAD7E10-228F-4F0B-A979-AF8BA6ABE057}" dt="2021-12-02T14:37:28.144" v="4634"/>
          <ac:inkMkLst>
            <pc:docMk/>
            <pc:sldMk cId="1108445864" sldId="797"/>
            <ac:inkMk id="65" creationId="{5C39FFB7-861C-42CA-B384-F9E90FC95810}"/>
          </ac:inkMkLst>
        </pc:inkChg>
        <pc:inkChg chg="add mod">
          <ac:chgData name="Duncan, Kayleigh Elizabeth" userId="0bf9b56d-23ed-474a-a411-c296b6e0ed75" providerId="ADAL" clId="{AEAD7E10-228F-4F0B-A979-AF8BA6ABE057}" dt="2021-12-02T14:37:28.144" v="4634"/>
          <ac:inkMkLst>
            <pc:docMk/>
            <pc:sldMk cId="1108445864" sldId="797"/>
            <ac:inkMk id="66" creationId="{48438413-1134-4A90-8B10-D7B2FFB21852}"/>
          </ac:inkMkLst>
        </pc:inkChg>
        <pc:inkChg chg="add mod">
          <ac:chgData name="Duncan, Kayleigh Elizabeth" userId="0bf9b56d-23ed-474a-a411-c296b6e0ed75" providerId="ADAL" clId="{AEAD7E10-228F-4F0B-A979-AF8BA6ABE057}" dt="2021-12-02T14:37:28.144" v="4634"/>
          <ac:inkMkLst>
            <pc:docMk/>
            <pc:sldMk cId="1108445864" sldId="797"/>
            <ac:inkMk id="67" creationId="{2E950A6C-8A27-463C-A79E-6DFDF82899F4}"/>
          </ac:inkMkLst>
        </pc:inkChg>
        <pc:inkChg chg="add mod">
          <ac:chgData name="Duncan, Kayleigh Elizabeth" userId="0bf9b56d-23ed-474a-a411-c296b6e0ed75" providerId="ADAL" clId="{AEAD7E10-228F-4F0B-A979-AF8BA6ABE057}" dt="2021-12-02T14:37:28.144" v="4634"/>
          <ac:inkMkLst>
            <pc:docMk/>
            <pc:sldMk cId="1108445864" sldId="797"/>
            <ac:inkMk id="69" creationId="{A29C5635-D1D9-48D8-9C0A-FDFCC0FCC976}"/>
          </ac:inkMkLst>
        </pc:inkChg>
        <pc:inkChg chg="add mod">
          <ac:chgData name="Duncan, Kayleigh Elizabeth" userId="0bf9b56d-23ed-474a-a411-c296b6e0ed75" providerId="ADAL" clId="{AEAD7E10-228F-4F0B-A979-AF8BA6ABE057}" dt="2021-12-02T14:37:28.144" v="4634"/>
          <ac:inkMkLst>
            <pc:docMk/>
            <pc:sldMk cId="1108445864" sldId="797"/>
            <ac:inkMk id="70" creationId="{450BFC62-9998-48A1-88B9-9171D5838DBC}"/>
          </ac:inkMkLst>
        </pc:inkChg>
        <pc:inkChg chg="add mod">
          <ac:chgData name="Duncan, Kayleigh Elizabeth" userId="0bf9b56d-23ed-474a-a411-c296b6e0ed75" providerId="ADAL" clId="{AEAD7E10-228F-4F0B-A979-AF8BA6ABE057}" dt="2021-12-02T14:37:28.144" v="4634"/>
          <ac:inkMkLst>
            <pc:docMk/>
            <pc:sldMk cId="1108445864" sldId="797"/>
            <ac:inkMk id="72" creationId="{A92A4F2D-C4F7-46B9-9064-979AEDEFCC18}"/>
          </ac:inkMkLst>
        </pc:inkChg>
        <pc:inkChg chg="add mod">
          <ac:chgData name="Duncan, Kayleigh Elizabeth" userId="0bf9b56d-23ed-474a-a411-c296b6e0ed75" providerId="ADAL" clId="{AEAD7E10-228F-4F0B-A979-AF8BA6ABE057}" dt="2021-12-02T14:37:28.144" v="4634"/>
          <ac:inkMkLst>
            <pc:docMk/>
            <pc:sldMk cId="1108445864" sldId="797"/>
            <ac:inkMk id="73" creationId="{95A68306-0DFA-472A-84A3-66F244EB0641}"/>
          </ac:inkMkLst>
        </pc:inkChg>
        <pc:inkChg chg="add mod">
          <ac:chgData name="Duncan, Kayleigh Elizabeth" userId="0bf9b56d-23ed-474a-a411-c296b6e0ed75" providerId="ADAL" clId="{AEAD7E10-228F-4F0B-A979-AF8BA6ABE057}" dt="2021-12-02T14:37:28.144" v="4634"/>
          <ac:inkMkLst>
            <pc:docMk/>
            <pc:sldMk cId="1108445864" sldId="797"/>
            <ac:inkMk id="74" creationId="{90DE50A5-79C8-4CAB-BF94-682643B9A902}"/>
          </ac:inkMkLst>
        </pc:inkChg>
        <pc:inkChg chg="add mod">
          <ac:chgData name="Duncan, Kayleigh Elizabeth" userId="0bf9b56d-23ed-474a-a411-c296b6e0ed75" providerId="ADAL" clId="{AEAD7E10-228F-4F0B-A979-AF8BA6ABE057}" dt="2021-12-02T14:37:28.144" v="4634"/>
          <ac:inkMkLst>
            <pc:docMk/>
            <pc:sldMk cId="1108445864" sldId="797"/>
            <ac:inkMk id="75" creationId="{94495734-0A54-478F-A02E-779DE7C9FD04}"/>
          </ac:inkMkLst>
        </pc:inkChg>
        <pc:inkChg chg="add mod">
          <ac:chgData name="Duncan, Kayleigh Elizabeth" userId="0bf9b56d-23ed-474a-a411-c296b6e0ed75" providerId="ADAL" clId="{AEAD7E10-228F-4F0B-A979-AF8BA6ABE057}" dt="2021-12-02T14:37:28.144" v="4634"/>
          <ac:inkMkLst>
            <pc:docMk/>
            <pc:sldMk cId="1108445864" sldId="797"/>
            <ac:inkMk id="77" creationId="{72D5C1B4-F3A6-48F6-B4FC-66ABE9F2BE8E}"/>
          </ac:inkMkLst>
        </pc:inkChg>
      </pc:sldChg>
      <pc:sldChg chg="modSp new mod">
        <pc:chgData name="Duncan, Kayleigh Elizabeth" userId="0bf9b56d-23ed-474a-a411-c296b6e0ed75" providerId="ADAL" clId="{AEAD7E10-228F-4F0B-A979-AF8BA6ABE057}" dt="2021-11-23T03:05:25.302" v="3071" actId="20577"/>
        <pc:sldMkLst>
          <pc:docMk/>
          <pc:sldMk cId="2439896339" sldId="798"/>
        </pc:sldMkLst>
        <pc:spChg chg="mod">
          <ac:chgData name="Duncan, Kayleigh Elizabeth" userId="0bf9b56d-23ed-474a-a411-c296b6e0ed75" providerId="ADAL" clId="{AEAD7E10-228F-4F0B-A979-AF8BA6ABE057}" dt="2021-11-23T03:04:44.352" v="3042" actId="20577"/>
          <ac:spMkLst>
            <pc:docMk/>
            <pc:sldMk cId="2439896339" sldId="798"/>
            <ac:spMk id="2" creationId="{D25E1C0E-CE62-4E09-88A7-9FB970512961}"/>
          </ac:spMkLst>
        </pc:spChg>
        <pc:spChg chg="mod">
          <ac:chgData name="Duncan, Kayleigh Elizabeth" userId="0bf9b56d-23ed-474a-a411-c296b6e0ed75" providerId="ADAL" clId="{AEAD7E10-228F-4F0B-A979-AF8BA6ABE057}" dt="2021-11-23T03:05:25.302" v="3071" actId="20577"/>
          <ac:spMkLst>
            <pc:docMk/>
            <pc:sldMk cId="2439896339" sldId="798"/>
            <ac:spMk id="3" creationId="{E060C26B-A586-42E1-BCB2-BE85AAB39D6C}"/>
          </ac:spMkLst>
        </pc:spChg>
      </pc:sldChg>
      <pc:sldChg chg="addSp delSp modSp new mod">
        <pc:chgData name="Duncan, Kayleigh Elizabeth" userId="0bf9b56d-23ed-474a-a411-c296b6e0ed75" providerId="ADAL" clId="{AEAD7E10-228F-4F0B-A979-AF8BA6ABE057}" dt="2021-11-30T03:29:14.449" v="3762" actId="20577"/>
        <pc:sldMkLst>
          <pc:docMk/>
          <pc:sldMk cId="274155314" sldId="799"/>
        </pc:sldMkLst>
        <pc:spChg chg="del">
          <ac:chgData name="Duncan, Kayleigh Elizabeth" userId="0bf9b56d-23ed-474a-a411-c296b6e0ed75" providerId="ADAL" clId="{AEAD7E10-228F-4F0B-A979-AF8BA6ABE057}" dt="2021-11-30T03:29:00.143" v="3737"/>
          <ac:spMkLst>
            <pc:docMk/>
            <pc:sldMk cId="274155314" sldId="799"/>
            <ac:spMk id="2" creationId="{3225A122-B0BA-490F-91E5-CE14440662DB}"/>
          </ac:spMkLst>
        </pc:spChg>
        <pc:spChg chg="del">
          <ac:chgData name="Duncan, Kayleigh Elizabeth" userId="0bf9b56d-23ed-474a-a411-c296b6e0ed75" providerId="ADAL" clId="{AEAD7E10-228F-4F0B-A979-AF8BA6ABE057}" dt="2021-11-30T03:29:00.143" v="3737"/>
          <ac:spMkLst>
            <pc:docMk/>
            <pc:sldMk cId="274155314" sldId="799"/>
            <ac:spMk id="3" creationId="{723E7543-7BC6-469B-8C84-929CB8A77671}"/>
          </ac:spMkLst>
        </pc:spChg>
        <pc:spChg chg="add mod">
          <ac:chgData name="Duncan, Kayleigh Elizabeth" userId="0bf9b56d-23ed-474a-a411-c296b6e0ed75" providerId="ADAL" clId="{AEAD7E10-228F-4F0B-A979-AF8BA6ABE057}" dt="2021-11-30T03:29:14.449" v="3762" actId="20577"/>
          <ac:spMkLst>
            <pc:docMk/>
            <pc:sldMk cId="274155314" sldId="799"/>
            <ac:spMk id="4" creationId="{8AF51341-DA80-4F2F-8EB7-EBA12306EF7C}"/>
          </ac:spMkLst>
        </pc:spChg>
        <pc:spChg chg="add mod">
          <ac:chgData name="Duncan, Kayleigh Elizabeth" userId="0bf9b56d-23ed-474a-a411-c296b6e0ed75" providerId="ADAL" clId="{AEAD7E10-228F-4F0B-A979-AF8BA6ABE057}" dt="2021-11-30T03:29:00.143" v="3737"/>
          <ac:spMkLst>
            <pc:docMk/>
            <pc:sldMk cId="274155314" sldId="799"/>
            <ac:spMk id="5" creationId="{55738F64-DAC1-4B01-BEB8-607027AF30EE}"/>
          </ac:spMkLst>
        </pc:spChg>
      </pc:sldChg>
      <pc:sldChg chg="modSp new del mod">
        <pc:chgData name="Duncan, Kayleigh Elizabeth" userId="0bf9b56d-23ed-474a-a411-c296b6e0ed75" providerId="ADAL" clId="{AEAD7E10-228F-4F0B-A979-AF8BA6ABE057}" dt="2021-11-30T03:02:06.137" v="3675" actId="47"/>
        <pc:sldMkLst>
          <pc:docMk/>
          <pc:sldMk cId="2790994757" sldId="799"/>
        </pc:sldMkLst>
        <pc:spChg chg="mod">
          <ac:chgData name="Duncan, Kayleigh Elizabeth" userId="0bf9b56d-23ed-474a-a411-c296b6e0ed75" providerId="ADAL" clId="{AEAD7E10-228F-4F0B-A979-AF8BA6ABE057}" dt="2021-11-23T14:10:58.011" v="3139" actId="20577"/>
          <ac:spMkLst>
            <pc:docMk/>
            <pc:sldMk cId="2790994757" sldId="799"/>
            <ac:spMk id="2" creationId="{A2F6D38C-7728-4EB1-9FD5-BF98D7028548}"/>
          </ac:spMkLst>
        </pc:spChg>
        <pc:spChg chg="mod">
          <ac:chgData name="Duncan, Kayleigh Elizabeth" userId="0bf9b56d-23ed-474a-a411-c296b6e0ed75" providerId="ADAL" clId="{AEAD7E10-228F-4F0B-A979-AF8BA6ABE057}" dt="2021-11-23T14:11:33.720" v="3200" actId="20577"/>
          <ac:spMkLst>
            <pc:docMk/>
            <pc:sldMk cId="2790994757" sldId="799"/>
            <ac:spMk id="3" creationId="{04FCF7A8-CC62-4C6C-9FE3-5B49CAF74A2F}"/>
          </ac:spMkLst>
        </pc:spChg>
      </pc:sldChg>
      <pc:sldChg chg="modSp new add del mod ord modNotesTx">
        <pc:chgData name="Duncan, Kayleigh Elizabeth" userId="0bf9b56d-23ed-474a-a411-c296b6e0ed75" providerId="ADAL" clId="{AEAD7E10-228F-4F0B-A979-AF8BA6ABE057}" dt="2021-11-30T03:52:15.364" v="4020" actId="47"/>
        <pc:sldMkLst>
          <pc:docMk/>
          <pc:sldMk cId="817890591" sldId="800"/>
        </pc:sldMkLst>
        <pc:spChg chg="mod">
          <ac:chgData name="Duncan, Kayleigh Elizabeth" userId="0bf9b56d-23ed-474a-a411-c296b6e0ed75" providerId="ADAL" clId="{AEAD7E10-228F-4F0B-A979-AF8BA6ABE057}" dt="2021-11-30T03:30:24.160" v="3849" actId="20577"/>
          <ac:spMkLst>
            <pc:docMk/>
            <pc:sldMk cId="817890591" sldId="800"/>
            <ac:spMk id="2" creationId="{AF445104-F6EE-481D-A64A-C67316629E37}"/>
          </ac:spMkLst>
        </pc:spChg>
        <pc:spChg chg="mod">
          <ac:chgData name="Duncan, Kayleigh Elizabeth" userId="0bf9b56d-23ed-474a-a411-c296b6e0ed75" providerId="ADAL" clId="{AEAD7E10-228F-4F0B-A979-AF8BA6ABE057}" dt="2021-11-30T03:30:07.082" v="3818" actId="20577"/>
          <ac:spMkLst>
            <pc:docMk/>
            <pc:sldMk cId="817890591" sldId="800"/>
            <ac:spMk id="3" creationId="{DCF8D919-F698-4717-9E65-1BC628947AEF}"/>
          </ac:spMkLst>
        </pc:spChg>
      </pc:sldChg>
      <pc:sldChg chg="modSp new add del mod modNotesTx">
        <pc:chgData name="Duncan, Kayleigh Elizabeth" userId="0bf9b56d-23ed-474a-a411-c296b6e0ed75" providerId="ADAL" clId="{AEAD7E10-228F-4F0B-A979-AF8BA6ABE057}" dt="2021-11-30T03:52:15.075" v="4019" actId="47"/>
        <pc:sldMkLst>
          <pc:docMk/>
          <pc:sldMk cId="2249477037" sldId="801"/>
        </pc:sldMkLst>
        <pc:spChg chg="mod">
          <ac:chgData name="Duncan, Kayleigh Elizabeth" userId="0bf9b56d-23ed-474a-a411-c296b6e0ed75" providerId="ADAL" clId="{AEAD7E10-228F-4F0B-A979-AF8BA6ABE057}" dt="2021-11-30T03:30:50.240" v="3888" actId="20577"/>
          <ac:spMkLst>
            <pc:docMk/>
            <pc:sldMk cId="2249477037" sldId="801"/>
            <ac:spMk id="2" creationId="{5A7589B1-59CE-407E-8371-0C7843249609}"/>
          </ac:spMkLst>
        </pc:spChg>
        <pc:spChg chg="mod">
          <ac:chgData name="Duncan, Kayleigh Elizabeth" userId="0bf9b56d-23ed-474a-a411-c296b6e0ed75" providerId="ADAL" clId="{AEAD7E10-228F-4F0B-A979-AF8BA6ABE057}" dt="2021-11-30T03:31:21.503" v="3953" actId="6549"/>
          <ac:spMkLst>
            <pc:docMk/>
            <pc:sldMk cId="2249477037" sldId="801"/>
            <ac:spMk id="3" creationId="{390B5061-3B8A-4483-AF46-9421F4DF7F19}"/>
          </ac:spMkLst>
        </pc:spChg>
      </pc:sldChg>
      <pc:sldChg chg="modSp new mod modNotesTx">
        <pc:chgData name="Duncan, Kayleigh Elizabeth" userId="0bf9b56d-23ed-474a-a411-c296b6e0ed75" providerId="ADAL" clId="{AEAD7E10-228F-4F0B-A979-AF8BA6ABE057}" dt="2021-11-30T03:33:59.570" v="3983"/>
        <pc:sldMkLst>
          <pc:docMk/>
          <pc:sldMk cId="1832605467" sldId="802"/>
        </pc:sldMkLst>
        <pc:spChg chg="mod">
          <ac:chgData name="Duncan, Kayleigh Elizabeth" userId="0bf9b56d-23ed-474a-a411-c296b6e0ed75" providerId="ADAL" clId="{AEAD7E10-228F-4F0B-A979-AF8BA6ABE057}" dt="2021-11-30T03:33:45.693" v="3977" actId="20577"/>
          <ac:spMkLst>
            <pc:docMk/>
            <pc:sldMk cId="1832605467" sldId="802"/>
            <ac:spMk id="2" creationId="{81084D90-EC38-4546-8D05-0D29263DF8CB}"/>
          </ac:spMkLst>
        </pc:spChg>
        <pc:spChg chg="mod">
          <ac:chgData name="Duncan, Kayleigh Elizabeth" userId="0bf9b56d-23ed-474a-a411-c296b6e0ed75" providerId="ADAL" clId="{AEAD7E10-228F-4F0B-A979-AF8BA6ABE057}" dt="2021-11-30T03:33:52.178" v="3982" actId="27636"/>
          <ac:spMkLst>
            <pc:docMk/>
            <pc:sldMk cId="1832605467" sldId="802"/>
            <ac:spMk id="3" creationId="{89D3E236-6844-4720-9883-94DA05737B15}"/>
          </ac:spMkLst>
        </pc:spChg>
      </pc:sldChg>
      <pc:sldChg chg="addSp delSp modSp new mod setBg modNotesTx">
        <pc:chgData name="Duncan, Kayleigh Elizabeth" userId="0bf9b56d-23ed-474a-a411-c296b6e0ed75" providerId="ADAL" clId="{AEAD7E10-228F-4F0B-A979-AF8BA6ABE057}" dt="2021-11-30T03:54:16.957" v="4028"/>
        <pc:sldMkLst>
          <pc:docMk/>
          <pc:sldMk cId="2998846233" sldId="803"/>
        </pc:sldMkLst>
        <pc:spChg chg="mod">
          <ac:chgData name="Duncan, Kayleigh Elizabeth" userId="0bf9b56d-23ed-474a-a411-c296b6e0ed75" providerId="ADAL" clId="{AEAD7E10-228F-4F0B-A979-AF8BA6ABE057}" dt="2021-11-30T03:50:57.451" v="4016" actId="20577"/>
          <ac:spMkLst>
            <pc:docMk/>
            <pc:sldMk cId="2998846233" sldId="803"/>
            <ac:spMk id="2" creationId="{9F0B28ED-9E96-479A-9D72-AF9657984D8C}"/>
          </ac:spMkLst>
        </pc:spChg>
        <pc:spChg chg="del">
          <ac:chgData name="Duncan, Kayleigh Elizabeth" userId="0bf9b56d-23ed-474a-a411-c296b6e0ed75" providerId="ADAL" clId="{AEAD7E10-228F-4F0B-A979-AF8BA6ABE057}" dt="2021-11-30T03:50:19.337" v="4010" actId="478"/>
          <ac:spMkLst>
            <pc:docMk/>
            <pc:sldMk cId="2998846233" sldId="803"/>
            <ac:spMk id="3" creationId="{E698C204-0D18-47A6-BCE6-7F759AD82E08}"/>
          </ac:spMkLst>
        </pc:spChg>
        <pc:spChg chg="add">
          <ac:chgData name="Duncan, Kayleigh Elizabeth" userId="0bf9b56d-23ed-474a-a411-c296b6e0ed75" providerId="ADAL" clId="{AEAD7E10-228F-4F0B-A979-AF8BA6ABE057}" dt="2021-11-30T03:50:52.710" v="4015" actId="26606"/>
          <ac:spMkLst>
            <pc:docMk/>
            <pc:sldMk cId="2998846233" sldId="803"/>
            <ac:spMk id="75" creationId="{FE5ECD52-6A23-4FF4-8C32-7B5DE9973ADA}"/>
          </ac:spMkLst>
        </pc:spChg>
        <pc:spChg chg="add">
          <ac:chgData name="Duncan, Kayleigh Elizabeth" userId="0bf9b56d-23ed-474a-a411-c296b6e0ed75" providerId="ADAL" clId="{AEAD7E10-228F-4F0B-A979-AF8BA6ABE057}" dt="2021-11-30T03:50:52.710" v="4015" actId="26606"/>
          <ac:spMkLst>
            <pc:docMk/>
            <pc:sldMk cId="2998846233" sldId="803"/>
            <ac:spMk id="81" creationId="{45624C63-3CCA-4EA6-B822-6E710A82062B}"/>
          </ac:spMkLst>
        </pc:spChg>
        <pc:spChg chg="add">
          <ac:chgData name="Duncan, Kayleigh Elizabeth" userId="0bf9b56d-23ed-474a-a411-c296b6e0ed75" providerId="ADAL" clId="{AEAD7E10-228F-4F0B-A979-AF8BA6ABE057}" dt="2021-11-30T03:50:52.710" v="4015" actId="26606"/>
          <ac:spMkLst>
            <pc:docMk/>
            <pc:sldMk cId="2998846233" sldId="803"/>
            <ac:spMk id="83" creationId="{1224AB20-D4B1-4B7F-B0A4-F3D2A1534443}"/>
          </ac:spMkLst>
        </pc:spChg>
        <pc:picChg chg="add">
          <ac:chgData name="Duncan, Kayleigh Elizabeth" userId="0bf9b56d-23ed-474a-a411-c296b6e0ed75" providerId="ADAL" clId="{AEAD7E10-228F-4F0B-A979-AF8BA6ABE057}" dt="2021-11-30T03:50:52.710" v="4015" actId="26606"/>
          <ac:picMkLst>
            <pc:docMk/>
            <pc:sldMk cId="2998846233" sldId="803"/>
            <ac:picMk id="71" creationId="{26E32CE1-D113-412E-9933-113646E21F53}"/>
          </ac:picMkLst>
        </pc:picChg>
        <pc:picChg chg="add">
          <ac:chgData name="Duncan, Kayleigh Elizabeth" userId="0bf9b56d-23ed-474a-a411-c296b6e0ed75" providerId="ADAL" clId="{AEAD7E10-228F-4F0B-A979-AF8BA6ABE057}" dt="2021-11-30T03:50:52.710" v="4015" actId="26606"/>
          <ac:picMkLst>
            <pc:docMk/>
            <pc:sldMk cId="2998846233" sldId="803"/>
            <ac:picMk id="73" creationId="{117B7C8B-175B-4009-808B-9F66FD108AB3}"/>
          </ac:picMkLst>
        </pc:picChg>
        <pc:picChg chg="add">
          <ac:chgData name="Duncan, Kayleigh Elizabeth" userId="0bf9b56d-23ed-474a-a411-c296b6e0ed75" providerId="ADAL" clId="{AEAD7E10-228F-4F0B-A979-AF8BA6ABE057}" dt="2021-11-30T03:50:52.710" v="4015" actId="26606"/>
          <ac:picMkLst>
            <pc:docMk/>
            <pc:sldMk cId="2998846233" sldId="803"/>
            <ac:picMk id="77" creationId="{5C3F2B96-5F34-41C9-8E37-A9CD279A4270}"/>
          </ac:picMkLst>
        </pc:picChg>
        <pc:picChg chg="add">
          <ac:chgData name="Duncan, Kayleigh Elizabeth" userId="0bf9b56d-23ed-474a-a411-c296b6e0ed75" providerId="ADAL" clId="{AEAD7E10-228F-4F0B-A979-AF8BA6ABE057}" dt="2021-11-30T03:50:52.710" v="4015" actId="26606"/>
          <ac:picMkLst>
            <pc:docMk/>
            <pc:sldMk cId="2998846233" sldId="803"/>
            <ac:picMk id="79" creationId="{9A4E02BF-4F0E-44E2-A489-075900B7866C}"/>
          </ac:picMkLst>
        </pc:picChg>
        <pc:picChg chg="add mod">
          <ac:chgData name="Duncan, Kayleigh Elizabeth" userId="0bf9b56d-23ed-474a-a411-c296b6e0ed75" providerId="ADAL" clId="{AEAD7E10-228F-4F0B-A979-AF8BA6ABE057}" dt="2021-11-30T03:50:52.710" v="4015" actId="26606"/>
          <ac:picMkLst>
            <pc:docMk/>
            <pc:sldMk cId="2998846233" sldId="803"/>
            <ac:picMk id="1026" creationId="{DD8304F4-5434-47D0-B119-DB4274360575}"/>
          </ac:picMkLst>
        </pc:picChg>
      </pc:sldChg>
      <pc:sldChg chg="addSp delSp modSp new mod setBg modNotesTx">
        <pc:chgData name="Duncan, Kayleigh Elizabeth" userId="0bf9b56d-23ed-474a-a411-c296b6e0ed75" providerId="ADAL" clId="{AEAD7E10-228F-4F0B-A979-AF8BA6ABE057}" dt="2021-11-30T03:58:00.045" v="4075" actId="27636"/>
        <pc:sldMkLst>
          <pc:docMk/>
          <pc:sldMk cId="2392517528" sldId="804"/>
        </pc:sldMkLst>
        <pc:spChg chg="mod">
          <ac:chgData name="Duncan, Kayleigh Elizabeth" userId="0bf9b56d-23ed-474a-a411-c296b6e0ed75" providerId="ADAL" clId="{AEAD7E10-228F-4F0B-A979-AF8BA6ABE057}" dt="2021-11-30T03:58:00.045" v="4075" actId="27636"/>
          <ac:spMkLst>
            <pc:docMk/>
            <pc:sldMk cId="2392517528" sldId="804"/>
            <ac:spMk id="2" creationId="{990D0750-1187-47A8-B5BD-93F582D8AC65}"/>
          </ac:spMkLst>
        </pc:spChg>
        <pc:spChg chg="del">
          <ac:chgData name="Duncan, Kayleigh Elizabeth" userId="0bf9b56d-23ed-474a-a411-c296b6e0ed75" providerId="ADAL" clId="{AEAD7E10-228F-4F0B-A979-AF8BA6ABE057}" dt="2021-11-30T03:55:17.472" v="4047" actId="26606"/>
          <ac:spMkLst>
            <pc:docMk/>
            <pc:sldMk cId="2392517528" sldId="804"/>
            <ac:spMk id="3" creationId="{97692725-0DF9-4288-A7F7-EBD656228E7C}"/>
          </ac:spMkLst>
        </pc:spChg>
        <pc:spChg chg="add del">
          <ac:chgData name="Duncan, Kayleigh Elizabeth" userId="0bf9b56d-23ed-474a-a411-c296b6e0ed75" providerId="ADAL" clId="{AEAD7E10-228F-4F0B-A979-AF8BA6ABE057}" dt="2021-11-30T03:57:40.231" v="4062" actId="26606"/>
          <ac:spMkLst>
            <pc:docMk/>
            <pc:sldMk cId="2392517528" sldId="804"/>
            <ac:spMk id="75" creationId="{FE5ECD52-6A23-4FF4-8C32-7B5DE9973ADA}"/>
          </ac:spMkLst>
        </pc:spChg>
        <pc:spChg chg="add del">
          <ac:chgData name="Duncan, Kayleigh Elizabeth" userId="0bf9b56d-23ed-474a-a411-c296b6e0ed75" providerId="ADAL" clId="{AEAD7E10-228F-4F0B-A979-AF8BA6ABE057}" dt="2021-11-30T03:57:40.231" v="4062" actId="26606"/>
          <ac:spMkLst>
            <pc:docMk/>
            <pc:sldMk cId="2392517528" sldId="804"/>
            <ac:spMk id="81" creationId="{45624C63-3CCA-4EA6-B822-6E710A82062B}"/>
          </ac:spMkLst>
        </pc:spChg>
        <pc:spChg chg="add del">
          <ac:chgData name="Duncan, Kayleigh Elizabeth" userId="0bf9b56d-23ed-474a-a411-c296b6e0ed75" providerId="ADAL" clId="{AEAD7E10-228F-4F0B-A979-AF8BA6ABE057}" dt="2021-11-30T03:57:40.231" v="4062" actId="26606"/>
          <ac:spMkLst>
            <pc:docMk/>
            <pc:sldMk cId="2392517528" sldId="804"/>
            <ac:spMk id="83" creationId="{1224AB20-D4B1-4B7F-B0A4-F3D2A1534443}"/>
          </ac:spMkLst>
        </pc:spChg>
        <pc:spChg chg="add">
          <ac:chgData name="Duncan, Kayleigh Elizabeth" userId="0bf9b56d-23ed-474a-a411-c296b6e0ed75" providerId="ADAL" clId="{AEAD7E10-228F-4F0B-A979-AF8BA6ABE057}" dt="2021-11-30T03:57:40.231" v="4062" actId="26606"/>
          <ac:spMkLst>
            <pc:docMk/>
            <pc:sldMk cId="2392517528" sldId="804"/>
            <ac:spMk id="139" creationId="{8A610DC7-FE1B-47B9-8452-CFC389786C2D}"/>
          </ac:spMkLst>
        </pc:spChg>
        <pc:spChg chg="add">
          <ac:chgData name="Duncan, Kayleigh Elizabeth" userId="0bf9b56d-23ed-474a-a411-c296b6e0ed75" providerId="ADAL" clId="{AEAD7E10-228F-4F0B-A979-AF8BA6ABE057}" dt="2021-11-30T03:57:40.231" v="4062" actId="26606"/>
          <ac:spMkLst>
            <pc:docMk/>
            <pc:sldMk cId="2392517528" sldId="804"/>
            <ac:spMk id="145" creationId="{DC9A0934-0C2C-4565-9290-A345B19BD94C}"/>
          </ac:spMkLst>
        </pc:spChg>
        <pc:spChg chg="add">
          <ac:chgData name="Duncan, Kayleigh Elizabeth" userId="0bf9b56d-23ed-474a-a411-c296b6e0ed75" providerId="ADAL" clId="{AEAD7E10-228F-4F0B-A979-AF8BA6ABE057}" dt="2021-11-30T03:57:40.231" v="4062" actId="26606"/>
          <ac:spMkLst>
            <pc:docMk/>
            <pc:sldMk cId="2392517528" sldId="804"/>
            <ac:spMk id="147" creationId="{87BE56A7-2B14-4ABE-8DF3-40C07E64B19D}"/>
          </ac:spMkLst>
        </pc:spChg>
        <pc:spChg chg="add">
          <ac:chgData name="Duncan, Kayleigh Elizabeth" userId="0bf9b56d-23ed-474a-a411-c296b6e0ed75" providerId="ADAL" clId="{AEAD7E10-228F-4F0B-A979-AF8BA6ABE057}" dt="2021-11-30T03:57:40.231" v="4062" actId="26606"/>
          <ac:spMkLst>
            <pc:docMk/>
            <pc:sldMk cId="2392517528" sldId="804"/>
            <ac:spMk id="149" creationId="{140D5101-D8FB-4102-A338-49651E97150A}"/>
          </ac:spMkLst>
        </pc:spChg>
        <pc:spChg chg="add">
          <ac:chgData name="Duncan, Kayleigh Elizabeth" userId="0bf9b56d-23ed-474a-a411-c296b6e0ed75" providerId="ADAL" clId="{AEAD7E10-228F-4F0B-A979-AF8BA6ABE057}" dt="2021-11-30T03:57:40.231" v="4062" actId="26606"/>
          <ac:spMkLst>
            <pc:docMk/>
            <pc:sldMk cId="2392517528" sldId="804"/>
            <ac:spMk id="151" creationId="{73E26159-C029-4449-8912-A9B418CC328B}"/>
          </ac:spMkLst>
        </pc:spChg>
        <pc:picChg chg="add del">
          <ac:chgData name="Duncan, Kayleigh Elizabeth" userId="0bf9b56d-23ed-474a-a411-c296b6e0ed75" providerId="ADAL" clId="{AEAD7E10-228F-4F0B-A979-AF8BA6ABE057}" dt="2021-11-30T03:57:40.231" v="4062" actId="26606"/>
          <ac:picMkLst>
            <pc:docMk/>
            <pc:sldMk cId="2392517528" sldId="804"/>
            <ac:picMk id="71" creationId="{26E32CE1-D113-412E-9933-113646E21F53}"/>
          </ac:picMkLst>
        </pc:picChg>
        <pc:picChg chg="add del">
          <ac:chgData name="Duncan, Kayleigh Elizabeth" userId="0bf9b56d-23ed-474a-a411-c296b6e0ed75" providerId="ADAL" clId="{AEAD7E10-228F-4F0B-A979-AF8BA6ABE057}" dt="2021-11-30T03:57:40.231" v="4062" actId="26606"/>
          <ac:picMkLst>
            <pc:docMk/>
            <pc:sldMk cId="2392517528" sldId="804"/>
            <ac:picMk id="73" creationId="{117B7C8B-175B-4009-808B-9F66FD108AB3}"/>
          </ac:picMkLst>
        </pc:picChg>
        <pc:picChg chg="add del">
          <ac:chgData name="Duncan, Kayleigh Elizabeth" userId="0bf9b56d-23ed-474a-a411-c296b6e0ed75" providerId="ADAL" clId="{AEAD7E10-228F-4F0B-A979-AF8BA6ABE057}" dt="2021-11-30T03:57:40.231" v="4062" actId="26606"/>
          <ac:picMkLst>
            <pc:docMk/>
            <pc:sldMk cId="2392517528" sldId="804"/>
            <ac:picMk id="77" creationId="{5C3F2B96-5F34-41C9-8E37-A9CD279A4270}"/>
          </ac:picMkLst>
        </pc:picChg>
        <pc:picChg chg="add del">
          <ac:chgData name="Duncan, Kayleigh Elizabeth" userId="0bf9b56d-23ed-474a-a411-c296b6e0ed75" providerId="ADAL" clId="{AEAD7E10-228F-4F0B-A979-AF8BA6ABE057}" dt="2021-11-30T03:57:40.231" v="4062" actId="26606"/>
          <ac:picMkLst>
            <pc:docMk/>
            <pc:sldMk cId="2392517528" sldId="804"/>
            <ac:picMk id="79" creationId="{9A4E02BF-4F0E-44E2-A489-075900B7866C}"/>
          </ac:picMkLst>
        </pc:picChg>
        <pc:picChg chg="add">
          <ac:chgData name="Duncan, Kayleigh Elizabeth" userId="0bf9b56d-23ed-474a-a411-c296b6e0ed75" providerId="ADAL" clId="{AEAD7E10-228F-4F0B-A979-AF8BA6ABE057}" dt="2021-11-30T03:57:40.231" v="4062" actId="26606"/>
          <ac:picMkLst>
            <pc:docMk/>
            <pc:sldMk cId="2392517528" sldId="804"/>
            <ac:picMk id="135" creationId="{C9134821-5D8B-4373-BA74-CFE9AB35A55A}"/>
          </ac:picMkLst>
        </pc:picChg>
        <pc:picChg chg="add">
          <ac:chgData name="Duncan, Kayleigh Elizabeth" userId="0bf9b56d-23ed-474a-a411-c296b6e0ed75" providerId="ADAL" clId="{AEAD7E10-228F-4F0B-A979-AF8BA6ABE057}" dt="2021-11-30T03:57:40.231" v="4062" actId="26606"/>
          <ac:picMkLst>
            <pc:docMk/>
            <pc:sldMk cId="2392517528" sldId="804"/>
            <ac:picMk id="137" creationId="{5965195F-79F5-4911-907D-13CB3F534351}"/>
          </ac:picMkLst>
        </pc:picChg>
        <pc:picChg chg="add">
          <ac:chgData name="Duncan, Kayleigh Elizabeth" userId="0bf9b56d-23ed-474a-a411-c296b6e0ed75" providerId="ADAL" clId="{AEAD7E10-228F-4F0B-A979-AF8BA6ABE057}" dt="2021-11-30T03:57:40.231" v="4062" actId="26606"/>
          <ac:picMkLst>
            <pc:docMk/>
            <pc:sldMk cId="2392517528" sldId="804"/>
            <ac:picMk id="141" creationId="{2742ADC1-2286-40B7-A3C6-D6C3362FA04B}"/>
          </ac:picMkLst>
        </pc:picChg>
        <pc:picChg chg="add">
          <ac:chgData name="Duncan, Kayleigh Elizabeth" userId="0bf9b56d-23ed-474a-a411-c296b6e0ed75" providerId="ADAL" clId="{AEAD7E10-228F-4F0B-A979-AF8BA6ABE057}" dt="2021-11-30T03:57:40.231" v="4062" actId="26606"/>
          <ac:picMkLst>
            <pc:docMk/>
            <pc:sldMk cId="2392517528" sldId="804"/>
            <ac:picMk id="143" creationId="{C878FBDC-78F2-4D49-8DB3-1A48CA9F7FC0}"/>
          </ac:picMkLst>
        </pc:picChg>
        <pc:picChg chg="add mod">
          <ac:chgData name="Duncan, Kayleigh Elizabeth" userId="0bf9b56d-23ed-474a-a411-c296b6e0ed75" providerId="ADAL" clId="{AEAD7E10-228F-4F0B-A979-AF8BA6ABE057}" dt="2021-11-30T03:57:48.434" v="4063" actId="27614"/>
          <ac:picMkLst>
            <pc:docMk/>
            <pc:sldMk cId="2392517528" sldId="804"/>
            <ac:picMk id="2050" creationId="{9A3FB32D-7BFD-40A4-87D1-F19F65A51277}"/>
          </ac:picMkLst>
        </pc:picChg>
      </pc:sldChg>
      <pc:sldChg chg="new del">
        <pc:chgData name="Duncan, Kayleigh Elizabeth" userId="0bf9b56d-23ed-474a-a411-c296b6e0ed75" providerId="ADAL" clId="{AEAD7E10-228F-4F0B-A979-AF8BA6ABE057}" dt="2021-11-30T03:56:24.565" v="4059" actId="47"/>
        <pc:sldMkLst>
          <pc:docMk/>
          <pc:sldMk cId="2919505805" sldId="805"/>
        </pc:sldMkLst>
      </pc:sldChg>
      <pc:sldChg chg="modSp new mod">
        <pc:chgData name="Duncan, Kayleigh Elizabeth" userId="0bf9b56d-23ed-474a-a411-c296b6e0ed75" providerId="ADAL" clId="{AEAD7E10-228F-4F0B-A979-AF8BA6ABE057}" dt="2021-11-30T04:02:23.707" v="4301" actId="20577"/>
        <pc:sldMkLst>
          <pc:docMk/>
          <pc:sldMk cId="3519252240" sldId="805"/>
        </pc:sldMkLst>
        <pc:spChg chg="mod">
          <ac:chgData name="Duncan, Kayleigh Elizabeth" userId="0bf9b56d-23ed-474a-a411-c296b6e0ed75" providerId="ADAL" clId="{AEAD7E10-228F-4F0B-A979-AF8BA6ABE057}" dt="2021-11-30T03:59:42.386" v="4234" actId="20577"/>
          <ac:spMkLst>
            <pc:docMk/>
            <pc:sldMk cId="3519252240" sldId="805"/>
            <ac:spMk id="2" creationId="{3953E98B-89C5-4967-A6B8-2D3B1A2D78B7}"/>
          </ac:spMkLst>
        </pc:spChg>
        <pc:spChg chg="mod">
          <ac:chgData name="Duncan, Kayleigh Elizabeth" userId="0bf9b56d-23ed-474a-a411-c296b6e0ed75" providerId="ADAL" clId="{AEAD7E10-228F-4F0B-A979-AF8BA6ABE057}" dt="2021-11-30T04:02:23.707" v="4301" actId="20577"/>
          <ac:spMkLst>
            <pc:docMk/>
            <pc:sldMk cId="3519252240" sldId="805"/>
            <ac:spMk id="3" creationId="{86229F2B-9377-46E9-BC57-86D5D5BE6B19}"/>
          </ac:spMkLst>
        </pc:spChg>
      </pc:sldChg>
      <pc:sldChg chg="addSp delSp modSp new mod">
        <pc:chgData name="Duncan, Kayleigh Elizabeth" userId="0bf9b56d-23ed-474a-a411-c296b6e0ed75" providerId="ADAL" clId="{AEAD7E10-228F-4F0B-A979-AF8BA6ABE057}" dt="2021-11-30T14:52:54.466" v="4423"/>
        <pc:sldMkLst>
          <pc:docMk/>
          <pc:sldMk cId="133126768" sldId="806"/>
        </pc:sldMkLst>
        <pc:spChg chg="del">
          <ac:chgData name="Duncan, Kayleigh Elizabeth" userId="0bf9b56d-23ed-474a-a411-c296b6e0ed75" providerId="ADAL" clId="{AEAD7E10-228F-4F0B-A979-AF8BA6ABE057}" dt="2021-11-30T14:48:18.855" v="4324" actId="478"/>
          <ac:spMkLst>
            <pc:docMk/>
            <pc:sldMk cId="133126768" sldId="806"/>
            <ac:spMk id="3" creationId="{3FA8F3DF-5517-4C9A-B554-8F69969C62DF}"/>
          </ac:spMkLst>
        </pc:spChg>
        <pc:grpChg chg="del mod">
          <ac:chgData name="Duncan, Kayleigh Elizabeth" userId="0bf9b56d-23ed-474a-a411-c296b6e0ed75" providerId="ADAL" clId="{AEAD7E10-228F-4F0B-A979-AF8BA6ABE057}" dt="2021-11-30T14:48:38.049" v="4339"/>
          <ac:grpSpMkLst>
            <pc:docMk/>
            <pc:sldMk cId="133126768" sldId="806"/>
            <ac:grpSpMk id="11" creationId="{A4D29E1E-DDBE-4C44-9B36-CADDCB284CF2}"/>
          </ac:grpSpMkLst>
        </pc:grpChg>
        <pc:grpChg chg="del mod">
          <ac:chgData name="Duncan, Kayleigh Elizabeth" userId="0bf9b56d-23ed-474a-a411-c296b6e0ed75" providerId="ADAL" clId="{AEAD7E10-228F-4F0B-A979-AF8BA6ABE057}" dt="2021-11-30T14:49:11.352" v="4358"/>
          <ac:grpSpMkLst>
            <pc:docMk/>
            <pc:sldMk cId="133126768" sldId="806"/>
            <ac:grpSpMk id="15" creationId="{C07DE38A-CCE6-41B9-8684-EED729F3FEA2}"/>
          </ac:grpSpMkLst>
        </pc:grpChg>
        <pc:grpChg chg="del mod">
          <ac:chgData name="Duncan, Kayleigh Elizabeth" userId="0bf9b56d-23ed-474a-a411-c296b6e0ed75" providerId="ADAL" clId="{AEAD7E10-228F-4F0B-A979-AF8BA6ABE057}" dt="2021-11-30T14:48:44.855" v="4351"/>
          <ac:grpSpMkLst>
            <pc:docMk/>
            <pc:sldMk cId="133126768" sldId="806"/>
            <ac:grpSpMk id="18" creationId="{CC000CC1-6BB4-4A98-B053-9335904EF7E1}"/>
          </ac:grpSpMkLst>
        </pc:grpChg>
        <pc:grpChg chg="del mod">
          <ac:chgData name="Duncan, Kayleigh Elizabeth" userId="0bf9b56d-23ed-474a-a411-c296b6e0ed75" providerId="ADAL" clId="{AEAD7E10-228F-4F0B-A979-AF8BA6ABE057}" dt="2021-11-30T14:51:53.134" v="4398"/>
          <ac:grpSpMkLst>
            <pc:docMk/>
            <pc:sldMk cId="133126768" sldId="806"/>
            <ac:grpSpMk id="30" creationId="{10F96B1D-BE8F-4FEB-AF02-9B6F9C8459F5}"/>
          </ac:grpSpMkLst>
        </pc:grpChg>
        <pc:grpChg chg="mod">
          <ac:chgData name="Duncan, Kayleigh Elizabeth" userId="0bf9b56d-23ed-474a-a411-c296b6e0ed75" providerId="ADAL" clId="{AEAD7E10-228F-4F0B-A979-AF8BA6ABE057}" dt="2021-11-30T14:49:11.352" v="4358"/>
          <ac:grpSpMkLst>
            <pc:docMk/>
            <pc:sldMk cId="133126768" sldId="806"/>
            <ac:grpSpMk id="37" creationId="{169B4684-B960-4CE4-86FA-A010B3E3EEB0}"/>
          </ac:grpSpMkLst>
        </pc:grpChg>
        <pc:grpChg chg="del mod">
          <ac:chgData name="Duncan, Kayleigh Elizabeth" userId="0bf9b56d-23ed-474a-a411-c296b6e0ed75" providerId="ADAL" clId="{AEAD7E10-228F-4F0B-A979-AF8BA6ABE057}" dt="2021-11-30T14:50:39.695" v="4389"/>
          <ac:grpSpMkLst>
            <pc:docMk/>
            <pc:sldMk cId="133126768" sldId="806"/>
            <ac:grpSpMk id="45" creationId="{D4CCE24F-C6C0-4278-A000-1F94FE9F6203}"/>
          </ac:grpSpMkLst>
        </pc:grpChg>
        <pc:grpChg chg="del mod">
          <ac:chgData name="Duncan, Kayleigh Elizabeth" userId="0bf9b56d-23ed-474a-a411-c296b6e0ed75" providerId="ADAL" clId="{AEAD7E10-228F-4F0B-A979-AF8BA6ABE057}" dt="2021-11-30T14:50:39.695" v="4389"/>
          <ac:grpSpMkLst>
            <pc:docMk/>
            <pc:sldMk cId="133126768" sldId="806"/>
            <ac:grpSpMk id="55" creationId="{2C3CF5D9-191E-4641-A128-7522F47AAD68}"/>
          </ac:grpSpMkLst>
        </pc:grpChg>
        <pc:grpChg chg="del mod">
          <ac:chgData name="Duncan, Kayleigh Elizabeth" userId="0bf9b56d-23ed-474a-a411-c296b6e0ed75" providerId="ADAL" clId="{AEAD7E10-228F-4F0B-A979-AF8BA6ABE057}" dt="2021-11-30T14:50:35.963" v="4386"/>
          <ac:grpSpMkLst>
            <pc:docMk/>
            <pc:sldMk cId="133126768" sldId="806"/>
            <ac:grpSpMk id="61" creationId="{B797860D-3100-4D2C-8261-1E0C0389E60B}"/>
          </ac:grpSpMkLst>
        </pc:grpChg>
        <pc:grpChg chg="del mod">
          <ac:chgData name="Duncan, Kayleigh Elizabeth" userId="0bf9b56d-23ed-474a-a411-c296b6e0ed75" providerId="ADAL" clId="{AEAD7E10-228F-4F0B-A979-AF8BA6ABE057}" dt="2021-11-30T14:50:39.695" v="4389"/>
          <ac:grpSpMkLst>
            <pc:docMk/>
            <pc:sldMk cId="133126768" sldId="806"/>
            <ac:grpSpMk id="65" creationId="{0AD75517-5458-43BF-860D-D107B4C699E1}"/>
          </ac:grpSpMkLst>
        </pc:grpChg>
        <pc:grpChg chg="del mod">
          <ac:chgData name="Duncan, Kayleigh Elizabeth" userId="0bf9b56d-23ed-474a-a411-c296b6e0ed75" providerId="ADAL" clId="{AEAD7E10-228F-4F0B-A979-AF8BA6ABE057}" dt="2021-11-30T14:51:27.821" v="4391"/>
          <ac:grpSpMkLst>
            <pc:docMk/>
            <pc:sldMk cId="133126768" sldId="806"/>
            <ac:grpSpMk id="68" creationId="{76A593DD-E0D8-44BC-829B-D618215CAB4A}"/>
          </ac:grpSpMkLst>
        </pc:grpChg>
        <pc:grpChg chg="mod">
          <ac:chgData name="Duncan, Kayleigh Elizabeth" userId="0bf9b56d-23ed-474a-a411-c296b6e0ed75" providerId="ADAL" clId="{AEAD7E10-228F-4F0B-A979-AF8BA6ABE057}" dt="2021-11-30T14:51:27.821" v="4391"/>
          <ac:grpSpMkLst>
            <pc:docMk/>
            <pc:sldMk cId="133126768" sldId="806"/>
            <ac:grpSpMk id="70" creationId="{2DEE59DC-C83C-4BD9-9932-1985F4542849}"/>
          </ac:grpSpMkLst>
        </pc:grpChg>
        <pc:grpChg chg="del mod">
          <ac:chgData name="Duncan, Kayleigh Elizabeth" userId="0bf9b56d-23ed-474a-a411-c296b6e0ed75" providerId="ADAL" clId="{AEAD7E10-228F-4F0B-A979-AF8BA6ABE057}" dt="2021-11-30T14:52:05.835" v="4412"/>
          <ac:grpSpMkLst>
            <pc:docMk/>
            <pc:sldMk cId="133126768" sldId="806"/>
            <ac:grpSpMk id="77" creationId="{857197C6-3C38-48D2-9A5A-31280F9793C9}"/>
          </ac:grpSpMkLst>
        </pc:grpChg>
        <pc:grpChg chg="del mod">
          <ac:chgData name="Duncan, Kayleigh Elizabeth" userId="0bf9b56d-23ed-474a-a411-c296b6e0ed75" providerId="ADAL" clId="{AEAD7E10-228F-4F0B-A979-AF8BA6ABE057}" dt="2021-11-30T14:52:05.835" v="4412"/>
          <ac:grpSpMkLst>
            <pc:docMk/>
            <pc:sldMk cId="133126768" sldId="806"/>
            <ac:grpSpMk id="85" creationId="{3F207B4A-FCFD-41E6-A823-C4CB90CF9A94}"/>
          </ac:grpSpMkLst>
        </pc:grpChg>
        <pc:grpChg chg="mod">
          <ac:chgData name="Duncan, Kayleigh Elizabeth" userId="0bf9b56d-23ed-474a-a411-c296b6e0ed75" providerId="ADAL" clId="{AEAD7E10-228F-4F0B-A979-AF8BA6ABE057}" dt="2021-11-30T14:52:05.835" v="4412"/>
          <ac:grpSpMkLst>
            <pc:docMk/>
            <pc:sldMk cId="133126768" sldId="806"/>
            <ac:grpSpMk id="91" creationId="{F0087835-48FA-41AC-ACF8-E61961110ACB}"/>
          </ac:grpSpMkLst>
        </pc:grpChg>
        <pc:grpChg chg="del mod">
          <ac:chgData name="Duncan, Kayleigh Elizabeth" userId="0bf9b56d-23ed-474a-a411-c296b6e0ed75" providerId="ADAL" clId="{AEAD7E10-228F-4F0B-A979-AF8BA6ABE057}" dt="2021-11-30T14:52:54.466" v="4423"/>
          <ac:grpSpMkLst>
            <pc:docMk/>
            <pc:sldMk cId="133126768" sldId="806"/>
            <ac:grpSpMk id="99" creationId="{4A379F36-1C64-4A0C-9F3C-E59415923796}"/>
          </ac:grpSpMkLst>
        </pc:grpChg>
        <pc:grpChg chg="mod">
          <ac:chgData name="Duncan, Kayleigh Elizabeth" userId="0bf9b56d-23ed-474a-a411-c296b6e0ed75" providerId="ADAL" clId="{AEAD7E10-228F-4F0B-A979-AF8BA6ABE057}" dt="2021-11-30T14:52:54.466" v="4423"/>
          <ac:grpSpMkLst>
            <pc:docMk/>
            <pc:sldMk cId="133126768" sldId="806"/>
            <ac:grpSpMk id="102" creationId="{39EE2EBF-065A-4AB4-909D-22AEF6348721}"/>
          </ac:grpSpMkLst>
        </pc:grpChg>
        <pc:inkChg chg="add mod">
          <ac:chgData name="Duncan, Kayleigh Elizabeth" userId="0bf9b56d-23ed-474a-a411-c296b6e0ed75" providerId="ADAL" clId="{AEAD7E10-228F-4F0B-A979-AF8BA6ABE057}" dt="2021-11-30T14:52:05.835" v="4412"/>
          <ac:inkMkLst>
            <pc:docMk/>
            <pc:sldMk cId="133126768" sldId="806"/>
            <ac:inkMk id="4" creationId="{962679FB-B4BB-44D8-A4A1-E8F609F5DF62}"/>
          </ac:inkMkLst>
        </pc:inkChg>
        <pc:inkChg chg="add mod">
          <ac:chgData name="Duncan, Kayleigh Elizabeth" userId="0bf9b56d-23ed-474a-a411-c296b6e0ed75" providerId="ADAL" clId="{AEAD7E10-228F-4F0B-A979-AF8BA6ABE057}" dt="2021-11-30T14:52:05.835" v="4412"/>
          <ac:inkMkLst>
            <pc:docMk/>
            <pc:sldMk cId="133126768" sldId="806"/>
            <ac:inkMk id="5" creationId="{1ED20299-5FEC-42A7-9BF6-5711EB850756}"/>
          </ac:inkMkLst>
        </pc:inkChg>
        <pc:inkChg chg="add mod">
          <ac:chgData name="Duncan, Kayleigh Elizabeth" userId="0bf9b56d-23ed-474a-a411-c296b6e0ed75" providerId="ADAL" clId="{AEAD7E10-228F-4F0B-A979-AF8BA6ABE057}" dt="2021-11-30T14:52:05.835" v="4412"/>
          <ac:inkMkLst>
            <pc:docMk/>
            <pc:sldMk cId="133126768" sldId="806"/>
            <ac:inkMk id="6" creationId="{63916052-515C-40B6-8A0D-7D405A4A77A0}"/>
          </ac:inkMkLst>
        </pc:inkChg>
        <pc:inkChg chg="add mod">
          <ac:chgData name="Duncan, Kayleigh Elizabeth" userId="0bf9b56d-23ed-474a-a411-c296b6e0ed75" providerId="ADAL" clId="{AEAD7E10-228F-4F0B-A979-AF8BA6ABE057}" dt="2021-11-30T14:52:05.835" v="4412"/>
          <ac:inkMkLst>
            <pc:docMk/>
            <pc:sldMk cId="133126768" sldId="806"/>
            <ac:inkMk id="7" creationId="{EC9F2D1C-6017-4867-9554-ED3A2285CCB5}"/>
          </ac:inkMkLst>
        </pc:inkChg>
        <pc:inkChg chg="add mod">
          <ac:chgData name="Duncan, Kayleigh Elizabeth" userId="0bf9b56d-23ed-474a-a411-c296b6e0ed75" providerId="ADAL" clId="{AEAD7E10-228F-4F0B-A979-AF8BA6ABE057}" dt="2021-11-30T14:52:05.835" v="4412"/>
          <ac:inkMkLst>
            <pc:docMk/>
            <pc:sldMk cId="133126768" sldId="806"/>
            <ac:inkMk id="8" creationId="{7D45F8CD-8C33-416D-AC20-C105E357F48C}"/>
          </ac:inkMkLst>
        </pc:inkChg>
        <pc:inkChg chg="add mod">
          <ac:chgData name="Duncan, Kayleigh Elizabeth" userId="0bf9b56d-23ed-474a-a411-c296b6e0ed75" providerId="ADAL" clId="{AEAD7E10-228F-4F0B-A979-AF8BA6ABE057}" dt="2021-11-30T14:52:05.835" v="4412"/>
          <ac:inkMkLst>
            <pc:docMk/>
            <pc:sldMk cId="133126768" sldId="806"/>
            <ac:inkMk id="9" creationId="{3B75C1F4-253B-4D68-9264-4A4036166EC6}"/>
          </ac:inkMkLst>
        </pc:inkChg>
        <pc:inkChg chg="add mod">
          <ac:chgData name="Duncan, Kayleigh Elizabeth" userId="0bf9b56d-23ed-474a-a411-c296b6e0ed75" providerId="ADAL" clId="{AEAD7E10-228F-4F0B-A979-AF8BA6ABE057}" dt="2021-11-30T14:52:05.835" v="4412"/>
          <ac:inkMkLst>
            <pc:docMk/>
            <pc:sldMk cId="133126768" sldId="806"/>
            <ac:inkMk id="10" creationId="{F6119D63-7C69-4638-80A8-6CC1A5CC671A}"/>
          </ac:inkMkLst>
        </pc:inkChg>
        <pc:inkChg chg="add mod">
          <ac:chgData name="Duncan, Kayleigh Elizabeth" userId="0bf9b56d-23ed-474a-a411-c296b6e0ed75" providerId="ADAL" clId="{AEAD7E10-228F-4F0B-A979-AF8BA6ABE057}" dt="2021-11-30T14:49:11.352" v="4358"/>
          <ac:inkMkLst>
            <pc:docMk/>
            <pc:sldMk cId="133126768" sldId="806"/>
            <ac:inkMk id="12" creationId="{02EF3A3D-9A21-47B2-AEBD-5CA193566039}"/>
          </ac:inkMkLst>
        </pc:inkChg>
        <pc:inkChg chg="add mod">
          <ac:chgData name="Duncan, Kayleigh Elizabeth" userId="0bf9b56d-23ed-474a-a411-c296b6e0ed75" providerId="ADAL" clId="{AEAD7E10-228F-4F0B-A979-AF8BA6ABE057}" dt="2021-11-30T14:49:11.352" v="4358"/>
          <ac:inkMkLst>
            <pc:docMk/>
            <pc:sldMk cId="133126768" sldId="806"/>
            <ac:inkMk id="13" creationId="{FA2DFD3E-DFCB-4F88-BA22-285D90B80EE9}"/>
          </ac:inkMkLst>
        </pc:inkChg>
        <pc:inkChg chg="add mod">
          <ac:chgData name="Duncan, Kayleigh Elizabeth" userId="0bf9b56d-23ed-474a-a411-c296b6e0ed75" providerId="ADAL" clId="{AEAD7E10-228F-4F0B-A979-AF8BA6ABE057}" dt="2021-11-30T14:49:11.352" v="4358"/>
          <ac:inkMkLst>
            <pc:docMk/>
            <pc:sldMk cId="133126768" sldId="806"/>
            <ac:inkMk id="14" creationId="{C7086979-0A2D-4009-BDA1-1E7F801079C6}"/>
          </ac:inkMkLst>
        </pc:inkChg>
        <pc:inkChg chg="add mod">
          <ac:chgData name="Duncan, Kayleigh Elizabeth" userId="0bf9b56d-23ed-474a-a411-c296b6e0ed75" providerId="ADAL" clId="{AEAD7E10-228F-4F0B-A979-AF8BA6ABE057}" dt="2021-11-30T14:52:05.835" v="4412"/>
          <ac:inkMkLst>
            <pc:docMk/>
            <pc:sldMk cId="133126768" sldId="806"/>
            <ac:inkMk id="16" creationId="{998748E7-C11F-4803-A91E-536CC2371CAE}"/>
          </ac:inkMkLst>
        </pc:inkChg>
        <pc:inkChg chg="add mod">
          <ac:chgData name="Duncan, Kayleigh Elizabeth" userId="0bf9b56d-23ed-474a-a411-c296b6e0ed75" providerId="ADAL" clId="{AEAD7E10-228F-4F0B-A979-AF8BA6ABE057}" dt="2021-11-30T14:52:05.835" v="4412"/>
          <ac:inkMkLst>
            <pc:docMk/>
            <pc:sldMk cId="133126768" sldId="806"/>
            <ac:inkMk id="17" creationId="{1CC121CC-4B20-48EF-9513-17B2404B9B26}"/>
          </ac:inkMkLst>
        </pc:inkChg>
        <pc:inkChg chg="add mod">
          <ac:chgData name="Duncan, Kayleigh Elizabeth" userId="0bf9b56d-23ed-474a-a411-c296b6e0ed75" providerId="ADAL" clId="{AEAD7E10-228F-4F0B-A979-AF8BA6ABE057}" dt="2021-11-30T14:52:05.835" v="4412"/>
          <ac:inkMkLst>
            <pc:docMk/>
            <pc:sldMk cId="133126768" sldId="806"/>
            <ac:inkMk id="19" creationId="{FBD02A85-6B99-4208-9D38-E76C72407817}"/>
          </ac:inkMkLst>
        </pc:inkChg>
        <pc:inkChg chg="add mod">
          <ac:chgData name="Duncan, Kayleigh Elizabeth" userId="0bf9b56d-23ed-474a-a411-c296b6e0ed75" providerId="ADAL" clId="{AEAD7E10-228F-4F0B-A979-AF8BA6ABE057}" dt="2021-11-30T14:52:05.835" v="4412"/>
          <ac:inkMkLst>
            <pc:docMk/>
            <pc:sldMk cId="133126768" sldId="806"/>
            <ac:inkMk id="20" creationId="{AF9BA58B-7C8B-4C71-BBA5-30913DDC6DFB}"/>
          </ac:inkMkLst>
        </pc:inkChg>
        <pc:inkChg chg="add mod">
          <ac:chgData name="Duncan, Kayleigh Elizabeth" userId="0bf9b56d-23ed-474a-a411-c296b6e0ed75" providerId="ADAL" clId="{AEAD7E10-228F-4F0B-A979-AF8BA6ABE057}" dt="2021-11-30T14:52:05.835" v="4412"/>
          <ac:inkMkLst>
            <pc:docMk/>
            <pc:sldMk cId="133126768" sldId="806"/>
            <ac:inkMk id="21" creationId="{57370E86-2D90-4051-A352-16F66E929C7C}"/>
          </ac:inkMkLst>
        </pc:inkChg>
        <pc:inkChg chg="add mod">
          <ac:chgData name="Duncan, Kayleigh Elizabeth" userId="0bf9b56d-23ed-474a-a411-c296b6e0ed75" providerId="ADAL" clId="{AEAD7E10-228F-4F0B-A979-AF8BA6ABE057}" dt="2021-11-30T14:52:05.835" v="4412"/>
          <ac:inkMkLst>
            <pc:docMk/>
            <pc:sldMk cId="133126768" sldId="806"/>
            <ac:inkMk id="22" creationId="{3210C79A-352D-41A0-A6DE-31DC5551DA3D}"/>
          </ac:inkMkLst>
        </pc:inkChg>
        <pc:inkChg chg="add mod">
          <ac:chgData name="Duncan, Kayleigh Elizabeth" userId="0bf9b56d-23ed-474a-a411-c296b6e0ed75" providerId="ADAL" clId="{AEAD7E10-228F-4F0B-A979-AF8BA6ABE057}" dt="2021-11-30T14:52:05.835" v="4412"/>
          <ac:inkMkLst>
            <pc:docMk/>
            <pc:sldMk cId="133126768" sldId="806"/>
            <ac:inkMk id="23" creationId="{57B2D6AB-36B5-4699-BC06-A748AB6144D4}"/>
          </ac:inkMkLst>
        </pc:inkChg>
        <pc:inkChg chg="add mod">
          <ac:chgData name="Duncan, Kayleigh Elizabeth" userId="0bf9b56d-23ed-474a-a411-c296b6e0ed75" providerId="ADAL" clId="{AEAD7E10-228F-4F0B-A979-AF8BA6ABE057}" dt="2021-11-30T14:52:05.835" v="4412"/>
          <ac:inkMkLst>
            <pc:docMk/>
            <pc:sldMk cId="133126768" sldId="806"/>
            <ac:inkMk id="24" creationId="{4C5753A2-C91A-4947-98A9-8FB9DAA40BEE}"/>
          </ac:inkMkLst>
        </pc:inkChg>
        <pc:inkChg chg="add mod">
          <ac:chgData name="Duncan, Kayleigh Elizabeth" userId="0bf9b56d-23ed-474a-a411-c296b6e0ed75" providerId="ADAL" clId="{AEAD7E10-228F-4F0B-A979-AF8BA6ABE057}" dt="2021-11-30T14:52:05.835" v="4412"/>
          <ac:inkMkLst>
            <pc:docMk/>
            <pc:sldMk cId="133126768" sldId="806"/>
            <ac:inkMk id="25" creationId="{6FFCCC1C-508F-42BE-8204-D403E4DDAB7D}"/>
          </ac:inkMkLst>
        </pc:inkChg>
        <pc:inkChg chg="add mod">
          <ac:chgData name="Duncan, Kayleigh Elizabeth" userId="0bf9b56d-23ed-474a-a411-c296b6e0ed75" providerId="ADAL" clId="{AEAD7E10-228F-4F0B-A979-AF8BA6ABE057}" dt="2021-11-30T14:52:05.835" v="4412"/>
          <ac:inkMkLst>
            <pc:docMk/>
            <pc:sldMk cId="133126768" sldId="806"/>
            <ac:inkMk id="26" creationId="{7140C95A-EDEB-491B-B351-49C2C9A5B277}"/>
          </ac:inkMkLst>
        </pc:inkChg>
        <pc:inkChg chg="add mod">
          <ac:chgData name="Duncan, Kayleigh Elizabeth" userId="0bf9b56d-23ed-474a-a411-c296b6e0ed75" providerId="ADAL" clId="{AEAD7E10-228F-4F0B-A979-AF8BA6ABE057}" dt="2021-11-30T14:52:05.835" v="4412"/>
          <ac:inkMkLst>
            <pc:docMk/>
            <pc:sldMk cId="133126768" sldId="806"/>
            <ac:inkMk id="27" creationId="{CD594396-F3C9-400A-9027-BC626D8C3EE4}"/>
          </ac:inkMkLst>
        </pc:inkChg>
        <pc:inkChg chg="add mod">
          <ac:chgData name="Duncan, Kayleigh Elizabeth" userId="0bf9b56d-23ed-474a-a411-c296b6e0ed75" providerId="ADAL" clId="{AEAD7E10-228F-4F0B-A979-AF8BA6ABE057}" dt="2021-11-30T14:52:05.835" v="4412"/>
          <ac:inkMkLst>
            <pc:docMk/>
            <pc:sldMk cId="133126768" sldId="806"/>
            <ac:inkMk id="28" creationId="{ACD42F77-A6BF-43E3-9697-872125746FBB}"/>
          </ac:inkMkLst>
        </pc:inkChg>
        <pc:inkChg chg="add mod">
          <ac:chgData name="Duncan, Kayleigh Elizabeth" userId="0bf9b56d-23ed-474a-a411-c296b6e0ed75" providerId="ADAL" clId="{AEAD7E10-228F-4F0B-A979-AF8BA6ABE057}" dt="2021-11-30T14:52:05.835" v="4412"/>
          <ac:inkMkLst>
            <pc:docMk/>
            <pc:sldMk cId="133126768" sldId="806"/>
            <ac:inkMk id="29" creationId="{DA51C577-9B49-4DCD-A31D-42C75FA688B7}"/>
          </ac:inkMkLst>
        </pc:inkChg>
        <pc:inkChg chg="add mod">
          <ac:chgData name="Duncan, Kayleigh Elizabeth" userId="0bf9b56d-23ed-474a-a411-c296b6e0ed75" providerId="ADAL" clId="{AEAD7E10-228F-4F0B-A979-AF8BA6ABE057}" dt="2021-11-30T14:49:11.352" v="4358"/>
          <ac:inkMkLst>
            <pc:docMk/>
            <pc:sldMk cId="133126768" sldId="806"/>
            <ac:inkMk id="31" creationId="{2C6E33B8-2D89-4BBD-ABC0-EB368C82B18E}"/>
          </ac:inkMkLst>
        </pc:inkChg>
        <pc:inkChg chg="add mod">
          <ac:chgData name="Duncan, Kayleigh Elizabeth" userId="0bf9b56d-23ed-474a-a411-c296b6e0ed75" providerId="ADAL" clId="{AEAD7E10-228F-4F0B-A979-AF8BA6ABE057}" dt="2021-11-30T14:49:11.352" v="4358"/>
          <ac:inkMkLst>
            <pc:docMk/>
            <pc:sldMk cId="133126768" sldId="806"/>
            <ac:inkMk id="32" creationId="{31595F4F-A74E-42D0-A5F5-DBA994769821}"/>
          </ac:inkMkLst>
        </pc:inkChg>
        <pc:inkChg chg="add mod">
          <ac:chgData name="Duncan, Kayleigh Elizabeth" userId="0bf9b56d-23ed-474a-a411-c296b6e0ed75" providerId="ADAL" clId="{AEAD7E10-228F-4F0B-A979-AF8BA6ABE057}" dt="2021-11-30T14:49:11.352" v="4358"/>
          <ac:inkMkLst>
            <pc:docMk/>
            <pc:sldMk cId="133126768" sldId="806"/>
            <ac:inkMk id="33" creationId="{F6A79818-DFFA-42E0-9F0D-777478820974}"/>
          </ac:inkMkLst>
        </pc:inkChg>
        <pc:inkChg chg="add mod">
          <ac:chgData name="Duncan, Kayleigh Elizabeth" userId="0bf9b56d-23ed-474a-a411-c296b6e0ed75" providerId="ADAL" clId="{AEAD7E10-228F-4F0B-A979-AF8BA6ABE057}" dt="2021-11-30T14:49:11.352" v="4358"/>
          <ac:inkMkLst>
            <pc:docMk/>
            <pc:sldMk cId="133126768" sldId="806"/>
            <ac:inkMk id="34" creationId="{563ADC27-1B3D-4B8F-8906-1EB4A6FA4E54}"/>
          </ac:inkMkLst>
        </pc:inkChg>
        <pc:inkChg chg="add mod">
          <ac:chgData name="Duncan, Kayleigh Elizabeth" userId="0bf9b56d-23ed-474a-a411-c296b6e0ed75" providerId="ADAL" clId="{AEAD7E10-228F-4F0B-A979-AF8BA6ABE057}" dt="2021-11-30T14:49:11.352" v="4358"/>
          <ac:inkMkLst>
            <pc:docMk/>
            <pc:sldMk cId="133126768" sldId="806"/>
            <ac:inkMk id="35" creationId="{A9D162C9-9A28-4952-86B9-901881495AA2}"/>
          </ac:inkMkLst>
        </pc:inkChg>
        <pc:inkChg chg="add mod">
          <ac:chgData name="Duncan, Kayleigh Elizabeth" userId="0bf9b56d-23ed-474a-a411-c296b6e0ed75" providerId="ADAL" clId="{AEAD7E10-228F-4F0B-A979-AF8BA6ABE057}" dt="2021-11-30T14:49:11.352" v="4358"/>
          <ac:inkMkLst>
            <pc:docMk/>
            <pc:sldMk cId="133126768" sldId="806"/>
            <ac:inkMk id="36" creationId="{F402D4E6-DB1C-48F4-B575-A0D409CB370B}"/>
          </ac:inkMkLst>
        </pc:inkChg>
        <pc:inkChg chg="add mod">
          <ac:chgData name="Duncan, Kayleigh Elizabeth" userId="0bf9b56d-23ed-474a-a411-c296b6e0ed75" providerId="ADAL" clId="{AEAD7E10-228F-4F0B-A979-AF8BA6ABE057}" dt="2021-11-30T14:51:27.821" v="4391"/>
          <ac:inkMkLst>
            <pc:docMk/>
            <pc:sldMk cId="133126768" sldId="806"/>
            <ac:inkMk id="38" creationId="{3E6C5E36-A81B-4772-BDEE-E25EA2A3D73A}"/>
          </ac:inkMkLst>
        </pc:inkChg>
        <pc:inkChg chg="add mod">
          <ac:chgData name="Duncan, Kayleigh Elizabeth" userId="0bf9b56d-23ed-474a-a411-c296b6e0ed75" providerId="ADAL" clId="{AEAD7E10-228F-4F0B-A979-AF8BA6ABE057}" dt="2021-11-30T14:51:27.821" v="4391"/>
          <ac:inkMkLst>
            <pc:docMk/>
            <pc:sldMk cId="133126768" sldId="806"/>
            <ac:inkMk id="39" creationId="{BE57DEAB-E4D9-4833-8A98-F66F2E949053}"/>
          </ac:inkMkLst>
        </pc:inkChg>
        <pc:inkChg chg="add mod">
          <ac:chgData name="Duncan, Kayleigh Elizabeth" userId="0bf9b56d-23ed-474a-a411-c296b6e0ed75" providerId="ADAL" clId="{AEAD7E10-228F-4F0B-A979-AF8BA6ABE057}" dt="2021-11-30T14:51:27.821" v="4391"/>
          <ac:inkMkLst>
            <pc:docMk/>
            <pc:sldMk cId="133126768" sldId="806"/>
            <ac:inkMk id="40" creationId="{34766F31-08F1-461D-B39E-6A94FCFAD509}"/>
          </ac:inkMkLst>
        </pc:inkChg>
        <pc:inkChg chg="add mod">
          <ac:chgData name="Duncan, Kayleigh Elizabeth" userId="0bf9b56d-23ed-474a-a411-c296b6e0ed75" providerId="ADAL" clId="{AEAD7E10-228F-4F0B-A979-AF8BA6ABE057}" dt="2021-11-30T14:51:27.821" v="4391"/>
          <ac:inkMkLst>
            <pc:docMk/>
            <pc:sldMk cId="133126768" sldId="806"/>
            <ac:inkMk id="41" creationId="{D657D367-A1BC-45AB-B43C-A8CE355BB3CA}"/>
          </ac:inkMkLst>
        </pc:inkChg>
        <pc:inkChg chg="add mod">
          <ac:chgData name="Duncan, Kayleigh Elizabeth" userId="0bf9b56d-23ed-474a-a411-c296b6e0ed75" providerId="ADAL" clId="{AEAD7E10-228F-4F0B-A979-AF8BA6ABE057}" dt="2021-11-30T14:51:27.821" v="4391"/>
          <ac:inkMkLst>
            <pc:docMk/>
            <pc:sldMk cId="133126768" sldId="806"/>
            <ac:inkMk id="42" creationId="{63A9CBB9-9255-4F3C-8FF5-636E43FE74E4}"/>
          </ac:inkMkLst>
        </pc:inkChg>
        <pc:inkChg chg="add mod">
          <ac:chgData name="Duncan, Kayleigh Elizabeth" userId="0bf9b56d-23ed-474a-a411-c296b6e0ed75" providerId="ADAL" clId="{AEAD7E10-228F-4F0B-A979-AF8BA6ABE057}" dt="2021-11-30T14:51:27.821" v="4391"/>
          <ac:inkMkLst>
            <pc:docMk/>
            <pc:sldMk cId="133126768" sldId="806"/>
            <ac:inkMk id="43" creationId="{C57F1131-3B3A-4609-8724-AE24CC946EF3}"/>
          </ac:inkMkLst>
        </pc:inkChg>
        <pc:inkChg chg="add mod">
          <ac:chgData name="Duncan, Kayleigh Elizabeth" userId="0bf9b56d-23ed-474a-a411-c296b6e0ed75" providerId="ADAL" clId="{AEAD7E10-228F-4F0B-A979-AF8BA6ABE057}" dt="2021-11-30T14:51:27.821" v="4391"/>
          <ac:inkMkLst>
            <pc:docMk/>
            <pc:sldMk cId="133126768" sldId="806"/>
            <ac:inkMk id="44" creationId="{01F4AF0D-57D5-4989-8BF8-0757E6F79024}"/>
          </ac:inkMkLst>
        </pc:inkChg>
        <pc:inkChg chg="add mod">
          <ac:chgData name="Duncan, Kayleigh Elizabeth" userId="0bf9b56d-23ed-474a-a411-c296b6e0ed75" providerId="ADAL" clId="{AEAD7E10-228F-4F0B-A979-AF8BA6ABE057}" dt="2021-11-30T14:51:27.821" v="4391"/>
          <ac:inkMkLst>
            <pc:docMk/>
            <pc:sldMk cId="133126768" sldId="806"/>
            <ac:inkMk id="46" creationId="{781DEC0B-38D7-4B88-9D44-B3BE7B2FB262}"/>
          </ac:inkMkLst>
        </pc:inkChg>
        <pc:inkChg chg="add mod">
          <ac:chgData name="Duncan, Kayleigh Elizabeth" userId="0bf9b56d-23ed-474a-a411-c296b6e0ed75" providerId="ADAL" clId="{AEAD7E10-228F-4F0B-A979-AF8BA6ABE057}" dt="2021-11-30T14:51:27.821" v="4391"/>
          <ac:inkMkLst>
            <pc:docMk/>
            <pc:sldMk cId="133126768" sldId="806"/>
            <ac:inkMk id="47" creationId="{17F63B8A-6AC3-4635-BBEC-5253F2E86903}"/>
          </ac:inkMkLst>
        </pc:inkChg>
        <pc:inkChg chg="add mod">
          <ac:chgData name="Duncan, Kayleigh Elizabeth" userId="0bf9b56d-23ed-474a-a411-c296b6e0ed75" providerId="ADAL" clId="{AEAD7E10-228F-4F0B-A979-AF8BA6ABE057}" dt="2021-11-30T14:51:27.821" v="4391"/>
          <ac:inkMkLst>
            <pc:docMk/>
            <pc:sldMk cId="133126768" sldId="806"/>
            <ac:inkMk id="48" creationId="{BFFECE4A-9A93-438C-994E-743E658289AB}"/>
          </ac:inkMkLst>
        </pc:inkChg>
        <pc:inkChg chg="add mod">
          <ac:chgData name="Duncan, Kayleigh Elizabeth" userId="0bf9b56d-23ed-474a-a411-c296b6e0ed75" providerId="ADAL" clId="{AEAD7E10-228F-4F0B-A979-AF8BA6ABE057}" dt="2021-11-30T14:51:27.821" v="4391"/>
          <ac:inkMkLst>
            <pc:docMk/>
            <pc:sldMk cId="133126768" sldId="806"/>
            <ac:inkMk id="49" creationId="{285F27B1-4E8A-45FE-9343-E3FD798A5DCF}"/>
          </ac:inkMkLst>
        </pc:inkChg>
        <pc:inkChg chg="add mod">
          <ac:chgData name="Duncan, Kayleigh Elizabeth" userId="0bf9b56d-23ed-474a-a411-c296b6e0ed75" providerId="ADAL" clId="{AEAD7E10-228F-4F0B-A979-AF8BA6ABE057}" dt="2021-11-30T14:51:27.821" v="4391"/>
          <ac:inkMkLst>
            <pc:docMk/>
            <pc:sldMk cId="133126768" sldId="806"/>
            <ac:inkMk id="50" creationId="{599C217D-1095-451D-8CE5-BBB3A0E21C4F}"/>
          </ac:inkMkLst>
        </pc:inkChg>
        <pc:inkChg chg="add mod">
          <ac:chgData name="Duncan, Kayleigh Elizabeth" userId="0bf9b56d-23ed-474a-a411-c296b6e0ed75" providerId="ADAL" clId="{AEAD7E10-228F-4F0B-A979-AF8BA6ABE057}" dt="2021-11-30T14:51:27.821" v="4391"/>
          <ac:inkMkLst>
            <pc:docMk/>
            <pc:sldMk cId="133126768" sldId="806"/>
            <ac:inkMk id="51" creationId="{E969BDD9-08DB-4012-82DE-D0BE659E48B1}"/>
          </ac:inkMkLst>
        </pc:inkChg>
        <pc:inkChg chg="add mod">
          <ac:chgData name="Duncan, Kayleigh Elizabeth" userId="0bf9b56d-23ed-474a-a411-c296b6e0ed75" providerId="ADAL" clId="{AEAD7E10-228F-4F0B-A979-AF8BA6ABE057}" dt="2021-11-30T14:51:27.821" v="4391"/>
          <ac:inkMkLst>
            <pc:docMk/>
            <pc:sldMk cId="133126768" sldId="806"/>
            <ac:inkMk id="52" creationId="{9150CB27-5911-47B7-B310-811873F7B275}"/>
          </ac:inkMkLst>
        </pc:inkChg>
        <pc:inkChg chg="add mod">
          <ac:chgData name="Duncan, Kayleigh Elizabeth" userId="0bf9b56d-23ed-474a-a411-c296b6e0ed75" providerId="ADAL" clId="{AEAD7E10-228F-4F0B-A979-AF8BA6ABE057}" dt="2021-11-30T14:51:27.821" v="4391"/>
          <ac:inkMkLst>
            <pc:docMk/>
            <pc:sldMk cId="133126768" sldId="806"/>
            <ac:inkMk id="53" creationId="{0F9B1626-6036-4B88-A84B-1AE97B1FDD43}"/>
          </ac:inkMkLst>
        </pc:inkChg>
        <pc:inkChg chg="add mod">
          <ac:chgData name="Duncan, Kayleigh Elizabeth" userId="0bf9b56d-23ed-474a-a411-c296b6e0ed75" providerId="ADAL" clId="{AEAD7E10-228F-4F0B-A979-AF8BA6ABE057}" dt="2021-11-30T14:51:27.821" v="4391"/>
          <ac:inkMkLst>
            <pc:docMk/>
            <pc:sldMk cId="133126768" sldId="806"/>
            <ac:inkMk id="54" creationId="{A4903152-FC5B-4948-8C80-831AA07144F3}"/>
          </ac:inkMkLst>
        </pc:inkChg>
        <pc:inkChg chg="add mod">
          <ac:chgData name="Duncan, Kayleigh Elizabeth" userId="0bf9b56d-23ed-474a-a411-c296b6e0ed75" providerId="ADAL" clId="{AEAD7E10-228F-4F0B-A979-AF8BA6ABE057}" dt="2021-11-30T14:51:27.821" v="4391"/>
          <ac:inkMkLst>
            <pc:docMk/>
            <pc:sldMk cId="133126768" sldId="806"/>
            <ac:inkMk id="56" creationId="{6E52011F-5E76-4FEA-BF5E-0924F99E97EB}"/>
          </ac:inkMkLst>
        </pc:inkChg>
        <pc:inkChg chg="add mod">
          <ac:chgData name="Duncan, Kayleigh Elizabeth" userId="0bf9b56d-23ed-474a-a411-c296b6e0ed75" providerId="ADAL" clId="{AEAD7E10-228F-4F0B-A979-AF8BA6ABE057}" dt="2021-11-30T14:51:27.821" v="4391"/>
          <ac:inkMkLst>
            <pc:docMk/>
            <pc:sldMk cId="133126768" sldId="806"/>
            <ac:inkMk id="57" creationId="{BB7D9A88-A09D-4A72-B2BD-FFA8F2C78F4C}"/>
          </ac:inkMkLst>
        </pc:inkChg>
        <pc:inkChg chg="add mod">
          <ac:chgData name="Duncan, Kayleigh Elizabeth" userId="0bf9b56d-23ed-474a-a411-c296b6e0ed75" providerId="ADAL" clId="{AEAD7E10-228F-4F0B-A979-AF8BA6ABE057}" dt="2021-11-30T14:51:27.821" v="4391"/>
          <ac:inkMkLst>
            <pc:docMk/>
            <pc:sldMk cId="133126768" sldId="806"/>
            <ac:inkMk id="58" creationId="{45D94060-0C15-4EB2-B103-05205767DAD9}"/>
          </ac:inkMkLst>
        </pc:inkChg>
        <pc:inkChg chg="add mod">
          <ac:chgData name="Duncan, Kayleigh Elizabeth" userId="0bf9b56d-23ed-474a-a411-c296b6e0ed75" providerId="ADAL" clId="{AEAD7E10-228F-4F0B-A979-AF8BA6ABE057}" dt="2021-11-30T14:51:27.821" v="4391"/>
          <ac:inkMkLst>
            <pc:docMk/>
            <pc:sldMk cId="133126768" sldId="806"/>
            <ac:inkMk id="59" creationId="{7BDEE808-9AAF-463C-8197-E42E6E68E1FA}"/>
          </ac:inkMkLst>
        </pc:inkChg>
        <pc:inkChg chg="add mod">
          <ac:chgData name="Duncan, Kayleigh Elizabeth" userId="0bf9b56d-23ed-474a-a411-c296b6e0ed75" providerId="ADAL" clId="{AEAD7E10-228F-4F0B-A979-AF8BA6ABE057}" dt="2021-11-30T14:51:27.821" v="4391"/>
          <ac:inkMkLst>
            <pc:docMk/>
            <pc:sldMk cId="133126768" sldId="806"/>
            <ac:inkMk id="60" creationId="{506D54A1-4CCF-4558-BD18-2F0926F4D00B}"/>
          </ac:inkMkLst>
        </pc:inkChg>
        <pc:inkChg chg="add mod">
          <ac:chgData name="Duncan, Kayleigh Elizabeth" userId="0bf9b56d-23ed-474a-a411-c296b6e0ed75" providerId="ADAL" clId="{AEAD7E10-228F-4F0B-A979-AF8BA6ABE057}" dt="2021-11-30T14:51:27.821" v="4391"/>
          <ac:inkMkLst>
            <pc:docMk/>
            <pc:sldMk cId="133126768" sldId="806"/>
            <ac:inkMk id="62" creationId="{7A3A4229-8B1A-42F8-8E36-BF6C35AB54ED}"/>
          </ac:inkMkLst>
        </pc:inkChg>
        <pc:inkChg chg="add mod">
          <ac:chgData name="Duncan, Kayleigh Elizabeth" userId="0bf9b56d-23ed-474a-a411-c296b6e0ed75" providerId="ADAL" clId="{AEAD7E10-228F-4F0B-A979-AF8BA6ABE057}" dt="2021-11-30T14:51:27.821" v="4391"/>
          <ac:inkMkLst>
            <pc:docMk/>
            <pc:sldMk cId="133126768" sldId="806"/>
            <ac:inkMk id="63" creationId="{28D8DE82-5908-4DD3-82F3-9240E8786964}"/>
          </ac:inkMkLst>
        </pc:inkChg>
        <pc:inkChg chg="add mod">
          <ac:chgData name="Duncan, Kayleigh Elizabeth" userId="0bf9b56d-23ed-474a-a411-c296b6e0ed75" providerId="ADAL" clId="{AEAD7E10-228F-4F0B-A979-AF8BA6ABE057}" dt="2021-11-30T14:51:27.821" v="4391"/>
          <ac:inkMkLst>
            <pc:docMk/>
            <pc:sldMk cId="133126768" sldId="806"/>
            <ac:inkMk id="64" creationId="{75ECED93-F1AE-4F39-986F-B3A1E684D6EE}"/>
          </ac:inkMkLst>
        </pc:inkChg>
        <pc:inkChg chg="add mod">
          <ac:chgData name="Duncan, Kayleigh Elizabeth" userId="0bf9b56d-23ed-474a-a411-c296b6e0ed75" providerId="ADAL" clId="{AEAD7E10-228F-4F0B-A979-AF8BA6ABE057}" dt="2021-11-30T14:51:27.821" v="4391"/>
          <ac:inkMkLst>
            <pc:docMk/>
            <pc:sldMk cId="133126768" sldId="806"/>
            <ac:inkMk id="66" creationId="{0ECEC6F7-E4B5-4C45-A3B6-429708B19FF0}"/>
          </ac:inkMkLst>
        </pc:inkChg>
        <pc:inkChg chg="add mod">
          <ac:chgData name="Duncan, Kayleigh Elizabeth" userId="0bf9b56d-23ed-474a-a411-c296b6e0ed75" providerId="ADAL" clId="{AEAD7E10-228F-4F0B-A979-AF8BA6ABE057}" dt="2021-11-30T14:51:27.821" v="4391"/>
          <ac:inkMkLst>
            <pc:docMk/>
            <pc:sldMk cId="133126768" sldId="806"/>
            <ac:inkMk id="67" creationId="{BD01F7EE-F171-4D1E-9DB6-9719B4DD06CA}"/>
          </ac:inkMkLst>
        </pc:inkChg>
        <pc:inkChg chg="add mod">
          <ac:chgData name="Duncan, Kayleigh Elizabeth" userId="0bf9b56d-23ed-474a-a411-c296b6e0ed75" providerId="ADAL" clId="{AEAD7E10-228F-4F0B-A979-AF8BA6ABE057}" dt="2021-11-30T14:51:27.821" v="4391"/>
          <ac:inkMkLst>
            <pc:docMk/>
            <pc:sldMk cId="133126768" sldId="806"/>
            <ac:inkMk id="69" creationId="{B3214C9F-90EE-4A5E-8E68-AFEF95B66DC8}"/>
          </ac:inkMkLst>
        </pc:inkChg>
        <pc:inkChg chg="add mod">
          <ac:chgData name="Duncan, Kayleigh Elizabeth" userId="0bf9b56d-23ed-474a-a411-c296b6e0ed75" providerId="ADAL" clId="{AEAD7E10-228F-4F0B-A979-AF8BA6ABE057}" dt="2021-11-30T14:52:05.835" v="4412"/>
          <ac:inkMkLst>
            <pc:docMk/>
            <pc:sldMk cId="133126768" sldId="806"/>
            <ac:inkMk id="71" creationId="{DCCDE1FE-532A-4762-825A-6BDB9F0B973B}"/>
          </ac:inkMkLst>
        </pc:inkChg>
        <pc:inkChg chg="add mod">
          <ac:chgData name="Duncan, Kayleigh Elizabeth" userId="0bf9b56d-23ed-474a-a411-c296b6e0ed75" providerId="ADAL" clId="{AEAD7E10-228F-4F0B-A979-AF8BA6ABE057}" dt="2021-11-30T14:52:05.835" v="4412"/>
          <ac:inkMkLst>
            <pc:docMk/>
            <pc:sldMk cId="133126768" sldId="806"/>
            <ac:inkMk id="72" creationId="{B4570C49-C95D-4A42-A3D9-E21806125CE0}"/>
          </ac:inkMkLst>
        </pc:inkChg>
        <pc:inkChg chg="add mod">
          <ac:chgData name="Duncan, Kayleigh Elizabeth" userId="0bf9b56d-23ed-474a-a411-c296b6e0ed75" providerId="ADAL" clId="{AEAD7E10-228F-4F0B-A979-AF8BA6ABE057}" dt="2021-11-30T14:52:05.835" v="4412"/>
          <ac:inkMkLst>
            <pc:docMk/>
            <pc:sldMk cId="133126768" sldId="806"/>
            <ac:inkMk id="73" creationId="{B26FFC29-D4D9-4E88-9BB7-AF0043D4E7E6}"/>
          </ac:inkMkLst>
        </pc:inkChg>
        <pc:inkChg chg="add mod">
          <ac:chgData name="Duncan, Kayleigh Elizabeth" userId="0bf9b56d-23ed-474a-a411-c296b6e0ed75" providerId="ADAL" clId="{AEAD7E10-228F-4F0B-A979-AF8BA6ABE057}" dt="2021-11-30T14:52:05.835" v="4412"/>
          <ac:inkMkLst>
            <pc:docMk/>
            <pc:sldMk cId="133126768" sldId="806"/>
            <ac:inkMk id="74" creationId="{1747AD30-826A-46B1-A0BB-1A9D8C1FDF07}"/>
          </ac:inkMkLst>
        </pc:inkChg>
        <pc:inkChg chg="add mod">
          <ac:chgData name="Duncan, Kayleigh Elizabeth" userId="0bf9b56d-23ed-474a-a411-c296b6e0ed75" providerId="ADAL" clId="{AEAD7E10-228F-4F0B-A979-AF8BA6ABE057}" dt="2021-11-30T14:52:05.835" v="4412"/>
          <ac:inkMkLst>
            <pc:docMk/>
            <pc:sldMk cId="133126768" sldId="806"/>
            <ac:inkMk id="75" creationId="{500C2A27-D793-4006-BEBD-97264EC09421}"/>
          </ac:inkMkLst>
        </pc:inkChg>
        <pc:inkChg chg="add mod">
          <ac:chgData name="Duncan, Kayleigh Elizabeth" userId="0bf9b56d-23ed-474a-a411-c296b6e0ed75" providerId="ADAL" clId="{AEAD7E10-228F-4F0B-A979-AF8BA6ABE057}" dt="2021-11-30T14:52:05.835" v="4412"/>
          <ac:inkMkLst>
            <pc:docMk/>
            <pc:sldMk cId="133126768" sldId="806"/>
            <ac:inkMk id="76" creationId="{70E47AF1-7513-4701-8BAD-BC01EC12F070}"/>
          </ac:inkMkLst>
        </pc:inkChg>
        <pc:inkChg chg="add mod">
          <ac:chgData name="Duncan, Kayleigh Elizabeth" userId="0bf9b56d-23ed-474a-a411-c296b6e0ed75" providerId="ADAL" clId="{AEAD7E10-228F-4F0B-A979-AF8BA6ABE057}" dt="2021-11-30T14:52:05.835" v="4412"/>
          <ac:inkMkLst>
            <pc:docMk/>
            <pc:sldMk cId="133126768" sldId="806"/>
            <ac:inkMk id="78" creationId="{210EDE90-7D9E-4AF1-9008-A4EDCCDE1C58}"/>
          </ac:inkMkLst>
        </pc:inkChg>
        <pc:inkChg chg="add mod">
          <ac:chgData name="Duncan, Kayleigh Elizabeth" userId="0bf9b56d-23ed-474a-a411-c296b6e0ed75" providerId="ADAL" clId="{AEAD7E10-228F-4F0B-A979-AF8BA6ABE057}" dt="2021-11-30T14:52:05.835" v="4412"/>
          <ac:inkMkLst>
            <pc:docMk/>
            <pc:sldMk cId="133126768" sldId="806"/>
            <ac:inkMk id="79" creationId="{E3A9D7DD-5EAC-44F8-A0F2-C5ABA33F9881}"/>
          </ac:inkMkLst>
        </pc:inkChg>
        <pc:inkChg chg="add mod">
          <ac:chgData name="Duncan, Kayleigh Elizabeth" userId="0bf9b56d-23ed-474a-a411-c296b6e0ed75" providerId="ADAL" clId="{AEAD7E10-228F-4F0B-A979-AF8BA6ABE057}" dt="2021-11-30T14:52:05.835" v="4412"/>
          <ac:inkMkLst>
            <pc:docMk/>
            <pc:sldMk cId="133126768" sldId="806"/>
            <ac:inkMk id="80" creationId="{229C977D-85E7-4068-A801-4CBA19F74121}"/>
          </ac:inkMkLst>
        </pc:inkChg>
        <pc:inkChg chg="add mod">
          <ac:chgData name="Duncan, Kayleigh Elizabeth" userId="0bf9b56d-23ed-474a-a411-c296b6e0ed75" providerId="ADAL" clId="{AEAD7E10-228F-4F0B-A979-AF8BA6ABE057}" dt="2021-11-30T14:52:05.835" v="4412"/>
          <ac:inkMkLst>
            <pc:docMk/>
            <pc:sldMk cId="133126768" sldId="806"/>
            <ac:inkMk id="81" creationId="{727F89CC-17C9-40E3-8A3F-74DE215E13CC}"/>
          </ac:inkMkLst>
        </pc:inkChg>
        <pc:inkChg chg="add mod">
          <ac:chgData name="Duncan, Kayleigh Elizabeth" userId="0bf9b56d-23ed-474a-a411-c296b6e0ed75" providerId="ADAL" clId="{AEAD7E10-228F-4F0B-A979-AF8BA6ABE057}" dt="2021-11-30T14:52:05.835" v="4412"/>
          <ac:inkMkLst>
            <pc:docMk/>
            <pc:sldMk cId="133126768" sldId="806"/>
            <ac:inkMk id="82" creationId="{BBC10596-575F-4F79-B5DD-B88CB299FC22}"/>
          </ac:inkMkLst>
        </pc:inkChg>
        <pc:inkChg chg="add mod">
          <ac:chgData name="Duncan, Kayleigh Elizabeth" userId="0bf9b56d-23ed-474a-a411-c296b6e0ed75" providerId="ADAL" clId="{AEAD7E10-228F-4F0B-A979-AF8BA6ABE057}" dt="2021-11-30T14:52:05.835" v="4412"/>
          <ac:inkMkLst>
            <pc:docMk/>
            <pc:sldMk cId="133126768" sldId="806"/>
            <ac:inkMk id="83" creationId="{9D2DADAE-DB22-4662-8B01-3E17D5684C13}"/>
          </ac:inkMkLst>
        </pc:inkChg>
        <pc:inkChg chg="add mod">
          <ac:chgData name="Duncan, Kayleigh Elizabeth" userId="0bf9b56d-23ed-474a-a411-c296b6e0ed75" providerId="ADAL" clId="{AEAD7E10-228F-4F0B-A979-AF8BA6ABE057}" dt="2021-11-30T14:52:05.835" v="4412"/>
          <ac:inkMkLst>
            <pc:docMk/>
            <pc:sldMk cId="133126768" sldId="806"/>
            <ac:inkMk id="84" creationId="{2584C068-FC13-4375-8B92-69514326A801}"/>
          </ac:inkMkLst>
        </pc:inkChg>
        <pc:inkChg chg="add mod">
          <ac:chgData name="Duncan, Kayleigh Elizabeth" userId="0bf9b56d-23ed-474a-a411-c296b6e0ed75" providerId="ADAL" clId="{AEAD7E10-228F-4F0B-A979-AF8BA6ABE057}" dt="2021-11-30T14:52:05.835" v="4412"/>
          <ac:inkMkLst>
            <pc:docMk/>
            <pc:sldMk cId="133126768" sldId="806"/>
            <ac:inkMk id="86" creationId="{62E60E95-A91F-428D-A47A-DF56AD0474AA}"/>
          </ac:inkMkLst>
        </pc:inkChg>
        <pc:inkChg chg="add mod">
          <ac:chgData name="Duncan, Kayleigh Elizabeth" userId="0bf9b56d-23ed-474a-a411-c296b6e0ed75" providerId="ADAL" clId="{AEAD7E10-228F-4F0B-A979-AF8BA6ABE057}" dt="2021-11-30T14:52:05.835" v="4412"/>
          <ac:inkMkLst>
            <pc:docMk/>
            <pc:sldMk cId="133126768" sldId="806"/>
            <ac:inkMk id="87" creationId="{B69660DE-FA99-4342-B541-19D1D22E4F34}"/>
          </ac:inkMkLst>
        </pc:inkChg>
        <pc:inkChg chg="add mod">
          <ac:chgData name="Duncan, Kayleigh Elizabeth" userId="0bf9b56d-23ed-474a-a411-c296b6e0ed75" providerId="ADAL" clId="{AEAD7E10-228F-4F0B-A979-AF8BA6ABE057}" dt="2021-11-30T14:52:05.835" v="4412"/>
          <ac:inkMkLst>
            <pc:docMk/>
            <pc:sldMk cId="133126768" sldId="806"/>
            <ac:inkMk id="88" creationId="{B513FA47-FE3A-4701-88E6-82A145132E26}"/>
          </ac:inkMkLst>
        </pc:inkChg>
        <pc:inkChg chg="add mod">
          <ac:chgData name="Duncan, Kayleigh Elizabeth" userId="0bf9b56d-23ed-474a-a411-c296b6e0ed75" providerId="ADAL" clId="{AEAD7E10-228F-4F0B-A979-AF8BA6ABE057}" dt="2021-11-30T14:52:05.835" v="4412"/>
          <ac:inkMkLst>
            <pc:docMk/>
            <pc:sldMk cId="133126768" sldId="806"/>
            <ac:inkMk id="89" creationId="{331FBA8D-DD1E-487F-9DCD-0790E94D4E3E}"/>
          </ac:inkMkLst>
        </pc:inkChg>
        <pc:inkChg chg="add mod">
          <ac:chgData name="Duncan, Kayleigh Elizabeth" userId="0bf9b56d-23ed-474a-a411-c296b6e0ed75" providerId="ADAL" clId="{AEAD7E10-228F-4F0B-A979-AF8BA6ABE057}" dt="2021-11-30T14:52:05.835" v="4412"/>
          <ac:inkMkLst>
            <pc:docMk/>
            <pc:sldMk cId="133126768" sldId="806"/>
            <ac:inkMk id="90" creationId="{A4835517-7FAF-4CDC-B24C-B9FB1880E0E9}"/>
          </ac:inkMkLst>
        </pc:inkChg>
        <pc:inkChg chg="add mod">
          <ac:chgData name="Duncan, Kayleigh Elizabeth" userId="0bf9b56d-23ed-474a-a411-c296b6e0ed75" providerId="ADAL" clId="{AEAD7E10-228F-4F0B-A979-AF8BA6ABE057}" dt="2021-11-30T14:52:54.466" v="4423"/>
          <ac:inkMkLst>
            <pc:docMk/>
            <pc:sldMk cId="133126768" sldId="806"/>
            <ac:inkMk id="92" creationId="{98C2F8B3-8166-40F5-AE11-1AEE3A776DCF}"/>
          </ac:inkMkLst>
        </pc:inkChg>
        <pc:inkChg chg="add mod">
          <ac:chgData name="Duncan, Kayleigh Elizabeth" userId="0bf9b56d-23ed-474a-a411-c296b6e0ed75" providerId="ADAL" clId="{AEAD7E10-228F-4F0B-A979-AF8BA6ABE057}" dt="2021-11-30T14:52:54.466" v="4423"/>
          <ac:inkMkLst>
            <pc:docMk/>
            <pc:sldMk cId="133126768" sldId="806"/>
            <ac:inkMk id="93" creationId="{510D1362-09AE-4195-999A-E9CFEDD67392}"/>
          </ac:inkMkLst>
        </pc:inkChg>
        <pc:inkChg chg="add mod">
          <ac:chgData name="Duncan, Kayleigh Elizabeth" userId="0bf9b56d-23ed-474a-a411-c296b6e0ed75" providerId="ADAL" clId="{AEAD7E10-228F-4F0B-A979-AF8BA6ABE057}" dt="2021-11-30T14:52:54.466" v="4423"/>
          <ac:inkMkLst>
            <pc:docMk/>
            <pc:sldMk cId="133126768" sldId="806"/>
            <ac:inkMk id="94" creationId="{CE991943-15A9-45E8-BD5B-B0CB12FB417B}"/>
          </ac:inkMkLst>
        </pc:inkChg>
        <pc:inkChg chg="add mod">
          <ac:chgData name="Duncan, Kayleigh Elizabeth" userId="0bf9b56d-23ed-474a-a411-c296b6e0ed75" providerId="ADAL" clId="{AEAD7E10-228F-4F0B-A979-AF8BA6ABE057}" dt="2021-11-30T14:52:54.466" v="4423"/>
          <ac:inkMkLst>
            <pc:docMk/>
            <pc:sldMk cId="133126768" sldId="806"/>
            <ac:inkMk id="95" creationId="{2B35B81A-049C-4A4E-B5B8-536870F13D31}"/>
          </ac:inkMkLst>
        </pc:inkChg>
        <pc:inkChg chg="add mod">
          <ac:chgData name="Duncan, Kayleigh Elizabeth" userId="0bf9b56d-23ed-474a-a411-c296b6e0ed75" providerId="ADAL" clId="{AEAD7E10-228F-4F0B-A979-AF8BA6ABE057}" dt="2021-11-30T14:52:54.466" v="4423"/>
          <ac:inkMkLst>
            <pc:docMk/>
            <pc:sldMk cId="133126768" sldId="806"/>
            <ac:inkMk id="96" creationId="{21039775-CB3A-4B27-96B6-F0782291E864}"/>
          </ac:inkMkLst>
        </pc:inkChg>
        <pc:inkChg chg="add mod">
          <ac:chgData name="Duncan, Kayleigh Elizabeth" userId="0bf9b56d-23ed-474a-a411-c296b6e0ed75" providerId="ADAL" clId="{AEAD7E10-228F-4F0B-A979-AF8BA6ABE057}" dt="2021-11-30T14:52:54.466" v="4423"/>
          <ac:inkMkLst>
            <pc:docMk/>
            <pc:sldMk cId="133126768" sldId="806"/>
            <ac:inkMk id="97" creationId="{CE527A01-CA61-43FF-825E-2B0939A0D40C}"/>
          </ac:inkMkLst>
        </pc:inkChg>
        <pc:inkChg chg="add mod">
          <ac:chgData name="Duncan, Kayleigh Elizabeth" userId="0bf9b56d-23ed-474a-a411-c296b6e0ed75" providerId="ADAL" clId="{AEAD7E10-228F-4F0B-A979-AF8BA6ABE057}" dt="2021-11-30T14:52:54.466" v="4423"/>
          <ac:inkMkLst>
            <pc:docMk/>
            <pc:sldMk cId="133126768" sldId="806"/>
            <ac:inkMk id="98" creationId="{920FA882-0F6A-4A32-8AE6-CBC6C283AA8E}"/>
          </ac:inkMkLst>
        </pc:inkChg>
        <pc:inkChg chg="add mod">
          <ac:chgData name="Duncan, Kayleigh Elizabeth" userId="0bf9b56d-23ed-474a-a411-c296b6e0ed75" providerId="ADAL" clId="{AEAD7E10-228F-4F0B-A979-AF8BA6ABE057}" dt="2021-11-30T14:52:54.466" v="4423"/>
          <ac:inkMkLst>
            <pc:docMk/>
            <pc:sldMk cId="133126768" sldId="806"/>
            <ac:inkMk id="100" creationId="{ED59BBD9-06B8-4563-A19D-0C5C0094A5DF}"/>
          </ac:inkMkLst>
        </pc:inkChg>
        <pc:inkChg chg="add mod">
          <ac:chgData name="Duncan, Kayleigh Elizabeth" userId="0bf9b56d-23ed-474a-a411-c296b6e0ed75" providerId="ADAL" clId="{AEAD7E10-228F-4F0B-A979-AF8BA6ABE057}" dt="2021-11-30T14:52:54.466" v="4423"/>
          <ac:inkMkLst>
            <pc:docMk/>
            <pc:sldMk cId="133126768" sldId="806"/>
            <ac:inkMk id="101" creationId="{64E5A646-2BBB-427E-9811-41F9950BA0AB}"/>
          </ac:inkMkLst>
        </pc:inkChg>
      </pc:sldChg>
      <pc:sldChg chg="modSp new mod">
        <pc:chgData name="Duncan, Kayleigh Elizabeth" userId="0bf9b56d-23ed-474a-a411-c296b6e0ed75" providerId="ADAL" clId="{AEAD7E10-228F-4F0B-A979-AF8BA6ABE057}" dt="2021-11-30T14:58:18.743" v="4425"/>
        <pc:sldMkLst>
          <pc:docMk/>
          <pc:sldMk cId="1276842313" sldId="807"/>
        </pc:sldMkLst>
        <pc:spChg chg="mod">
          <ac:chgData name="Duncan, Kayleigh Elizabeth" userId="0bf9b56d-23ed-474a-a411-c296b6e0ed75" providerId="ADAL" clId="{AEAD7E10-228F-4F0B-A979-AF8BA6ABE057}" dt="2021-11-30T14:58:18.743" v="4425"/>
          <ac:spMkLst>
            <pc:docMk/>
            <pc:sldMk cId="1276842313" sldId="807"/>
            <ac:spMk id="3" creationId="{49C7909B-D852-4380-9A4F-B6BE5BF86123}"/>
          </ac:spMkLst>
        </pc:spChg>
      </pc:sldChg>
    </pc:docChg>
  </pc:docChgLst>
  <pc:docChgLst>
    <pc:chgData name="Duncan, Kayleigh Elizabeth" userId="0bf9b56d-23ed-474a-a411-c296b6e0ed75" providerId="ADAL" clId="{DE60FA8A-B4F2-4673-B454-98BB6407C17C}"/>
    <pc:docChg chg="undo custSel addSld delSld modSld sldOrd">
      <pc:chgData name="Duncan, Kayleigh Elizabeth" userId="0bf9b56d-23ed-474a-a411-c296b6e0ed75" providerId="ADAL" clId="{DE60FA8A-B4F2-4673-B454-98BB6407C17C}" dt="2021-04-21T20:26:06.396" v="2672" actId="20577"/>
      <pc:docMkLst>
        <pc:docMk/>
      </pc:docMkLst>
      <pc:sldChg chg="add del ord">
        <pc:chgData name="Duncan, Kayleigh Elizabeth" userId="0bf9b56d-23ed-474a-a411-c296b6e0ed75" providerId="ADAL" clId="{DE60FA8A-B4F2-4673-B454-98BB6407C17C}" dt="2021-04-19T19:35:31.618" v="862"/>
        <pc:sldMkLst>
          <pc:docMk/>
          <pc:sldMk cId="3551486963" sldId="264"/>
        </pc:sldMkLst>
      </pc:sldChg>
      <pc:sldChg chg="add del ord">
        <pc:chgData name="Duncan, Kayleigh Elizabeth" userId="0bf9b56d-23ed-474a-a411-c296b6e0ed75" providerId="ADAL" clId="{DE60FA8A-B4F2-4673-B454-98BB6407C17C}" dt="2021-04-19T19:35:31.618" v="862"/>
        <pc:sldMkLst>
          <pc:docMk/>
          <pc:sldMk cId="3668035633" sldId="265"/>
        </pc:sldMkLst>
      </pc:sldChg>
      <pc:sldChg chg="add del ord">
        <pc:chgData name="Duncan, Kayleigh Elizabeth" userId="0bf9b56d-23ed-474a-a411-c296b6e0ed75" providerId="ADAL" clId="{DE60FA8A-B4F2-4673-B454-98BB6407C17C}" dt="2021-04-19T19:35:31.618" v="862"/>
        <pc:sldMkLst>
          <pc:docMk/>
          <pc:sldMk cId="2617680878" sldId="266"/>
        </pc:sldMkLst>
      </pc:sldChg>
      <pc:sldChg chg="add del ord">
        <pc:chgData name="Duncan, Kayleigh Elizabeth" userId="0bf9b56d-23ed-474a-a411-c296b6e0ed75" providerId="ADAL" clId="{DE60FA8A-B4F2-4673-B454-98BB6407C17C}" dt="2021-04-19T19:35:31.618" v="862"/>
        <pc:sldMkLst>
          <pc:docMk/>
          <pc:sldMk cId="1080874560" sldId="276"/>
        </pc:sldMkLst>
      </pc:sldChg>
      <pc:sldChg chg="add del ord">
        <pc:chgData name="Duncan, Kayleigh Elizabeth" userId="0bf9b56d-23ed-474a-a411-c296b6e0ed75" providerId="ADAL" clId="{DE60FA8A-B4F2-4673-B454-98BB6407C17C}" dt="2021-04-19T19:35:31.618" v="862"/>
        <pc:sldMkLst>
          <pc:docMk/>
          <pc:sldMk cId="2896840047" sldId="277"/>
        </pc:sldMkLst>
      </pc:sldChg>
      <pc:sldChg chg="add del ord">
        <pc:chgData name="Duncan, Kayleigh Elizabeth" userId="0bf9b56d-23ed-474a-a411-c296b6e0ed75" providerId="ADAL" clId="{DE60FA8A-B4F2-4673-B454-98BB6407C17C}" dt="2021-04-19T19:35:31.618" v="862"/>
        <pc:sldMkLst>
          <pc:docMk/>
          <pc:sldMk cId="4206316831" sldId="278"/>
        </pc:sldMkLst>
      </pc:sldChg>
      <pc:sldChg chg="add del ord">
        <pc:chgData name="Duncan, Kayleigh Elizabeth" userId="0bf9b56d-23ed-474a-a411-c296b6e0ed75" providerId="ADAL" clId="{DE60FA8A-B4F2-4673-B454-98BB6407C17C}" dt="2021-04-19T19:35:31.618" v="862"/>
        <pc:sldMkLst>
          <pc:docMk/>
          <pc:sldMk cId="88205006" sldId="279"/>
        </pc:sldMkLst>
      </pc:sldChg>
      <pc:sldChg chg="add del ord">
        <pc:chgData name="Duncan, Kayleigh Elizabeth" userId="0bf9b56d-23ed-474a-a411-c296b6e0ed75" providerId="ADAL" clId="{DE60FA8A-B4F2-4673-B454-98BB6407C17C}" dt="2021-04-19T19:35:31.618" v="862"/>
        <pc:sldMkLst>
          <pc:docMk/>
          <pc:sldMk cId="2427134606" sldId="284"/>
        </pc:sldMkLst>
      </pc:sldChg>
      <pc:sldChg chg="add del ord">
        <pc:chgData name="Duncan, Kayleigh Elizabeth" userId="0bf9b56d-23ed-474a-a411-c296b6e0ed75" providerId="ADAL" clId="{DE60FA8A-B4F2-4673-B454-98BB6407C17C}" dt="2021-04-19T19:35:31.618" v="862"/>
        <pc:sldMkLst>
          <pc:docMk/>
          <pc:sldMk cId="579554517" sldId="302"/>
        </pc:sldMkLst>
      </pc:sldChg>
      <pc:sldChg chg="add del">
        <pc:chgData name="Duncan, Kayleigh Elizabeth" userId="0bf9b56d-23ed-474a-a411-c296b6e0ed75" providerId="ADAL" clId="{DE60FA8A-B4F2-4673-B454-98BB6407C17C}" dt="2021-04-14T22:01:11.155" v="192" actId="47"/>
        <pc:sldMkLst>
          <pc:docMk/>
          <pc:sldMk cId="2229044557" sldId="354"/>
        </pc:sldMkLst>
      </pc:sldChg>
      <pc:sldChg chg="add del">
        <pc:chgData name="Duncan, Kayleigh Elizabeth" userId="0bf9b56d-23ed-474a-a411-c296b6e0ed75" providerId="ADAL" clId="{DE60FA8A-B4F2-4673-B454-98BB6407C17C}" dt="2021-04-14T22:01:11.638" v="195" actId="47"/>
        <pc:sldMkLst>
          <pc:docMk/>
          <pc:sldMk cId="319753359" sldId="355"/>
        </pc:sldMkLst>
      </pc:sldChg>
      <pc:sldChg chg="add del">
        <pc:chgData name="Duncan, Kayleigh Elizabeth" userId="0bf9b56d-23ed-474a-a411-c296b6e0ed75" providerId="ADAL" clId="{DE60FA8A-B4F2-4673-B454-98BB6407C17C}" dt="2021-04-14T22:01:12.470" v="197" actId="47"/>
        <pc:sldMkLst>
          <pc:docMk/>
          <pc:sldMk cId="298334882" sldId="358"/>
        </pc:sldMkLst>
      </pc:sldChg>
      <pc:sldChg chg="del ord">
        <pc:chgData name="Duncan, Kayleigh Elizabeth" userId="0bf9b56d-23ed-474a-a411-c296b6e0ed75" providerId="ADAL" clId="{DE60FA8A-B4F2-4673-B454-98BB6407C17C}" dt="2021-04-12T14:48:31.679" v="136" actId="47"/>
        <pc:sldMkLst>
          <pc:docMk/>
          <pc:sldMk cId="2743921272" sldId="358"/>
        </pc:sldMkLst>
      </pc:sldChg>
      <pc:sldChg chg="addSp delSp modSp add del mod">
        <pc:chgData name="Duncan, Kayleigh Elizabeth" userId="0bf9b56d-23ed-474a-a411-c296b6e0ed75" providerId="ADAL" clId="{DE60FA8A-B4F2-4673-B454-98BB6407C17C}" dt="2021-04-19T20:58:36.872" v="1802" actId="20577"/>
        <pc:sldMkLst>
          <pc:docMk/>
          <pc:sldMk cId="3757366017" sldId="363"/>
        </pc:sldMkLst>
        <pc:spChg chg="mod">
          <ac:chgData name="Duncan, Kayleigh Elizabeth" userId="0bf9b56d-23ed-474a-a411-c296b6e0ed75" providerId="ADAL" clId="{DE60FA8A-B4F2-4673-B454-98BB6407C17C}" dt="2021-04-19T20:58:36.872" v="1802" actId="20577"/>
          <ac:spMkLst>
            <pc:docMk/>
            <pc:sldMk cId="3757366017" sldId="363"/>
            <ac:spMk id="3" creationId="{87905069-AAA5-4A3B-87F2-9326903F7A59}"/>
          </ac:spMkLst>
        </pc:spChg>
        <pc:grpChg chg="del mod">
          <ac:chgData name="Duncan, Kayleigh Elizabeth" userId="0bf9b56d-23ed-474a-a411-c296b6e0ed75" providerId="ADAL" clId="{DE60FA8A-B4F2-4673-B454-98BB6407C17C}" dt="2021-04-19T20:57:28.499" v="1723"/>
          <ac:grpSpMkLst>
            <pc:docMk/>
            <pc:sldMk cId="3757366017" sldId="363"/>
            <ac:grpSpMk id="21" creationId="{24DDD41A-A5D7-4491-876C-2C18CE5FD2D0}"/>
          </ac:grpSpMkLst>
        </pc:grpChg>
        <pc:grpChg chg="del mod">
          <ac:chgData name="Duncan, Kayleigh Elizabeth" userId="0bf9b56d-23ed-474a-a411-c296b6e0ed75" providerId="ADAL" clId="{DE60FA8A-B4F2-4673-B454-98BB6407C17C}" dt="2021-04-19T20:57:28.499" v="1723"/>
          <ac:grpSpMkLst>
            <pc:docMk/>
            <pc:sldMk cId="3757366017" sldId="363"/>
            <ac:grpSpMk id="22" creationId="{A6BCA9C4-A0E8-477B-935C-85B481E50C52}"/>
          </ac:grpSpMkLst>
        </pc:grpChg>
        <pc:grpChg chg="mod">
          <ac:chgData name="Duncan, Kayleigh Elizabeth" userId="0bf9b56d-23ed-474a-a411-c296b6e0ed75" providerId="ADAL" clId="{DE60FA8A-B4F2-4673-B454-98BB6407C17C}" dt="2021-04-19T20:55:55.173" v="1627"/>
          <ac:grpSpMkLst>
            <pc:docMk/>
            <pc:sldMk cId="3757366017" sldId="363"/>
            <ac:grpSpMk id="23" creationId="{C29E6CAE-66A8-45A6-BB5D-F125608C3BDF}"/>
          </ac:grpSpMkLst>
        </pc:grpChg>
        <pc:grpChg chg="del mod">
          <ac:chgData name="Duncan, Kayleigh Elizabeth" userId="0bf9b56d-23ed-474a-a411-c296b6e0ed75" providerId="ADAL" clId="{DE60FA8A-B4F2-4673-B454-98BB6407C17C}" dt="2021-04-19T20:57:28.499" v="1723"/>
          <ac:grpSpMkLst>
            <pc:docMk/>
            <pc:sldMk cId="3757366017" sldId="363"/>
            <ac:grpSpMk id="34" creationId="{3CAB8ECC-1165-4D70-9129-22BFBF8C044D}"/>
          </ac:grpSpMkLst>
        </pc:grpChg>
        <pc:grpChg chg="add del mod">
          <ac:chgData name="Duncan, Kayleigh Elizabeth" userId="0bf9b56d-23ed-474a-a411-c296b6e0ed75" providerId="ADAL" clId="{DE60FA8A-B4F2-4673-B454-98BB6407C17C}" dt="2021-04-19T20:58:30.832" v="1771"/>
          <ac:grpSpMkLst>
            <pc:docMk/>
            <pc:sldMk cId="3757366017" sldId="363"/>
            <ac:grpSpMk id="38" creationId="{882D4D9B-E5E7-47CF-A2BE-DC5CA8653F89}"/>
          </ac:grpSpMkLst>
        </pc:grpChg>
        <pc:grpChg chg="del mod">
          <ac:chgData name="Duncan, Kayleigh Elizabeth" userId="0bf9b56d-23ed-474a-a411-c296b6e0ed75" providerId="ADAL" clId="{DE60FA8A-B4F2-4673-B454-98BB6407C17C}" dt="2021-04-19T20:57:12.699" v="1704"/>
          <ac:grpSpMkLst>
            <pc:docMk/>
            <pc:sldMk cId="3757366017" sldId="363"/>
            <ac:grpSpMk id="46" creationId="{1FF8D1E9-5987-4034-A922-97A0A692BFFE}"/>
          </ac:grpSpMkLst>
        </pc:grpChg>
        <pc:grpChg chg="del mod">
          <ac:chgData name="Duncan, Kayleigh Elizabeth" userId="0bf9b56d-23ed-474a-a411-c296b6e0ed75" providerId="ADAL" clId="{DE60FA8A-B4F2-4673-B454-98BB6407C17C}" dt="2021-04-19T20:57:05.346" v="1693"/>
          <ac:grpSpMkLst>
            <pc:docMk/>
            <pc:sldMk cId="3757366017" sldId="363"/>
            <ac:grpSpMk id="52" creationId="{B580A060-A78B-40A8-84B1-9699E6DF4679}"/>
          </ac:grpSpMkLst>
        </pc:grpChg>
        <pc:grpChg chg="del mod">
          <ac:chgData name="Duncan, Kayleigh Elizabeth" userId="0bf9b56d-23ed-474a-a411-c296b6e0ed75" providerId="ADAL" clId="{DE60FA8A-B4F2-4673-B454-98BB6407C17C}" dt="2021-04-19T20:57:05.346" v="1693"/>
          <ac:grpSpMkLst>
            <pc:docMk/>
            <pc:sldMk cId="3757366017" sldId="363"/>
            <ac:grpSpMk id="66" creationId="{497C0958-5E9C-4293-9474-4BE2DA46FF68}"/>
          </ac:grpSpMkLst>
        </pc:grpChg>
        <pc:grpChg chg="del mod">
          <ac:chgData name="Duncan, Kayleigh Elizabeth" userId="0bf9b56d-23ed-474a-a411-c296b6e0ed75" providerId="ADAL" clId="{DE60FA8A-B4F2-4673-B454-98BB6407C17C}" dt="2021-04-19T20:57:12.699" v="1704"/>
          <ac:grpSpMkLst>
            <pc:docMk/>
            <pc:sldMk cId="3757366017" sldId="363"/>
            <ac:grpSpMk id="67" creationId="{7FA63F7C-DCB2-4C99-9FDA-08241797DB15}"/>
          </ac:grpSpMkLst>
        </pc:grpChg>
        <pc:grpChg chg="del mod">
          <ac:chgData name="Duncan, Kayleigh Elizabeth" userId="0bf9b56d-23ed-474a-a411-c296b6e0ed75" providerId="ADAL" clId="{DE60FA8A-B4F2-4673-B454-98BB6407C17C}" dt="2021-04-19T20:57:12.699" v="1704"/>
          <ac:grpSpMkLst>
            <pc:docMk/>
            <pc:sldMk cId="3757366017" sldId="363"/>
            <ac:grpSpMk id="90" creationId="{65E8172C-1902-4FF7-AC02-71CAF57B426F}"/>
          </ac:grpSpMkLst>
        </pc:grpChg>
        <pc:grpChg chg="del mod">
          <ac:chgData name="Duncan, Kayleigh Elizabeth" userId="0bf9b56d-23ed-474a-a411-c296b6e0ed75" providerId="ADAL" clId="{DE60FA8A-B4F2-4673-B454-98BB6407C17C}" dt="2021-04-19T20:57:12.699" v="1704"/>
          <ac:grpSpMkLst>
            <pc:docMk/>
            <pc:sldMk cId="3757366017" sldId="363"/>
            <ac:grpSpMk id="91" creationId="{3B7F2EFE-A3E5-4B13-BAA4-A67A9DFCBB34}"/>
          </ac:grpSpMkLst>
        </pc:grpChg>
        <pc:grpChg chg="del mod">
          <ac:chgData name="Duncan, Kayleigh Elizabeth" userId="0bf9b56d-23ed-474a-a411-c296b6e0ed75" providerId="ADAL" clId="{DE60FA8A-B4F2-4673-B454-98BB6407C17C}" dt="2021-04-19T20:57:12.699" v="1704"/>
          <ac:grpSpMkLst>
            <pc:docMk/>
            <pc:sldMk cId="3757366017" sldId="363"/>
            <ac:grpSpMk id="92" creationId="{FDF8F5E1-708C-4E06-B733-40E005681F7E}"/>
          </ac:grpSpMkLst>
        </pc:grpChg>
        <pc:grpChg chg="del mod">
          <ac:chgData name="Duncan, Kayleigh Elizabeth" userId="0bf9b56d-23ed-474a-a411-c296b6e0ed75" providerId="ADAL" clId="{DE60FA8A-B4F2-4673-B454-98BB6407C17C}" dt="2021-04-19T20:57:28.499" v="1723"/>
          <ac:grpSpMkLst>
            <pc:docMk/>
            <pc:sldMk cId="3757366017" sldId="363"/>
            <ac:grpSpMk id="103" creationId="{E8DFB34E-2E4F-4825-8C3B-742C115432E6}"/>
          </ac:grpSpMkLst>
        </pc:grpChg>
        <pc:grpChg chg="del mod">
          <ac:chgData name="Duncan, Kayleigh Elizabeth" userId="0bf9b56d-23ed-474a-a411-c296b6e0ed75" providerId="ADAL" clId="{DE60FA8A-B4F2-4673-B454-98BB6407C17C}" dt="2021-04-19T20:57:28.499" v="1723"/>
          <ac:grpSpMkLst>
            <pc:docMk/>
            <pc:sldMk cId="3757366017" sldId="363"/>
            <ac:grpSpMk id="108" creationId="{790BF986-EE0A-4FC2-8159-D902AA574FA4}"/>
          </ac:grpSpMkLst>
        </pc:grpChg>
        <pc:grpChg chg="del mod">
          <ac:chgData name="Duncan, Kayleigh Elizabeth" userId="0bf9b56d-23ed-474a-a411-c296b6e0ed75" providerId="ADAL" clId="{DE60FA8A-B4F2-4673-B454-98BB6407C17C}" dt="2021-04-19T20:57:28.499" v="1723"/>
          <ac:grpSpMkLst>
            <pc:docMk/>
            <pc:sldMk cId="3757366017" sldId="363"/>
            <ac:grpSpMk id="111" creationId="{BF41C7D2-C0EB-44D6-9FCD-0CA2FB247283}"/>
          </ac:grpSpMkLst>
        </pc:grpChg>
        <pc:grpChg chg="del mod">
          <ac:chgData name="Duncan, Kayleigh Elizabeth" userId="0bf9b56d-23ed-474a-a411-c296b6e0ed75" providerId="ADAL" clId="{DE60FA8A-B4F2-4673-B454-98BB6407C17C}" dt="2021-04-19T20:57:36.110" v="1731"/>
          <ac:grpSpMkLst>
            <pc:docMk/>
            <pc:sldMk cId="3757366017" sldId="363"/>
            <ac:grpSpMk id="122" creationId="{B1707871-1BA4-4545-8711-F2FAF52A187E}"/>
          </ac:grpSpMkLst>
        </pc:grpChg>
        <pc:grpChg chg="del mod">
          <ac:chgData name="Duncan, Kayleigh Elizabeth" userId="0bf9b56d-23ed-474a-a411-c296b6e0ed75" providerId="ADAL" clId="{DE60FA8A-B4F2-4673-B454-98BB6407C17C}" dt="2021-04-19T20:57:49.233" v="1756"/>
          <ac:grpSpMkLst>
            <pc:docMk/>
            <pc:sldMk cId="3757366017" sldId="363"/>
            <ac:grpSpMk id="130" creationId="{81805E09-4CD2-487E-9891-D78252551F4D}"/>
          </ac:grpSpMkLst>
        </pc:grpChg>
        <pc:grpChg chg="mod">
          <ac:chgData name="Duncan, Kayleigh Elizabeth" userId="0bf9b56d-23ed-474a-a411-c296b6e0ed75" providerId="ADAL" clId="{DE60FA8A-B4F2-4673-B454-98BB6407C17C}" dt="2021-04-19T20:57:46.394" v="1752"/>
          <ac:grpSpMkLst>
            <pc:docMk/>
            <pc:sldMk cId="3757366017" sldId="363"/>
            <ac:grpSpMk id="151" creationId="{FF612B46-D4E4-473A-B9E8-43ED5EB8B6F5}"/>
          </ac:grpSpMkLst>
        </pc:grpChg>
        <pc:grpChg chg="mod">
          <ac:chgData name="Duncan, Kayleigh Elizabeth" userId="0bf9b56d-23ed-474a-a411-c296b6e0ed75" providerId="ADAL" clId="{DE60FA8A-B4F2-4673-B454-98BB6407C17C}" dt="2021-04-19T20:57:46.394" v="1752"/>
          <ac:grpSpMkLst>
            <pc:docMk/>
            <pc:sldMk cId="3757366017" sldId="363"/>
            <ac:grpSpMk id="152" creationId="{DD186C1F-3721-423E-9977-B850583C631A}"/>
          </ac:grpSpMkLst>
        </pc:grpChg>
        <pc:grpChg chg="del mod">
          <ac:chgData name="Duncan, Kayleigh Elizabeth" userId="0bf9b56d-23ed-474a-a411-c296b6e0ed75" providerId="ADAL" clId="{DE60FA8A-B4F2-4673-B454-98BB6407C17C}" dt="2021-04-19T20:57:49.233" v="1756"/>
          <ac:grpSpMkLst>
            <pc:docMk/>
            <pc:sldMk cId="3757366017" sldId="363"/>
            <ac:grpSpMk id="153" creationId="{E5B6DE9B-1A34-47E0-A712-51BF87810DE2}"/>
          </ac:grpSpMkLst>
        </pc:grpChg>
        <pc:grpChg chg="del mod">
          <ac:chgData name="Duncan, Kayleigh Elizabeth" userId="0bf9b56d-23ed-474a-a411-c296b6e0ed75" providerId="ADAL" clId="{DE60FA8A-B4F2-4673-B454-98BB6407C17C}" dt="2021-04-19T20:58:06.996" v="1763"/>
          <ac:grpSpMkLst>
            <pc:docMk/>
            <pc:sldMk cId="3757366017" sldId="363"/>
            <ac:grpSpMk id="157" creationId="{9CF1AA46-50B4-4FBC-B9EE-1E15B213E148}"/>
          </ac:grpSpMkLst>
        </pc:grpChg>
        <pc:grpChg chg="mod">
          <ac:chgData name="Duncan, Kayleigh Elizabeth" userId="0bf9b56d-23ed-474a-a411-c296b6e0ed75" providerId="ADAL" clId="{DE60FA8A-B4F2-4673-B454-98BB6407C17C}" dt="2021-04-19T20:58:06.996" v="1763"/>
          <ac:grpSpMkLst>
            <pc:docMk/>
            <pc:sldMk cId="3757366017" sldId="363"/>
            <ac:grpSpMk id="164" creationId="{F7C37C28-4A4A-4280-A758-8CCBFB80206B}"/>
          </ac:grpSpMkLst>
        </pc:grpChg>
        <pc:grpChg chg="mod">
          <ac:chgData name="Duncan, Kayleigh Elizabeth" userId="0bf9b56d-23ed-474a-a411-c296b6e0ed75" providerId="ADAL" clId="{DE60FA8A-B4F2-4673-B454-98BB6407C17C}" dt="2021-04-19T20:58:30.832" v="1771"/>
          <ac:grpSpMkLst>
            <pc:docMk/>
            <pc:sldMk cId="3757366017" sldId="363"/>
            <ac:grpSpMk id="170" creationId="{A2982A51-427C-4286-AEA2-C2937B3A7163}"/>
          </ac:grpSpMkLst>
        </pc:grpChg>
        <pc:inkChg chg="add mod">
          <ac:chgData name="Duncan, Kayleigh Elizabeth" userId="0bf9b56d-23ed-474a-a411-c296b6e0ed75" providerId="ADAL" clId="{DE60FA8A-B4F2-4673-B454-98BB6407C17C}" dt="2021-04-19T20:55:55.173" v="1627"/>
          <ac:inkMkLst>
            <pc:docMk/>
            <pc:sldMk cId="3757366017" sldId="363"/>
            <ac:inkMk id="4" creationId="{4C835A60-EDBD-45B5-BB0F-4F8D51B558CA}"/>
          </ac:inkMkLst>
        </pc:inkChg>
        <pc:inkChg chg="add mod">
          <ac:chgData name="Duncan, Kayleigh Elizabeth" userId="0bf9b56d-23ed-474a-a411-c296b6e0ed75" providerId="ADAL" clId="{DE60FA8A-B4F2-4673-B454-98BB6407C17C}" dt="2021-04-19T20:55:55.173" v="1627"/>
          <ac:inkMkLst>
            <pc:docMk/>
            <pc:sldMk cId="3757366017" sldId="363"/>
            <ac:inkMk id="5" creationId="{7DBA40B7-2F69-4432-918D-5CA0D908AB9D}"/>
          </ac:inkMkLst>
        </pc:inkChg>
        <pc:inkChg chg="add mod">
          <ac:chgData name="Duncan, Kayleigh Elizabeth" userId="0bf9b56d-23ed-474a-a411-c296b6e0ed75" providerId="ADAL" clId="{DE60FA8A-B4F2-4673-B454-98BB6407C17C}" dt="2021-04-19T20:55:55.173" v="1627"/>
          <ac:inkMkLst>
            <pc:docMk/>
            <pc:sldMk cId="3757366017" sldId="363"/>
            <ac:inkMk id="6" creationId="{033797D9-C117-456F-99B8-0CCAA9939BDE}"/>
          </ac:inkMkLst>
        </pc:inkChg>
        <pc:inkChg chg="add mod">
          <ac:chgData name="Duncan, Kayleigh Elizabeth" userId="0bf9b56d-23ed-474a-a411-c296b6e0ed75" providerId="ADAL" clId="{DE60FA8A-B4F2-4673-B454-98BB6407C17C}" dt="2021-04-19T20:55:55.173" v="1627"/>
          <ac:inkMkLst>
            <pc:docMk/>
            <pc:sldMk cId="3757366017" sldId="363"/>
            <ac:inkMk id="7" creationId="{0625561C-B5E7-42B4-9CDD-FBA0F105D1A8}"/>
          </ac:inkMkLst>
        </pc:inkChg>
        <pc:inkChg chg="add mod">
          <ac:chgData name="Duncan, Kayleigh Elizabeth" userId="0bf9b56d-23ed-474a-a411-c296b6e0ed75" providerId="ADAL" clId="{DE60FA8A-B4F2-4673-B454-98BB6407C17C}" dt="2021-04-19T20:58:06.996" v="1763"/>
          <ac:inkMkLst>
            <pc:docMk/>
            <pc:sldMk cId="3757366017" sldId="363"/>
            <ac:inkMk id="8" creationId="{6B73352F-8FE6-4425-8FDE-676D1018DC0E}"/>
          </ac:inkMkLst>
        </pc:inkChg>
        <pc:inkChg chg="add mod">
          <ac:chgData name="Duncan, Kayleigh Elizabeth" userId="0bf9b56d-23ed-474a-a411-c296b6e0ed75" providerId="ADAL" clId="{DE60FA8A-B4F2-4673-B454-98BB6407C17C}" dt="2021-04-19T20:58:06.996" v="1763"/>
          <ac:inkMkLst>
            <pc:docMk/>
            <pc:sldMk cId="3757366017" sldId="363"/>
            <ac:inkMk id="9" creationId="{5864E9BD-A485-4307-B51B-DF62C26AA487}"/>
          </ac:inkMkLst>
        </pc:inkChg>
        <pc:inkChg chg="add mod">
          <ac:chgData name="Duncan, Kayleigh Elizabeth" userId="0bf9b56d-23ed-474a-a411-c296b6e0ed75" providerId="ADAL" clId="{DE60FA8A-B4F2-4673-B454-98BB6407C17C}" dt="2021-04-19T20:58:06.996" v="1763"/>
          <ac:inkMkLst>
            <pc:docMk/>
            <pc:sldMk cId="3757366017" sldId="363"/>
            <ac:inkMk id="10" creationId="{39EB7F4A-0517-499F-89FE-6176892A128C}"/>
          </ac:inkMkLst>
        </pc:inkChg>
        <pc:inkChg chg="add mod">
          <ac:chgData name="Duncan, Kayleigh Elizabeth" userId="0bf9b56d-23ed-474a-a411-c296b6e0ed75" providerId="ADAL" clId="{DE60FA8A-B4F2-4673-B454-98BB6407C17C}" dt="2021-04-19T20:58:06.996" v="1763"/>
          <ac:inkMkLst>
            <pc:docMk/>
            <pc:sldMk cId="3757366017" sldId="363"/>
            <ac:inkMk id="11" creationId="{593651A0-E341-4A7C-B56A-91322BC1047E}"/>
          </ac:inkMkLst>
        </pc:inkChg>
        <pc:inkChg chg="add mod">
          <ac:chgData name="Duncan, Kayleigh Elizabeth" userId="0bf9b56d-23ed-474a-a411-c296b6e0ed75" providerId="ADAL" clId="{DE60FA8A-B4F2-4673-B454-98BB6407C17C}" dt="2021-04-19T20:58:06.996" v="1763"/>
          <ac:inkMkLst>
            <pc:docMk/>
            <pc:sldMk cId="3757366017" sldId="363"/>
            <ac:inkMk id="12" creationId="{5EF12A09-F1B1-4831-A89D-BFCAF98AEE0F}"/>
          </ac:inkMkLst>
        </pc:inkChg>
        <pc:inkChg chg="add mod">
          <ac:chgData name="Duncan, Kayleigh Elizabeth" userId="0bf9b56d-23ed-474a-a411-c296b6e0ed75" providerId="ADAL" clId="{DE60FA8A-B4F2-4673-B454-98BB6407C17C}" dt="2021-04-19T20:58:06.996" v="1763"/>
          <ac:inkMkLst>
            <pc:docMk/>
            <pc:sldMk cId="3757366017" sldId="363"/>
            <ac:inkMk id="13" creationId="{22B16F1C-CF09-4137-A918-1DDACF854105}"/>
          </ac:inkMkLst>
        </pc:inkChg>
        <pc:inkChg chg="add mod">
          <ac:chgData name="Duncan, Kayleigh Elizabeth" userId="0bf9b56d-23ed-474a-a411-c296b6e0ed75" providerId="ADAL" clId="{DE60FA8A-B4F2-4673-B454-98BB6407C17C}" dt="2021-04-19T20:58:06.996" v="1763"/>
          <ac:inkMkLst>
            <pc:docMk/>
            <pc:sldMk cId="3757366017" sldId="363"/>
            <ac:inkMk id="14" creationId="{A2FE94F9-FBA8-4A6F-9BBC-2B57EE11C05D}"/>
          </ac:inkMkLst>
        </pc:inkChg>
        <pc:inkChg chg="add mod">
          <ac:chgData name="Duncan, Kayleigh Elizabeth" userId="0bf9b56d-23ed-474a-a411-c296b6e0ed75" providerId="ADAL" clId="{DE60FA8A-B4F2-4673-B454-98BB6407C17C}" dt="2021-04-19T20:58:06.996" v="1763"/>
          <ac:inkMkLst>
            <pc:docMk/>
            <pc:sldMk cId="3757366017" sldId="363"/>
            <ac:inkMk id="15" creationId="{843CD684-A38F-426C-B38F-A975A39A83C6}"/>
          </ac:inkMkLst>
        </pc:inkChg>
        <pc:inkChg chg="add mod">
          <ac:chgData name="Duncan, Kayleigh Elizabeth" userId="0bf9b56d-23ed-474a-a411-c296b6e0ed75" providerId="ADAL" clId="{DE60FA8A-B4F2-4673-B454-98BB6407C17C}" dt="2021-04-19T20:58:06.996" v="1763"/>
          <ac:inkMkLst>
            <pc:docMk/>
            <pc:sldMk cId="3757366017" sldId="363"/>
            <ac:inkMk id="16" creationId="{DF577562-DD6C-46A4-89A2-9B8B9F3C635C}"/>
          </ac:inkMkLst>
        </pc:inkChg>
        <pc:inkChg chg="add mod">
          <ac:chgData name="Duncan, Kayleigh Elizabeth" userId="0bf9b56d-23ed-474a-a411-c296b6e0ed75" providerId="ADAL" clId="{DE60FA8A-B4F2-4673-B454-98BB6407C17C}" dt="2021-04-19T20:58:06.996" v="1763"/>
          <ac:inkMkLst>
            <pc:docMk/>
            <pc:sldMk cId="3757366017" sldId="363"/>
            <ac:inkMk id="17" creationId="{37A75B26-249F-4206-A4F2-48B098D59F44}"/>
          </ac:inkMkLst>
        </pc:inkChg>
        <pc:inkChg chg="add mod">
          <ac:chgData name="Duncan, Kayleigh Elizabeth" userId="0bf9b56d-23ed-474a-a411-c296b6e0ed75" providerId="ADAL" clId="{DE60FA8A-B4F2-4673-B454-98BB6407C17C}" dt="2021-04-19T20:58:06.996" v="1763"/>
          <ac:inkMkLst>
            <pc:docMk/>
            <pc:sldMk cId="3757366017" sldId="363"/>
            <ac:inkMk id="18" creationId="{63410C41-7734-48F0-9A15-110A6C9A36EC}"/>
          </ac:inkMkLst>
        </pc:inkChg>
        <pc:inkChg chg="add mod">
          <ac:chgData name="Duncan, Kayleigh Elizabeth" userId="0bf9b56d-23ed-474a-a411-c296b6e0ed75" providerId="ADAL" clId="{DE60FA8A-B4F2-4673-B454-98BB6407C17C}" dt="2021-04-19T20:58:06.996" v="1763"/>
          <ac:inkMkLst>
            <pc:docMk/>
            <pc:sldMk cId="3757366017" sldId="363"/>
            <ac:inkMk id="19" creationId="{9090D430-7021-4BF9-8070-C8A9D1E0E87A}"/>
          </ac:inkMkLst>
        </pc:inkChg>
        <pc:inkChg chg="add mod">
          <ac:chgData name="Duncan, Kayleigh Elizabeth" userId="0bf9b56d-23ed-474a-a411-c296b6e0ed75" providerId="ADAL" clId="{DE60FA8A-B4F2-4673-B454-98BB6407C17C}" dt="2021-04-19T20:58:06.996" v="1763"/>
          <ac:inkMkLst>
            <pc:docMk/>
            <pc:sldMk cId="3757366017" sldId="363"/>
            <ac:inkMk id="20" creationId="{BF1E7D4B-2827-4FC0-93A2-F160FFE5D364}"/>
          </ac:inkMkLst>
        </pc:inkChg>
        <pc:inkChg chg="add mod">
          <ac:chgData name="Duncan, Kayleigh Elizabeth" userId="0bf9b56d-23ed-474a-a411-c296b6e0ed75" providerId="ADAL" clId="{DE60FA8A-B4F2-4673-B454-98BB6407C17C}" dt="2021-04-19T20:58:06.996" v="1763"/>
          <ac:inkMkLst>
            <pc:docMk/>
            <pc:sldMk cId="3757366017" sldId="363"/>
            <ac:inkMk id="24" creationId="{C3F63062-4A05-4338-8597-BE7A671BF4CA}"/>
          </ac:inkMkLst>
        </pc:inkChg>
        <pc:inkChg chg="add mod">
          <ac:chgData name="Duncan, Kayleigh Elizabeth" userId="0bf9b56d-23ed-474a-a411-c296b6e0ed75" providerId="ADAL" clId="{DE60FA8A-B4F2-4673-B454-98BB6407C17C}" dt="2021-04-19T20:58:06.996" v="1763"/>
          <ac:inkMkLst>
            <pc:docMk/>
            <pc:sldMk cId="3757366017" sldId="363"/>
            <ac:inkMk id="25" creationId="{C2D38224-8A54-43DF-AE7C-3255EE335B2D}"/>
          </ac:inkMkLst>
        </pc:inkChg>
        <pc:inkChg chg="add mod">
          <ac:chgData name="Duncan, Kayleigh Elizabeth" userId="0bf9b56d-23ed-474a-a411-c296b6e0ed75" providerId="ADAL" clId="{DE60FA8A-B4F2-4673-B454-98BB6407C17C}" dt="2021-04-19T20:58:06.996" v="1763"/>
          <ac:inkMkLst>
            <pc:docMk/>
            <pc:sldMk cId="3757366017" sldId="363"/>
            <ac:inkMk id="26" creationId="{DDDF1DBB-1D05-42E3-A13F-91B744B8B10A}"/>
          </ac:inkMkLst>
        </pc:inkChg>
        <pc:inkChg chg="add mod">
          <ac:chgData name="Duncan, Kayleigh Elizabeth" userId="0bf9b56d-23ed-474a-a411-c296b6e0ed75" providerId="ADAL" clId="{DE60FA8A-B4F2-4673-B454-98BB6407C17C}" dt="2021-04-19T20:58:06.996" v="1763"/>
          <ac:inkMkLst>
            <pc:docMk/>
            <pc:sldMk cId="3757366017" sldId="363"/>
            <ac:inkMk id="27" creationId="{7FEA1D49-77BD-4991-B52E-A65E0A4341A2}"/>
          </ac:inkMkLst>
        </pc:inkChg>
        <pc:inkChg chg="add mod">
          <ac:chgData name="Duncan, Kayleigh Elizabeth" userId="0bf9b56d-23ed-474a-a411-c296b6e0ed75" providerId="ADAL" clId="{DE60FA8A-B4F2-4673-B454-98BB6407C17C}" dt="2021-04-19T20:58:06.996" v="1763"/>
          <ac:inkMkLst>
            <pc:docMk/>
            <pc:sldMk cId="3757366017" sldId="363"/>
            <ac:inkMk id="28" creationId="{34A99D0B-BB01-41BB-82E8-029AB8B9703F}"/>
          </ac:inkMkLst>
        </pc:inkChg>
        <pc:inkChg chg="add mod">
          <ac:chgData name="Duncan, Kayleigh Elizabeth" userId="0bf9b56d-23ed-474a-a411-c296b6e0ed75" providerId="ADAL" clId="{DE60FA8A-B4F2-4673-B454-98BB6407C17C}" dt="2021-04-19T20:58:06.996" v="1763"/>
          <ac:inkMkLst>
            <pc:docMk/>
            <pc:sldMk cId="3757366017" sldId="363"/>
            <ac:inkMk id="29" creationId="{921E5B35-06D5-465A-A3A7-185F74E6949B}"/>
          </ac:inkMkLst>
        </pc:inkChg>
        <pc:inkChg chg="add mod">
          <ac:chgData name="Duncan, Kayleigh Elizabeth" userId="0bf9b56d-23ed-474a-a411-c296b6e0ed75" providerId="ADAL" clId="{DE60FA8A-B4F2-4673-B454-98BB6407C17C}" dt="2021-04-19T20:58:06.996" v="1763"/>
          <ac:inkMkLst>
            <pc:docMk/>
            <pc:sldMk cId="3757366017" sldId="363"/>
            <ac:inkMk id="30" creationId="{7C6B6F8E-F6EA-4C6F-9B63-A8CCA082B7E3}"/>
          </ac:inkMkLst>
        </pc:inkChg>
        <pc:inkChg chg="add mod">
          <ac:chgData name="Duncan, Kayleigh Elizabeth" userId="0bf9b56d-23ed-474a-a411-c296b6e0ed75" providerId="ADAL" clId="{DE60FA8A-B4F2-4673-B454-98BB6407C17C}" dt="2021-04-19T20:58:06.996" v="1763"/>
          <ac:inkMkLst>
            <pc:docMk/>
            <pc:sldMk cId="3757366017" sldId="363"/>
            <ac:inkMk id="31" creationId="{248C14B0-2676-4DAC-8827-BF9F6131B85F}"/>
          </ac:inkMkLst>
        </pc:inkChg>
        <pc:inkChg chg="add mod">
          <ac:chgData name="Duncan, Kayleigh Elizabeth" userId="0bf9b56d-23ed-474a-a411-c296b6e0ed75" providerId="ADAL" clId="{DE60FA8A-B4F2-4673-B454-98BB6407C17C}" dt="2021-04-19T20:58:06.996" v="1763"/>
          <ac:inkMkLst>
            <pc:docMk/>
            <pc:sldMk cId="3757366017" sldId="363"/>
            <ac:inkMk id="32" creationId="{4BC1690D-7CCD-42DD-BAA1-B7D1A9611443}"/>
          </ac:inkMkLst>
        </pc:inkChg>
        <pc:inkChg chg="add mod">
          <ac:chgData name="Duncan, Kayleigh Elizabeth" userId="0bf9b56d-23ed-474a-a411-c296b6e0ed75" providerId="ADAL" clId="{DE60FA8A-B4F2-4673-B454-98BB6407C17C}" dt="2021-04-19T20:58:06.996" v="1763"/>
          <ac:inkMkLst>
            <pc:docMk/>
            <pc:sldMk cId="3757366017" sldId="363"/>
            <ac:inkMk id="33" creationId="{FF894ED6-B96D-4D04-80C2-584028140D1F}"/>
          </ac:inkMkLst>
        </pc:inkChg>
        <pc:inkChg chg="add mod">
          <ac:chgData name="Duncan, Kayleigh Elizabeth" userId="0bf9b56d-23ed-474a-a411-c296b6e0ed75" providerId="ADAL" clId="{DE60FA8A-B4F2-4673-B454-98BB6407C17C}" dt="2021-04-19T20:58:30.832" v="1771"/>
          <ac:inkMkLst>
            <pc:docMk/>
            <pc:sldMk cId="3757366017" sldId="363"/>
            <ac:inkMk id="35" creationId="{A9E5A6C3-21C6-49F6-A2D0-0667CB0E5A88}"/>
          </ac:inkMkLst>
        </pc:inkChg>
        <pc:inkChg chg="add mod">
          <ac:chgData name="Duncan, Kayleigh Elizabeth" userId="0bf9b56d-23ed-474a-a411-c296b6e0ed75" providerId="ADAL" clId="{DE60FA8A-B4F2-4673-B454-98BB6407C17C}" dt="2021-04-19T20:58:30.832" v="1771"/>
          <ac:inkMkLst>
            <pc:docMk/>
            <pc:sldMk cId="3757366017" sldId="363"/>
            <ac:inkMk id="36" creationId="{EE190C57-85EF-4F85-ABFD-B5560C00A04B}"/>
          </ac:inkMkLst>
        </pc:inkChg>
        <pc:inkChg chg="add mod">
          <ac:chgData name="Duncan, Kayleigh Elizabeth" userId="0bf9b56d-23ed-474a-a411-c296b6e0ed75" providerId="ADAL" clId="{DE60FA8A-B4F2-4673-B454-98BB6407C17C}" dt="2021-04-19T20:58:30.832" v="1771"/>
          <ac:inkMkLst>
            <pc:docMk/>
            <pc:sldMk cId="3757366017" sldId="363"/>
            <ac:inkMk id="37" creationId="{73A667FF-1556-4788-AACD-57A9A851477E}"/>
          </ac:inkMkLst>
        </pc:inkChg>
        <pc:inkChg chg="add mod">
          <ac:chgData name="Duncan, Kayleigh Elizabeth" userId="0bf9b56d-23ed-474a-a411-c296b6e0ed75" providerId="ADAL" clId="{DE60FA8A-B4F2-4673-B454-98BB6407C17C}" dt="2021-04-19T20:58:06.996" v="1763"/>
          <ac:inkMkLst>
            <pc:docMk/>
            <pc:sldMk cId="3757366017" sldId="363"/>
            <ac:inkMk id="39" creationId="{D6E9D710-4F0F-4774-A634-E4B18B5B9D75}"/>
          </ac:inkMkLst>
        </pc:inkChg>
        <pc:inkChg chg="add mod">
          <ac:chgData name="Duncan, Kayleigh Elizabeth" userId="0bf9b56d-23ed-474a-a411-c296b6e0ed75" providerId="ADAL" clId="{DE60FA8A-B4F2-4673-B454-98BB6407C17C}" dt="2021-04-19T20:58:06.996" v="1763"/>
          <ac:inkMkLst>
            <pc:docMk/>
            <pc:sldMk cId="3757366017" sldId="363"/>
            <ac:inkMk id="40" creationId="{B83794AD-3CA0-4089-8C94-F8313296240C}"/>
          </ac:inkMkLst>
        </pc:inkChg>
        <pc:inkChg chg="add mod">
          <ac:chgData name="Duncan, Kayleigh Elizabeth" userId="0bf9b56d-23ed-474a-a411-c296b6e0ed75" providerId="ADAL" clId="{DE60FA8A-B4F2-4673-B454-98BB6407C17C}" dt="2021-04-19T20:58:06.996" v="1763"/>
          <ac:inkMkLst>
            <pc:docMk/>
            <pc:sldMk cId="3757366017" sldId="363"/>
            <ac:inkMk id="41" creationId="{04B00007-ECA8-4890-B289-5B65D5D5D19C}"/>
          </ac:inkMkLst>
        </pc:inkChg>
        <pc:inkChg chg="add mod">
          <ac:chgData name="Duncan, Kayleigh Elizabeth" userId="0bf9b56d-23ed-474a-a411-c296b6e0ed75" providerId="ADAL" clId="{DE60FA8A-B4F2-4673-B454-98BB6407C17C}" dt="2021-04-19T20:58:06.996" v="1763"/>
          <ac:inkMkLst>
            <pc:docMk/>
            <pc:sldMk cId="3757366017" sldId="363"/>
            <ac:inkMk id="42" creationId="{5D5A6191-E127-4E2D-8C02-2575CF8EC67F}"/>
          </ac:inkMkLst>
        </pc:inkChg>
        <pc:inkChg chg="add mod">
          <ac:chgData name="Duncan, Kayleigh Elizabeth" userId="0bf9b56d-23ed-474a-a411-c296b6e0ed75" providerId="ADAL" clId="{DE60FA8A-B4F2-4673-B454-98BB6407C17C}" dt="2021-04-19T20:58:06.996" v="1763"/>
          <ac:inkMkLst>
            <pc:docMk/>
            <pc:sldMk cId="3757366017" sldId="363"/>
            <ac:inkMk id="43" creationId="{1C6089C8-00E8-4BCC-BA77-2701BA39935D}"/>
          </ac:inkMkLst>
        </pc:inkChg>
        <pc:inkChg chg="add mod">
          <ac:chgData name="Duncan, Kayleigh Elizabeth" userId="0bf9b56d-23ed-474a-a411-c296b6e0ed75" providerId="ADAL" clId="{DE60FA8A-B4F2-4673-B454-98BB6407C17C}" dt="2021-04-19T20:58:06.996" v="1763"/>
          <ac:inkMkLst>
            <pc:docMk/>
            <pc:sldMk cId="3757366017" sldId="363"/>
            <ac:inkMk id="44" creationId="{8D242049-41CB-4553-985C-29AFDFE450D8}"/>
          </ac:inkMkLst>
        </pc:inkChg>
        <pc:inkChg chg="add mod">
          <ac:chgData name="Duncan, Kayleigh Elizabeth" userId="0bf9b56d-23ed-474a-a411-c296b6e0ed75" providerId="ADAL" clId="{DE60FA8A-B4F2-4673-B454-98BB6407C17C}" dt="2021-04-19T20:58:06.996" v="1763"/>
          <ac:inkMkLst>
            <pc:docMk/>
            <pc:sldMk cId="3757366017" sldId="363"/>
            <ac:inkMk id="45" creationId="{7891F903-1BB2-45F3-8B44-2D56E9FD19E0}"/>
          </ac:inkMkLst>
        </pc:inkChg>
        <pc:inkChg chg="add mod">
          <ac:chgData name="Duncan, Kayleigh Elizabeth" userId="0bf9b56d-23ed-474a-a411-c296b6e0ed75" providerId="ADAL" clId="{DE60FA8A-B4F2-4673-B454-98BB6407C17C}" dt="2021-04-19T20:58:06.996" v="1763"/>
          <ac:inkMkLst>
            <pc:docMk/>
            <pc:sldMk cId="3757366017" sldId="363"/>
            <ac:inkMk id="47" creationId="{76F2DB38-5247-42F4-861D-19754B85B92E}"/>
          </ac:inkMkLst>
        </pc:inkChg>
        <pc:inkChg chg="add mod">
          <ac:chgData name="Duncan, Kayleigh Elizabeth" userId="0bf9b56d-23ed-474a-a411-c296b6e0ed75" providerId="ADAL" clId="{DE60FA8A-B4F2-4673-B454-98BB6407C17C}" dt="2021-04-19T20:58:06.996" v="1763"/>
          <ac:inkMkLst>
            <pc:docMk/>
            <pc:sldMk cId="3757366017" sldId="363"/>
            <ac:inkMk id="48" creationId="{5712401E-2AEE-4A84-865E-93789421F276}"/>
          </ac:inkMkLst>
        </pc:inkChg>
        <pc:inkChg chg="add mod">
          <ac:chgData name="Duncan, Kayleigh Elizabeth" userId="0bf9b56d-23ed-474a-a411-c296b6e0ed75" providerId="ADAL" clId="{DE60FA8A-B4F2-4673-B454-98BB6407C17C}" dt="2021-04-19T20:58:06.996" v="1763"/>
          <ac:inkMkLst>
            <pc:docMk/>
            <pc:sldMk cId="3757366017" sldId="363"/>
            <ac:inkMk id="49" creationId="{941E76C7-4BCA-4F5A-8126-889A3A8EE4DF}"/>
          </ac:inkMkLst>
        </pc:inkChg>
        <pc:inkChg chg="add mod">
          <ac:chgData name="Duncan, Kayleigh Elizabeth" userId="0bf9b56d-23ed-474a-a411-c296b6e0ed75" providerId="ADAL" clId="{DE60FA8A-B4F2-4673-B454-98BB6407C17C}" dt="2021-04-19T20:58:06.996" v="1763"/>
          <ac:inkMkLst>
            <pc:docMk/>
            <pc:sldMk cId="3757366017" sldId="363"/>
            <ac:inkMk id="50" creationId="{E1AF0224-7D33-4BF7-9A59-0124EDED2176}"/>
          </ac:inkMkLst>
        </pc:inkChg>
        <pc:inkChg chg="add mod">
          <ac:chgData name="Duncan, Kayleigh Elizabeth" userId="0bf9b56d-23ed-474a-a411-c296b6e0ed75" providerId="ADAL" clId="{DE60FA8A-B4F2-4673-B454-98BB6407C17C}" dt="2021-04-19T20:58:06.996" v="1763"/>
          <ac:inkMkLst>
            <pc:docMk/>
            <pc:sldMk cId="3757366017" sldId="363"/>
            <ac:inkMk id="51" creationId="{B628C0B8-BC1B-45AB-A08C-60A4E187BA3D}"/>
          </ac:inkMkLst>
        </pc:inkChg>
        <pc:inkChg chg="add mod">
          <ac:chgData name="Duncan, Kayleigh Elizabeth" userId="0bf9b56d-23ed-474a-a411-c296b6e0ed75" providerId="ADAL" clId="{DE60FA8A-B4F2-4673-B454-98BB6407C17C}" dt="2021-04-19T20:58:06.996" v="1763"/>
          <ac:inkMkLst>
            <pc:docMk/>
            <pc:sldMk cId="3757366017" sldId="363"/>
            <ac:inkMk id="53" creationId="{2856D02E-E902-4C77-B99A-85CD495C415E}"/>
          </ac:inkMkLst>
        </pc:inkChg>
        <pc:inkChg chg="add mod">
          <ac:chgData name="Duncan, Kayleigh Elizabeth" userId="0bf9b56d-23ed-474a-a411-c296b6e0ed75" providerId="ADAL" clId="{DE60FA8A-B4F2-4673-B454-98BB6407C17C}" dt="2021-04-19T20:58:06.996" v="1763"/>
          <ac:inkMkLst>
            <pc:docMk/>
            <pc:sldMk cId="3757366017" sldId="363"/>
            <ac:inkMk id="54" creationId="{B62E0352-2772-49C9-9A16-9B5498473D2C}"/>
          </ac:inkMkLst>
        </pc:inkChg>
        <pc:inkChg chg="add mod">
          <ac:chgData name="Duncan, Kayleigh Elizabeth" userId="0bf9b56d-23ed-474a-a411-c296b6e0ed75" providerId="ADAL" clId="{DE60FA8A-B4F2-4673-B454-98BB6407C17C}" dt="2021-04-19T20:58:06.996" v="1763"/>
          <ac:inkMkLst>
            <pc:docMk/>
            <pc:sldMk cId="3757366017" sldId="363"/>
            <ac:inkMk id="55" creationId="{EF3DA564-87A6-439B-9976-14C0D6FBA997}"/>
          </ac:inkMkLst>
        </pc:inkChg>
        <pc:inkChg chg="add mod">
          <ac:chgData name="Duncan, Kayleigh Elizabeth" userId="0bf9b56d-23ed-474a-a411-c296b6e0ed75" providerId="ADAL" clId="{DE60FA8A-B4F2-4673-B454-98BB6407C17C}" dt="2021-04-19T20:58:06.996" v="1763"/>
          <ac:inkMkLst>
            <pc:docMk/>
            <pc:sldMk cId="3757366017" sldId="363"/>
            <ac:inkMk id="56" creationId="{FEB6DCE1-4561-4105-B7DF-8875FD012FF5}"/>
          </ac:inkMkLst>
        </pc:inkChg>
        <pc:inkChg chg="add mod">
          <ac:chgData name="Duncan, Kayleigh Elizabeth" userId="0bf9b56d-23ed-474a-a411-c296b6e0ed75" providerId="ADAL" clId="{DE60FA8A-B4F2-4673-B454-98BB6407C17C}" dt="2021-04-19T20:58:06.996" v="1763"/>
          <ac:inkMkLst>
            <pc:docMk/>
            <pc:sldMk cId="3757366017" sldId="363"/>
            <ac:inkMk id="57" creationId="{E16C2380-9483-4631-BCEB-F721CA2BF5D6}"/>
          </ac:inkMkLst>
        </pc:inkChg>
        <pc:inkChg chg="add mod">
          <ac:chgData name="Duncan, Kayleigh Elizabeth" userId="0bf9b56d-23ed-474a-a411-c296b6e0ed75" providerId="ADAL" clId="{DE60FA8A-B4F2-4673-B454-98BB6407C17C}" dt="2021-04-19T20:58:06.996" v="1763"/>
          <ac:inkMkLst>
            <pc:docMk/>
            <pc:sldMk cId="3757366017" sldId="363"/>
            <ac:inkMk id="58" creationId="{5408E5B4-A978-4009-8BC9-5735827687C5}"/>
          </ac:inkMkLst>
        </pc:inkChg>
        <pc:inkChg chg="add mod">
          <ac:chgData name="Duncan, Kayleigh Elizabeth" userId="0bf9b56d-23ed-474a-a411-c296b6e0ed75" providerId="ADAL" clId="{DE60FA8A-B4F2-4673-B454-98BB6407C17C}" dt="2021-04-19T20:58:06.996" v="1763"/>
          <ac:inkMkLst>
            <pc:docMk/>
            <pc:sldMk cId="3757366017" sldId="363"/>
            <ac:inkMk id="59" creationId="{D0E5ADDF-16DC-46B8-A482-0C58D1722C51}"/>
          </ac:inkMkLst>
        </pc:inkChg>
        <pc:inkChg chg="add mod">
          <ac:chgData name="Duncan, Kayleigh Elizabeth" userId="0bf9b56d-23ed-474a-a411-c296b6e0ed75" providerId="ADAL" clId="{DE60FA8A-B4F2-4673-B454-98BB6407C17C}" dt="2021-04-19T20:58:06.996" v="1763"/>
          <ac:inkMkLst>
            <pc:docMk/>
            <pc:sldMk cId="3757366017" sldId="363"/>
            <ac:inkMk id="60" creationId="{DD57BF6F-6C68-409E-AA5E-51CEFBA5D7CF}"/>
          </ac:inkMkLst>
        </pc:inkChg>
        <pc:inkChg chg="add mod">
          <ac:chgData name="Duncan, Kayleigh Elizabeth" userId="0bf9b56d-23ed-474a-a411-c296b6e0ed75" providerId="ADAL" clId="{DE60FA8A-B4F2-4673-B454-98BB6407C17C}" dt="2021-04-19T20:58:06.996" v="1763"/>
          <ac:inkMkLst>
            <pc:docMk/>
            <pc:sldMk cId="3757366017" sldId="363"/>
            <ac:inkMk id="61" creationId="{B264A38A-1E3F-4D31-9AF4-437102EDDB09}"/>
          </ac:inkMkLst>
        </pc:inkChg>
        <pc:inkChg chg="add mod">
          <ac:chgData name="Duncan, Kayleigh Elizabeth" userId="0bf9b56d-23ed-474a-a411-c296b6e0ed75" providerId="ADAL" clId="{DE60FA8A-B4F2-4673-B454-98BB6407C17C}" dt="2021-04-19T20:58:06.996" v="1763"/>
          <ac:inkMkLst>
            <pc:docMk/>
            <pc:sldMk cId="3757366017" sldId="363"/>
            <ac:inkMk id="62" creationId="{261D40FD-509D-4F1A-8DB7-DFA2D1286C92}"/>
          </ac:inkMkLst>
        </pc:inkChg>
        <pc:inkChg chg="add mod">
          <ac:chgData name="Duncan, Kayleigh Elizabeth" userId="0bf9b56d-23ed-474a-a411-c296b6e0ed75" providerId="ADAL" clId="{DE60FA8A-B4F2-4673-B454-98BB6407C17C}" dt="2021-04-19T20:58:06.996" v="1763"/>
          <ac:inkMkLst>
            <pc:docMk/>
            <pc:sldMk cId="3757366017" sldId="363"/>
            <ac:inkMk id="63" creationId="{C3735467-7D1D-4888-95FC-5A72EB9950A7}"/>
          </ac:inkMkLst>
        </pc:inkChg>
        <pc:inkChg chg="add mod">
          <ac:chgData name="Duncan, Kayleigh Elizabeth" userId="0bf9b56d-23ed-474a-a411-c296b6e0ed75" providerId="ADAL" clId="{DE60FA8A-B4F2-4673-B454-98BB6407C17C}" dt="2021-04-19T20:58:06.996" v="1763"/>
          <ac:inkMkLst>
            <pc:docMk/>
            <pc:sldMk cId="3757366017" sldId="363"/>
            <ac:inkMk id="64" creationId="{D18A39D3-7384-41EB-A442-815C85BC13E6}"/>
          </ac:inkMkLst>
        </pc:inkChg>
        <pc:inkChg chg="add mod">
          <ac:chgData name="Duncan, Kayleigh Elizabeth" userId="0bf9b56d-23ed-474a-a411-c296b6e0ed75" providerId="ADAL" clId="{DE60FA8A-B4F2-4673-B454-98BB6407C17C}" dt="2021-04-19T20:58:06.996" v="1763"/>
          <ac:inkMkLst>
            <pc:docMk/>
            <pc:sldMk cId="3757366017" sldId="363"/>
            <ac:inkMk id="65" creationId="{559873DA-0A6D-4EED-B23B-1A7E10154865}"/>
          </ac:inkMkLst>
        </pc:inkChg>
        <pc:inkChg chg="add mod">
          <ac:chgData name="Duncan, Kayleigh Elizabeth" userId="0bf9b56d-23ed-474a-a411-c296b6e0ed75" providerId="ADAL" clId="{DE60FA8A-B4F2-4673-B454-98BB6407C17C}" dt="2021-04-19T20:58:06.996" v="1763"/>
          <ac:inkMkLst>
            <pc:docMk/>
            <pc:sldMk cId="3757366017" sldId="363"/>
            <ac:inkMk id="68" creationId="{80CF56A9-E4DF-4D50-9137-D4A6568CDA27}"/>
          </ac:inkMkLst>
        </pc:inkChg>
        <pc:inkChg chg="add mod">
          <ac:chgData name="Duncan, Kayleigh Elizabeth" userId="0bf9b56d-23ed-474a-a411-c296b6e0ed75" providerId="ADAL" clId="{DE60FA8A-B4F2-4673-B454-98BB6407C17C}" dt="2021-04-19T20:58:06.996" v="1763"/>
          <ac:inkMkLst>
            <pc:docMk/>
            <pc:sldMk cId="3757366017" sldId="363"/>
            <ac:inkMk id="69" creationId="{4ED42543-A012-4442-AA89-3874DB82DC9F}"/>
          </ac:inkMkLst>
        </pc:inkChg>
        <pc:inkChg chg="add mod">
          <ac:chgData name="Duncan, Kayleigh Elizabeth" userId="0bf9b56d-23ed-474a-a411-c296b6e0ed75" providerId="ADAL" clId="{DE60FA8A-B4F2-4673-B454-98BB6407C17C}" dt="2021-04-19T20:58:06.996" v="1763"/>
          <ac:inkMkLst>
            <pc:docMk/>
            <pc:sldMk cId="3757366017" sldId="363"/>
            <ac:inkMk id="70" creationId="{65EDEE92-B809-4AD1-B86C-0520CFA82089}"/>
          </ac:inkMkLst>
        </pc:inkChg>
        <pc:inkChg chg="add mod">
          <ac:chgData name="Duncan, Kayleigh Elizabeth" userId="0bf9b56d-23ed-474a-a411-c296b6e0ed75" providerId="ADAL" clId="{DE60FA8A-B4F2-4673-B454-98BB6407C17C}" dt="2021-04-19T20:58:06.996" v="1763"/>
          <ac:inkMkLst>
            <pc:docMk/>
            <pc:sldMk cId="3757366017" sldId="363"/>
            <ac:inkMk id="71" creationId="{5EBB8F64-39A7-4674-9FB3-C58A4286BFAC}"/>
          </ac:inkMkLst>
        </pc:inkChg>
        <pc:inkChg chg="add mod">
          <ac:chgData name="Duncan, Kayleigh Elizabeth" userId="0bf9b56d-23ed-474a-a411-c296b6e0ed75" providerId="ADAL" clId="{DE60FA8A-B4F2-4673-B454-98BB6407C17C}" dt="2021-04-19T20:58:06.996" v="1763"/>
          <ac:inkMkLst>
            <pc:docMk/>
            <pc:sldMk cId="3757366017" sldId="363"/>
            <ac:inkMk id="72" creationId="{69FEB52C-A92C-4790-B1B7-E4A1BCB463EA}"/>
          </ac:inkMkLst>
        </pc:inkChg>
        <pc:inkChg chg="add mod">
          <ac:chgData name="Duncan, Kayleigh Elizabeth" userId="0bf9b56d-23ed-474a-a411-c296b6e0ed75" providerId="ADAL" clId="{DE60FA8A-B4F2-4673-B454-98BB6407C17C}" dt="2021-04-19T20:58:06.996" v="1763"/>
          <ac:inkMkLst>
            <pc:docMk/>
            <pc:sldMk cId="3757366017" sldId="363"/>
            <ac:inkMk id="73" creationId="{8A292D98-7818-4D77-9C3D-66B7DD795F9C}"/>
          </ac:inkMkLst>
        </pc:inkChg>
        <pc:inkChg chg="add mod">
          <ac:chgData name="Duncan, Kayleigh Elizabeth" userId="0bf9b56d-23ed-474a-a411-c296b6e0ed75" providerId="ADAL" clId="{DE60FA8A-B4F2-4673-B454-98BB6407C17C}" dt="2021-04-19T20:58:06.996" v="1763"/>
          <ac:inkMkLst>
            <pc:docMk/>
            <pc:sldMk cId="3757366017" sldId="363"/>
            <ac:inkMk id="74" creationId="{C5881E84-A0A8-46F5-9562-7F400AF25AC0}"/>
          </ac:inkMkLst>
        </pc:inkChg>
        <pc:inkChg chg="add mod">
          <ac:chgData name="Duncan, Kayleigh Elizabeth" userId="0bf9b56d-23ed-474a-a411-c296b6e0ed75" providerId="ADAL" clId="{DE60FA8A-B4F2-4673-B454-98BB6407C17C}" dt="2021-04-19T20:58:06.996" v="1763"/>
          <ac:inkMkLst>
            <pc:docMk/>
            <pc:sldMk cId="3757366017" sldId="363"/>
            <ac:inkMk id="75" creationId="{ED637E2E-11B6-4A81-997B-0CABCCC94F84}"/>
          </ac:inkMkLst>
        </pc:inkChg>
        <pc:inkChg chg="add mod">
          <ac:chgData name="Duncan, Kayleigh Elizabeth" userId="0bf9b56d-23ed-474a-a411-c296b6e0ed75" providerId="ADAL" clId="{DE60FA8A-B4F2-4673-B454-98BB6407C17C}" dt="2021-04-19T20:58:06.996" v="1763"/>
          <ac:inkMkLst>
            <pc:docMk/>
            <pc:sldMk cId="3757366017" sldId="363"/>
            <ac:inkMk id="76" creationId="{1674A276-32F1-4D67-805C-EFB7FC81BA06}"/>
          </ac:inkMkLst>
        </pc:inkChg>
        <pc:inkChg chg="add mod">
          <ac:chgData name="Duncan, Kayleigh Elizabeth" userId="0bf9b56d-23ed-474a-a411-c296b6e0ed75" providerId="ADAL" clId="{DE60FA8A-B4F2-4673-B454-98BB6407C17C}" dt="2021-04-19T20:58:06.996" v="1763"/>
          <ac:inkMkLst>
            <pc:docMk/>
            <pc:sldMk cId="3757366017" sldId="363"/>
            <ac:inkMk id="77" creationId="{3A20CB29-450A-44B1-B505-6972378E5A34}"/>
          </ac:inkMkLst>
        </pc:inkChg>
        <pc:inkChg chg="add mod">
          <ac:chgData name="Duncan, Kayleigh Elizabeth" userId="0bf9b56d-23ed-474a-a411-c296b6e0ed75" providerId="ADAL" clId="{DE60FA8A-B4F2-4673-B454-98BB6407C17C}" dt="2021-04-19T20:58:06.996" v="1763"/>
          <ac:inkMkLst>
            <pc:docMk/>
            <pc:sldMk cId="3757366017" sldId="363"/>
            <ac:inkMk id="78" creationId="{335B4DF9-312B-43E7-955D-6D24AAED3A42}"/>
          </ac:inkMkLst>
        </pc:inkChg>
        <pc:inkChg chg="add mod">
          <ac:chgData name="Duncan, Kayleigh Elizabeth" userId="0bf9b56d-23ed-474a-a411-c296b6e0ed75" providerId="ADAL" clId="{DE60FA8A-B4F2-4673-B454-98BB6407C17C}" dt="2021-04-19T20:58:06.996" v="1763"/>
          <ac:inkMkLst>
            <pc:docMk/>
            <pc:sldMk cId="3757366017" sldId="363"/>
            <ac:inkMk id="79" creationId="{7BCF1C4F-BADF-4A5D-962D-6784C4459D8F}"/>
          </ac:inkMkLst>
        </pc:inkChg>
        <pc:inkChg chg="add mod">
          <ac:chgData name="Duncan, Kayleigh Elizabeth" userId="0bf9b56d-23ed-474a-a411-c296b6e0ed75" providerId="ADAL" clId="{DE60FA8A-B4F2-4673-B454-98BB6407C17C}" dt="2021-04-19T20:58:06.996" v="1763"/>
          <ac:inkMkLst>
            <pc:docMk/>
            <pc:sldMk cId="3757366017" sldId="363"/>
            <ac:inkMk id="80" creationId="{7AE71050-586E-419E-87B9-05475B48A249}"/>
          </ac:inkMkLst>
        </pc:inkChg>
        <pc:inkChg chg="add mod">
          <ac:chgData name="Duncan, Kayleigh Elizabeth" userId="0bf9b56d-23ed-474a-a411-c296b6e0ed75" providerId="ADAL" clId="{DE60FA8A-B4F2-4673-B454-98BB6407C17C}" dt="2021-04-19T20:58:06.996" v="1763"/>
          <ac:inkMkLst>
            <pc:docMk/>
            <pc:sldMk cId="3757366017" sldId="363"/>
            <ac:inkMk id="81" creationId="{47CA795D-C8E3-4ADF-AFD7-9A9D780A01AC}"/>
          </ac:inkMkLst>
        </pc:inkChg>
        <pc:inkChg chg="add mod">
          <ac:chgData name="Duncan, Kayleigh Elizabeth" userId="0bf9b56d-23ed-474a-a411-c296b6e0ed75" providerId="ADAL" clId="{DE60FA8A-B4F2-4673-B454-98BB6407C17C}" dt="2021-04-19T20:58:06.996" v="1763"/>
          <ac:inkMkLst>
            <pc:docMk/>
            <pc:sldMk cId="3757366017" sldId="363"/>
            <ac:inkMk id="82" creationId="{CA398A0C-ACC3-4197-8187-7BD3BED85B5E}"/>
          </ac:inkMkLst>
        </pc:inkChg>
        <pc:inkChg chg="add mod">
          <ac:chgData name="Duncan, Kayleigh Elizabeth" userId="0bf9b56d-23ed-474a-a411-c296b6e0ed75" providerId="ADAL" clId="{DE60FA8A-B4F2-4673-B454-98BB6407C17C}" dt="2021-04-19T20:58:06.996" v="1763"/>
          <ac:inkMkLst>
            <pc:docMk/>
            <pc:sldMk cId="3757366017" sldId="363"/>
            <ac:inkMk id="83" creationId="{22184D50-6CCA-4B8E-8507-0F3497A399A9}"/>
          </ac:inkMkLst>
        </pc:inkChg>
        <pc:inkChg chg="add mod">
          <ac:chgData name="Duncan, Kayleigh Elizabeth" userId="0bf9b56d-23ed-474a-a411-c296b6e0ed75" providerId="ADAL" clId="{DE60FA8A-B4F2-4673-B454-98BB6407C17C}" dt="2021-04-19T20:58:06.996" v="1763"/>
          <ac:inkMkLst>
            <pc:docMk/>
            <pc:sldMk cId="3757366017" sldId="363"/>
            <ac:inkMk id="84" creationId="{541F4B69-551D-4588-9B22-256DB87F1AE0}"/>
          </ac:inkMkLst>
        </pc:inkChg>
        <pc:inkChg chg="add mod">
          <ac:chgData name="Duncan, Kayleigh Elizabeth" userId="0bf9b56d-23ed-474a-a411-c296b6e0ed75" providerId="ADAL" clId="{DE60FA8A-B4F2-4673-B454-98BB6407C17C}" dt="2021-04-19T20:58:06.996" v="1763"/>
          <ac:inkMkLst>
            <pc:docMk/>
            <pc:sldMk cId="3757366017" sldId="363"/>
            <ac:inkMk id="85" creationId="{8769ACB4-4EF2-49CC-B071-492B18EAF411}"/>
          </ac:inkMkLst>
        </pc:inkChg>
        <pc:inkChg chg="add mod">
          <ac:chgData name="Duncan, Kayleigh Elizabeth" userId="0bf9b56d-23ed-474a-a411-c296b6e0ed75" providerId="ADAL" clId="{DE60FA8A-B4F2-4673-B454-98BB6407C17C}" dt="2021-04-19T20:58:06.996" v="1763"/>
          <ac:inkMkLst>
            <pc:docMk/>
            <pc:sldMk cId="3757366017" sldId="363"/>
            <ac:inkMk id="86" creationId="{13AF1228-3670-4A83-8C63-A475E596B1B4}"/>
          </ac:inkMkLst>
        </pc:inkChg>
        <pc:inkChg chg="add mod">
          <ac:chgData name="Duncan, Kayleigh Elizabeth" userId="0bf9b56d-23ed-474a-a411-c296b6e0ed75" providerId="ADAL" clId="{DE60FA8A-B4F2-4673-B454-98BB6407C17C}" dt="2021-04-19T20:58:06.996" v="1763"/>
          <ac:inkMkLst>
            <pc:docMk/>
            <pc:sldMk cId="3757366017" sldId="363"/>
            <ac:inkMk id="87" creationId="{6EE949A7-57AC-4260-AEB3-C63368AD5F21}"/>
          </ac:inkMkLst>
        </pc:inkChg>
        <pc:inkChg chg="add mod">
          <ac:chgData name="Duncan, Kayleigh Elizabeth" userId="0bf9b56d-23ed-474a-a411-c296b6e0ed75" providerId="ADAL" clId="{DE60FA8A-B4F2-4673-B454-98BB6407C17C}" dt="2021-04-19T20:58:06.996" v="1763"/>
          <ac:inkMkLst>
            <pc:docMk/>
            <pc:sldMk cId="3757366017" sldId="363"/>
            <ac:inkMk id="88" creationId="{A43A5273-BEF8-42A8-839D-B15A53AB139C}"/>
          </ac:inkMkLst>
        </pc:inkChg>
        <pc:inkChg chg="add mod">
          <ac:chgData name="Duncan, Kayleigh Elizabeth" userId="0bf9b56d-23ed-474a-a411-c296b6e0ed75" providerId="ADAL" clId="{DE60FA8A-B4F2-4673-B454-98BB6407C17C}" dt="2021-04-19T20:58:06.996" v="1763"/>
          <ac:inkMkLst>
            <pc:docMk/>
            <pc:sldMk cId="3757366017" sldId="363"/>
            <ac:inkMk id="89" creationId="{766211E3-642F-49DC-B34C-1E9840393DDF}"/>
          </ac:inkMkLst>
        </pc:inkChg>
        <pc:inkChg chg="add mod">
          <ac:chgData name="Duncan, Kayleigh Elizabeth" userId="0bf9b56d-23ed-474a-a411-c296b6e0ed75" providerId="ADAL" clId="{DE60FA8A-B4F2-4673-B454-98BB6407C17C}" dt="2021-04-19T20:58:06.996" v="1763"/>
          <ac:inkMkLst>
            <pc:docMk/>
            <pc:sldMk cId="3757366017" sldId="363"/>
            <ac:inkMk id="93" creationId="{FE3C3077-45D4-46B3-BB09-55906C067167}"/>
          </ac:inkMkLst>
        </pc:inkChg>
        <pc:inkChg chg="add mod">
          <ac:chgData name="Duncan, Kayleigh Elizabeth" userId="0bf9b56d-23ed-474a-a411-c296b6e0ed75" providerId="ADAL" clId="{DE60FA8A-B4F2-4673-B454-98BB6407C17C}" dt="2021-04-19T20:58:06.996" v="1763"/>
          <ac:inkMkLst>
            <pc:docMk/>
            <pc:sldMk cId="3757366017" sldId="363"/>
            <ac:inkMk id="94" creationId="{25772F93-B042-40BA-963D-190D7584A292}"/>
          </ac:inkMkLst>
        </pc:inkChg>
        <pc:inkChg chg="add mod">
          <ac:chgData name="Duncan, Kayleigh Elizabeth" userId="0bf9b56d-23ed-474a-a411-c296b6e0ed75" providerId="ADAL" clId="{DE60FA8A-B4F2-4673-B454-98BB6407C17C}" dt="2021-04-19T20:58:06.996" v="1763"/>
          <ac:inkMkLst>
            <pc:docMk/>
            <pc:sldMk cId="3757366017" sldId="363"/>
            <ac:inkMk id="95" creationId="{8A4C8B56-2A29-43B3-B3DF-FE9E8CA5B50A}"/>
          </ac:inkMkLst>
        </pc:inkChg>
        <pc:inkChg chg="add mod">
          <ac:chgData name="Duncan, Kayleigh Elizabeth" userId="0bf9b56d-23ed-474a-a411-c296b6e0ed75" providerId="ADAL" clId="{DE60FA8A-B4F2-4673-B454-98BB6407C17C}" dt="2021-04-19T20:58:06.996" v="1763"/>
          <ac:inkMkLst>
            <pc:docMk/>
            <pc:sldMk cId="3757366017" sldId="363"/>
            <ac:inkMk id="96" creationId="{1334A912-492E-420D-9F75-37684A65B01A}"/>
          </ac:inkMkLst>
        </pc:inkChg>
        <pc:inkChg chg="add mod">
          <ac:chgData name="Duncan, Kayleigh Elizabeth" userId="0bf9b56d-23ed-474a-a411-c296b6e0ed75" providerId="ADAL" clId="{DE60FA8A-B4F2-4673-B454-98BB6407C17C}" dt="2021-04-19T20:58:06.996" v="1763"/>
          <ac:inkMkLst>
            <pc:docMk/>
            <pc:sldMk cId="3757366017" sldId="363"/>
            <ac:inkMk id="97" creationId="{16ED92A0-E5B6-4421-BFA0-9F5A34F77EBE}"/>
          </ac:inkMkLst>
        </pc:inkChg>
        <pc:inkChg chg="add mod">
          <ac:chgData name="Duncan, Kayleigh Elizabeth" userId="0bf9b56d-23ed-474a-a411-c296b6e0ed75" providerId="ADAL" clId="{DE60FA8A-B4F2-4673-B454-98BB6407C17C}" dt="2021-04-19T20:58:06.996" v="1763"/>
          <ac:inkMkLst>
            <pc:docMk/>
            <pc:sldMk cId="3757366017" sldId="363"/>
            <ac:inkMk id="98" creationId="{CEDA9DFF-F023-471E-8384-7A4CC2A1D823}"/>
          </ac:inkMkLst>
        </pc:inkChg>
        <pc:inkChg chg="add mod">
          <ac:chgData name="Duncan, Kayleigh Elizabeth" userId="0bf9b56d-23ed-474a-a411-c296b6e0ed75" providerId="ADAL" clId="{DE60FA8A-B4F2-4673-B454-98BB6407C17C}" dt="2021-04-19T20:58:06.996" v="1763"/>
          <ac:inkMkLst>
            <pc:docMk/>
            <pc:sldMk cId="3757366017" sldId="363"/>
            <ac:inkMk id="99" creationId="{E252F50D-B3EF-4DB8-ABF5-BA924D912128}"/>
          </ac:inkMkLst>
        </pc:inkChg>
        <pc:inkChg chg="add mod">
          <ac:chgData name="Duncan, Kayleigh Elizabeth" userId="0bf9b56d-23ed-474a-a411-c296b6e0ed75" providerId="ADAL" clId="{DE60FA8A-B4F2-4673-B454-98BB6407C17C}" dt="2021-04-19T20:58:06.996" v="1763"/>
          <ac:inkMkLst>
            <pc:docMk/>
            <pc:sldMk cId="3757366017" sldId="363"/>
            <ac:inkMk id="100" creationId="{FAAB0CF4-1116-4F44-A777-F9E4F6AB6C66}"/>
          </ac:inkMkLst>
        </pc:inkChg>
        <pc:inkChg chg="add mod">
          <ac:chgData name="Duncan, Kayleigh Elizabeth" userId="0bf9b56d-23ed-474a-a411-c296b6e0ed75" providerId="ADAL" clId="{DE60FA8A-B4F2-4673-B454-98BB6407C17C}" dt="2021-04-19T20:58:06.996" v="1763"/>
          <ac:inkMkLst>
            <pc:docMk/>
            <pc:sldMk cId="3757366017" sldId="363"/>
            <ac:inkMk id="101" creationId="{3BDA0723-2B54-4E0C-888D-63285E55FCFA}"/>
          </ac:inkMkLst>
        </pc:inkChg>
        <pc:inkChg chg="add mod">
          <ac:chgData name="Duncan, Kayleigh Elizabeth" userId="0bf9b56d-23ed-474a-a411-c296b6e0ed75" providerId="ADAL" clId="{DE60FA8A-B4F2-4673-B454-98BB6407C17C}" dt="2021-04-19T20:58:06.996" v="1763"/>
          <ac:inkMkLst>
            <pc:docMk/>
            <pc:sldMk cId="3757366017" sldId="363"/>
            <ac:inkMk id="102" creationId="{BCE19376-2CD5-44FE-A7D5-F942636C84F2}"/>
          </ac:inkMkLst>
        </pc:inkChg>
        <pc:inkChg chg="add mod">
          <ac:chgData name="Duncan, Kayleigh Elizabeth" userId="0bf9b56d-23ed-474a-a411-c296b6e0ed75" providerId="ADAL" clId="{DE60FA8A-B4F2-4673-B454-98BB6407C17C}" dt="2021-04-19T20:58:06.996" v="1763"/>
          <ac:inkMkLst>
            <pc:docMk/>
            <pc:sldMk cId="3757366017" sldId="363"/>
            <ac:inkMk id="104" creationId="{F8A36E02-6C32-4316-8B68-9FB1D81C7887}"/>
          </ac:inkMkLst>
        </pc:inkChg>
        <pc:inkChg chg="add mod">
          <ac:chgData name="Duncan, Kayleigh Elizabeth" userId="0bf9b56d-23ed-474a-a411-c296b6e0ed75" providerId="ADAL" clId="{DE60FA8A-B4F2-4673-B454-98BB6407C17C}" dt="2021-04-19T20:58:06.996" v="1763"/>
          <ac:inkMkLst>
            <pc:docMk/>
            <pc:sldMk cId="3757366017" sldId="363"/>
            <ac:inkMk id="105" creationId="{DFA033DA-C9BF-46A1-A648-D3F2FC563215}"/>
          </ac:inkMkLst>
        </pc:inkChg>
        <pc:inkChg chg="add mod">
          <ac:chgData name="Duncan, Kayleigh Elizabeth" userId="0bf9b56d-23ed-474a-a411-c296b6e0ed75" providerId="ADAL" clId="{DE60FA8A-B4F2-4673-B454-98BB6407C17C}" dt="2021-04-19T20:58:06.996" v="1763"/>
          <ac:inkMkLst>
            <pc:docMk/>
            <pc:sldMk cId="3757366017" sldId="363"/>
            <ac:inkMk id="106" creationId="{FAB31934-51E9-495A-A0AD-BE14A07D0CA6}"/>
          </ac:inkMkLst>
        </pc:inkChg>
        <pc:inkChg chg="add mod">
          <ac:chgData name="Duncan, Kayleigh Elizabeth" userId="0bf9b56d-23ed-474a-a411-c296b6e0ed75" providerId="ADAL" clId="{DE60FA8A-B4F2-4673-B454-98BB6407C17C}" dt="2021-04-19T20:58:06.996" v="1763"/>
          <ac:inkMkLst>
            <pc:docMk/>
            <pc:sldMk cId="3757366017" sldId="363"/>
            <ac:inkMk id="107" creationId="{AE96ABAB-6208-4562-805D-F911BE11E1AA}"/>
          </ac:inkMkLst>
        </pc:inkChg>
        <pc:inkChg chg="add mod">
          <ac:chgData name="Duncan, Kayleigh Elizabeth" userId="0bf9b56d-23ed-474a-a411-c296b6e0ed75" providerId="ADAL" clId="{DE60FA8A-B4F2-4673-B454-98BB6407C17C}" dt="2021-04-19T20:58:06.996" v="1763"/>
          <ac:inkMkLst>
            <pc:docMk/>
            <pc:sldMk cId="3757366017" sldId="363"/>
            <ac:inkMk id="109" creationId="{375223FA-2ACC-44BD-A0D7-CA4C87A729A7}"/>
          </ac:inkMkLst>
        </pc:inkChg>
        <pc:inkChg chg="add mod">
          <ac:chgData name="Duncan, Kayleigh Elizabeth" userId="0bf9b56d-23ed-474a-a411-c296b6e0ed75" providerId="ADAL" clId="{DE60FA8A-B4F2-4673-B454-98BB6407C17C}" dt="2021-04-19T20:58:06.996" v="1763"/>
          <ac:inkMkLst>
            <pc:docMk/>
            <pc:sldMk cId="3757366017" sldId="363"/>
            <ac:inkMk id="110" creationId="{2B7DAE07-8804-41A9-9226-9EC6B528C4E1}"/>
          </ac:inkMkLst>
        </pc:inkChg>
        <pc:inkChg chg="add mod">
          <ac:chgData name="Duncan, Kayleigh Elizabeth" userId="0bf9b56d-23ed-474a-a411-c296b6e0ed75" providerId="ADAL" clId="{DE60FA8A-B4F2-4673-B454-98BB6407C17C}" dt="2021-04-19T20:58:06.996" v="1763"/>
          <ac:inkMkLst>
            <pc:docMk/>
            <pc:sldMk cId="3757366017" sldId="363"/>
            <ac:inkMk id="112" creationId="{0E050580-D73F-4FBD-A9E9-470B06FFDA46}"/>
          </ac:inkMkLst>
        </pc:inkChg>
        <pc:inkChg chg="add mod">
          <ac:chgData name="Duncan, Kayleigh Elizabeth" userId="0bf9b56d-23ed-474a-a411-c296b6e0ed75" providerId="ADAL" clId="{DE60FA8A-B4F2-4673-B454-98BB6407C17C}" dt="2021-04-19T20:58:06.996" v="1763"/>
          <ac:inkMkLst>
            <pc:docMk/>
            <pc:sldMk cId="3757366017" sldId="363"/>
            <ac:inkMk id="113" creationId="{E4B5E691-9668-4423-96EC-63C8990A6758}"/>
          </ac:inkMkLst>
        </pc:inkChg>
        <pc:inkChg chg="add mod">
          <ac:chgData name="Duncan, Kayleigh Elizabeth" userId="0bf9b56d-23ed-474a-a411-c296b6e0ed75" providerId="ADAL" clId="{DE60FA8A-B4F2-4673-B454-98BB6407C17C}" dt="2021-04-19T20:58:06.996" v="1763"/>
          <ac:inkMkLst>
            <pc:docMk/>
            <pc:sldMk cId="3757366017" sldId="363"/>
            <ac:inkMk id="114" creationId="{C523DD93-E3AA-4180-8C30-7929FCCD2AB1}"/>
          </ac:inkMkLst>
        </pc:inkChg>
        <pc:inkChg chg="add mod">
          <ac:chgData name="Duncan, Kayleigh Elizabeth" userId="0bf9b56d-23ed-474a-a411-c296b6e0ed75" providerId="ADAL" clId="{DE60FA8A-B4F2-4673-B454-98BB6407C17C}" dt="2021-04-19T20:58:06.996" v="1763"/>
          <ac:inkMkLst>
            <pc:docMk/>
            <pc:sldMk cId="3757366017" sldId="363"/>
            <ac:inkMk id="115" creationId="{15F3B86C-0EF7-4DA8-BFBA-2CFA355310A9}"/>
          </ac:inkMkLst>
        </pc:inkChg>
        <pc:inkChg chg="add mod">
          <ac:chgData name="Duncan, Kayleigh Elizabeth" userId="0bf9b56d-23ed-474a-a411-c296b6e0ed75" providerId="ADAL" clId="{DE60FA8A-B4F2-4673-B454-98BB6407C17C}" dt="2021-04-19T20:58:06.996" v="1763"/>
          <ac:inkMkLst>
            <pc:docMk/>
            <pc:sldMk cId="3757366017" sldId="363"/>
            <ac:inkMk id="116" creationId="{2964057C-15E9-4DCB-954D-D4DD5D288023}"/>
          </ac:inkMkLst>
        </pc:inkChg>
        <pc:inkChg chg="add mod">
          <ac:chgData name="Duncan, Kayleigh Elizabeth" userId="0bf9b56d-23ed-474a-a411-c296b6e0ed75" providerId="ADAL" clId="{DE60FA8A-B4F2-4673-B454-98BB6407C17C}" dt="2021-04-19T20:58:06.996" v="1763"/>
          <ac:inkMkLst>
            <pc:docMk/>
            <pc:sldMk cId="3757366017" sldId="363"/>
            <ac:inkMk id="117" creationId="{83D809A8-8C5B-4F31-9AB4-32C5A5DD73CE}"/>
          </ac:inkMkLst>
        </pc:inkChg>
        <pc:inkChg chg="add mod">
          <ac:chgData name="Duncan, Kayleigh Elizabeth" userId="0bf9b56d-23ed-474a-a411-c296b6e0ed75" providerId="ADAL" clId="{DE60FA8A-B4F2-4673-B454-98BB6407C17C}" dt="2021-04-19T20:58:06.996" v="1763"/>
          <ac:inkMkLst>
            <pc:docMk/>
            <pc:sldMk cId="3757366017" sldId="363"/>
            <ac:inkMk id="118" creationId="{8A3241F8-3098-493F-B9BC-0966EBD6EAE3}"/>
          </ac:inkMkLst>
        </pc:inkChg>
        <pc:inkChg chg="add mod">
          <ac:chgData name="Duncan, Kayleigh Elizabeth" userId="0bf9b56d-23ed-474a-a411-c296b6e0ed75" providerId="ADAL" clId="{DE60FA8A-B4F2-4673-B454-98BB6407C17C}" dt="2021-04-19T20:58:06.996" v="1763"/>
          <ac:inkMkLst>
            <pc:docMk/>
            <pc:sldMk cId="3757366017" sldId="363"/>
            <ac:inkMk id="119" creationId="{A00B059C-6BC2-4295-ABE2-5287D280DCA4}"/>
          </ac:inkMkLst>
        </pc:inkChg>
        <pc:inkChg chg="add mod">
          <ac:chgData name="Duncan, Kayleigh Elizabeth" userId="0bf9b56d-23ed-474a-a411-c296b6e0ed75" providerId="ADAL" clId="{DE60FA8A-B4F2-4673-B454-98BB6407C17C}" dt="2021-04-19T20:58:06.996" v="1763"/>
          <ac:inkMkLst>
            <pc:docMk/>
            <pc:sldMk cId="3757366017" sldId="363"/>
            <ac:inkMk id="120" creationId="{FAB5EFA8-972E-46BB-9133-ECB266A33674}"/>
          </ac:inkMkLst>
        </pc:inkChg>
        <pc:inkChg chg="add mod">
          <ac:chgData name="Duncan, Kayleigh Elizabeth" userId="0bf9b56d-23ed-474a-a411-c296b6e0ed75" providerId="ADAL" clId="{DE60FA8A-B4F2-4673-B454-98BB6407C17C}" dt="2021-04-19T20:58:06.996" v="1763"/>
          <ac:inkMkLst>
            <pc:docMk/>
            <pc:sldMk cId="3757366017" sldId="363"/>
            <ac:inkMk id="121" creationId="{B8E96FFF-B0CC-4325-8A4B-A2D2E185E9C2}"/>
          </ac:inkMkLst>
        </pc:inkChg>
        <pc:inkChg chg="add mod">
          <ac:chgData name="Duncan, Kayleigh Elizabeth" userId="0bf9b56d-23ed-474a-a411-c296b6e0ed75" providerId="ADAL" clId="{DE60FA8A-B4F2-4673-B454-98BB6407C17C}" dt="2021-04-19T20:58:06.996" v="1763"/>
          <ac:inkMkLst>
            <pc:docMk/>
            <pc:sldMk cId="3757366017" sldId="363"/>
            <ac:inkMk id="123" creationId="{AD93EBFA-611B-48A6-9E7A-BFF8DA141DF2}"/>
          </ac:inkMkLst>
        </pc:inkChg>
        <pc:inkChg chg="add mod">
          <ac:chgData name="Duncan, Kayleigh Elizabeth" userId="0bf9b56d-23ed-474a-a411-c296b6e0ed75" providerId="ADAL" clId="{DE60FA8A-B4F2-4673-B454-98BB6407C17C}" dt="2021-04-19T20:58:06.996" v="1763"/>
          <ac:inkMkLst>
            <pc:docMk/>
            <pc:sldMk cId="3757366017" sldId="363"/>
            <ac:inkMk id="124" creationId="{2206BBFA-B8CB-4007-A122-5B8727B5B52D}"/>
          </ac:inkMkLst>
        </pc:inkChg>
        <pc:inkChg chg="add mod">
          <ac:chgData name="Duncan, Kayleigh Elizabeth" userId="0bf9b56d-23ed-474a-a411-c296b6e0ed75" providerId="ADAL" clId="{DE60FA8A-B4F2-4673-B454-98BB6407C17C}" dt="2021-04-19T20:58:06.996" v="1763"/>
          <ac:inkMkLst>
            <pc:docMk/>
            <pc:sldMk cId="3757366017" sldId="363"/>
            <ac:inkMk id="125" creationId="{78F0F2FE-5EA7-4235-9959-C3DAF87531E2}"/>
          </ac:inkMkLst>
        </pc:inkChg>
        <pc:inkChg chg="add mod">
          <ac:chgData name="Duncan, Kayleigh Elizabeth" userId="0bf9b56d-23ed-474a-a411-c296b6e0ed75" providerId="ADAL" clId="{DE60FA8A-B4F2-4673-B454-98BB6407C17C}" dt="2021-04-19T20:58:06.996" v="1763"/>
          <ac:inkMkLst>
            <pc:docMk/>
            <pc:sldMk cId="3757366017" sldId="363"/>
            <ac:inkMk id="126" creationId="{E96053E1-9EC2-4E39-8491-6FC68F0F4348}"/>
          </ac:inkMkLst>
        </pc:inkChg>
        <pc:inkChg chg="add mod">
          <ac:chgData name="Duncan, Kayleigh Elizabeth" userId="0bf9b56d-23ed-474a-a411-c296b6e0ed75" providerId="ADAL" clId="{DE60FA8A-B4F2-4673-B454-98BB6407C17C}" dt="2021-04-19T20:58:06.996" v="1763"/>
          <ac:inkMkLst>
            <pc:docMk/>
            <pc:sldMk cId="3757366017" sldId="363"/>
            <ac:inkMk id="127" creationId="{848A3CF3-680A-4A87-ACEF-8C827E2ED67A}"/>
          </ac:inkMkLst>
        </pc:inkChg>
        <pc:inkChg chg="add mod">
          <ac:chgData name="Duncan, Kayleigh Elizabeth" userId="0bf9b56d-23ed-474a-a411-c296b6e0ed75" providerId="ADAL" clId="{DE60FA8A-B4F2-4673-B454-98BB6407C17C}" dt="2021-04-19T20:58:06.996" v="1763"/>
          <ac:inkMkLst>
            <pc:docMk/>
            <pc:sldMk cId="3757366017" sldId="363"/>
            <ac:inkMk id="128" creationId="{778A242D-962D-4811-930C-CE7D9697CBA5}"/>
          </ac:inkMkLst>
        </pc:inkChg>
        <pc:inkChg chg="add mod">
          <ac:chgData name="Duncan, Kayleigh Elizabeth" userId="0bf9b56d-23ed-474a-a411-c296b6e0ed75" providerId="ADAL" clId="{DE60FA8A-B4F2-4673-B454-98BB6407C17C}" dt="2021-04-19T20:58:06.996" v="1763"/>
          <ac:inkMkLst>
            <pc:docMk/>
            <pc:sldMk cId="3757366017" sldId="363"/>
            <ac:inkMk id="129" creationId="{A2E3C2BC-63FD-4D0A-A1AB-DB34A5D28912}"/>
          </ac:inkMkLst>
        </pc:inkChg>
        <pc:inkChg chg="add mod">
          <ac:chgData name="Duncan, Kayleigh Elizabeth" userId="0bf9b56d-23ed-474a-a411-c296b6e0ed75" providerId="ADAL" clId="{DE60FA8A-B4F2-4673-B454-98BB6407C17C}" dt="2021-04-19T20:58:06.996" v="1763"/>
          <ac:inkMkLst>
            <pc:docMk/>
            <pc:sldMk cId="3757366017" sldId="363"/>
            <ac:inkMk id="131" creationId="{3DD1615F-1E28-4A49-81BC-ED5778DB0465}"/>
          </ac:inkMkLst>
        </pc:inkChg>
        <pc:inkChg chg="add mod">
          <ac:chgData name="Duncan, Kayleigh Elizabeth" userId="0bf9b56d-23ed-474a-a411-c296b6e0ed75" providerId="ADAL" clId="{DE60FA8A-B4F2-4673-B454-98BB6407C17C}" dt="2021-04-19T20:58:06.996" v="1763"/>
          <ac:inkMkLst>
            <pc:docMk/>
            <pc:sldMk cId="3757366017" sldId="363"/>
            <ac:inkMk id="132" creationId="{31973399-5454-46E2-A8A2-25F5F3A5457D}"/>
          </ac:inkMkLst>
        </pc:inkChg>
        <pc:inkChg chg="add mod">
          <ac:chgData name="Duncan, Kayleigh Elizabeth" userId="0bf9b56d-23ed-474a-a411-c296b6e0ed75" providerId="ADAL" clId="{DE60FA8A-B4F2-4673-B454-98BB6407C17C}" dt="2021-04-19T20:58:06.996" v="1763"/>
          <ac:inkMkLst>
            <pc:docMk/>
            <pc:sldMk cId="3757366017" sldId="363"/>
            <ac:inkMk id="133" creationId="{969C2F2F-D2B8-4A8F-B20B-4F73F25F92F9}"/>
          </ac:inkMkLst>
        </pc:inkChg>
        <pc:inkChg chg="add mod">
          <ac:chgData name="Duncan, Kayleigh Elizabeth" userId="0bf9b56d-23ed-474a-a411-c296b6e0ed75" providerId="ADAL" clId="{DE60FA8A-B4F2-4673-B454-98BB6407C17C}" dt="2021-04-19T20:58:06.996" v="1763"/>
          <ac:inkMkLst>
            <pc:docMk/>
            <pc:sldMk cId="3757366017" sldId="363"/>
            <ac:inkMk id="134" creationId="{8F968CD1-8C7E-4E3F-806B-03C36FD647DF}"/>
          </ac:inkMkLst>
        </pc:inkChg>
        <pc:inkChg chg="add mod">
          <ac:chgData name="Duncan, Kayleigh Elizabeth" userId="0bf9b56d-23ed-474a-a411-c296b6e0ed75" providerId="ADAL" clId="{DE60FA8A-B4F2-4673-B454-98BB6407C17C}" dt="2021-04-19T20:58:06.996" v="1763"/>
          <ac:inkMkLst>
            <pc:docMk/>
            <pc:sldMk cId="3757366017" sldId="363"/>
            <ac:inkMk id="135" creationId="{D34FFAF2-CA80-43BE-8139-BCE2DC6BA8E5}"/>
          </ac:inkMkLst>
        </pc:inkChg>
        <pc:inkChg chg="add mod">
          <ac:chgData name="Duncan, Kayleigh Elizabeth" userId="0bf9b56d-23ed-474a-a411-c296b6e0ed75" providerId="ADAL" clId="{DE60FA8A-B4F2-4673-B454-98BB6407C17C}" dt="2021-04-19T20:58:06.996" v="1763"/>
          <ac:inkMkLst>
            <pc:docMk/>
            <pc:sldMk cId="3757366017" sldId="363"/>
            <ac:inkMk id="136" creationId="{C215630D-1434-4EB6-A224-E51583F5B210}"/>
          </ac:inkMkLst>
        </pc:inkChg>
        <pc:inkChg chg="add mod">
          <ac:chgData name="Duncan, Kayleigh Elizabeth" userId="0bf9b56d-23ed-474a-a411-c296b6e0ed75" providerId="ADAL" clId="{DE60FA8A-B4F2-4673-B454-98BB6407C17C}" dt="2021-04-19T20:58:06.996" v="1763"/>
          <ac:inkMkLst>
            <pc:docMk/>
            <pc:sldMk cId="3757366017" sldId="363"/>
            <ac:inkMk id="137" creationId="{4BD9295F-D781-460C-BD14-153E7A8AF0A5}"/>
          </ac:inkMkLst>
        </pc:inkChg>
        <pc:inkChg chg="add mod">
          <ac:chgData name="Duncan, Kayleigh Elizabeth" userId="0bf9b56d-23ed-474a-a411-c296b6e0ed75" providerId="ADAL" clId="{DE60FA8A-B4F2-4673-B454-98BB6407C17C}" dt="2021-04-19T20:58:06.996" v="1763"/>
          <ac:inkMkLst>
            <pc:docMk/>
            <pc:sldMk cId="3757366017" sldId="363"/>
            <ac:inkMk id="138" creationId="{D90C2E92-EA6B-4AB1-B27E-50A34ACEA2C1}"/>
          </ac:inkMkLst>
        </pc:inkChg>
        <pc:inkChg chg="add mod">
          <ac:chgData name="Duncan, Kayleigh Elizabeth" userId="0bf9b56d-23ed-474a-a411-c296b6e0ed75" providerId="ADAL" clId="{DE60FA8A-B4F2-4673-B454-98BB6407C17C}" dt="2021-04-19T20:57:46.394" v="1752"/>
          <ac:inkMkLst>
            <pc:docMk/>
            <pc:sldMk cId="3757366017" sldId="363"/>
            <ac:inkMk id="139" creationId="{CAAC124A-8494-4B45-A409-767F75E792D6}"/>
          </ac:inkMkLst>
        </pc:inkChg>
        <pc:inkChg chg="add mod">
          <ac:chgData name="Duncan, Kayleigh Elizabeth" userId="0bf9b56d-23ed-474a-a411-c296b6e0ed75" providerId="ADAL" clId="{DE60FA8A-B4F2-4673-B454-98BB6407C17C}" dt="2021-04-19T20:57:46.394" v="1752"/>
          <ac:inkMkLst>
            <pc:docMk/>
            <pc:sldMk cId="3757366017" sldId="363"/>
            <ac:inkMk id="140" creationId="{95F9D0CF-9B37-4F76-A110-A84CB6C8463E}"/>
          </ac:inkMkLst>
        </pc:inkChg>
        <pc:inkChg chg="add mod">
          <ac:chgData name="Duncan, Kayleigh Elizabeth" userId="0bf9b56d-23ed-474a-a411-c296b6e0ed75" providerId="ADAL" clId="{DE60FA8A-B4F2-4673-B454-98BB6407C17C}" dt="2021-04-19T20:57:46.394" v="1752"/>
          <ac:inkMkLst>
            <pc:docMk/>
            <pc:sldMk cId="3757366017" sldId="363"/>
            <ac:inkMk id="141" creationId="{3E078D86-E93B-4CE9-B57A-CB0FB6A59AA4}"/>
          </ac:inkMkLst>
        </pc:inkChg>
        <pc:inkChg chg="add mod">
          <ac:chgData name="Duncan, Kayleigh Elizabeth" userId="0bf9b56d-23ed-474a-a411-c296b6e0ed75" providerId="ADAL" clId="{DE60FA8A-B4F2-4673-B454-98BB6407C17C}" dt="2021-04-19T20:57:46.394" v="1752"/>
          <ac:inkMkLst>
            <pc:docMk/>
            <pc:sldMk cId="3757366017" sldId="363"/>
            <ac:inkMk id="142" creationId="{0970FEF8-784C-4155-9E16-9F91B1C00103}"/>
          </ac:inkMkLst>
        </pc:inkChg>
        <pc:inkChg chg="add mod">
          <ac:chgData name="Duncan, Kayleigh Elizabeth" userId="0bf9b56d-23ed-474a-a411-c296b6e0ed75" providerId="ADAL" clId="{DE60FA8A-B4F2-4673-B454-98BB6407C17C}" dt="2021-04-19T20:57:46.394" v="1752"/>
          <ac:inkMkLst>
            <pc:docMk/>
            <pc:sldMk cId="3757366017" sldId="363"/>
            <ac:inkMk id="143" creationId="{95B89B07-664A-4953-BC1F-0ACEE0B0C68A}"/>
          </ac:inkMkLst>
        </pc:inkChg>
        <pc:inkChg chg="add mod">
          <ac:chgData name="Duncan, Kayleigh Elizabeth" userId="0bf9b56d-23ed-474a-a411-c296b6e0ed75" providerId="ADAL" clId="{DE60FA8A-B4F2-4673-B454-98BB6407C17C}" dt="2021-04-19T20:57:46.394" v="1752"/>
          <ac:inkMkLst>
            <pc:docMk/>
            <pc:sldMk cId="3757366017" sldId="363"/>
            <ac:inkMk id="144" creationId="{C17DF51A-55B4-4AE2-A76A-BFAB3CF561CA}"/>
          </ac:inkMkLst>
        </pc:inkChg>
        <pc:inkChg chg="add mod">
          <ac:chgData name="Duncan, Kayleigh Elizabeth" userId="0bf9b56d-23ed-474a-a411-c296b6e0ed75" providerId="ADAL" clId="{DE60FA8A-B4F2-4673-B454-98BB6407C17C}" dt="2021-04-19T20:57:46.394" v="1752"/>
          <ac:inkMkLst>
            <pc:docMk/>
            <pc:sldMk cId="3757366017" sldId="363"/>
            <ac:inkMk id="145" creationId="{7DEFD4DA-786D-43BC-A9AE-E7764C0177D9}"/>
          </ac:inkMkLst>
        </pc:inkChg>
        <pc:inkChg chg="add mod">
          <ac:chgData name="Duncan, Kayleigh Elizabeth" userId="0bf9b56d-23ed-474a-a411-c296b6e0ed75" providerId="ADAL" clId="{DE60FA8A-B4F2-4673-B454-98BB6407C17C}" dt="2021-04-19T20:57:46.394" v="1752"/>
          <ac:inkMkLst>
            <pc:docMk/>
            <pc:sldMk cId="3757366017" sldId="363"/>
            <ac:inkMk id="146" creationId="{BE29942E-BF7E-4C53-9A0E-C6BB1DF870B2}"/>
          </ac:inkMkLst>
        </pc:inkChg>
        <pc:inkChg chg="add mod">
          <ac:chgData name="Duncan, Kayleigh Elizabeth" userId="0bf9b56d-23ed-474a-a411-c296b6e0ed75" providerId="ADAL" clId="{DE60FA8A-B4F2-4673-B454-98BB6407C17C}" dt="2021-04-19T20:57:46.394" v="1752"/>
          <ac:inkMkLst>
            <pc:docMk/>
            <pc:sldMk cId="3757366017" sldId="363"/>
            <ac:inkMk id="147" creationId="{E460868B-3124-47CE-805D-3242FA5F3E87}"/>
          </ac:inkMkLst>
        </pc:inkChg>
        <pc:inkChg chg="add mod">
          <ac:chgData name="Duncan, Kayleigh Elizabeth" userId="0bf9b56d-23ed-474a-a411-c296b6e0ed75" providerId="ADAL" clId="{DE60FA8A-B4F2-4673-B454-98BB6407C17C}" dt="2021-04-19T20:57:46.394" v="1752"/>
          <ac:inkMkLst>
            <pc:docMk/>
            <pc:sldMk cId="3757366017" sldId="363"/>
            <ac:inkMk id="148" creationId="{EF299974-4869-4411-BFB5-2320FCFAB926}"/>
          </ac:inkMkLst>
        </pc:inkChg>
        <pc:inkChg chg="add mod">
          <ac:chgData name="Duncan, Kayleigh Elizabeth" userId="0bf9b56d-23ed-474a-a411-c296b6e0ed75" providerId="ADAL" clId="{DE60FA8A-B4F2-4673-B454-98BB6407C17C}" dt="2021-04-19T20:57:46.394" v="1752"/>
          <ac:inkMkLst>
            <pc:docMk/>
            <pc:sldMk cId="3757366017" sldId="363"/>
            <ac:inkMk id="149" creationId="{2FFCC827-DB54-4C76-B8EF-304F3398E112}"/>
          </ac:inkMkLst>
        </pc:inkChg>
        <pc:inkChg chg="add mod">
          <ac:chgData name="Duncan, Kayleigh Elizabeth" userId="0bf9b56d-23ed-474a-a411-c296b6e0ed75" providerId="ADAL" clId="{DE60FA8A-B4F2-4673-B454-98BB6407C17C}" dt="2021-04-19T20:57:46.394" v="1752"/>
          <ac:inkMkLst>
            <pc:docMk/>
            <pc:sldMk cId="3757366017" sldId="363"/>
            <ac:inkMk id="150" creationId="{F072CAB0-8CD1-48E3-8672-B9CF3F5F3D70}"/>
          </ac:inkMkLst>
        </pc:inkChg>
        <pc:inkChg chg="add mod">
          <ac:chgData name="Duncan, Kayleigh Elizabeth" userId="0bf9b56d-23ed-474a-a411-c296b6e0ed75" providerId="ADAL" clId="{DE60FA8A-B4F2-4673-B454-98BB6407C17C}" dt="2021-04-19T20:58:06.996" v="1763"/>
          <ac:inkMkLst>
            <pc:docMk/>
            <pc:sldMk cId="3757366017" sldId="363"/>
            <ac:inkMk id="154" creationId="{B8C5D6E8-C108-4306-9D01-10E795E9D670}"/>
          </ac:inkMkLst>
        </pc:inkChg>
        <pc:inkChg chg="add mod">
          <ac:chgData name="Duncan, Kayleigh Elizabeth" userId="0bf9b56d-23ed-474a-a411-c296b6e0ed75" providerId="ADAL" clId="{DE60FA8A-B4F2-4673-B454-98BB6407C17C}" dt="2021-04-19T20:58:06.996" v="1763"/>
          <ac:inkMkLst>
            <pc:docMk/>
            <pc:sldMk cId="3757366017" sldId="363"/>
            <ac:inkMk id="155" creationId="{8617F043-D824-4040-A528-F20C88D436B3}"/>
          </ac:inkMkLst>
        </pc:inkChg>
        <pc:inkChg chg="add mod">
          <ac:chgData name="Duncan, Kayleigh Elizabeth" userId="0bf9b56d-23ed-474a-a411-c296b6e0ed75" providerId="ADAL" clId="{DE60FA8A-B4F2-4673-B454-98BB6407C17C}" dt="2021-04-19T20:58:06.996" v="1763"/>
          <ac:inkMkLst>
            <pc:docMk/>
            <pc:sldMk cId="3757366017" sldId="363"/>
            <ac:inkMk id="156" creationId="{134B155C-A296-412D-9F6F-62E082E90CA6}"/>
          </ac:inkMkLst>
        </pc:inkChg>
        <pc:inkChg chg="add mod">
          <ac:chgData name="Duncan, Kayleigh Elizabeth" userId="0bf9b56d-23ed-474a-a411-c296b6e0ed75" providerId="ADAL" clId="{DE60FA8A-B4F2-4673-B454-98BB6407C17C}" dt="2021-04-19T20:58:06.996" v="1763"/>
          <ac:inkMkLst>
            <pc:docMk/>
            <pc:sldMk cId="3757366017" sldId="363"/>
            <ac:inkMk id="158" creationId="{E48DA7C8-D8EE-4F7A-A4DF-C5ECE2294B27}"/>
          </ac:inkMkLst>
        </pc:inkChg>
        <pc:inkChg chg="add mod">
          <ac:chgData name="Duncan, Kayleigh Elizabeth" userId="0bf9b56d-23ed-474a-a411-c296b6e0ed75" providerId="ADAL" clId="{DE60FA8A-B4F2-4673-B454-98BB6407C17C}" dt="2021-04-19T20:58:06.996" v="1763"/>
          <ac:inkMkLst>
            <pc:docMk/>
            <pc:sldMk cId="3757366017" sldId="363"/>
            <ac:inkMk id="159" creationId="{E2F0DF7F-DD0A-44A6-A19A-281C59D8C30F}"/>
          </ac:inkMkLst>
        </pc:inkChg>
        <pc:inkChg chg="add mod">
          <ac:chgData name="Duncan, Kayleigh Elizabeth" userId="0bf9b56d-23ed-474a-a411-c296b6e0ed75" providerId="ADAL" clId="{DE60FA8A-B4F2-4673-B454-98BB6407C17C}" dt="2021-04-19T20:58:06.996" v="1763"/>
          <ac:inkMkLst>
            <pc:docMk/>
            <pc:sldMk cId="3757366017" sldId="363"/>
            <ac:inkMk id="160" creationId="{164CA1CB-127C-47E3-A8B8-192A7CFB2367}"/>
          </ac:inkMkLst>
        </pc:inkChg>
        <pc:inkChg chg="add mod">
          <ac:chgData name="Duncan, Kayleigh Elizabeth" userId="0bf9b56d-23ed-474a-a411-c296b6e0ed75" providerId="ADAL" clId="{DE60FA8A-B4F2-4673-B454-98BB6407C17C}" dt="2021-04-19T20:58:06.996" v="1763"/>
          <ac:inkMkLst>
            <pc:docMk/>
            <pc:sldMk cId="3757366017" sldId="363"/>
            <ac:inkMk id="161" creationId="{65DD8EC1-086B-4E20-83EE-77F8EC53778B}"/>
          </ac:inkMkLst>
        </pc:inkChg>
        <pc:inkChg chg="add mod">
          <ac:chgData name="Duncan, Kayleigh Elizabeth" userId="0bf9b56d-23ed-474a-a411-c296b6e0ed75" providerId="ADAL" clId="{DE60FA8A-B4F2-4673-B454-98BB6407C17C}" dt="2021-04-19T20:58:06.996" v="1763"/>
          <ac:inkMkLst>
            <pc:docMk/>
            <pc:sldMk cId="3757366017" sldId="363"/>
            <ac:inkMk id="162" creationId="{26542A3E-47A0-4BF2-A276-58AACB418D4F}"/>
          </ac:inkMkLst>
        </pc:inkChg>
        <pc:inkChg chg="add mod">
          <ac:chgData name="Duncan, Kayleigh Elizabeth" userId="0bf9b56d-23ed-474a-a411-c296b6e0ed75" providerId="ADAL" clId="{DE60FA8A-B4F2-4673-B454-98BB6407C17C}" dt="2021-04-19T20:58:06.996" v="1763"/>
          <ac:inkMkLst>
            <pc:docMk/>
            <pc:sldMk cId="3757366017" sldId="363"/>
            <ac:inkMk id="163" creationId="{034375F2-ABD8-473B-B69A-2E99E415D519}"/>
          </ac:inkMkLst>
        </pc:inkChg>
        <pc:inkChg chg="add mod">
          <ac:chgData name="Duncan, Kayleigh Elizabeth" userId="0bf9b56d-23ed-474a-a411-c296b6e0ed75" providerId="ADAL" clId="{DE60FA8A-B4F2-4673-B454-98BB6407C17C}" dt="2021-04-19T20:58:30.832" v="1771"/>
          <ac:inkMkLst>
            <pc:docMk/>
            <pc:sldMk cId="3757366017" sldId="363"/>
            <ac:inkMk id="165" creationId="{4548DDF1-47C8-4AE2-8BCB-921D58E8735B}"/>
          </ac:inkMkLst>
        </pc:inkChg>
        <pc:inkChg chg="add mod">
          <ac:chgData name="Duncan, Kayleigh Elizabeth" userId="0bf9b56d-23ed-474a-a411-c296b6e0ed75" providerId="ADAL" clId="{DE60FA8A-B4F2-4673-B454-98BB6407C17C}" dt="2021-04-19T20:58:30.832" v="1771"/>
          <ac:inkMkLst>
            <pc:docMk/>
            <pc:sldMk cId="3757366017" sldId="363"/>
            <ac:inkMk id="166" creationId="{BB7F3EE5-99F8-4079-8A77-F5CDBFBEE71A}"/>
          </ac:inkMkLst>
        </pc:inkChg>
        <pc:inkChg chg="add mod">
          <ac:chgData name="Duncan, Kayleigh Elizabeth" userId="0bf9b56d-23ed-474a-a411-c296b6e0ed75" providerId="ADAL" clId="{DE60FA8A-B4F2-4673-B454-98BB6407C17C}" dt="2021-04-19T20:58:30.832" v="1771"/>
          <ac:inkMkLst>
            <pc:docMk/>
            <pc:sldMk cId="3757366017" sldId="363"/>
            <ac:inkMk id="167" creationId="{B8237ED6-DD9E-4AD2-A5CA-7748C54E3713}"/>
          </ac:inkMkLst>
        </pc:inkChg>
        <pc:inkChg chg="add del mod">
          <ac:chgData name="Duncan, Kayleigh Elizabeth" userId="0bf9b56d-23ed-474a-a411-c296b6e0ed75" providerId="ADAL" clId="{DE60FA8A-B4F2-4673-B454-98BB6407C17C}" dt="2021-04-19T20:58:31.866" v="1772" actId="9405"/>
          <ac:inkMkLst>
            <pc:docMk/>
            <pc:sldMk cId="3757366017" sldId="363"/>
            <ac:inkMk id="168" creationId="{93AF537B-5747-4FDC-9D83-27F69B2FDC5B}"/>
          </ac:inkMkLst>
        </pc:inkChg>
        <pc:inkChg chg="add del mod">
          <ac:chgData name="Duncan, Kayleigh Elizabeth" userId="0bf9b56d-23ed-474a-a411-c296b6e0ed75" providerId="ADAL" clId="{DE60FA8A-B4F2-4673-B454-98BB6407C17C}" dt="2021-04-19T20:58:30.832" v="1771"/>
          <ac:inkMkLst>
            <pc:docMk/>
            <pc:sldMk cId="3757366017" sldId="363"/>
            <ac:inkMk id="169" creationId="{1D9CD65F-6134-4282-9324-4F29E906D5F1}"/>
          </ac:inkMkLst>
        </pc:inkChg>
      </pc:sldChg>
      <pc:sldChg chg="add del">
        <pc:chgData name="Duncan, Kayleigh Elizabeth" userId="0bf9b56d-23ed-474a-a411-c296b6e0ed75" providerId="ADAL" clId="{DE60FA8A-B4F2-4673-B454-98BB6407C17C}" dt="2021-04-14T22:00:53.856" v="154"/>
        <pc:sldMkLst>
          <pc:docMk/>
          <pc:sldMk cId="1118235632" sldId="364"/>
        </pc:sldMkLst>
      </pc:sldChg>
      <pc:sldChg chg="addSp modSp add del mod">
        <pc:chgData name="Duncan, Kayleigh Elizabeth" userId="0bf9b56d-23ed-474a-a411-c296b6e0ed75" providerId="ADAL" clId="{DE60FA8A-B4F2-4673-B454-98BB6407C17C}" dt="2021-04-19T21:26:35.831" v="2092" actId="20577"/>
        <pc:sldMkLst>
          <pc:docMk/>
          <pc:sldMk cId="311833385" sldId="370"/>
        </pc:sldMkLst>
        <pc:spChg chg="mod">
          <ac:chgData name="Duncan, Kayleigh Elizabeth" userId="0bf9b56d-23ed-474a-a411-c296b6e0ed75" providerId="ADAL" clId="{DE60FA8A-B4F2-4673-B454-98BB6407C17C}" dt="2021-04-19T21:26:35.831" v="2092" actId="20577"/>
          <ac:spMkLst>
            <pc:docMk/>
            <pc:sldMk cId="311833385" sldId="370"/>
            <ac:spMk id="3" creationId="{D37F72D8-E532-46F8-93CB-EBB30EEE76E0}"/>
          </ac:spMkLst>
        </pc:spChg>
        <pc:grpChg chg="mod">
          <ac:chgData name="Duncan, Kayleigh Elizabeth" userId="0bf9b56d-23ed-474a-a411-c296b6e0ed75" providerId="ADAL" clId="{DE60FA8A-B4F2-4673-B454-98BB6407C17C}" dt="2021-04-19T21:04:53.427" v="1990"/>
          <ac:grpSpMkLst>
            <pc:docMk/>
            <pc:sldMk cId="311833385" sldId="370"/>
            <ac:grpSpMk id="9" creationId="{F8153979-EF1B-4E0D-A048-5C96BFAE5369}"/>
          </ac:grpSpMkLst>
        </pc:grpChg>
        <pc:grpChg chg="mod">
          <ac:chgData name="Duncan, Kayleigh Elizabeth" userId="0bf9b56d-23ed-474a-a411-c296b6e0ed75" providerId="ADAL" clId="{DE60FA8A-B4F2-4673-B454-98BB6407C17C}" dt="2021-04-19T21:04:56.531" v="1993"/>
          <ac:grpSpMkLst>
            <pc:docMk/>
            <pc:sldMk cId="311833385" sldId="370"/>
            <ac:grpSpMk id="12" creationId="{A6EDAFA4-362F-4E38-846C-28312AC6D5B4}"/>
          </ac:grpSpMkLst>
        </pc:grpChg>
        <pc:inkChg chg="add">
          <ac:chgData name="Duncan, Kayleigh Elizabeth" userId="0bf9b56d-23ed-474a-a411-c296b6e0ed75" providerId="ADAL" clId="{DE60FA8A-B4F2-4673-B454-98BB6407C17C}" dt="2021-04-19T21:04:38.642" v="1985" actId="9405"/>
          <ac:inkMkLst>
            <pc:docMk/>
            <pc:sldMk cId="311833385" sldId="370"/>
            <ac:inkMk id="4" creationId="{9DDBF11C-D21B-4AAA-82F2-7A78B7B428D9}"/>
          </ac:inkMkLst>
        </pc:inkChg>
        <pc:inkChg chg="add mod">
          <ac:chgData name="Duncan, Kayleigh Elizabeth" userId="0bf9b56d-23ed-474a-a411-c296b6e0ed75" providerId="ADAL" clId="{DE60FA8A-B4F2-4673-B454-98BB6407C17C}" dt="2021-04-19T21:04:53.427" v="1990"/>
          <ac:inkMkLst>
            <pc:docMk/>
            <pc:sldMk cId="311833385" sldId="370"/>
            <ac:inkMk id="5" creationId="{E917CC6C-6C01-4887-915E-24CCD4F9AF01}"/>
          </ac:inkMkLst>
        </pc:inkChg>
        <pc:inkChg chg="add mod">
          <ac:chgData name="Duncan, Kayleigh Elizabeth" userId="0bf9b56d-23ed-474a-a411-c296b6e0ed75" providerId="ADAL" clId="{DE60FA8A-B4F2-4673-B454-98BB6407C17C}" dt="2021-04-19T21:04:53.427" v="1990"/>
          <ac:inkMkLst>
            <pc:docMk/>
            <pc:sldMk cId="311833385" sldId="370"/>
            <ac:inkMk id="6" creationId="{64EC6C65-49D8-497F-B1B8-9AAE035994A5}"/>
          </ac:inkMkLst>
        </pc:inkChg>
        <pc:inkChg chg="add mod">
          <ac:chgData name="Duncan, Kayleigh Elizabeth" userId="0bf9b56d-23ed-474a-a411-c296b6e0ed75" providerId="ADAL" clId="{DE60FA8A-B4F2-4673-B454-98BB6407C17C}" dt="2021-04-19T21:04:53.427" v="1990"/>
          <ac:inkMkLst>
            <pc:docMk/>
            <pc:sldMk cId="311833385" sldId="370"/>
            <ac:inkMk id="7" creationId="{3746BC19-0E0E-4795-88F7-A1AE6E831566}"/>
          </ac:inkMkLst>
        </pc:inkChg>
        <pc:inkChg chg="add">
          <ac:chgData name="Duncan, Kayleigh Elizabeth" userId="0bf9b56d-23ed-474a-a411-c296b6e0ed75" providerId="ADAL" clId="{DE60FA8A-B4F2-4673-B454-98BB6407C17C}" dt="2021-04-19T21:04:52.428" v="1989" actId="9405"/>
          <ac:inkMkLst>
            <pc:docMk/>
            <pc:sldMk cId="311833385" sldId="370"/>
            <ac:inkMk id="8" creationId="{9F3AB5D4-484B-4FDC-95DB-3596F504EC38}"/>
          </ac:inkMkLst>
        </pc:inkChg>
        <pc:inkChg chg="add mod">
          <ac:chgData name="Duncan, Kayleigh Elizabeth" userId="0bf9b56d-23ed-474a-a411-c296b6e0ed75" providerId="ADAL" clId="{DE60FA8A-B4F2-4673-B454-98BB6407C17C}" dt="2021-04-19T21:04:56.531" v="1993"/>
          <ac:inkMkLst>
            <pc:docMk/>
            <pc:sldMk cId="311833385" sldId="370"/>
            <ac:inkMk id="10" creationId="{101A3ED7-3E4F-4F26-95E0-D6BED0D98D7B}"/>
          </ac:inkMkLst>
        </pc:inkChg>
        <pc:inkChg chg="add mod">
          <ac:chgData name="Duncan, Kayleigh Elizabeth" userId="0bf9b56d-23ed-474a-a411-c296b6e0ed75" providerId="ADAL" clId="{DE60FA8A-B4F2-4673-B454-98BB6407C17C}" dt="2021-04-19T21:04:56.531" v="1993"/>
          <ac:inkMkLst>
            <pc:docMk/>
            <pc:sldMk cId="311833385" sldId="370"/>
            <ac:inkMk id="11" creationId="{72FCB45A-3887-4AC9-A364-349B5BE0C822}"/>
          </ac:inkMkLst>
        </pc:inkChg>
      </pc:sldChg>
      <pc:sldChg chg="addSp delSp modSp add del mod">
        <pc:chgData name="Duncan, Kayleigh Elizabeth" userId="0bf9b56d-23ed-474a-a411-c296b6e0ed75" providerId="ADAL" clId="{DE60FA8A-B4F2-4673-B454-98BB6407C17C}" dt="2021-04-19T21:16:12.877" v="2027"/>
        <pc:sldMkLst>
          <pc:docMk/>
          <pc:sldMk cId="1223283812" sldId="371"/>
        </pc:sldMkLst>
        <pc:grpChg chg="del mod">
          <ac:chgData name="Duncan, Kayleigh Elizabeth" userId="0bf9b56d-23ed-474a-a411-c296b6e0ed75" providerId="ADAL" clId="{DE60FA8A-B4F2-4673-B454-98BB6407C17C}" dt="2021-04-19T21:16:01.098" v="2012"/>
          <ac:grpSpMkLst>
            <pc:docMk/>
            <pc:sldMk cId="1223283812" sldId="371"/>
            <ac:grpSpMk id="14" creationId="{784ADD2B-72C1-4AFE-86C1-86FD343A7071}"/>
          </ac:grpSpMkLst>
        </pc:grpChg>
        <pc:grpChg chg="mod">
          <ac:chgData name="Duncan, Kayleigh Elizabeth" userId="0bf9b56d-23ed-474a-a411-c296b6e0ed75" providerId="ADAL" clId="{DE60FA8A-B4F2-4673-B454-98BB6407C17C}" dt="2021-04-19T21:16:01.098" v="2012"/>
          <ac:grpSpMkLst>
            <pc:docMk/>
            <pc:sldMk cId="1223283812" sldId="371"/>
            <ac:grpSpMk id="22" creationId="{9F5D3378-8A0A-4F4B-9C97-2C42BC56F005}"/>
          </ac:grpSpMkLst>
        </pc:grpChg>
        <pc:grpChg chg="mod">
          <ac:chgData name="Duncan, Kayleigh Elizabeth" userId="0bf9b56d-23ed-474a-a411-c296b6e0ed75" providerId="ADAL" clId="{DE60FA8A-B4F2-4673-B454-98BB6407C17C}" dt="2021-04-19T21:16:04.249" v="2015"/>
          <ac:grpSpMkLst>
            <pc:docMk/>
            <pc:sldMk cId="1223283812" sldId="371"/>
            <ac:grpSpMk id="25" creationId="{C826DBBD-C9AB-4895-B78E-E14C9C332F50}"/>
          </ac:grpSpMkLst>
        </pc:grpChg>
        <pc:grpChg chg="mod">
          <ac:chgData name="Duncan, Kayleigh Elizabeth" userId="0bf9b56d-23ed-474a-a411-c296b6e0ed75" providerId="ADAL" clId="{DE60FA8A-B4F2-4673-B454-98BB6407C17C}" dt="2021-04-19T21:16:12.877" v="2027"/>
          <ac:grpSpMkLst>
            <pc:docMk/>
            <pc:sldMk cId="1223283812" sldId="371"/>
            <ac:grpSpMk id="37" creationId="{218D9A63-AFC8-4210-A821-A8F5662E9179}"/>
          </ac:grpSpMkLst>
        </pc:grpChg>
        <pc:inkChg chg="add mod">
          <ac:chgData name="Duncan, Kayleigh Elizabeth" userId="0bf9b56d-23ed-474a-a411-c296b6e0ed75" providerId="ADAL" clId="{DE60FA8A-B4F2-4673-B454-98BB6407C17C}" dt="2021-04-19T21:16:01.098" v="2012"/>
          <ac:inkMkLst>
            <pc:docMk/>
            <pc:sldMk cId="1223283812" sldId="371"/>
            <ac:inkMk id="4" creationId="{7317FE10-13DC-4A3E-B151-91882D659F7A}"/>
          </ac:inkMkLst>
        </pc:inkChg>
        <pc:inkChg chg="add mod">
          <ac:chgData name="Duncan, Kayleigh Elizabeth" userId="0bf9b56d-23ed-474a-a411-c296b6e0ed75" providerId="ADAL" clId="{DE60FA8A-B4F2-4673-B454-98BB6407C17C}" dt="2021-04-19T21:16:01.098" v="2012"/>
          <ac:inkMkLst>
            <pc:docMk/>
            <pc:sldMk cId="1223283812" sldId="371"/>
            <ac:inkMk id="5" creationId="{5E1CBF73-E7A1-4AEE-8C26-2897C3C1795C}"/>
          </ac:inkMkLst>
        </pc:inkChg>
        <pc:inkChg chg="add mod">
          <ac:chgData name="Duncan, Kayleigh Elizabeth" userId="0bf9b56d-23ed-474a-a411-c296b6e0ed75" providerId="ADAL" clId="{DE60FA8A-B4F2-4673-B454-98BB6407C17C}" dt="2021-04-19T21:16:01.098" v="2012"/>
          <ac:inkMkLst>
            <pc:docMk/>
            <pc:sldMk cId="1223283812" sldId="371"/>
            <ac:inkMk id="6" creationId="{7E32B410-92B4-4389-AA83-C92C773CB5DF}"/>
          </ac:inkMkLst>
        </pc:inkChg>
        <pc:inkChg chg="add mod">
          <ac:chgData name="Duncan, Kayleigh Elizabeth" userId="0bf9b56d-23ed-474a-a411-c296b6e0ed75" providerId="ADAL" clId="{DE60FA8A-B4F2-4673-B454-98BB6407C17C}" dt="2021-04-19T21:16:01.098" v="2012"/>
          <ac:inkMkLst>
            <pc:docMk/>
            <pc:sldMk cId="1223283812" sldId="371"/>
            <ac:inkMk id="7" creationId="{9AF44DEB-ED29-496E-AAD6-459AE5B30B32}"/>
          </ac:inkMkLst>
        </pc:inkChg>
        <pc:inkChg chg="add mod">
          <ac:chgData name="Duncan, Kayleigh Elizabeth" userId="0bf9b56d-23ed-474a-a411-c296b6e0ed75" providerId="ADAL" clId="{DE60FA8A-B4F2-4673-B454-98BB6407C17C}" dt="2021-04-19T21:16:01.098" v="2012"/>
          <ac:inkMkLst>
            <pc:docMk/>
            <pc:sldMk cId="1223283812" sldId="371"/>
            <ac:inkMk id="8" creationId="{11256B26-7D57-42DD-AD16-6D9FBE02FCA5}"/>
          </ac:inkMkLst>
        </pc:inkChg>
        <pc:inkChg chg="add mod">
          <ac:chgData name="Duncan, Kayleigh Elizabeth" userId="0bf9b56d-23ed-474a-a411-c296b6e0ed75" providerId="ADAL" clId="{DE60FA8A-B4F2-4673-B454-98BB6407C17C}" dt="2021-04-19T21:16:01.098" v="2012"/>
          <ac:inkMkLst>
            <pc:docMk/>
            <pc:sldMk cId="1223283812" sldId="371"/>
            <ac:inkMk id="9" creationId="{B97036B2-CC9F-4C15-921F-6FB3462111C9}"/>
          </ac:inkMkLst>
        </pc:inkChg>
        <pc:inkChg chg="add mod">
          <ac:chgData name="Duncan, Kayleigh Elizabeth" userId="0bf9b56d-23ed-474a-a411-c296b6e0ed75" providerId="ADAL" clId="{DE60FA8A-B4F2-4673-B454-98BB6407C17C}" dt="2021-04-19T21:16:01.098" v="2012"/>
          <ac:inkMkLst>
            <pc:docMk/>
            <pc:sldMk cId="1223283812" sldId="371"/>
            <ac:inkMk id="10" creationId="{05146540-2EBD-43BD-9CBD-26626668983B}"/>
          </ac:inkMkLst>
        </pc:inkChg>
        <pc:inkChg chg="add mod">
          <ac:chgData name="Duncan, Kayleigh Elizabeth" userId="0bf9b56d-23ed-474a-a411-c296b6e0ed75" providerId="ADAL" clId="{DE60FA8A-B4F2-4673-B454-98BB6407C17C}" dt="2021-04-19T21:16:01.098" v="2012"/>
          <ac:inkMkLst>
            <pc:docMk/>
            <pc:sldMk cId="1223283812" sldId="371"/>
            <ac:inkMk id="11" creationId="{AE81F824-EE2E-4F20-B010-94437A1E1D36}"/>
          </ac:inkMkLst>
        </pc:inkChg>
        <pc:inkChg chg="add mod">
          <ac:chgData name="Duncan, Kayleigh Elizabeth" userId="0bf9b56d-23ed-474a-a411-c296b6e0ed75" providerId="ADAL" clId="{DE60FA8A-B4F2-4673-B454-98BB6407C17C}" dt="2021-04-19T21:16:01.098" v="2012"/>
          <ac:inkMkLst>
            <pc:docMk/>
            <pc:sldMk cId="1223283812" sldId="371"/>
            <ac:inkMk id="12" creationId="{BCE21F0A-DEF9-4729-ACD6-AABABAB85B3A}"/>
          </ac:inkMkLst>
        </pc:inkChg>
        <pc:inkChg chg="add mod">
          <ac:chgData name="Duncan, Kayleigh Elizabeth" userId="0bf9b56d-23ed-474a-a411-c296b6e0ed75" providerId="ADAL" clId="{DE60FA8A-B4F2-4673-B454-98BB6407C17C}" dt="2021-04-19T21:16:01.098" v="2012"/>
          <ac:inkMkLst>
            <pc:docMk/>
            <pc:sldMk cId="1223283812" sldId="371"/>
            <ac:inkMk id="13" creationId="{D6ABC079-230D-4D18-AAF0-AD871388AA95}"/>
          </ac:inkMkLst>
        </pc:inkChg>
        <pc:inkChg chg="add mod">
          <ac:chgData name="Duncan, Kayleigh Elizabeth" userId="0bf9b56d-23ed-474a-a411-c296b6e0ed75" providerId="ADAL" clId="{DE60FA8A-B4F2-4673-B454-98BB6407C17C}" dt="2021-04-19T21:16:01.098" v="2012"/>
          <ac:inkMkLst>
            <pc:docMk/>
            <pc:sldMk cId="1223283812" sldId="371"/>
            <ac:inkMk id="15" creationId="{BB99EC71-971B-41C6-A0A5-4819A4BF3FAC}"/>
          </ac:inkMkLst>
        </pc:inkChg>
        <pc:inkChg chg="add mod">
          <ac:chgData name="Duncan, Kayleigh Elizabeth" userId="0bf9b56d-23ed-474a-a411-c296b6e0ed75" providerId="ADAL" clId="{DE60FA8A-B4F2-4673-B454-98BB6407C17C}" dt="2021-04-19T21:16:01.098" v="2012"/>
          <ac:inkMkLst>
            <pc:docMk/>
            <pc:sldMk cId="1223283812" sldId="371"/>
            <ac:inkMk id="16" creationId="{41DAFD25-A94A-4107-A605-4AA1430F9785}"/>
          </ac:inkMkLst>
        </pc:inkChg>
        <pc:inkChg chg="add mod">
          <ac:chgData name="Duncan, Kayleigh Elizabeth" userId="0bf9b56d-23ed-474a-a411-c296b6e0ed75" providerId="ADAL" clId="{DE60FA8A-B4F2-4673-B454-98BB6407C17C}" dt="2021-04-19T21:16:01.098" v="2012"/>
          <ac:inkMkLst>
            <pc:docMk/>
            <pc:sldMk cId="1223283812" sldId="371"/>
            <ac:inkMk id="17" creationId="{C4D90D8E-2A7E-444A-AE76-AAE6296851D9}"/>
          </ac:inkMkLst>
        </pc:inkChg>
        <pc:inkChg chg="add mod">
          <ac:chgData name="Duncan, Kayleigh Elizabeth" userId="0bf9b56d-23ed-474a-a411-c296b6e0ed75" providerId="ADAL" clId="{DE60FA8A-B4F2-4673-B454-98BB6407C17C}" dt="2021-04-19T21:16:01.098" v="2012"/>
          <ac:inkMkLst>
            <pc:docMk/>
            <pc:sldMk cId="1223283812" sldId="371"/>
            <ac:inkMk id="18" creationId="{F85ADA24-7240-4ABF-B700-4F4EF4A03DCB}"/>
          </ac:inkMkLst>
        </pc:inkChg>
        <pc:inkChg chg="add mod">
          <ac:chgData name="Duncan, Kayleigh Elizabeth" userId="0bf9b56d-23ed-474a-a411-c296b6e0ed75" providerId="ADAL" clId="{DE60FA8A-B4F2-4673-B454-98BB6407C17C}" dt="2021-04-19T21:16:01.098" v="2012"/>
          <ac:inkMkLst>
            <pc:docMk/>
            <pc:sldMk cId="1223283812" sldId="371"/>
            <ac:inkMk id="19" creationId="{A1C74652-ED95-468B-A046-1646C4937D1E}"/>
          </ac:inkMkLst>
        </pc:inkChg>
        <pc:inkChg chg="add mod">
          <ac:chgData name="Duncan, Kayleigh Elizabeth" userId="0bf9b56d-23ed-474a-a411-c296b6e0ed75" providerId="ADAL" clId="{DE60FA8A-B4F2-4673-B454-98BB6407C17C}" dt="2021-04-19T21:16:01.098" v="2012"/>
          <ac:inkMkLst>
            <pc:docMk/>
            <pc:sldMk cId="1223283812" sldId="371"/>
            <ac:inkMk id="20" creationId="{319DEEF4-9338-4283-809F-D036C0646F84}"/>
          </ac:inkMkLst>
        </pc:inkChg>
        <pc:inkChg chg="add mod">
          <ac:chgData name="Duncan, Kayleigh Elizabeth" userId="0bf9b56d-23ed-474a-a411-c296b6e0ed75" providerId="ADAL" clId="{DE60FA8A-B4F2-4673-B454-98BB6407C17C}" dt="2021-04-19T21:16:01.098" v="2012"/>
          <ac:inkMkLst>
            <pc:docMk/>
            <pc:sldMk cId="1223283812" sldId="371"/>
            <ac:inkMk id="21" creationId="{AC4FCE80-E2DB-4194-9E4A-8CAB0CF2E2CD}"/>
          </ac:inkMkLst>
        </pc:inkChg>
        <pc:inkChg chg="add mod">
          <ac:chgData name="Duncan, Kayleigh Elizabeth" userId="0bf9b56d-23ed-474a-a411-c296b6e0ed75" providerId="ADAL" clId="{DE60FA8A-B4F2-4673-B454-98BB6407C17C}" dt="2021-04-19T21:16:04.249" v="2015"/>
          <ac:inkMkLst>
            <pc:docMk/>
            <pc:sldMk cId="1223283812" sldId="371"/>
            <ac:inkMk id="23" creationId="{EB061C7B-D50F-4350-8E33-34C0993B1771}"/>
          </ac:inkMkLst>
        </pc:inkChg>
        <pc:inkChg chg="add mod">
          <ac:chgData name="Duncan, Kayleigh Elizabeth" userId="0bf9b56d-23ed-474a-a411-c296b6e0ed75" providerId="ADAL" clId="{DE60FA8A-B4F2-4673-B454-98BB6407C17C}" dt="2021-04-19T21:16:04.249" v="2015"/>
          <ac:inkMkLst>
            <pc:docMk/>
            <pc:sldMk cId="1223283812" sldId="371"/>
            <ac:inkMk id="24" creationId="{CC0A3C36-6AA5-4249-BF51-090009FAF0C8}"/>
          </ac:inkMkLst>
        </pc:inkChg>
        <pc:inkChg chg="add mod">
          <ac:chgData name="Duncan, Kayleigh Elizabeth" userId="0bf9b56d-23ed-474a-a411-c296b6e0ed75" providerId="ADAL" clId="{DE60FA8A-B4F2-4673-B454-98BB6407C17C}" dt="2021-04-19T21:16:12.877" v="2027"/>
          <ac:inkMkLst>
            <pc:docMk/>
            <pc:sldMk cId="1223283812" sldId="371"/>
            <ac:inkMk id="26" creationId="{4F580499-2824-4E22-9046-38C82C07402F}"/>
          </ac:inkMkLst>
        </pc:inkChg>
        <pc:inkChg chg="add mod">
          <ac:chgData name="Duncan, Kayleigh Elizabeth" userId="0bf9b56d-23ed-474a-a411-c296b6e0ed75" providerId="ADAL" clId="{DE60FA8A-B4F2-4673-B454-98BB6407C17C}" dt="2021-04-19T21:16:12.877" v="2027"/>
          <ac:inkMkLst>
            <pc:docMk/>
            <pc:sldMk cId="1223283812" sldId="371"/>
            <ac:inkMk id="27" creationId="{7C797897-03B6-4D96-BD97-DD71D6E8841B}"/>
          </ac:inkMkLst>
        </pc:inkChg>
        <pc:inkChg chg="add mod">
          <ac:chgData name="Duncan, Kayleigh Elizabeth" userId="0bf9b56d-23ed-474a-a411-c296b6e0ed75" providerId="ADAL" clId="{DE60FA8A-B4F2-4673-B454-98BB6407C17C}" dt="2021-04-19T21:16:12.877" v="2027"/>
          <ac:inkMkLst>
            <pc:docMk/>
            <pc:sldMk cId="1223283812" sldId="371"/>
            <ac:inkMk id="28" creationId="{DF8F7B7E-6BC1-4AF5-83C1-E441271DCE0A}"/>
          </ac:inkMkLst>
        </pc:inkChg>
        <pc:inkChg chg="add mod">
          <ac:chgData name="Duncan, Kayleigh Elizabeth" userId="0bf9b56d-23ed-474a-a411-c296b6e0ed75" providerId="ADAL" clId="{DE60FA8A-B4F2-4673-B454-98BB6407C17C}" dt="2021-04-19T21:16:12.877" v="2027"/>
          <ac:inkMkLst>
            <pc:docMk/>
            <pc:sldMk cId="1223283812" sldId="371"/>
            <ac:inkMk id="29" creationId="{80028180-5032-4C70-A209-57C7605988FF}"/>
          </ac:inkMkLst>
        </pc:inkChg>
        <pc:inkChg chg="add mod">
          <ac:chgData name="Duncan, Kayleigh Elizabeth" userId="0bf9b56d-23ed-474a-a411-c296b6e0ed75" providerId="ADAL" clId="{DE60FA8A-B4F2-4673-B454-98BB6407C17C}" dt="2021-04-19T21:16:12.877" v="2027"/>
          <ac:inkMkLst>
            <pc:docMk/>
            <pc:sldMk cId="1223283812" sldId="371"/>
            <ac:inkMk id="30" creationId="{3F1EBEF2-F45A-44C8-AF1D-FE3311FF9AEE}"/>
          </ac:inkMkLst>
        </pc:inkChg>
        <pc:inkChg chg="add mod">
          <ac:chgData name="Duncan, Kayleigh Elizabeth" userId="0bf9b56d-23ed-474a-a411-c296b6e0ed75" providerId="ADAL" clId="{DE60FA8A-B4F2-4673-B454-98BB6407C17C}" dt="2021-04-19T21:16:12.877" v="2027"/>
          <ac:inkMkLst>
            <pc:docMk/>
            <pc:sldMk cId="1223283812" sldId="371"/>
            <ac:inkMk id="31" creationId="{E6D03A89-0203-4F17-A184-7AA073DFD99D}"/>
          </ac:inkMkLst>
        </pc:inkChg>
        <pc:inkChg chg="add mod">
          <ac:chgData name="Duncan, Kayleigh Elizabeth" userId="0bf9b56d-23ed-474a-a411-c296b6e0ed75" providerId="ADAL" clId="{DE60FA8A-B4F2-4673-B454-98BB6407C17C}" dt="2021-04-19T21:16:12.877" v="2027"/>
          <ac:inkMkLst>
            <pc:docMk/>
            <pc:sldMk cId="1223283812" sldId="371"/>
            <ac:inkMk id="32" creationId="{351DEF52-2931-47B0-9BDD-7643F3CB9CCB}"/>
          </ac:inkMkLst>
        </pc:inkChg>
        <pc:inkChg chg="add mod">
          <ac:chgData name="Duncan, Kayleigh Elizabeth" userId="0bf9b56d-23ed-474a-a411-c296b6e0ed75" providerId="ADAL" clId="{DE60FA8A-B4F2-4673-B454-98BB6407C17C}" dt="2021-04-19T21:16:12.877" v="2027"/>
          <ac:inkMkLst>
            <pc:docMk/>
            <pc:sldMk cId="1223283812" sldId="371"/>
            <ac:inkMk id="33" creationId="{9DA61FA8-9CFF-43F1-BADE-7C2BBE7B45F4}"/>
          </ac:inkMkLst>
        </pc:inkChg>
        <pc:inkChg chg="add mod">
          <ac:chgData name="Duncan, Kayleigh Elizabeth" userId="0bf9b56d-23ed-474a-a411-c296b6e0ed75" providerId="ADAL" clId="{DE60FA8A-B4F2-4673-B454-98BB6407C17C}" dt="2021-04-19T21:16:12.877" v="2027"/>
          <ac:inkMkLst>
            <pc:docMk/>
            <pc:sldMk cId="1223283812" sldId="371"/>
            <ac:inkMk id="34" creationId="{BD1E4799-D40C-4F6C-A1BC-523922FC466B}"/>
          </ac:inkMkLst>
        </pc:inkChg>
        <pc:inkChg chg="add mod">
          <ac:chgData name="Duncan, Kayleigh Elizabeth" userId="0bf9b56d-23ed-474a-a411-c296b6e0ed75" providerId="ADAL" clId="{DE60FA8A-B4F2-4673-B454-98BB6407C17C}" dt="2021-04-19T21:16:12.877" v="2027"/>
          <ac:inkMkLst>
            <pc:docMk/>
            <pc:sldMk cId="1223283812" sldId="371"/>
            <ac:inkMk id="35" creationId="{368DF382-BD33-4BA3-A47E-F3DC3128F2E1}"/>
          </ac:inkMkLst>
        </pc:inkChg>
        <pc:inkChg chg="add mod">
          <ac:chgData name="Duncan, Kayleigh Elizabeth" userId="0bf9b56d-23ed-474a-a411-c296b6e0ed75" providerId="ADAL" clId="{DE60FA8A-B4F2-4673-B454-98BB6407C17C}" dt="2021-04-19T21:16:12.877" v="2027"/>
          <ac:inkMkLst>
            <pc:docMk/>
            <pc:sldMk cId="1223283812" sldId="371"/>
            <ac:inkMk id="36" creationId="{D19C0019-6542-4316-8EF5-1A0C078F7B0C}"/>
          </ac:inkMkLst>
        </pc:inkChg>
      </pc:sldChg>
      <pc:sldChg chg="addSp modSp add del mod">
        <pc:chgData name="Duncan, Kayleigh Elizabeth" userId="0bf9b56d-23ed-474a-a411-c296b6e0ed75" providerId="ADAL" clId="{DE60FA8A-B4F2-4673-B454-98BB6407C17C}" dt="2021-04-19T21:27:41.779" v="2108"/>
        <pc:sldMkLst>
          <pc:docMk/>
          <pc:sldMk cId="3257796738" sldId="372"/>
        </pc:sldMkLst>
        <pc:grpChg chg="mod">
          <ac:chgData name="Duncan, Kayleigh Elizabeth" userId="0bf9b56d-23ed-474a-a411-c296b6e0ed75" providerId="ADAL" clId="{DE60FA8A-B4F2-4673-B454-98BB6407C17C}" dt="2021-04-19T21:27:41.779" v="2108"/>
          <ac:grpSpMkLst>
            <pc:docMk/>
            <pc:sldMk cId="3257796738" sldId="372"/>
            <ac:grpSpMk id="19" creationId="{FCBC7F8C-F0EE-4B4F-AC1A-83C6CF14641A}"/>
          </ac:grpSpMkLst>
        </pc:grpChg>
        <pc:inkChg chg="add mod">
          <ac:chgData name="Duncan, Kayleigh Elizabeth" userId="0bf9b56d-23ed-474a-a411-c296b6e0ed75" providerId="ADAL" clId="{DE60FA8A-B4F2-4673-B454-98BB6407C17C}" dt="2021-04-19T21:27:41.779" v="2108"/>
          <ac:inkMkLst>
            <pc:docMk/>
            <pc:sldMk cId="3257796738" sldId="372"/>
            <ac:inkMk id="4" creationId="{7317C7D7-ACE4-4D66-90C0-FC7F27CA72D4}"/>
          </ac:inkMkLst>
        </pc:inkChg>
        <pc:inkChg chg="add mod">
          <ac:chgData name="Duncan, Kayleigh Elizabeth" userId="0bf9b56d-23ed-474a-a411-c296b6e0ed75" providerId="ADAL" clId="{DE60FA8A-B4F2-4673-B454-98BB6407C17C}" dt="2021-04-19T21:27:41.779" v="2108"/>
          <ac:inkMkLst>
            <pc:docMk/>
            <pc:sldMk cId="3257796738" sldId="372"/>
            <ac:inkMk id="5" creationId="{2CC5D64C-ACF3-496C-90A4-9FE054FAFB4A}"/>
          </ac:inkMkLst>
        </pc:inkChg>
        <pc:inkChg chg="add mod">
          <ac:chgData name="Duncan, Kayleigh Elizabeth" userId="0bf9b56d-23ed-474a-a411-c296b6e0ed75" providerId="ADAL" clId="{DE60FA8A-B4F2-4673-B454-98BB6407C17C}" dt="2021-04-19T21:27:41.779" v="2108"/>
          <ac:inkMkLst>
            <pc:docMk/>
            <pc:sldMk cId="3257796738" sldId="372"/>
            <ac:inkMk id="6" creationId="{ADB25C1A-5E4E-4D44-8B39-5917DC1B2401}"/>
          </ac:inkMkLst>
        </pc:inkChg>
        <pc:inkChg chg="add mod">
          <ac:chgData name="Duncan, Kayleigh Elizabeth" userId="0bf9b56d-23ed-474a-a411-c296b6e0ed75" providerId="ADAL" clId="{DE60FA8A-B4F2-4673-B454-98BB6407C17C}" dt="2021-04-19T21:27:41.779" v="2108"/>
          <ac:inkMkLst>
            <pc:docMk/>
            <pc:sldMk cId="3257796738" sldId="372"/>
            <ac:inkMk id="7" creationId="{A0E9E33D-B4CF-4D9B-ACA1-30CBCD5AE911}"/>
          </ac:inkMkLst>
        </pc:inkChg>
        <pc:inkChg chg="add mod">
          <ac:chgData name="Duncan, Kayleigh Elizabeth" userId="0bf9b56d-23ed-474a-a411-c296b6e0ed75" providerId="ADAL" clId="{DE60FA8A-B4F2-4673-B454-98BB6407C17C}" dt="2021-04-19T21:27:41.779" v="2108"/>
          <ac:inkMkLst>
            <pc:docMk/>
            <pc:sldMk cId="3257796738" sldId="372"/>
            <ac:inkMk id="8" creationId="{9C07CC79-3DD6-4095-ABD4-69F8B23D0DE2}"/>
          </ac:inkMkLst>
        </pc:inkChg>
        <pc:inkChg chg="add mod">
          <ac:chgData name="Duncan, Kayleigh Elizabeth" userId="0bf9b56d-23ed-474a-a411-c296b6e0ed75" providerId="ADAL" clId="{DE60FA8A-B4F2-4673-B454-98BB6407C17C}" dt="2021-04-19T21:27:41.779" v="2108"/>
          <ac:inkMkLst>
            <pc:docMk/>
            <pc:sldMk cId="3257796738" sldId="372"/>
            <ac:inkMk id="9" creationId="{935DB5A1-AE02-4026-8994-B0B7D8A64FAD}"/>
          </ac:inkMkLst>
        </pc:inkChg>
        <pc:inkChg chg="add mod">
          <ac:chgData name="Duncan, Kayleigh Elizabeth" userId="0bf9b56d-23ed-474a-a411-c296b6e0ed75" providerId="ADAL" clId="{DE60FA8A-B4F2-4673-B454-98BB6407C17C}" dt="2021-04-19T21:27:41.779" v="2108"/>
          <ac:inkMkLst>
            <pc:docMk/>
            <pc:sldMk cId="3257796738" sldId="372"/>
            <ac:inkMk id="10" creationId="{9A7496F9-653E-492A-BF62-7D5BE86243E8}"/>
          </ac:inkMkLst>
        </pc:inkChg>
        <pc:inkChg chg="add mod">
          <ac:chgData name="Duncan, Kayleigh Elizabeth" userId="0bf9b56d-23ed-474a-a411-c296b6e0ed75" providerId="ADAL" clId="{DE60FA8A-B4F2-4673-B454-98BB6407C17C}" dt="2021-04-19T21:27:41.779" v="2108"/>
          <ac:inkMkLst>
            <pc:docMk/>
            <pc:sldMk cId="3257796738" sldId="372"/>
            <ac:inkMk id="11" creationId="{38D63D98-3EAC-4AD4-99AF-1C51C838C79D}"/>
          </ac:inkMkLst>
        </pc:inkChg>
        <pc:inkChg chg="add mod">
          <ac:chgData name="Duncan, Kayleigh Elizabeth" userId="0bf9b56d-23ed-474a-a411-c296b6e0ed75" providerId="ADAL" clId="{DE60FA8A-B4F2-4673-B454-98BB6407C17C}" dt="2021-04-19T21:27:41.779" v="2108"/>
          <ac:inkMkLst>
            <pc:docMk/>
            <pc:sldMk cId="3257796738" sldId="372"/>
            <ac:inkMk id="12" creationId="{C05AC234-FD9A-4D23-ADF6-4EB50DB752FB}"/>
          </ac:inkMkLst>
        </pc:inkChg>
        <pc:inkChg chg="add mod">
          <ac:chgData name="Duncan, Kayleigh Elizabeth" userId="0bf9b56d-23ed-474a-a411-c296b6e0ed75" providerId="ADAL" clId="{DE60FA8A-B4F2-4673-B454-98BB6407C17C}" dt="2021-04-19T21:27:41.779" v="2108"/>
          <ac:inkMkLst>
            <pc:docMk/>
            <pc:sldMk cId="3257796738" sldId="372"/>
            <ac:inkMk id="13" creationId="{706207C7-A75A-4B9D-9F53-2D6881ACCD4C}"/>
          </ac:inkMkLst>
        </pc:inkChg>
        <pc:inkChg chg="add mod">
          <ac:chgData name="Duncan, Kayleigh Elizabeth" userId="0bf9b56d-23ed-474a-a411-c296b6e0ed75" providerId="ADAL" clId="{DE60FA8A-B4F2-4673-B454-98BB6407C17C}" dt="2021-04-19T21:27:41.779" v="2108"/>
          <ac:inkMkLst>
            <pc:docMk/>
            <pc:sldMk cId="3257796738" sldId="372"/>
            <ac:inkMk id="14" creationId="{D6C6D3BD-2EBA-41E1-8DFB-02F0EA2545FF}"/>
          </ac:inkMkLst>
        </pc:inkChg>
        <pc:inkChg chg="add mod">
          <ac:chgData name="Duncan, Kayleigh Elizabeth" userId="0bf9b56d-23ed-474a-a411-c296b6e0ed75" providerId="ADAL" clId="{DE60FA8A-B4F2-4673-B454-98BB6407C17C}" dt="2021-04-19T21:27:41.779" v="2108"/>
          <ac:inkMkLst>
            <pc:docMk/>
            <pc:sldMk cId="3257796738" sldId="372"/>
            <ac:inkMk id="15" creationId="{325C7A97-C4CA-4D15-B9F0-093669E9755E}"/>
          </ac:inkMkLst>
        </pc:inkChg>
        <pc:inkChg chg="add mod">
          <ac:chgData name="Duncan, Kayleigh Elizabeth" userId="0bf9b56d-23ed-474a-a411-c296b6e0ed75" providerId="ADAL" clId="{DE60FA8A-B4F2-4673-B454-98BB6407C17C}" dt="2021-04-19T21:27:41.779" v="2108"/>
          <ac:inkMkLst>
            <pc:docMk/>
            <pc:sldMk cId="3257796738" sldId="372"/>
            <ac:inkMk id="16" creationId="{7CB6A51C-8205-4819-947F-F91182F20ADA}"/>
          </ac:inkMkLst>
        </pc:inkChg>
        <pc:inkChg chg="add mod">
          <ac:chgData name="Duncan, Kayleigh Elizabeth" userId="0bf9b56d-23ed-474a-a411-c296b6e0ed75" providerId="ADAL" clId="{DE60FA8A-B4F2-4673-B454-98BB6407C17C}" dt="2021-04-19T21:27:41.779" v="2108"/>
          <ac:inkMkLst>
            <pc:docMk/>
            <pc:sldMk cId="3257796738" sldId="372"/>
            <ac:inkMk id="17" creationId="{71868B24-175E-4A36-851D-9B255385212C}"/>
          </ac:inkMkLst>
        </pc:inkChg>
        <pc:inkChg chg="add mod">
          <ac:chgData name="Duncan, Kayleigh Elizabeth" userId="0bf9b56d-23ed-474a-a411-c296b6e0ed75" providerId="ADAL" clId="{DE60FA8A-B4F2-4673-B454-98BB6407C17C}" dt="2021-04-19T21:27:41.779" v="2108"/>
          <ac:inkMkLst>
            <pc:docMk/>
            <pc:sldMk cId="3257796738" sldId="372"/>
            <ac:inkMk id="18" creationId="{C88B25FB-6097-465D-B7A9-C841276C580B}"/>
          </ac:inkMkLst>
        </pc:inkChg>
      </pc:sldChg>
      <pc:sldChg chg="add del">
        <pc:chgData name="Duncan, Kayleigh Elizabeth" userId="0bf9b56d-23ed-474a-a411-c296b6e0ed75" providerId="ADAL" clId="{DE60FA8A-B4F2-4673-B454-98BB6407C17C}" dt="2021-04-14T22:00:53.856" v="154"/>
        <pc:sldMkLst>
          <pc:docMk/>
          <pc:sldMk cId="3536589791" sldId="373"/>
        </pc:sldMkLst>
      </pc:sldChg>
      <pc:sldChg chg="add del">
        <pc:chgData name="Duncan, Kayleigh Elizabeth" userId="0bf9b56d-23ed-474a-a411-c296b6e0ed75" providerId="ADAL" clId="{DE60FA8A-B4F2-4673-B454-98BB6407C17C}" dt="2021-04-14T22:01:08.436" v="186" actId="47"/>
        <pc:sldMkLst>
          <pc:docMk/>
          <pc:sldMk cId="1979556080" sldId="376"/>
        </pc:sldMkLst>
      </pc:sldChg>
      <pc:sldChg chg="add del">
        <pc:chgData name="Duncan, Kayleigh Elizabeth" userId="0bf9b56d-23ed-474a-a411-c296b6e0ed75" providerId="ADAL" clId="{DE60FA8A-B4F2-4673-B454-98BB6407C17C}" dt="2021-04-14T22:01:08.600" v="187" actId="47"/>
        <pc:sldMkLst>
          <pc:docMk/>
          <pc:sldMk cId="3896969099" sldId="377"/>
        </pc:sldMkLst>
      </pc:sldChg>
      <pc:sldChg chg="add del">
        <pc:chgData name="Duncan, Kayleigh Elizabeth" userId="0bf9b56d-23ed-474a-a411-c296b6e0ed75" providerId="ADAL" clId="{DE60FA8A-B4F2-4673-B454-98BB6407C17C}" dt="2021-04-14T22:01:11.324" v="193" actId="47"/>
        <pc:sldMkLst>
          <pc:docMk/>
          <pc:sldMk cId="1374291178" sldId="378"/>
        </pc:sldMkLst>
      </pc:sldChg>
      <pc:sldChg chg="add del">
        <pc:chgData name="Duncan, Kayleigh Elizabeth" userId="0bf9b56d-23ed-474a-a411-c296b6e0ed75" providerId="ADAL" clId="{DE60FA8A-B4F2-4673-B454-98BB6407C17C}" dt="2021-04-14T22:01:07.924" v="183" actId="47"/>
        <pc:sldMkLst>
          <pc:docMk/>
          <pc:sldMk cId="2049217702" sldId="382"/>
        </pc:sldMkLst>
      </pc:sldChg>
      <pc:sldChg chg="add del">
        <pc:chgData name="Duncan, Kayleigh Elizabeth" userId="0bf9b56d-23ed-474a-a411-c296b6e0ed75" providerId="ADAL" clId="{DE60FA8A-B4F2-4673-B454-98BB6407C17C}" dt="2021-04-14T22:01:08.088" v="184" actId="47"/>
        <pc:sldMkLst>
          <pc:docMk/>
          <pc:sldMk cId="345110833" sldId="383"/>
        </pc:sldMkLst>
      </pc:sldChg>
      <pc:sldChg chg="add del">
        <pc:chgData name="Duncan, Kayleigh Elizabeth" userId="0bf9b56d-23ed-474a-a411-c296b6e0ed75" providerId="ADAL" clId="{DE60FA8A-B4F2-4673-B454-98BB6407C17C}" dt="2021-04-14T22:01:08.258" v="185" actId="47"/>
        <pc:sldMkLst>
          <pc:docMk/>
          <pc:sldMk cId="2893820407" sldId="384"/>
        </pc:sldMkLst>
      </pc:sldChg>
      <pc:sldChg chg="add del">
        <pc:chgData name="Duncan, Kayleigh Elizabeth" userId="0bf9b56d-23ed-474a-a411-c296b6e0ed75" providerId="ADAL" clId="{DE60FA8A-B4F2-4673-B454-98BB6407C17C}" dt="2021-04-14T22:01:08.765" v="188" actId="47"/>
        <pc:sldMkLst>
          <pc:docMk/>
          <pc:sldMk cId="1112613118" sldId="385"/>
        </pc:sldMkLst>
      </pc:sldChg>
      <pc:sldChg chg="add del">
        <pc:chgData name="Duncan, Kayleigh Elizabeth" userId="0bf9b56d-23ed-474a-a411-c296b6e0ed75" providerId="ADAL" clId="{DE60FA8A-B4F2-4673-B454-98BB6407C17C}" dt="2021-04-14T22:01:09.274" v="189" actId="47"/>
        <pc:sldMkLst>
          <pc:docMk/>
          <pc:sldMk cId="2468269778" sldId="386"/>
        </pc:sldMkLst>
      </pc:sldChg>
      <pc:sldChg chg="add del">
        <pc:chgData name="Duncan, Kayleigh Elizabeth" userId="0bf9b56d-23ed-474a-a411-c296b6e0ed75" providerId="ADAL" clId="{DE60FA8A-B4F2-4673-B454-98BB6407C17C}" dt="2021-04-14T22:01:10.609" v="190" actId="47"/>
        <pc:sldMkLst>
          <pc:docMk/>
          <pc:sldMk cId="3058836766" sldId="387"/>
        </pc:sldMkLst>
      </pc:sldChg>
      <pc:sldChg chg="add">
        <pc:chgData name="Duncan, Kayleigh Elizabeth" userId="0bf9b56d-23ed-474a-a411-c296b6e0ed75" providerId="ADAL" clId="{DE60FA8A-B4F2-4673-B454-98BB6407C17C}" dt="2021-04-14T22:00:53.856" v="154"/>
        <pc:sldMkLst>
          <pc:docMk/>
          <pc:sldMk cId="3029217295" sldId="390"/>
        </pc:sldMkLst>
      </pc:sldChg>
      <pc:sldChg chg="add del">
        <pc:chgData name="Duncan, Kayleigh Elizabeth" userId="0bf9b56d-23ed-474a-a411-c296b6e0ed75" providerId="ADAL" clId="{DE60FA8A-B4F2-4673-B454-98BB6407C17C}" dt="2021-04-14T22:00:53.856" v="154"/>
        <pc:sldMkLst>
          <pc:docMk/>
          <pc:sldMk cId="3363700924" sldId="394"/>
        </pc:sldMkLst>
      </pc:sldChg>
      <pc:sldChg chg="add del">
        <pc:chgData name="Duncan, Kayleigh Elizabeth" userId="0bf9b56d-23ed-474a-a411-c296b6e0ed75" providerId="ADAL" clId="{DE60FA8A-B4F2-4673-B454-98BB6407C17C}" dt="2021-04-14T22:00:53.856" v="154"/>
        <pc:sldMkLst>
          <pc:docMk/>
          <pc:sldMk cId="3815601796" sldId="395"/>
        </pc:sldMkLst>
      </pc:sldChg>
      <pc:sldChg chg="add del">
        <pc:chgData name="Duncan, Kayleigh Elizabeth" userId="0bf9b56d-23ed-474a-a411-c296b6e0ed75" providerId="ADAL" clId="{DE60FA8A-B4F2-4673-B454-98BB6407C17C}" dt="2021-04-14T22:00:59.173" v="155" actId="47"/>
        <pc:sldMkLst>
          <pc:docMk/>
          <pc:sldMk cId="2104917864" sldId="402"/>
        </pc:sldMkLst>
      </pc:sldChg>
      <pc:sldChg chg="modSp add mod">
        <pc:chgData name="Duncan, Kayleigh Elizabeth" userId="0bf9b56d-23ed-474a-a411-c296b6e0ed75" providerId="ADAL" clId="{DE60FA8A-B4F2-4673-B454-98BB6407C17C}" dt="2021-04-19T21:21:50.387" v="2048" actId="20577"/>
        <pc:sldMkLst>
          <pc:docMk/>
          <pc:sldMk cId="1325789164" sldId="408"/>
        </pc:sldMkLst>
        <pc:spChg chg="mod">
          <ac:chgData name="Duncan, Kayleigh Elizabeth" userId="0bf9b56d-23ed-474a-a411-c296b6e0ed75" providerId="ADAL" clId="{DE60FA8A-B4F2-4673-B454-98BB6407C17C}" dt="2021-04-19T21:21:50.387" v="2048" actId="20577"/>
          <ac:spMkLst>
            <pc:docMk/>
            <pc:sldMk cId="1325789164" sldId="408"/>
            <ac:spMk id="3" creationId="{1CE19874-C220-4620-86CC-FE724D7B2CD1}"/>
          </ac:spMkLst>
        </pc:spChg>
      </pc:sldChg>
      <pc:sldChg chg="add del">
        <pc:chgData name="Duncan, Kayleigh Elizabeth" userId="0bf9b56d-23ed-474a-a411-c296b6e0ed75" providerId="ADAL" clId="{DE60FA8A-B4F2-4673-B454-98BB6407C17C}" dt="2021-04-12T15:18:46.518" v="142" actId="47"/>
        <pc:sldMkLst>
          <pc:docMk/>
          <pc:sldMk cId="240330312" sldId="409"/>
        </pc:sldMkLst>
      </pc:sldChg>
      <pc:sldChg chg="add del">
        <pc:chgData name="Duncan, Kayleigh Elizabeth" userId="0bf9b56d-23ed-474a-a411-c296b6e0ed75" providerId="ADAL" clId="{DE60FA8A-B4F2-4673-B454-98BB6407C17C}" dt="2021-04-14T22:00:53.856" v="154"/>
        <pc:sldMkLst>
          <pc:docMk/>
          <pc:sldMk cId="804369171" sldId="414"/>
        </pc:sldMkLst>
      </pc:sldChg>
      <pc:sldChg chg="add del">
        <pc:chgData name="Duncan, Kayleigh Elizabeth" userId="0bf9b56d-23ed-474a-a411-c296b6e0ed75" providerId="ADAL" clId="{DE60FA8A-B4F2-4673-B454-98BB6407C17C}" dt="2021-04-14T22:00:53.856" v="154"/>
        <pc:sldMkLst>
          <pc:docMk/>
          <pc:sldMk cId="4025414143" sldId="415"/>
        </pc:sldMkLst>
      </pc:sldChg>
      <pc:sldChg chg="add del">
        <pc:chgData name="Duncan, Kayleigh Elizabeth" userId="0bf9b56d-23ed-474a-a411-c296b6e0ed75" providerId="ADAL" clId="{DE60FA8A-B4F2-4673-B454-98BB6407C17C}" dt="2021-04-14T22:00:53.856" v="154"/>
        <pc:sldMkLst>
          <pc:docMk/>
          <pc:sldMk cId="4289766535" sldId="416"/>
        </pc:sldMkLst>
      </pc:sldChg>
      <pc:sldChg chg="add del">
        <pc:chgData name="Duncan, Kayleigh Elizabeth" userId="0bf9b56d-23ed-474a-a411-c296b6e0ed75" providerId="ADAL" clId="{DE60FA8A-B4F2-4673-B454-98BB6407C17C}" dt="2021-04-14T22:00:53.856" v="154"/>
        <pc:sldMkLst>
          <pc:docMk/>
          <pc:sldMk cId="3301128033" sldId="418"/>
        </pc:sldMkLst>
      </pc:sldChg>
      <pc:sldChg chg="addSp delSp modSp add mod">
        <pc:chgData name="Duncan, Kayleigh Elizabeth" userId="0bf9b56d-23ed-474a-a411-c296b6e0ed75" providerId="ADAL" clId="{DE60FA8A-B4F2-4673-B454-98BB6407C17C}" dt="2021-04-19T21:39:36.055" v="2222"/>
        <pc:sldMkLst>
          <pc:docMk/>
          <pc:sldMk cId="1239349656" sldId="427"/>
        </pc:sldMkLst>
        <pc:grpChg chg="del mod">
          <ac:chgData name="Duncan, Kayleigh Elizabeth" userId="0bf9b56d-23ed-474a-a411-c296b6e0ed75" providerId="ADAL" clId="{DE60FA8A-B4F2-4673-B454-98BB6407C17C}" dt="2021-04-19T21:37:40.914" v="2187"/>
          <ac:grpSpMkLst>
            <pc:docMk/>
            <pc:sldMk cId="1239349656" sldId="427"/>
            <ac:grpSpMk id="6" creationId="{BF1F7F8B-353B-466E-B4B3-7890B0BA96AC}"/>
          </ac:grpSpMkLst>
        </pc:grpChg>
        <pc:grpChg chg="del mod">
          <ac:chgData name="Duncan, Kayleigh Elizabeth" userId="0bf9b56d-23ed-474a-a411-c296b6e0ed75" providerId="ADAL" clId="{DE60FA8A-B4F2-4673-B454-98BB6407C17C}" dt="2021-04-19T21:38:42.820" v="2212"/>
          <ac:grpSpMkLst>
            <pc:docMk/>
            <pc:sldMk cId="1239349656" sldId="427"/>
            <ac:grpSpMk id="8" creationId="{7392825C-8541-4F69-9E49-EDA920736C99}"/>
          </ac:grpSpMkLst>
        </pc:grpChg>
        <pc:grpChg chg="del mod">
          <ac:chgData name="Duncan, Kayleigh Elizabeth" userId="0bf9b56d-23ed-474a-a411-c296b6e0ed75" providerId="ADAL" clId="{DE60FA8A-B4F2-4673-B454-98BB6407C17C}" dt="2021-04-19T21:38:42.820" v="2212"/>
          <ac:grpSpMkLst>
            <pc:docMk/>
            <pc:sldMk cId="1239349656" sldId="427"/>
            <ac:grpSpMk id="21" creationId="{A24A0F10-087B-4C60-8CE1-6A411EB7B4C1}"/>
          </ac:grpSpMkLst>
        </pc:grpChg>
        <pc:grpChg chg="mod">
          <ac:chgData name="Duncan, Kayleigh Elizabeth" userId="0bf9b56d-23ed-474a-a411-c296b6e0ed75" providerId="ADAL" clId="{DE60FA8A-B4F2-4673-B454-98BB6407C17C}" dt="2021-04-19T21:38:31.309" v="2205"/>
          <ac:grpSpMkLst>
            <pc:docMk/>
            <pc:sldMk cId="1239349656" sldId="427"/>
            <ac:grpSpMk id="26" creationId="{72EEAA0C-BDF1-465D-97C1-D70623C10A48}"/>
          </ac:grpSpMkLst>
        </pc:grpChg>
        <pc:grpChg chg="del mod">
          <ac:chgData name="Duncan, Kayleigh Elizabeth" userId="0bf9b56d-23ed-474a-a411-c296b6e0ed75" providerId="ADAL" clId="{DE60FA8A-B4F2-4673-B454-98BB6407C17C}" dt="2021-04-19T21:39:10.848" v="2218"/>
          <ac:grpSpMkLst>
            <pc:docMk/>
            <pc:sldMk cId="1239349656" sldId="427"/>
            <ac:grpSpMk id="33" creationId="{2D93E2D8-E5E9-420F-8DDE-7D985F4F3FDF}"/>
          </ac:grpSpMkLst>
        </pc:grpChg>
        <pc:grpChg chg="mod">
          <ac:chgData name="Duncan, Kayleigh Elizabeth" userId="0bf9b56d-23ed-474a-a411-c296b6e0ed75" providerId="ADAL" clId="{DE60FA8A-B4F2-4673-B454-98BB6407C17C}" dt="2021-04-19T21:39:10.848" v="2218"/>
          <ac:grpSpMkLst>
            <pc:docMk/>
            <pc:sldMk cId="1239349656" sldId="427"/>
            <ac:grpSpMk id="39" creationId="{8E441805-86B3-4451-A582-A008CAF5F11F}"/>
          </ac:grpSpMkLst>
        </pc:grpChg>
        <pc:grpChg chg="mod">
          <ac:chgData name="Duncan, Kayleigh Elizabeth" userId="0bf9b56d-23ed-474a-a411-c296b6e0ed75" providerId="ADAL" clId="{DE60FA8A-B4F2-4673-B454-98BB6407C17C}" dt="2021-04-19T21:39:36.055" v="2222"/>
          <ac:grpSpMkLst>
            <pc:docMk/>
            <pc:sldMk cId="1239349656" sldId="427"/>
            <ac:grpSpMk id="43" creationId="{0597AE15-2B3E-4EA7-80E7-D70C858B866C}"/>
          </ac:grpSpMkLst>
        </pc:grpChg>
        <pc:inkChg chg="add mod">
          <ac:chgData name="Duncan, Kayleigh Elizabeth" userId="0bf9b56d-23ed-474a-a411-c296b6e0ed75" providerId="ADAL" clId="{DE60FA8A-B4F2-4673-B454-98BB6407C17C}" dt="2021-04-19T21:39:10.848" v="2218"/>
          <ac:inkMkLst>
            <pc:docMk/>
            <pc:sldMk cId="1239349656" sldId="427"/>
            <ac:inkMk id="4" creationId="{1BF2C0C5-23ED-4BE0-84C1-A22DB0E89E0A}"/>
          </ac:inkMkLst>
        </pc:inkChg>
        <pc:inkChg chg="add mod">
          <ac:chgData name="Duncan, Kayleigh Elizabeth" userId="0bf9b56d-23ed-474a-a411-c296b6e0ed75" providerId="ADAL" clId="{DE60FA8A-B4F2-4673-B454-98BB6407C17C}" dt="2021-04-19T21:39:10.848" v="2218"/>
          <ac:inkMkLst>
            <pc:docMk/>
            <pc:sldMk cId="1239349656" sldId="427"/>
            <ac:inkMk id="5" creationId="{4F709243-2767-4771-9FFC-A3E95C60A1E3}"/>
          </ac:inkMkLst>
        </pc:inkChg>
        <pc:inkChg chg="add mod">
          <ac:chgData name="Duncan, Kayleigh Elizabeth" userId="0bf9b56d-23ed-474a-a411-c296b6e0ed75" providerId="ADAL" clId="{DE60FA8A-B4F2-4673-B454-98BB6407C17C}" dt="2021-04-19T21:39:10.848" v="2218"/>
          <ac:inkMkLst>
            <pc:docMk/>
            <pc:sldMk cId="1239349656" sldId="427"/>
            <ac:inkMk id="7" creationId="{CCC71B17-1964-423D-9401-F7497B8A0962}"/>
          </ac:inkMkLst>
        </pc:inkChg>
        <pc:inkChg chg="add mod">
          <ac:chgData name="Duncan, Kayleigh Elizabeth" userId="0bf9b56d-23ed-474a-a411-c296b6e0ed75" providerId="ADAL" clId="{DE60FA8A-B4F2-4673-B454-98BB6407C17C}" dt="2021-04-19T21:39:10.848" v="2218"/>
          <ac:inkMkLst>
            <pc:docMk/>
            <pc:sldMk cId="1239349656" sldId="427"/>
            <ac:inkMk id="9" creationId="{B5C542F9-77E0-4B05-9B66-841EB104A8ED}"/>
          </ac:inkMkLst>
        </pc:inkChg>
        <pc:inkChg chg="add mod">
          <ac:chgData name="Duncan, Kayleigh Elizabeth" userId="0bf9b56d-23ed-474a-a411-c296b6e0ed75" providerId="ADAL" clId="{DE60FA8A-B4F2-4673-B454-98BB6407C17C}" dt="2021-04-19T21:39:10.848" v="2218"/>
          <ac:inkMkLst>
            <pc:docMk/>
            <pc:sldMk cId="1239349656" sldId="427"/>
            <ac:inkMk id="10" creationId="{6D8BC299-09F3-4CEC-B602-AE1C3E46F0AD}"/>
          </ac:inkMkLst>
        </pc:inkChg>
        <pc:inkChg chg="add mod">
          <ac:chgData name="Duncan, Kayleigh Elizabeth" userId="0bf9b56d-23ed-474a-a411-c296b6e0ed75" providerId="ADAL" clId="{DE60FA8A-B4F2-4673-B454-98BB6407C17C}" dt="2021-04-19T21:39:10.848" v="2218"/>
          <ac:inkMkLst>
            <pc:docMk/>
            <pc:sldMk cId="1239349656" sldId="427"/>
            <ac:inkMk id="11" creationId="{5762EF7D-92C2-4ADC-80E3-529F8527C658}"/>
          </ac:inkMkLst>
        </pc:inkChg>
        <pc:inkChg chg="add mod">
          <ac:chgData name="Duncan, Kayleigh Elizabeth" userId="0bf9b56d-23ed-474a-a411-c296b6e0ed75" providerId="ADAL" clId="{DE60FA8A-B4F2-4673-B454-98BB6407C17C}" dt="2021-04-19T21:39:10.848" v="2218"/>
          <ac:inkMkLst>
            <pc:docMk/>
            <pc:sldMk cId="1239349656" sldId="427"/>
            <ac:inkMk id="12" creationId="{FF4F67EC-909C-4079-906D-757742C47A59}"/>
          </ac:inkMkLst>
        </pc:inkChg>
        <pc:inkChg chg="add mod">
          <ac:chgData name="Duncan, Kayleigh Elizabeth" userId="0bf9b56d-23ed-474a-a411-c296b6e0ed75" providerId="ADAL" clId="{DE60FA8A-B4F2-4673-B454-98BB6407C17C}" dt="2021-04-19T21:39:10.848" v="2218"/>
          <ac:inkMkLst>
            <pc:docMk/>
            <pc:sldMk cId="1239349656" sldId="427"/>
            <ac:inkMk id="13" creationId="{4977B3CB-534F-4040-A8F3-B28ED0743F0C}"/>
          </ac:inkMkLst>
        </pc:inkChg>
        <pc:inkChg chg="add mod">
          <ac:chgData name="Duncan, Kayleigh Elizabeth" userId="0bf9b56d-23ed-474a-a411-c296b6e0ed75" providerId="ADAL" clId="{DE60FA8A-B4F2-4673-B454-98BB6407C17C}" dt="2021-04-19T21:39:10.848" v="2218"/>
          <ac:inkMkLst>
            <pc:docMk/>
            <pc:sldMk cId="1239349656" sldId="427"/>
            <ac:inkMk id="14" creationId="{0D41BB71-107F-47EC-9C45-D6E64105828A}"/>
          </ac:inkMkLst>
        </pc:inkChg>
        <pc:inkChg chg="add mod">
          <ac:chgData name="Duncan, Kayleigh Elizabeth" userId="0bf9b56d-23ed-474a-a411-c296b6e0ed75" providerId="ADAL" clId="{DE60FA8A-B4F2-4673-B454-98BB6407C17C}" dt="2021-04-19T21:39:10.848" v="2218"/>
          <ac:inkMkLst>
            <pc:docMk/>
            <pc:sldMk cId="1239349656" sldId="427"/>
            <ac:inkMk id="15" creationId="{C7F78271-0D81-4680-9571-6107BEAC1C75}"/>
          </ac:inkMkLst>
        </pc:inkChg>
        <pc:inkChg chg="add mod">
          <ac:chgData name="Duncan, Kayleigh Elizabeth" userId="0bf9b56d-23ed-474a-a411-c296b6e0ed75" providerId="ADAL" clId="{DE60FA8A-B4F2-4673-B454-98BB6407C17C}" dt="2021-04-19T21:39:10.848" v="2218"/>
          <ac:inkMkLst>
            <pc:docMk/>
            <pc:sldMk cId="1239349656" sldId="427"/>
            <ac:inkMk id="16" creationId="{C26E90F3-3448-483B-ADB9-DDE2C5000C86}"/>
          </ac:inkMkLst>
        </pc:inkChg>
        <pc:inkChg chg="add mod">
          <ac:chgData name="Duncan, Kayleigh Elizabeth" userId="0bf9b56d-23ed-474a-a411-c296b6e0ed75" providerId="ADAL" clId="{DE60FA8A-B4F2-4673-B454-98BB6407C17C}" dt="2021-04-19T21:39:10.848" v="2218"/>
          <ac:inkMkLst>
            <pc:docMk/>
            <pc:sldMk cId="1239349656" sldId="427"/>
            <ac:inkMk id="17" creationId="{775E99B5-9C79-41EE-A9BD-C9C06BE9BE9D}"/>
          </ac:inkMkLst>
        </pc:inkChg>
        <pc:inkChg chg="add mod">
          <ac:chgData name="Duncan, Kayleigh Elizabeth" userId="0bf9b56d-23ed-474a-a411-c296b6e0ed75" providerId="ADAL" clId="{DE60FA8A-B4F2-4673-B454-98BB6407C17C}" dt="2021-04-19T21:39:10.848" v="2218"/>
          <ac:inkMkLst>
            <pc:docMk/>
            <pc:sldMk cId="1239349656" sldId="427"/>
            <ac:inkMk id="18" creationId="{6420D921-D2FE-41B6-910D-813F6E4575FD}"/>
          </ac:inkMkLst>
        </pc:inkChg>
        <pc:inkChg chg="add mod">
          <ac:chgData name="Duncan, Kayleigh Elizabeth" userId="0bf9b56d-23ed-474a-a411-c296b6e0ed75" providerId="ADAL" clId="{DE60FA8A-B4F2-4673-B454-98BB6407C17C}" dt="2021-04-19T21:39:10.848" v="2218"/>
          <ac:inkMkLst>
            <pc:docMk/>
            <pc:sldMk cId="1239349656" sldId="427"/>
            <ac:inkMk id="19" creationId="{D89DE72A-3603-4A58-BA74-17AF9A88946B}"/>
          </ac:inkMkLst>
        </pc:inkChg>
        <pc:inkChg chg="add mod">
          <ac:chgData name="Duncan, Kayleigh Elizabeth" userId="0bf9b56d-23ed-474a-a411-c296b6e0ed75" providerId="ADAL" clId="{DE60FA8A-B4F2-4673-B454-98BB6407C17C}" dt="2021-04-19T21:39:10.848" v="2218"/>
          <ac:inkMkLst>
            <pc:docMk/>
            <pc:sldMk cId="1239349656" sldId="427"/>
            <ac:inkMk id="20" creationId="{ED845B66-F49A-4D7F-B1A1-19659B0450A1}"/>
          </ac:inkMkLst>
        </pc:inkChg>
        <pc:inkChg chg="add mod">
          <ac:chgData name="Duncan, Kayleigh Elizabeth" userId="0bf9b56d-23ed-474a-a411-c296b6e0ed75" providerId="ADAL" clId="{DE60FA8A-B4F2-4673-B454-98BB6407C17C}" dt="2021-04-19T21:38:31.309" v="2205"/>
          <ac:inkMkLst>
            <pc:docMk/>
            <pc:sldMk cId="1239349656" sldId="427"/>
            <ac:inkMk id="22" creationId="{BCFC755C-2AE8-46A3-B8F8-D90870ADFF8E}"/>
          </ac:inkMkLst>
        </pc:inkChg>
        <pc:inkChg chg="add mod">
          <ac:chgData name="Duncan, Kayleigh Elizabeth" userId="0bf9b56d-23ed-474a-a411-c296b6e0ed75" providerId="ADAL" clId="{DE60FA8A-B4F2-4673-B454-98BB6407C17C}" dt="2021-04-19T21:38:31.309" v="2205"/>
          <ac:inkMkLst>
            <pc:docMk/>
            <pc:sldMk cId="1239349656" sldId="427"/>
            <ac:inkMk id="23" creationId="{7A2EC31C-A93C-4536-A203-FAF00BBDD5AF}"/>
          </ac:inkMkLst>
        </pc:inkChg>
        <pc:inkChg chg="add mod">
          <ac:chgData name="Duncan, Kayleigh Elizabeth" userId="0bf9b56d-23ed-474a-a411-c296b6e0ed75" providerId="ADAL" clId="{DE60FA8A-B4F2-4673-B454-98BB6407C17C}" dt="2021-04-19T21:38:31.309" v="2205"/>
          <ac:inkMkLst>
            <pc:docMk/>
            <pc:sldMk cId="1239349656" sldId="427"/>
            <ac:inkMk id="24" creationId="{2AC913C5-7033-4F2B-9552-40D60C1C6497}"/>
          </ac:inkMkLst>
        </pc:inkChg>
        <pc:inkChg chg="add mod">
          <ac:chgData name="Duncan, Kayleigh Elizabeth" userId="0bf9b56d-23ed-474a-a411-c296b6e0ed75" providerId="ADAL" clId="{DE60FA8A-B4F2-4673-B454-98BB6407C17C}" dt="2021-04-19T21:38:31.309" v="2205"/>
          <ac:inkMkLst>
            <pc:docMk/>
            <pc:sldMk cId="1239349656" sldId="427"/>
            <ac:inkMk id="25" creationId="{B2B255E7-A5C0-424B-B9B9-D284FC8B8037}"/>
          </ac:inkMkLst>
        </pc:inkChg>
        <pc:inkChg chg="add mod">
          <ac:chgData name="Duncan, Kayleigh Elizabeth" userId="0bf9b56d-23ed-474a-a411-c296b6e0ed75" providerId="ADAL" clId="{DE60FA8A-B4F2-4673-B454-98BB6407C17C}" dt="2021-04-19T21:39:10.848" v="2218"/>
          <ac:inkMkLst>
            <pc:docMk/>
            <pc:sldMk cId="1239349656" sldId="427"/>
            <ac:inkMk id="27" creationId="{63394772-3782-45B7-B95D-D095432574EF}"/>
          </ac:inkMkLst>
        </pc:inkChg>
        <pc:inkChg chg="add mod">
          <ac:chgData name="Duncan, Kayleigh Elizabeth" userId="0bf9b56d-23ed-474a-a411-c296b6e0ed75" providerId="ADAL" clId="{DE60FA8A-B4F2-4673-B454-98BB6407C17C}" dt="2021-04-19T21:39:10.848" v="2218"/>
          <ac:inkMkLst>
            <pc:docMk/>
            <pc:sldMk cId="1239349656" sldId="427"/>
            <ac:inkMk id="28" creationId="{2DD99435-CB31-464C-928B-186844F972B0}"/>
          </ac:inkMkLst>
        </pc:inkChg>
        <pc:inkChg chg="add mod">
          <ac:chgData name="Duncan, Kayleigh Elizabeth" userId="0bf9b56d-23ed-474a-a411-c296b6e0ed75" providerId="ADAL" clId="{DE60FA8A-B4F2-4673-B454-98BB6407C17C}" dt="2021-04-19T21:39:10.848" v="2218"/>
          <ac:inkMkLst>
            <pc:docMk/>
            <pc:sldMk cId="1239349656" sldId="427"/>
            <ac:inkMk id="29" creationId="{16C36C2A-8759-47CD-8CB7-97598E68CAB7}"/>
          </ac:inkMkLst>
        </pc:inkChg>
        <pc:inkChg chg="add mod">
          <ac:chgData name="Duncan, Kayleigh Elizabeth" userId="0bf9b56d-23ed-474a-a411-c296b6e0ed75" providerId="ADAL" clId="{DE60FA8A-B4F2-4673-B454-98BB6407C17C}" dt="2021-04-19T21:39:10.848" v="2218"/>
          <ac:inkMkLst>
            <pc:docMk/>
            <pc:sldMk cId="1239349656" sldId="427"/>
            <ac:inkMk id="30" creationId="{C72A82C1-636E-44A7-9408-29DAD46EFFAC}"/>
          </ac:inkMkLst>
        </pc:inkChg>
        <pc:inkChg chg="add mod">
          <ac:chgData name="Duncan, Kayleigh Elizabeth" userId="0bf9b56d-23ed-474a-a411-c296b6e0ed75" providerId="ADAL" clId="{DE60FA8A-B4F2-4673-B454-98BB6407C17C}" dt="2021-04-19T21:39:10.848" v="2218"/>
          <ac:inkMkLst>
            <pc:docMk/>
            <pc:sldMk cId="1239349656" sldId="427"/>
            <ac:inkMk id="31" creationId="{E12AFAC0-68C6-41F0-BCC6-3E5F76A09AF9}"/>
          </ac:inkMkLst>
        </pc:inkChg>
        <pc:inkChg chg="add mod">
          <ac:chgData name="Duncan, Kayleigh Elizabeth" userId="0bf9b56d-23ed-474a-a411-c296b6e0ed75" providerId="ADAL" clId="{DE60FA8A-B4F2-4673-B454-98BB6407C17C}" dt="2021-04-19T21:39:10.848" v="2218"/>
          <ac:inkMkLst>
            <pc:docMk/>
            <pc:sldMk cId="1239349656" sldId="427"/>
            <ac:inkMk id="32" creationId="{9A2C93BA-E3EA-41B7-AC1F-003352D1A2A6}"/>
          </ac:inkMkLst>
        </pc:inkChg>
        <pc:inkChg chg="add mod">
          <ac:chgData name="Duncan, Kayleigh Elizabeth" userId="0bf9b56d-23ed-474a-a411-c296b6e0ed75" providerId="ADAL" clId="{DE60FA8A-B4F2-4673-B454-98BB6407C17C}" dt="2021-04-19T21:39:10.848" v="2218"/>
          <ac:inkMkLst>
            <pc:docMk/>
            <pc:sldMk cId="1239349656" sldId="427"/>
            <ac:inkMk id="34" creationId="{DD44EAB8-ED0F-4E22-9A93-EA10650FA288}"/>
          </ac:inkMkLst>
        </pc:inkChg>
        <pc:inkChg chg="add mod">
          <ac:chgData name="Duncan, Kayleigh Elizabeth" userId="0bf9b56d-23ed-474a-a411-c296b6e0ed75" providerId="ADAL" clId="{DE60FA8A-B4F2-4673-B454-98BB6407C17C}" dt="2021-04-19T21:39:10.848" v="2218"/>
          <ac:inkMkLst>
            <pc:docMk/>
            <pc:sldMk cId="1239349656" sldId="427"/>
            <ac:inkMk id="35" creationId="{91BAF783-6D29-4D77-A6ED-8EC4C9B552FD}"/>
          </ac:inkMkLst>
        </pc:inkChg>
        <pc:inkChg chg="add mod">
          <ac:chgData name="Duncan, Kayleigh Elizabeth" userId="0bf9b56d-23ed-474a-a411-c296b6e0ed75" providerId="ADAL" clId="{DE60FA8A-B4F2-4673-B454-98BB6407C17C}" dt="2021-04-19T21:39:10.848" v="2218"/>
          <ac:inkMkLst>
            <pc:docMk/>
            <pc:sldMk cId="1239349656" sldId="427"/>
            <ac:inkMk id="36" creationId="{EF4357EB-6DE3-461B-8D74-CDCD56549FC2}"/>
          </ac:inkMkLst>
        </pc:inkChg>
        <pc:inkChg chg="add mod">
          <ac:chgData name="Duncan, Kayleigh Elizabeth" userId="0bf9b56d-23ed-474a-a411-c296b6e0ed75" providerId="ADAL" clId="{DE60FA8A-B4F2-4673-B454-98BB6407C17C}" dt="2021-04-19T21:39:10.848" v="2218"/>
          <ac:inkMkLst>
            <pc:docMk/>
            <pc:sldMk cId="1239349656" sldId="427"/>
            <ac:inkMk id="37" creationId="{A5D08378-EAED-4287-A604-2D8A46ADC7F5}"/>
          </ac:inkMkLst>
        </pc:inkChg>
        <pc:inkChg chg="add mod">
          <ac:chgData name="Duncan, Kayleigh Elizabeth" userId="0bf9b56d-23ed-474a-a411-c296b6e0ed75" providerId="ADAL" clId="{DE60FA8A-B4F2-4673-B454-98BB6407C17C}" dt="2021-04-19T21:39:10.848" v="2218"/>
          <ac:inkMkLst>
            <pc:docMk/>
            <pc:sldMk cId="1239349656" sldId="427"/>
            <ac:inkMk id="38" creationId="{BDCCB0E3-4653-43AD-91DF-89F978C52EFB}"/>
          </ac:inkMkLst>
        </pc:inkChg>
        <pc:inkChg chg="add mod">
          <ac:chgData name="Duncan, Kayleigh Elizabeth" userId="0bf9b56d-23ed-474a-a411-c296b6e0ed75" providerId="ADAL" clId="{DE60FA8A-B4F2-4673-B454-98BB6407C17C}" dt="2021-04-19T21:39:36.055" v="2222"/>
          <ac:inkMkLst>
            <pc:docMk/>
            <pc:sldMk cId="1239349656" sldId="427"/>
            <ac:inkMk id="40" creationId="{C6E559C1-5488-45B3-9302-0B624194B488}"/>
          </ac:inkMkLst>
        </pc:inkChg>
        <pc:inkChg chg="add mod">
          <ac:chgData name="Duncan, Kayleigh Elizabeth" userId="0bf9b56d-23ed-474a-a411-c296b6e0ed75" providerId="ADAL" clId="{DE60FA8A-B4F2-4673-B454-98BB6407C17C}" dt="2021-04-19T21:39:36.055" v="2222"/>
          <ac:inkMkLst>
            <pc:docMk/>
            <pc:sldMk cId="1239349656" sldId="427"/>
            <ac:inkMk id="41" creationId="{76BFF183-3E7E-462B-903C-4B7EEDB795F6}"/>
          </ac:inkMkLst>
        </pc:inkChg>
        <pc:inkChg chg="add mod">
          <ac:chgData name="Duncan, Kayleigh Elizabeth" userId="0bf9b56d-23ed-474a-a411-c296b6e0ed75" providerId="ADAL" clId="{DE60FA8A-B4F2-4673-B454-98BB6407C17C}" dt="2021-04-19T21:39:36.055" v="2222"/>
          <ac:inkMkLst>
            <pc:docMk/>
            <pc:sldMk cId="1239349656" sldId="427"/>
            <ac:inkMk id="42" creationId="{82247559-687F-4D9F-BD25-8B40FAE6602A}"/>
          </ac:inkMkLst>
        </pc:inkChg>
      </pc:sldChg>
      <pc:sldChg chg="add">
        <pc:chgData name="Duncan, Kayleigh Elizabeth" userId="0bf9b56d-23ed-474a-a411-c296b6e0ed75" providerId="ADAL" clId="{DE60FA8A-B4F2-4673-B454-98BB6407C17C}" dt="2021-04-14T22:00:53.856" v="154"/>
        <pc:sldMkLst>
          <pc:docMk/>
          <pc:sldMk cId="3841361377" sldId="429"/>
        </pc:sldMkLst>
      </pc:sldChg>
      <pc:sldChg chg="add">
        <pc:chgData name="Duncan, Kayleigh Elizabeth" userId="0bf9b56d-23ed-474a-a411-c296b6e0ed75" providerId="ADAL" clId="{DE60FA8A-B4F2-4673-B454-98BB6407C17C}" dt="2021-04-14T22:00:53.856" v="154"/>
        <pc:sldMkLst>
          <pc:docMk/>
          <pc:sldMk cId="391454182" sldId="430"/>
        </pc:sldMkLst>
      </pc:sldChg>
      <pc:sldChg chg="add">
        <pc:chgData name="Duncan, Kayleigh Elizabeth" userId="0bf9b56d-23ed-474a-a411-c296b6e0ed75" providerId="ADAL" clId="{DE60FA8A-B4F2-4673-B454-98BB6407C17C}" dt="2021-04-14T22:00:53.856" v="154"/>
        <pc:sldMkLst>
          <pc:docMk/>
          <pc:sldMk cId="4290771054" sldId="431"/>
        </pc:sldMkLst>
      </pc:sldChg>
      <pc:sldChg chg="add">
        <pc:chgData name="Duncan, Kayleigh Elizabeth" userId="0bf9b56d-23ed-474a-a411-c296b6e0ed75" providerId="ADAL" clId="{DE60FA8A-B4F2-4673-B454-98BB6407C17C}" dt="2021-04-14T22:00:53.856" v="154"/>
        <pc:sldMkLst>
          <pc:docMk/>
          <pc:sldMk cId="904807882" sldId="447"/>
        </pc:sldMkLst>
      </pc:sldChg>
      <pc:sldChg chg="add">
        <pc:chgData name="Duncan, Kayleigh Elizabeth" userId="0bf9b56d-23ed-474a-a411-c296b6e0ed75" providerId="ADAL" clId="{DE60FA8A-B4F2-4673-B454-98BB6407C17C}" dt="2021-04-14T22:00:53.856" v="154"/>
        <pc:sldMkLst>
          <pc:docMk/>
          <pc:sldMk cId="1162468796" sldId="455"/>
        </pc:sldMkLst>
      </pc:sldChg>
      <pc:sldChg chg="addSp delSp modSp add mod">
        <pc:chgData name="Duncan, Kayleigh Elizabeth" userId="0bf9b56d-23ed-474a-a411-c296b6e0ed75" providerId="ADAL" clId="{DE60FA8A-B4F2-4673-B454-98BB6407C17C}" dt="2021-04-19T21:36:41.828" v="2182"/>
        <pc:sldMkLst>
          <pc:docMk/>
          <pc:sldMk cId="2501311403" sldId="456"/>
        </pc:sldMkLst>
        <pc:grpChg chg="mod">
          <ac:chgData name="Duncan, Kayleigh Elizabeth" userId="0bf9b56d-23ed-474a-a411-c296b6e0ed75" providerId="ADAL" clId="{DE60FA8A-B4F2-4673-B454-98BB6407C17C}" dt="2021-04-19T21:34:48.046" v="2112"/>
          <ac:grpSpMkLst>
            <pc:docMk/>
            <pc:sldMk cId="2501311403" sldId="456"/>
            <ac:grpSpMk id="7" creationId="{0D0FD235-FA81-4DC8-809D-60EB019E5938}"/>
          </ac:grpSpMkLst>
        </pc:grpChg>
        <pc:grpChg chg="mod">
          <ac:chgData name="Duncan, Kayleigh Elizabeth" userId="0bf9b56d-23ed-474a-a411-c296b6e0ed75" providerId="ADAL" clId="{DE60FA8A-B4F2-4673-B454-98BB6407C17C}" dt="2021-04-19T21:35:37.452" v="2132"/>
          <ac:grpSpMkLst>
            <pc:docMk/>
            <pc:sldMk cId="2501311403" sldId="456"/>
            <ac:grpSpMk id="27" creationId="{3449781A-717D-487C-8885-D62C98ADF352}"/>
          </ac:grpSpMkLst>
        </pc:grpChg>
        <pc:grpChg chg="mod">
          <ac:chgData name="Duncan, Kayleigh Elizabeth" userId="0bf9b56d-23ed-474a-a411-c296b6e0ed75" providerId="ADAL" clId="{DE60FA8A-B4F2-4673-B454-98BB6407C17C}" dt="2021-04-19T21:35:37.452" v="2132"/>
          <ac:grpSpMkLst>
            <pc:docMk/>
            <pc:sldMk cId="2501311403" sldId="456"/>
            <ac:grpSpMk id="28" creationId="{4CC5FBEF-4FBB-4E63-8B55-499E232CB0E1}"/>
          </ac:grpSpMkLst>
        </pc:grpChg>
        <pc:grpChg chg="mod">
          <ac:chgData name="Duncan, Kayleigh Elizabeth" userId="0bf9b56d-23ed-474a-a411-c296b6e0ed75" providerId="ADAL" clId="{DE60FA8A-B4F2-4673-B454-98BB6407C17C}" dt="2021-04-19T21:35:39.423" v="2135"/>
          <ac:grpSpMkLst>
            <pc:docMk/>
            <pc:sldMk cId="2501311403" sldId="456"/>
            <ac:grpSpMk id="31" creationId="{2C2006DF-1E8A-40C5-AED7-4B11686F960C}"/>
          </ac:grpSpMkLst>
        </pc:grpChg>
        <pc:grpChg chg="del mod">
          <ac:chgData name="Duncan, Kayleigh Elizabeth" userId="0bf9b56d-23ed-474a-a411-c296b6e0ed75" providerId="ADAL" clId="{DE60FA8A-B4F2-4673-B454-98BB6407C17C}" dt="2021-04-19T21:35:55.376" v="2141"/>
          <ac:grpSpMkLst>
            <pc:docMk/>
            <pc:sldMk cId="2501311403" sldId="456"/>
            <ac:grpSpMk id="34" creationId="{F024587A-E030-43DE-A430-08EB36805B6A}"/>
          </ac:grpSpMkLst>
        </pc:grpChg>
        <pc:grpChg chg="mod">
          <ac:chgData name="Duncan, Kayleigh Elizabeth" userId="0bf9b56d-23ed-474a-a411-c296b6e0ed75" providerId="ADAL" clId="{DE60FA8A-B4F2-4673-B454-98BB6407C17C}" dt="2021-04-19T21:35:55.376" v="2141"/>
          <ac:grpSpMkLst>
            <pc:docMk/>
            <pc:sldMk cId="2501311403" sldId="456"/>
            <ac:grpSpMk id="37" creationId="{CA6AA613-6720-4642-AECD-B0726ADA2366}"/>
          </ac:grpSpMkLst>
        </pc:grpChg>
        <pc:grpChg chg="mod">
          <ac:chgData name="Duncan, Kayleigh Elizabeth" userId="0bf9b56d-23ed-474a-a411-c296b6e0ed75" providerId="ADAL" clId="{DE60FA8A-B4F2-4673-B454-98BB6407C17C}" dt="2021-04-19T21:35:59.971" v="2149"/>
          <ac:grpSpMkLst>
            <pc:docMk/>
            <pc:sldMk cId="2501311403" sldId="456"/>
            <ac:grpSpMk id="45" creationId="{ADA0E7B2-4413-4AA4-A33E-453488EF5CCC}"/>
          </ac:grpSpMkLst>
        </pc:grpChg>
        <pc:grpChg chg="del mod">
          <ac:chgData name="Duncan, Kayleigh Elizabeth" userId="0bf9b56d-23ed-474a-a411-c296b6e0ed75" providerId="ADAL" clId="{DE60FA8A-B4F2-4673-B454-98BB6407C17C}" dt="2021-04-19T21:36:06.925" v="2161"/>
          <ac:grpSpMkLst>
            <pc:docMk/>
            <pc:sldMk cId="2501311403" sldId="456"/>
            <ac:grpSpMk id="51" creationId="{069D62C0-973F-4E0D-A19D-DBDF141F36F8}"/>
          </ac:grpSpMkLst>
        </pc:grpChg>
        <pc:grpChg chg="del mod">
          <ac:chgData name="Duncan, Kayleigh Elizabeth" userId="0bf9b56d-23ed-474a-a411-c296b6e0ed75" providerId="ADAL" clId="{DE60FA8A-B4F2-4673-B454-98BB6407C17C}" dt="2021-04-19T21:36:08.876" v="2166"/>
          <ac:grpSpMkLst>
            <pc:docMk/>
            <pc:sldMk cId="2501311403" sldId="456"/>
            <ac:grpSpMk id="57" creationId="{B044A47C-C2BB-42B7-9D3B-77DD158FF074}"/>
          </ac:grpSpMkLst>
        </pc:grpChg>
        <pc:grpChg chg="del mod">
          <ac:chgData name="Duncan, Kayleigh Elizabeth" userId="0bf9b56d-23ed-474a-a411-c296b6e0ed75" providerId="ADAL" clId="{DE60FA8A-B4F2-4673-B454-98BB6407C17C}" dt="2021-04-19T21:36:19.051" v="2175"/>
          <ac:grpSpMkLst>
            <pc:docMk/>
            <pc:sldMk cId="2501311403" sldId="456"/>
            <ac:grpSpMk id="58" creationId="{172D180B-1448-40C4-A3E9-9D3855D5D30F}"/>
          </ac:grpSpMkLst>
        </pc:grpChg>
        <pc:grpChg chg="del mod">
          <ac:chgData name="Duncan, Kayleigh Elizabeth" userId="0bf9b56d-23ed-474a-a411-c296b6e0ed75" providerId="ADAL" clId="{DE60FA8A-B4F2-4673-B454-98BB6407C17C}" dt="2021-04-19T21:36:19.051" v="2175"/>
          <ac:grpSpMkLst>
            <pc:docMk/>
            <pc:sldMk cId="2501311403" sldId="456"/>
            <ac:grpSpMk id="63" creationId="{2C4F2BA7-B806-430B-948A-1A815695C6F5}"/>
          </ac:grpSpMkLst>
        </pc:grpChg>
        <pc:grpChg chg="del mod">
          <ac:chgData name="Duncan, Kayleigh Elizabeth" userId="0bf9b56d-23ed-474a-a411-c296b6e0ed75" providerId="ADAL" clId="{DE60FA8A-B4F2-4673-B454-98BB6407C17C}" dt="2021-04-19T21:36:19.051" v="2175"/>
          <ac:grpSpMkLst>
            <pc:docMk/>
            <pc:sldMk cId="2501311403" sldId="456"/>
            <ac:grpSpMk id="69" creationId="{56E90A03-87DE-4E4F-9E12-648AC507920B}"/>
          </ac:grpSpMkLst>
        </pc:grpChg>
        <pc:grpChg chg="mod">
          <ac:chgData name="Duncan, Kayleigh Elizabeth" userId="0bf9b56d-23ed-474a-a411-c296b6e0ed75" providerId="ADAL" clId="{DE60FA8A-B4F2-4673-B454-98BB6407C17C}" dt="2021-04-19T21:36:19.051" v="2175"/>
          <ac:grpSpMkLst>
            <pc:docMk/>
            <pc:sldMk cId="2501311403" sldId="456"/>
            <ac:grpSpMk id="72" creationId="{0AF37363-661C-4617-91E6-11949DCBB686}"/>
          </ac:grpSpMkLst>
        </pc:grpChg>
        <pc:grpChg chg="del mod">
          <ac:chgData name="Duncan, Kayleigh Elizabeth" userId="0bf9b56d-23ed-474a-a411-c296b6e0ed75" providerId="ADAL" clId="{DE60FA8A-B4F2-4673-B454-98BB6407C17C}" dt="2021-04-19T21:36:41.828" v="2182"/>
          <ac:grpSpMkLst>
            <pc:docMk/>
            <pc:sldMk cId="2501311403" sldId="456"/>
            <ac:grpSpMk id="76" creationId="{29298311-B82D-479F-8090-4420FC183E0D}"/>
          </ac:grpSpMkLst>
        </pc:grpChg>
        <pc:grpChg chg="mod">
          <ac:chgData name="Duncan, Kayleigh Elizabeth" userId="0bf9b56d-23ed-474a-a411-c296b6e0ed75" providerId="ADAL" clId="{DE60FA8A-B4F2-4673-B454-98BB6407C17C}" dt="2021-04-19T21:36:41.828" v="2182"/>
          <ac:grpSpMkLst>
            <pc:docMk/>
            <pc:sldMk cId="2501311403" sldId="456"/>
            <ac:grpSpMk id="79" creationId="{A744D79C-BA4E-4ECE-97B5-424DFE02D616}"/>
          </ac:grpSpMkLst>
        </pc:grpChg>
        <pc:inkChg chg="add mod">
          <ac:chgData name="Duncan, Kayleigh Elizabeth" userId="0bf9b56d-23ed-474a-a411-c296b6e0ed75" providerId="ADAL" clId="{DE60FA8A-B4F2-4673-B454-98BB6407C17C}" dt="2021-04-19T21:34:48.046" v="2112"/>
          <ac:inkMkLst>
            <pc:docMk/>
            <pc:sldMk cId="2501311403" sldId="456"/>
            <ac:inkMk id="4" creationId="{0C21C29F-5D78-48F5-9691-C0012C6D18EF}"/>
          </ac:inkMkLst>
        </pc:inkChg>
        <pc:inkChg chg="add mod">
          <ac:chgData name="Duncan, Kayleigh Elizabeth" userId="0bf9b56d-23ed-474a-a411-c296b6e0ed75" providerId="ADAL" clId="{DE60FA8A-B4F2-4673-B454-98BB6407C17C}" dt="2021-04-19T21:34:48.046" v="2112"/>
          <ac:inkMkLst>
            <pc:docMk/>
            <pc:sldMk cId="2501311403" sldId="456"/>
            <ac:inkMk id="5" creationId="{5DE7F2D4-1AB3-4472-8F48-E4640AA0F296}"/>
          </ac:inkMkLst>
        </pc:inkChg>
        <pc:inkChg chg="add mod">
          <ac:chgData name="Duncan, Kayleigh Elizabeth" userId="0bf9b56d-23ed-474a-a411-c296b6e0ed75" providerId="ADAL" clId="{DE60FA8A-B4F2-4673-B454-98BB6407C17C}" dt="2021-04-19T21:34:48.046" v="2112"/>
          <ac:inkMkLst>
            <pc:docMk/>
            <pc:sldMk cId="2501311403" sldId="456"/>
            <ac:inkMk id="6" creationId="{8795E54F-735B-4205-BA0D-C0A94AB3DBCB}"/>
          </ac:inkMkLst>
        </pc:inkChg>
        <pc:inkChg chg="add mod">
          <ac:chgData name="Duncan, Kayleigh Elizabeth" userId="0bf9b56d-23ed-474a-a411-c296b6e0ed75" providerId="ADAL" clId="{DE60FA8A-B4F2-4673-B454-98BB6407C17C}" dt="2021-04-19T21:35:37.452" v="2132"/>
          <ac:inkMkLst>
            <pc:docMk/>
            <pc:sldMk cId="2501311403" sldId="456"/>
            <ac:inkMk id="8" creationId="{D8F3E105-35CE-4C5E-97AE-79DE309C0D57}"/>
          </ac:inkMkLst>
        </pc:inkChg>
        <pc:inkChg chg="add mod">
          <ac:chgData name="Duncan, Kayleigh Elizabeth" userId="0bf9b56d-23ed-474a-a411-c296b6e0ed75" providerId="ADAL" clId="{DE60FA8A-B4F2-4673-B454-98BB6407C17C}" dt="2021-04-19T21:35:37.452" v="2132"/>
          <ac:inkMkLst>
            <pc:docMk/>
            <pc:sldMk cId="2501311403" sldId="456"/>
            <ac:inkMk id="9" creationId="{5DDAAEB5-5BF9-4E5F-84CD-32B70FB54A1E}"/>
          </ac:inkMkLst>
        </pc:inkChg>
        <pc:inkChg chg="add mod">
          <ac:chgData name="Duncan, Kayleigh Elizabeth" userId="0bf9b56d-23ed-474a-a411-c296b6e0ed75" providerId="ADAL" clId="{DE60FA8A-B4F2-4673-B454-98BB6407C17C}" dt="2021-04-19T21:35:37.452" v="2132"/>
          <ac:inkMkLst>
            <pc:docMk/>
            <pc:sldMk cId="2501311403" sldId="456"/>
            <ac:inkMk id="10" creationId="{20446A85-A51F-415C-93D5-DE240003CA97}"/>
          </ac:inkMkLst>
        </pc:inkChg>
        <pc:inkChg chg="add mod">
          <ac:chgData name="Duncan, Kayleigh Elizabeth" userId="0bf9b56d-23ed-474a-a411-c296b6e0ed75" providerId="ADAL" clId="{DE60FA8A-B4F2-4673-B454-98BB6407C17C}" dt="2021-04-19T21:35:37.452" v="2132"/>
          <ac:inkMkLst>
            <pc:docMk/>
            <pc:sldMk cId="2501311403" sldId="456"/>
            <ac:inkMk id="11" creationId="{D582FB78-FDAE-416A-AC2B-C01DD43A2B2D}"/>
          </ac:inkMkLst>
        </pc:inkChg>
        <pc:inkChg chg="add mod">
          <ac:chgData name="Duncan, Kayleigh Elizabeth" userId="0bf9b56d-23ed-474a-a411-c296b6e0ed75" providerId="ADAL" clId="{DE60FA8A-B4F2-4673-B454-98BB6407C17C}" dt="2021-04-19T21:35:37.452" v="2132"/>
          <ac:inkMkLst>
            <pc:docMk/>
            <pc:sldMk cId="2501311403" sldId="456"/>
            <ac:inkMk id="12" creationId="{50EE8A6A-F9BD-4956-B1CC-FDF559794E3D}"/>
          </ac:inkMkLst>
        </pc:inkChg>
        <pc:inkChg chg="add">
          <ac:chgData name="Duncan, Kayleigh Elizabeth" userId="0bf9b56d-23ed-474a-a411-c296b6e0ed75" providerId="ADAL" clId="{DE60FA8A-B4F2-4673-B454-98BB6407C17C}" dt="2021-04-19T21:35:30.617" v="2118" actId="9405"/>
          <ac:inkMkLst>
            <pc:docMk/>
            <pc:sldMk cId="2501311403" sldId="456"/>
            <ac:inkMk id="13" creationId="{339B15EB-B4C3-4D0A-B5A3-9C563046EEE6}"/>
          </ac:inkMkLst>
        </pc:inkChg>
        <pc:inkChg chg="add mod">
          <ac:chgData name="Duncan, Kayleigh Elizabeth" userId="0bf9b56d-23ed-474a-a411-c296b6e0ed75" providerId="ADAL" clId="{DE60FA8A-B4F2-4673-B454-98BB6407C17C}" dt="2021-04-19T21:35:37.452" v="2132"/>
          <ac:inkMkLst>
            <pc:docMk/>
            <pc:sldMk cId="2501311403" sldId="456"/>
            <ac:inkMk id="14" creationId="{DB404042-2EB1-47B4-AE17-BE4F551009C6}"/>
          </ac:inkMkLst>
        </pc:inkChg>
        <pc:inkChg chg="add mod">
          <ac:chgData name="Duncan, Kayleigh Elizabeth" userId="0bf9b56d-23ed-474a-a411-c296b6e0ed75" providerId="ADAL" clId="{DE60FA8A-B4F2-4673-B454-98BB6407C17C}" dt="2021-04-19T21:35:37.452" v="2132"/>
          <ac:inkMkLst>
            <pc:docMk/>
            <pc:sldMk cId="2501311403" sldId="456"/>
            <ac:inkMk id="15" creationId="{B775A7D1-2DC5-4D9F-A3E8-ED7EEE29AA81}"/>
          </ac:inkMkLst>
        </pc:inkChg>
        <pc:inkChg chg="add mod">
          <ac:chgData name="Duncan, Kayleigh Elizabeth" userId="0bf9b56d-23ed-474a-a411-c296b6e0ed75" providerId="ADAL" clId="{DE60FA8A-B4F2-4673-B454-98BB6407C17C}" dt="2021-04-19T21:35:37.452" v="2132"/>
          <ac:inkMkLst>
            <pc:docMk/>
            <pc:sldMk cId="2501311403" sldId="456"/>
            <ac:inkMk id="16" creationId="{B0C1C1D3-3519-4A5D-AE7F-136AD7D8EC09}"/>
          </ac:inkMkLst>
        </pc:inkChg>
        <pc:inkChg chg="add mod">
          <ac:chgData name="Duncan, Kayleigh Elizabeth" userId="0bf9b56d-23ed-474a-a411-c296b6e0ed75" providerId="ADAL" clId="{DE60FA8A-B4F2-4673-B454-98BB6407C17C}" dt="2021-04-19T21:35:37.452" v="2132"/>
          <ac:inkMkLst>
            <pc:docMk/>
            <pc:sldMk cId="2501311403" sldId="456"/>
            <ac:inkMk id="17" creationId="{DD087AE2-CE21-49C1-92E1-BBEDDCD855D4}"/>
          </ac:inkMkLst>
        </pc:inkChg>
        <pc:inkChg chg="add mod">
          <ac:chgData name="Duncan, Kayleigh Elizabeth" userId="0bf9b56d-23ed-474a-a411-c296b6e0ed75" providerId="ADAL" clId="{DE60FA8A-B4F2-4673-B454-98BB6407C17C}" dt="2021-04-19T21:35:37.452" v="2132"/>
          <ac:inkMkLst>
            <pc:docMk/>
            <pc:sldMk cId="2501311403" sldId="456"/>
            <ac:inkMk id="18" creationId="{59D5BBFC-017B-4360-8AD4-AF7A019DAE32}"/>
          </ac:inkMkLst>
        </pc:inkChg>
        <pc:inkChg chg="add mod">
          <ac:chgData name="Duncan, Kayleigh Elizabeth" userId="0bf9b56d-23ed-474a-a411-c296b6e0ed75" providerId="ADAL" clId="{DE60FA8A-B4F2-4673-B454-98BB6407C17C}" dt="2021-04-19T21:35:37.452" v="2132"/>
          <ac:inkMkLst>
            <pc:docMk/>
            <pc:sldMk cId="2501311403" sldId="456"/>
            <ac:inkMk id="19" creationId="{031F0870-7047-4AAB-B2E5-F63BFDCB9753}"/>
          </ac:inkMkLst>
        </pc:inkChg>
        <pc:inkChg chg="add mod">
          <ac:chgData name="Duncan, Kayleigh Elizabeth" userId="0bf9b56d-23ed-474a-a411-c296b6e0ed75" providerId="ADAL" clId="{DE60FA8A-B4F2-4673-B454-98BB6407C17C}" dt="2021-04-19T21:35:37.452" v="2132"/>
          <ac:inkMkLst>
            <pc:docMk/>
            <pc:sldMk cId="2501311403" sldId="456"/>
            <ac:inkMk id="20" creationId="{B3D231DF-ADEC-49F6-BD68-011C4B546585}"/>
          </ac:inkMkLst>
        </pc:inkChg>
        <pc:inkChg chg="add mod">
          <ac:chgData name="Duncan, Kayleigh Elizabeth" userId="0bf9b56d-23ed-474a-a411-c296b6e0ed75" providerId="ADAL" clId="{DE60FA8A-B4F2-4673-B454-98BB6407C17C}" dt="2021-04-19T21:35:37.452" v="2132"/>
          <ac:inkMkLst>
            <pc:docMk/>
            <pc:sldMk cId="2501311403" sldId="456"/>
            <ac:inkMk id="21" creationId="{A078CA8F-F27B-43A9-B7A5-9734875C9147}"/>
          </ac:inkMkLst>
        </pc:inkChg>
        <pc:inkChg chg="add mod">
          <ac:chgData name="Duncan, Kayleigh Elizabeth" userId="0bf9b56d-23ed-474a-a411-c296b6e0ed75" providerId="ADAL" clId="{DE60FA8A-B4F2-4673-B454-98BB6407C17C}" dt="2021-04-19T21:35:37.452" v="2132"/>
          <ac:inkMkLst>
            <pc:docMk/>
            <pc:sldMk cId="2501311403" sldId="456"/>
            <ac:inkMk id="22" creationId="{08424C2B-F557-4650-811F-F793211A46D9}"/>
          </ac:inkMkLst>
        </pc:inkChg>
        <pc:inkChg chg="add mod">
          <ac:chgData name="Duncan, Kayleigh Elizabeth" userId="0bf9b56d-23ed-474a-a411-c296b6e0ed75" providerId="ADAL" clId="{DE60FA8A-B4F2-4673-B454-98BB6407C17C}" dt="2021-04-19T21:35:37.452" v="2132"/>
          <ac:inkMkLst>
            <pc:docMk/>
            <pc:sldMk cId="2501311403" sldId="456"/>
            <ac:inkMk id="23" creationId="{AFCEE95A-F005-41D8-BF2D-E88618BEC0FB}"/>
          </ac:inkMkLst>
        </pc:inkChg>
        <pc:inkChg chg="add mod">
          <ac:chgData name="Duncan, Kayleigh Elizabeth" userId="0bf9b56d-23ed-474a-a411-c296b6e0ed75" providerId="ADAL" clId="{DE60FA8A-B4F2-4673-B454-98BB6407C17C}" dt="2021-04-19T21:35:37.452" v="2132"/>
          <ac:inkMkLst>
            <pc:docMk/>
            <pc:sldMk cId="2501311403" sldId="456"/>
            <ac:inkMk id="24" creationId="{883FBEB5-ED0D-487B-AED0-8E92847DD471}"/>
          </ac:inkMkLst>
        </pc:inkChg>
        <pc:inkChg chg="add mod">
          <ac:chgData name="Duncan, Kayleigh Elizabeth" userId="0bf9b56d-23ed-474a-a411-c296b6e0ed75" providerId="ADAL" clId="{DE60FA8A-B4F2-4673-B454-98BB6407C17C}" dt="2021-04-19T21:35:37.452" v="2132"/>
          <ac:inkMkLst>
            <pc:docMk/>
            <pc:sldMk cId="2501311403" sldId="456"/>
            <ac:inkMk id="25" creationId="{2B04DA2A-8BF0-46C5-B7A4-93F6EE208528}"/>
          </ac:inkMkLst>
        </pc:inkChg>
        <pc:inkChg chg="add mod">
          <ac:chgData name="Duncan, Kayleigh Elizabeth" userId="0bf9b56d-23ed-474a-a411-c296b6e0ed75" providerId="ADAL" clId="{DE60FA8A-B4F2-4673-B454-98BB6407C17C}" dt="2021-04-19T21:35:39.423" v="2135"/>
          <ac:inkMkLst>
            <pc:docMk/>
            <pc:sldMk cId="2501311403" sldId="456"/>
            <ac:inkMk id="26" creationId="{06A3128A-D1DD-459B-88BB-46491D3BAE15}"/>
          </ac:inkMkLst>
        </pc:inkChg>
        <pc:inkChg chg="add mod">
          <ac:chgData name="Duncan, Kayleigh Elizabeth" userId="0bf9b56d-23ed-474a-a411-c296b6e0ed75" providerId="ADAL" clId="{DE60FA8A-B4F2-4673-B454-98BB6407C17C}" dt="2021-04-19T21:35:39.423" v="2135"/>
          <ac:inkMkLst>
            <pc:docMk/>
            <pc:sldMk cId="2501311403" sldId="456"/>
            <ac:inkMk id="29" creationId="{DF96465E-D6A8-4059-B7AE-251D070D046F}"/>
          </ac:inkMkLst>
        </pc:inkChg>
        <pc:inkChg chg="add mod">
          <ac:chgData name="Duncan, Kayleigh Elizabeth" userId="0bf9b56d-23ed-474a-a411-c296b6e0ed75" providerId="ADAL" clId="{DE60FA8A-B4F2-4673-B454-98BB6407C17C}" dt="2021-04-19T21:35:39.423" v="2135"/>
          <ac:inkMkLst>
            <pc:docMk/>
            <pc:sldMk cId="2501311403" sldId="456"/>
            <ac:inkMk id="30" creationId="{BF3344FB-4BE2-4B7D-ACE0-A582BE678F8D}"/>
          </ac:inkMkLst>
        </pc:inkChg>
        <pc:inkChg chg="add mod">
          <ac:chgData name="Duncan, Kayleigh Elizabeth" userId="0bf9b56d-23ed-474a-a411-c296b6e0ed75" providerId="ADAL" clId="{DE60FA8A-B4F2-4673-B454-98BB6407C17C}" dt="2021-04-19T21:35:55.376" v="2141"/>
          <ac:inkMkLst>
            <pc:docMk/>
            <pc:sldMk cId="2501311403" sldId="456"/>
            <ac:inkMk id="32" creationId="{21F68882-BC5B-4C2B-B578-E8577648036A}"/>
          </ac:inkMkLst>
        </pc:inkChg>
        <pc:inkChg chg="add mod">
          <ac:chgData name="Duncan, Kayleigh Elizabeth" userId="0bf9b56d-23ed-474a-a411-c296b6e0ed75" providerId="ADAL" clId="{DE60FA8A-B4F2-4673-B454-98BB6407C17C}" dt="2021-04-19T21:35:55.376" v="2141"/>
          <ac:inkMkLst>
            <pc:docMk/>
            <pc:sldMk cId="2501311403" sldId="456"/>
            <ac:inkMk id="33" creationId="{346646C5-33A8-4313-A452-74D705E8D36E}"/>
          </ac:inkMkLst>
        </pc:inkChg>
        <pc:inkChg chg="add mod">
          <ac:chgData name="Duncan, Kayleigh Elizabeth" userId="0bf9b56d-23ed-474a-a411-c296b6e0ed75" providerId="ADAL" clId="{DE60FA8A-B4F2-4673-B454-98BB6407C17C}" dt="2021-04-19T21:35:55.376" v="2141"/>
          <ac:inkMkLst>
            <pc:docMk/>
            <pc:sldMk cId="2501311403" sldId="456"/>
            <ac:inkMk id="35" creationId="{125F637A-4248-449A-B665-59FD2826738E}"/>
          </ac:inkMkLst>
        </pc:inkChg>
        <pc:inkChg chg="add mod">
          <ac:chgData name="Duncan, Kayleigh Elizabeth" userId="0bf9b56d-23ed-474a-a411-c296b6e0ed75" providerId="ADAL" clId="{DE60FA8A-B4F2-4673-B454-98BB6407C17C}" dt="2021-04-19T21:35:55.376" v="2141"/>
          <ac:inkMkLst>
            <pc:docMk/>
            <pc:sldMk cId="2501311403" sldId="456"/>
            <ac:inkMk id="36" creationId="{D35E9441-5303-48F0-8E5E-DD3949A9FED7}"/>
          </ac:inkMkLst>
        </pc:inkChg>
        <pc:inkChg chg="add mod">
          <ac:chgData name="Duncan, Kayleigh Elizabeth" userId="0bf9b56d-23ed-474a-a411-c296b6e0ed75" providerId="ADAL" clId="{DE60FA8A-B4F2-4673-B454-98BB6407C17C}" dt="2021-04-19T21:35:59.971" v="2149"/>
          <ac:inkMkLst>
            <pc:docMk/>
            <pc:sldMk cId="2501311403" sldId="456"/>
            <ac:inkMk id="38" creationId="{C48BCD70-F2C5-4BDD-9C0F-7ED3C7BF799A}"/>
          </ac:inkMkLst>
        </pc:inkChg>
        <pc:inkChg chg="add mod">
          <ac:chgData name="Duncan, Kayleigh Elizabeth" userId="0bf9b56d-23ed-474a-a411-c296b6e0ed75" providerId="ADAL" clId="{DE60FA8A-B4F2-4673-B454-98BB6407C17C}" dt="2021-04-19T21:35:59.971" v="2149"/>
          <ac:inkMkLst>
            <pc:docMk/>
            <pc:sldMk cId="2501311403" sldId="456"/>
            <ac:inkMk id="39" creationId="{AA50707A-B89F-4FBD-859D-B3C0079B1D75}"/>
          </ac:inkMkLst>
        </pc:inkChg>
        <pc:inkChg chg="add mod">
          <ac:chgData name="Duncan, Kayleigh Elizabeth" userId="0bf9b56d-23ed-474a-a411-c296b6e0ed75" providerId="ADAL" clId="{DE60FA8A-B4F2-4673-B454-98BB6407C17C}" dt="2021-04-19T21:35:59.971" v="2149"/>
          <ac:inkMkLst>
            <pc:docMk/>
            <pc:sldMk cId="2501311403" sldId="456"/>
            <ac:inkMk id="40" creationId="{F6C72866-2797-4823-B701-A4AF56AB11BD}"/>
          </ac:inkMkLst>
        </pc:inkChg>
        <pc:inkChg chg="add mod">
          <ac:chgData name="Duncan, Kayleigh Elizabeth" userId="0bf9b56d-23ed-474a-a411-c296b6e0ed75" providerId="ADAL" clId="{DE60FA8A-B4F2-4673-B454-98BB6407C17C}" dt="2021-04-19T21:35:59.971" v="2149"/>
          <ac:inkMkLst>
            <pc:docMk/>
            <pc:sldMk cId="2501311403" sldId="456"/>
            <ac:inkMk id="41" creationId="{F3BE0D81-5B64-46D8-B3E6-5682854CB124}"/>
          </ac:inkMkLst>
        </pc:inkChg>
        <pc:inkChg chg="add mod">
          <ac:chgData name="Duncan, Kayleigh Elizabeth" userId="0bf9b56d-23ed-474a-a411-c296b6e0ed75" providerId="ADAL" clId="{DE60FA8A-B4F2-4673-B454-98BB6407C17C}" dt="2021-04-19T21:35:59.971" v="2149"/>
          <ac:inkMkLst>
            <pc:docMk/>
            <pc:sldMk cId="2501311403" sldId="456"/>
            <ac:inkMk id="42" creationId="{DBD1EC26-8A9D-453A-9E08-F15073A90BAD}"/>
          </ac:inkMkLst>
        </pc:inkChg>
        <pc:inkChg chg="add mod">
          <ac:chgData name="Duncan, Kayleigh Elizabeth" userId="0bf9b56d-23ed-474a-a411-c296b6e0ed75" providerId="ADAL" clId="{DE60FA8A-B4F2-4673-B454-98BB6407C17C}" dt="2021-04-19T21:35:59.971" v="2149"/>
          <ac:inkMkLst>
            <pc:docMk/>
            <pc:sldMk cId="2501311403" sldId="456"/>
            <ac:inkMk id="43" creationId="{6BC8015E-1F3A-4CAD-90E2-5A61CA65900B}"/>
          </ac:inkMkLst>
        </pc:inkChg>
        <pc:inkChg chg="add mod">
          <ac:chgData name="Duncan, Kayleigh Elizabeth" userId="0bf9b56d-23ed-474a-a411-c296b6e0ed75" providerId="ADAL" clId="{DE60FA8A-B4F2-4673-B454-98BB6407C17C}" dt="2021-04-19T21:35:59.971" v="2149"/>
          <ac:inkMkLst>
            <pc:docMk/>
            <pc:sldMk cId="2501311403" sldId="456"/>
            <ac:inkMk id="44" creationId="{8366C84D-B9C7-4EF4-BC60-73606CA1BFB1}"/>
          </ac:inkMkLst>
        </pc:inkChg>
        <pc:inkChg chg="add mod">
          <ac:chgData name="Duncan, Kayleigh Elizabeth" userId="0bf9b56d-23ed-474a-a411-c296b6e0ed75" providerId="ADAL" clId="{DE60FA8A-B4F2-4673-B454-98BB6407C17C}" dt="2021-04-19T21:36:19.051" v="2175"/>
          <ac:inkMkLst>
            <pc:docMk/>
            <pc:sldMk cId="2501311403" sldId="456"/>
            <ac:inkMk id="46" creationId="{CD05375C-CF9A-44D3-A57D-0EBB977CF250}"/>
          </ac:inkMkLst>
        </pc:inkChg>
        <pc:inkChg chg="add mod">
          <ac:chgData name="Duncan, Kayleigh Elizabeth" userId="0bf9b56d-23ed-474a-a411-c296b6e0ed75" providerId="ADAL" clId="{DE60FA8A-B4F2-4673-B454-98BB6407C17C}" dt="2021-04-19T21:36:19.051" v="2175"/>
          <ac:inkMkLst>
            <pc:docMk/>
            <pc:sldMk cId="2501311403" sldId="456"/>
            <ac:inkMk id="47" creationId="{EBF43A8C-0D43-487C-9FFB-FB66DC263382}"/>
          </ac:inkMkLst>
        </pc:inkChg>
        <pc:inkChg chg="add mod">
          <ac:chgData name="Duncan, Kayleigh Elizabeth" userId="0bf9b56d-23ed-474a-a411-c296b6e0ed75" providerId="ADAL" clId="{DE60FA8A-B4F2-4673-B454-98BB6407C17C}" dt="2021-04-19T21:36:19.051" v="2175"/>
          <ac:inkMkLst>
            <pc:docMk/>
            <pc:sldMk cId="2501311403" sldId="456"/>
            <ac:inkMk id="48" creationId="{A4A89216-00B0-4B3C-8100-5EAB0DDC530F}"/>
          </ac:inkMkLst>
        </pc:inkChg>
        <pc:inkChg chg="add mod">
          <ac:chgData name="Duncan, Kayleigh Elizabeth" userId="0bf9b56d-23ed-474a-a411-c296b6e0ed75" providerId="ADAL" clId="{DE60FA8A-B4F2-4673-B454-98BB6407C17C}" dt="2021-04-19T21:36:19.051" v="2175"/>
          <ac:inkMkLst>
            <pc:docMk/>
            <pc:sldMk cId="2501311403" sldId="456"/>
            <ac:inkMk id="49" creationId="{65E8A71C-3A51-410E-9F94-AE5A1F958162}"/>
          </ac:inkMkLst>
        </pc:inkChg>
        <pc:inkChg chg="add mod">
          <ac:chgData name="Duncan, Kayleigh Elizabeth" userId="0bf9b56d-23ed-474a-a411-c296b6e0ed75" providerId="ADAL" clId="{DE60FA8A-B4F2-4673-B454-98BB6407C17C}" dt="2021-04-19T21:36:19.051" v="2175"/>
          <ac:inkMkLst>
            <pc:docMk/>
            <pc:sldMk cId="2501311403" sldId="456"/>
            <ac:inkMk id="50" creationId="{DC8DF1E1-1ACB-440A-823B-8D6062253E1A}"/>
          </ac:inkMkLst>
        </pc:inkChg>
        <pc:inkChg chg="add mod">
          <ac:chgData name="Duncan, Kayleigh Elizabeth" userId="0bf9b56d-23ed-474a-a411-c296b6e0ed75" providerId="ADAL" clId="{DE60FA8A-B4F2-4673-B454-98BB6407C17C}" dt="2021-04-19T21:36:19.051" v="2175"/>
          <ac:inkMkLst>
            <pc:docMk/>
            <pc:sldMk cId="2501311403" sldId="456"/>
            <ac:inkMk id="52" creationId="{AB177641-25F3-4A9B-8F09-447E38F76310}"/>
          </ac:inkMkLst>
        </pc:inkChg>
        <pc:inkChg chg="add mod">
          <ac:chgData name="Duncan, Kayleigh Elizabeth" userId="0bf9b56d-23ed-474a-a411-c296b6e0ed75" providerId="ADAL" clId="{DE60FA8A-B4F2-4673-B454-98BB6407C17C}" dt="2021-04-19T21:36:19.051" v="2175"/>
          <ac:inkMkLst>
            <pc:docMk/>
            <pc:sldMk cId="2501311403" sldId="456"/>
            <ac:inkMk id="53" creationId="{5C3A0CE4-8A81-4B02-959E-CFDC0C8966CB}"/>
          </ac:inkMkLst>
        </pc:inkChg>
        <pc:inkChg chg="add mod">
          <ac:chgData name="Duncan, Kayleigh Elizabeth" userId="0bf9b56d-23ed-474a-a411-c296b6e0ed75" providerId="ADAL" clId="{DE60FA8A-B4F2-4673-B454-98BB6407C17C}" dt="2021-04-19T21:36:19.051" v="2175"/>
          <ac:inkMkLst>
            <pc:docMk/>
            <pc:sldMk cId="2501311403" sldId="456"/>
            <ac:inkMk id="54" creationId="{9A94EA71-550D-40E6-BFE6-5F4ADAF33BE2}"/>
          </ac:inkMkLst>
        </pc:inkChg>
        <pc:inkChg chg="add mod">
          <ac:chgData name="Duncan, Kayleigh Elizabeth" userId="0bf9b56d-23ed-474a-a411-c296b6e0ed75" providerId="ADAL" clId="{DE60FA8A-B4F2-4673-B454-98BB6407C17C}" dt="2021-04-19T21:36:19.051" v="2175"/>
          <ac:inkMkLst>
            <pc:docMk/>
            <pc:sldMk cId="2501311403" sldId="456"/>
            <ac:inkMk id="55" creationId="{9B887D9B-E121-453E-9E0C-A733D748F029}"/>
          </ac:inkMkLst>
        </pc:inkChg>
        <pc:inkChg chg="add mod">
          <ac:chgData name="Duncan, Kayleigh Elizabeth" userId="0bf9b56d-23ed-474a-a411-c296b6e0ed75" providerId="ADAL" clId="{DE60FA8A-B4F2-4673-B454-98BB6407C17C}" dt="2021-04-19T21:36:19.051" v="2175"/>
          <ac:inkMkLst>
            <pc:docMk/>
            <pc:sldMk cId="2501311403" sldId="456"/>
            <ac:inkMk id="56" creationId="{769C1FF0-D8D6-4CA1-9B6F-0D05CBFCCE99}"/>
          </ac:inkMkLst>
        </pc:inkChg>
        <pc:inkChg chg="add mod">
          <ac:chgData name="Duncan, Kayleigh Elizabeth" userId="0bf9b56d-23ed-474a-a411-c296b6e0ed75" providerId="ADAL" clId="{DE60FA8A-B4F2-4673-B454-98BB6407C17C}" dt="2021-04-19T21:36:19.051" v="2175"/>
          <ac:inkMkLst>
            <pc:docMk/>
            <pc:sldMk cId="2501311403" sldId="456"/>
            <ac:inkMk id="59" creationId="{8F0D334D-D64B-4B5C-8F3C-7BF6BB4D8E71}"/>
          </ac:inkMkLst>
        </pc:inkChg>
        <pc:inkChg chg="add mod">
          <ac:chgData name="Duncan, Kayleigh Elizabeth" userId="0bf9b56d-23ed-474a-a411-c296b6e0ed75" providerId="ADAL" clId="{DE60FA8A-B4F2-4673-B454-98BB6407C17C}" dt="2021-04-19T21:36:19.051" v="2175"/>
          <ac:inkMkLst>
            <pc:docMk/>
            <pc:sldMk cId="2501311403" sldId="456"/>
            <ac:inkMk id="60" creationId="{A357D0F9-CFE2-48D2-9A2F-180BD5B0EE38}"/>
          </ac:inkMkLst>
        </pc:inkChg>
        <pc:inkChg chg="add mod">
          <ac:chgData name="Duncan, Kayleigh Elizabeth" userId="0bf9b56d-23ed-474a-a411-c296b6e0ed75" providerId="ADAL" clId="{DE60FA8A-B4F2-4673-B454-98BB6407C17C}" dt="2021-04-19T21:36:19.051" v="2175"/>
          <ac:inkMkLst>
            <pc:docMk/>
            <pc:sldMk cId="2501311403" sldId="456"/>
            <ac:inkMk id="61" creationId="{8E01B2F1-A4A6-4AE5-952B-22390E3AFD46}"/>
          </ac:inkMkLst>
        </pc:inkChg>
        <pc:inkChg chg="add mod">
          <ac:chgData name="Duncan, Kayleigh Elizabeth" userId="0bf9b56d-23ed-474a-a411-c296b6e0ed75" providerId="ADAL" clId="{DE60FA8A-B4F2-4673-B454-98BB6407C17C}" dt="2021-04-19T21:36:19.051" v="2175"/>
          <ac:inkMkLst>
            <pc:docMk/>
            <pc:sldMk cId="2501311403" sldId="456"/>
            <ac:inkMk id="62" creationId="{216EED07-D650-4AE7-91F0-5C8DCDFAF431}"/>
          </ac:inkMkLst>
        </pc:inkChg>
        <pc:inkChg chg="add mod">
          <ac:chgData name="Duncan, Kayleigh Elizabeth" userId="0bf9b56d-23ed-474a-a411-c296b6e0ed75" providerId="ADAL" clId="{DE60FA8A-B4F2-4673-B454-98BB6407C17C}" dt="2021-04-19T21:36:19.051" v="2175"/>
          <ac:inkMkLst>
            <pc:docMk/>
            <pc:sldMk cId="2501311403" sldId="456"/>
            <ac:inkMk id="64" creationId="{F091AB9F-E90B-458F-BAA0-47B5E11922F6}"/>
          </ac:inkMkLst>
        </pc:inkChg>
        <pc:inkChg chg="add mod">
          <ac:chgData name="Duncan, Kayleigh Elizabeth" userId="0bf9b56d-23ed-474a-a411-c296b6e0ed75" providerId="ADAL" clId="{DE60FA8A-B4F2-4673-B454-98BB6407C17C}" dt="2021-04-19T21:36:19.051" v="2175"/>
          <ac:inkMkLst>
            <pc:docMk/>
            <pc:sldMk cId="2501311403" sldId="456"/>
            <ac:inkMk id="65" creationId="{F8C29333-CD1D-4368-B88C-C8F50FFEB7BB}"/>
          </ac:inkMkLst>
        </pc:inkChg>
        <pc:inkChg chg="add mod">
          <ac:chgData name="Duncan, Kayleigh Elizabeth" userId="0bf9b56d-23ed-474a-a411-c296b6e0ed75" providerId="ADAL" clId="{DE60FA8A-B4F2-4673-B454-98BB6407C17C}" dt="2021-04-19T21:36:19.051" v="2175"/>
          <ac:inkMkLst>
            <pc:docMk/>
            <pc:sldMk cId="2501311403" sldId="456"/>
            <ac:inkMk id="66" creationId="{2375D2CA-798E-4BF9-B3DC-4E3C3D41C01A}"/>
          </ac:inkMkLst>
        </pc:inkChg>
        <pc:inkChg chg="add mod">
          <ac:chgData name="Duncan, Kayleigh Elizabeth" userId="0bf9b56d-23ed-474a-a411-c296b6e0ed75" providerId="ADAL" clId="{DE60FA8A-B4F2-4673-B454-98BB6407C17C}" dt="2021-04-19T21:36:19.051" v="2175"/>
          <ac:inkMkLst>
            <pc:docMk/>
            <pc:sldMk cId="2501311403" sldId="456"/>
            <ac:inkMk id="67" creationId="{B2740012-7E02-47CB-9E1E-FB5BA2C6A0F3}"/>
          </ac:inkMkLst>
        </pc:inkChg>
        <pc:inkChg chg="add mod">
          <ac:chgData name="Duncan, Kayleigh Elizabeth" userId="0bf9b56d-23ed-474a-a411-c296b6e0ed75" providerId="ADAL" clId="{DE60FA8A-B4F2-4673-B454-98BB6407C17C}" dt="2021-04-19T21:36:19.051" v="2175"/>
          <ac:inkMkLst>
            <pc:docMk/>
            <pc:sldMk cId="2501311403" sldId="456"/>
            <ac:inkMk id="68" creationId="{1C21D630-6F53-4FCA-9F32-F253039EC371}"/>
          </ac:inkMkLst>
        </pc:inkChg>
        <pc:inkChg chg="add mod">
          <ac:chgData name="Duncan, Kayleigh Elizabeth" userId="0bf9b56d-23ed-474a-a411-c296b6e0ed75" providerId="ADAL" clId="{DE60FA8A-B4F2-4673-B454-98BB6407C17C}" dt="2021-04-19T21:36:19.051" v="2175"/>
          <ac:inkMkLst>
            <pc:docMk/>
            <pc:sldMk cId="2501311403" sldId="456"/>
            <ac:inkMk id="70" creationId="{FB7C11D1-7092-4DB7-86F1-4187DE0AFFEA}"/>
          </ac:inkMkLst>
        </pc:inkChg>
        <pc:inkChg chg="add mod">
          <ac:chgData name="Duncan, Kayleigh Elizabeth" userId="0bf9b56d-23ed-474a-a411-c296b6e0ed75" providerId="ADAL" clId="{DE60FA8A-B4F2-4673-B454-98BB6407C17C}" dt="2021-04-19T21:36:19.051" v="2175"/>
          <ac:inkMkLst>
            <pc:docMk/>
            <pc:sldMk cId="2501311403" sldId="456"/>
            <ac:inkMk id="71" creationId="{D9D42168-884A-4D80-9BFF-B928A78F7B6B}"/>
          </ac:inkMkLst>
        </pc:inkChg>
        <pc:inkChg chg="add mod">
          <ac:chgData name="Duncan, Kayleigh Elizabeth" userId="0bf9b56d-23ed-474a-a411-c296b6e0ed75" providerId="ADAL" clId="{DE60FA8A-B4F2-4673-B454-98BB6407C17C}" dt="2021-04-19T21:36:41.828" v="2182"/>
          <ac:inkMkLst>
            <pc:docMk/>
            <pc:sldMk cId="2501311403" sldId="456"/>
            <ac:inkMk id="73" creationId="{9D8B32F6-2DDE-42C5-A2BA-841CCF0E8EC9}"/>
          </ac:inkMkLst>
        </pc:inkChg>
        <pc:inkChg chg="add mod">
          <ac:chgData name="Duncan, Kayleigh Elizabeth" userId="0bf9b56d-23ed-474a-a411-c296b6e0ed75" providerId="ADAL" clId="{DE60FA8A-B4F2-4673-B454-98BB6407C17C}" dt="2021-04-19T21:36:41.828" v="2182"/>
          <ac:inkMkLst>
            <pc:docMk/>
            <pc:sldMk cId="2501311403" sldId="456"/>
            <ac:inkMk id="74" creationId="{85470D1E-5ACA-425B-ADFD-661EDF923ACA}"/>
          </ac:inkMkLst>
        </pc:inkChg>
        <pc:inkChg chg="add mod">
          <ac:chgData name="Duncan, Kayleigh Elizabeth" userId="0bf9b56d-23ed-474a-a411-c296b6e0ed75" providerId="ADAL" clId="{DE60FA8A-B4F2-4673-B454-98BB6407C17C}" dt="2021-04-19T21:36:41.828" v="2182"/>
          <ac:inkMkLst>
            <pc:docMk/>
            <pc:sldMk cId="2501311403" sldId="456"/>
            <ac:inkMk id="75" creationId="{EA5A776C-FA26-448C-86E0-808310F2D6BD}"/>
          </ac:inkMkLst>
        </pc:inkChg>
        <pc:inkChg chg="add mod">
          <ac:chgData name="Duncan, Kayleigh Elizabeth" userId="0bf9b56d-23ed-474a-a411-c296b6e0ed75" providerId="ADAL" clId="{DE60FA8A-B4F2-4673-B454-98BB6407C17C}" dt="2021-04-19T21:36:41.828" v="2182"/>
          <ac:inkMkLst>
            <pc:docMk/>
            <pc:sldMk cId="2501311403" sldId="456"/>
            <ac:inkMk id="77" creationId="{5496FB24-226B-4ED4-8856-CF13DB32FC2C}"/>
          </ac:inkMkLst>
        </pc:inkChg>
        <pc:inkChg chg="add mod">
          <ac:chgData name="Duncan, Kayleigh Elizabeth" userId="0bf9b56d-23ed-474a-a411-c296b6e0ed75" providerId="ADAL" clId="{DE60FA8A-B4F2-4673-B454-98BB6407C17C}" dt="2021-04-19T21:36:41.828" v="2182"/>
          <ac:inkMkLst>
            <pc:docMk/>
            <pc:sldMk cId="2501311403" sldId="456"/>
            <ac:inkMk id="78" creationId="{CB43065D-64F0-4543-AEBF-AF78CAB99798}"/>
          </ac:inkMkLst>
        </pc:inkChg>
      </pc:sldChg>
      <pc:sldChg chg="add">
        <pc:chgData name="Duncan, Kayleigh Elizabeth" userId="0bf9b56d-23ed-474a-a411-c296b6e0ed75" providerId="ADAL" clId="{DE60FA8A-B4F2-4673-B454-98BB6407C17C}" dt="2021-04-14T22:00:53.856" v="154"/>
        <pc:sldMkLst>
          <pc:docMk/>
          <pc:sldMk cId="550026104" sldId="457"/>
        </pc:sldMkLst>
      </pc:sldChg>
      <pc:sldChg chg="add">
        <pc:chgData name="Duncan, Kayleigh Elizabeth" userId="0bf9b56d-23ed-474a-a411-c296b6e0ed75" providerId="ADAL" clId="{DE60FA8A-B4F2-4673-B454-98BB6407C17C}" dt="2021-04-14T22:00:53.856" v="154"/>
        <pc:sldMkLst>
          <pc:docMk/>
          <pc:sldMk cId="1790752295" sldId="458"/>
        </pc:sldMkLst>
      </pc:sldChg>
      <pc:sldChg chg="add del ord">
        <pc:chgData name="Duncan, Kayleigh Elizabeth" userId="0bf9b56d-23ed-474a-a411-c296b6e0ed75" providerId="ADAL" clId="{DE60FA8A-B4F2-4673-B454-98BB6407C17C}" dt="2021-04-14T22:00:53.856" v="154"/>
        <pc:sldMkLst>
          <pc:docMk/>
          <pc:sldMk cId="2073087465" sldId="508"/>
        </pc:sldMkLst>
      </pc:sldChg>
      <pc:sldChg chg="add">
        <pc:chgData name="Duncan, Kayleigh Elizabeth" userId="0bf9b56d-23ed-474a-a411-c296b6e0ed75" providerId="ADAL" clId="{DE60FA8A-B4F2-4673-B454-98BB6407C17C}" dt="2021-04-14T22:00:53.856" v="154"/>
        <pc:sldMkLst>
          <pc:docMk/>
          <pc:sldMk cId="1192780773" sldId="521"/>
        </pc:sldMkLst>
      </pc:sldChg>
      <pc:sldChg chg="add del">
        <pc:chgData name="Duncan, Kayleigh Elizabeth" userId="0bf9b56d-23ed-474a-a411-c296b6e0ed75" providerId="ADAL" clId="{DE60FA8A-B4F2-4673-B454-98BB6407C17C}" dt="2021-04-14T22:01:11.816" v="196" actId="47"/>
        <pc:sldMkLst>
          <pc:docMk/>
          <pc:sldMk cId="3763212925" sldId="552"/>
        </pc:sldMkLst>
      </pc:sldChg>
      <pc:sldChg chg="add del">
        <pc:chgData name="Duncan, Kayleigh Elizabeth" userId="0bf9b56d-23ed-474a-a411-c296b6e0ed75" providerId="ADAL" clId="{DE60FA8A-B4F2-4673-B454-98BB6407C17C}" dt="2021-04-14T22:01:11.477" v="194" actId="47"/>
        <pc:sldMkLst>
          <pc:docMk/>
          <pc:sldMk cId="147073166" sldId="553"/>
        </pc:sldMkLst>
      </pc:sldChg>
      <pc:sldChg chg="add del ord">
        <pc:chgData name="Duncan, Kayleigh Elizabeth" userId="0bf9b56d-23ed-474a-a411-c296b6e0ed75" providerId="ADAL" clId="{DE60FA8A-B4F2-4673-B454-98BB6407C17C}" dt="2021-04-14T22:00:53.856" v="154"/>
        <pc:sldMkLst>
          <pc:docMk/>
          <pc:sldMk cId="1364118890" sldId="582"/>
        </pc:sldMkLst>
      </pc:sldChg>
      <pc:sldChg chg="add del">
        <pc:chgData name="Duncan, Kayleigh Elizabeth" userId="0bf9b56d-23ed-474a-a411-c296b6e0ed75" providerId="ADAL" clId="{DE60FA8A-B4F2-4673-B454-98BB6407C17C}" dt="2021-04-14T22:00:59.677" v="156" actId="47"/>
        <pc:sldMkLst>
          <pc:docMk/>
          <pc:sldMk cId="2702133253" sldId="583"/>
        </pc:sldMkLst>
      </pc:sldChg>
      <pc:sldChg chg="add del ord">
        <pc:chgData name="Duncan, Kayleigh Elizabeth" userId="0bf9b56d-23ed-474a-a411-c296b6e0ed75" providerId="ADAL" clId="{DE60FA8A-B4F2-4673-B454-98BB6407C17C}" dt="2021-04-14T22:00:53.856" v="154"/>
        <pc:sldMkLst>
          <pc:docMk/>
          <pc:sldMk cId="2505533561" sldId="587"/>
        </pc:sldMkLst>
      </pc:sldChg>
      <pc:sldChg chg="add del ord">
        <pc:chgData name="Duncan, Kayleigh Elizabeth" userId="0bf9b56d-23ed-474a-a411-c296b6e0ed75" providerId="ADAL" clId="{DE60FA8A-B4F2-4673-B454-98BB6407C17C}" dt="2021-04-14T22:00:53.856" v="154"/>
        <pc:sldMkLst>
          <pc:docMk/>
          <pc:sldMk cId="4130522378" sldId="588"/>
        </pc:sldMkLst>
      </pc:sldChg>
      <pc:sldChg chg="add del ord">
        <pc:chgData name="Duncan, Kayleigh Elizabeth" userId="0bf9b56d-23ed-474a-a411-c296b6e0ed75" providerId="ADAL" clId="{DE60FA8A-B4F2-4673-B454-98BB6407C17C}" dt="2021-04-14T22:00:53.856" v="154"/>
        <pc:sldMkLst>
          <pc:docMk/>
          <pc:sldMk cId="138881408" sldId="589"/>
        </pc:sldMkLst>
      </pc:sldChg>
      <pc:sldChg chg="add del ord">
        <pc:chgData name="Duncan, Kayleigh Elizabeth" userId="0bf9b56d-23ed-474a-a411-c296b6e0ed75" providerId="ADAL" clId="{DE60FA8A-B4F2-4673-B454-98BB6407C17C}" dt="2021-04-14T22:00:53.856" v="154"/>
        <pc:sldMkLst>
          <pc:docMk/>
          <pc:sldMk cId="2518349470" sldId="590"/>
        </pc:sldMkLst>
      </pc:sldChg>
      <pc:sldChg chg="addSp delSp modSp add del mod ord setBg delDesignElem">
        <pc:chgData name="Duncan, Kayleigh Elizabeth" userId="0bf9b56d-23ed-474a-a411-c296b6e0ed75" providerId="ADAL" clId="{DE60FA8A-B4F2-4673-B454-98BB6407C17C}" dt="2021-04-19T19:36:59.167" v="867" actId="26606"/>
        <pc:sldMkLst>
          <pc:docMk/>
          <pc:sldMk cId="4222812934" sldId="591"/>
        </pc:sldMkLst>
        <pc:spChg chg="mod">
          <ac:chgData name="Duncan, Kayleigh Elizabeth" userId="0bf9b56d-23ed-474a-a411-c296b6e0ed75" providerId="ADAL" clId="{DE60FA8A-B4F2-4673-B454-98BB6407C17C}" dt="2021-03-25T15:54:06.358" v="8" actId="26606"/>
          <ac:spMkLst>
            <pc:docMk/>
            <pc:sldMk cId="4222812934" sldId="591"/>
            <ac:spMk id="2" creationId="{04FB89E2-0E1F-41FB-86CA-EEAFC0D75BAA}"/>
          </ac:spMkLst>
        </pc:spChg>
        <pc:spChg chg="mod">
          <ac:chgData name="Duncan, Kayleigh Elizabeth" userId="0bf9b56d-23ed-474a-a411-c296b6e0ed75" providerId="ADAL" clId="{DE60FA8A-B4F2-4673-B454-98BB6407C17C}" dt="2021-03-25T15:54:06.358" v="8" actId="26606"/>
          <ac:spMkLst>
            <pc:docMk/>
            <pc:sldMk cId="4222812934" sldId="591"/>
            <ac:spMk id="3" creationId="{5FA58A03-F09A-453F-BA79-180AFA30F7C8}"/>
          </ac:spMkLst>
        </pc:spChg>
        <pc:spChg chg="del">
          <ac:chgData name="Duncan, Kayleigh Elizabeth" userId="0bf9b56d-23ed-474a-a411-c296b6e0ed75" providerId="ADAL" clId="{DE60FA8A-B4F2-4673-B454-98BB6407C17C}" dt="2021-03-24T22:32:27.049" v="5"/>
          <ac:spMkLst>
            <pc:docMk/>
            <pc:sldMk cId="4222812934" sldId="591"/>
            <ac:spMk id="71" creationId="{10208470-709D-4AF1-83BC-8A1019901B0F}"/>
          </ac:spMkLst>
        </pc:spChg>
        <pc:spChg chg="del">
          <ac:chgData name="Duncan, Kayleigh Elizabeth" userId="0bf9b56d-23ed-474a-a411-c296b6e0ed75" providerId="ADAL" clId="{DE60FA8A-B4F2-4673-B454-98BB6407C17C}" dt="2021-04-14T22:00:53.856" v="154"/>
          <ac:spMkLst>
            <pc:docMk/>
            <pc:sldMk cId="4222812934" sldId="591"/>
            <ac:spMk id="71" creationId="{32454A55-8D0E-4288-BA8C-0F28467A20D8}"/>
          </ac:spMkLst>
        </pc:spChg>
        <pc:spChg chg="del">
          <ac:chgData name="Duncan, Kayleigh Elizabeth" userId="0bf9b56d-23ed-474a-a411-c296b6e0ed75" providerId="ADAL" clId="{DE60FA8A-B4F2-4673-B454-98BB6407C17C}" dt="2021-03-24T22:32:27.049" v="5"/>
          <ac:spMkLst>
            <pc:docMk/>
            <pc:sldMk cId="4222812934" sldId="591"/>
            <ac:spMk id="73" creationId="{38D8AE6D-D2DF-4BEA-AF55-5E7DD41A31A1}"/>
          </ac:spMkLst>
        </pc:spChg>
        <pc:spChg chg="del">
          <ac:chgData name="Duncan, Kayleigh Elizabeth" userId="0bf9b56d-23ed-474a-a411-c296b6e0ed75" providerId="ADAL" clId="{DE60FA8A-B4F2-4673-B454-98BB6407C17C}" dt="2021-04-14T22:00:53.856" v="154"/>
          <ac:spMkLst>
            <pc:docMk/>
            <pc:sldMk cId="4222812934" sldId="591"/>
            <ac:spMk id="73" creationId="{42BF945A-4452-4881-AF25-582DE1943CF8}"/>
          </ac:spMkLst>
        </pc:spChg>
        <pc:spChg chg="del">
          <ac:chgData name="Duncan, Kayleigh Elizabeth" userId="0bf9b56d-23ed-474a-a411-c296b6e0ed75" providerId="ADAL" clId="{DE60FA8A-B4F2-4673-B454-98BB6407C17C}" dt="2021-04-14T22:00:53.856" v="154"/>
          <ac:spMkLst>
            <pc:docMk/>
            <pc:sldMk cId="4222812934" sldId="591"/>
            <ac:spMk id="75" creationId="{7BF02DAB-EEF0-487F-A106-B70843EA6DFC}"/>
          </ac:spMkLst>
        </pc:spChg>
        <pc:spChg chg="del">
          <ac:chgData name="Duncan, Kayleigh Elizabeth" userId="0bf9b56d-23ed-474a-a411-c296b6e0ed75" providerId="ADAL" clId="{DE60FA8A-B4F2-4673-B454-98BB6407C17C}" dt="2021-03-24T22:32:27.049" v="5"/>
          <ac:spMkLst>
            <pc:docMk/>
            <pc:sldMk cId="4222812934" sldId="591"/>
            <ac:spMk id="75" creationId="{8D9E9787-9929-42D8-AEDA-28F936807A01}"/>
          </ac:spMkLst>
        </pc:spChg>
        <pc:spChg chg="del">
          <ac:chgData name="Duncan, Kayleigh Elizabeth" userId="0bf9b56d-23ed-474a-a411-c296b6e0ed75" providerId="ADAL" clId="{DE60FA8A-B4F2-4673-B454-98BB6407C17C}" dt="2021-03-24T22:32:27.049" v="5"/>
          <ac:spMkLst>
            <pc:docMk/>
            <pc:sldMk cId="4222812934" sldId="591"/>
            <ac:spMk id="77" creationId="{30A678BD-FD5D-4756-B0DC-E713CB827749}"/>
          </ac:spMkLst>
        </pc:spChg>
        <pc:spChg chg="add del">
          <ac:chgData name="Duncan, Kayleigh Elizabeth" userId="0bf9b56d-23ed-474a-a411-c296b6e0ed75" providerId="ADAL" clId="{DE60FA8A-B4F2-4673-B454-98BB6407C17C}" dt="2021-03-25T15:54:06.310" v="7" actId="26606"/>
          <ac:spMkLst>
            <pc:docMk/>
            <pc:sldMk cId="4222812934" sldId="591"/>
            <ac:spMk id="1028" creationId="{1288C528-6850-4309-8D5E-276D46744006}"/>
          </ac:spMkLst>
        </pc:spChg>
        <pc:spChg chg="add del">
          <ac:chgData name="Duncan, Kayleigh Elizabeth" userId="0bf9b56d-23ed-474a-a411-c296b6e0ed75" providerId="ADAL" clId="{DE60FA8A-B4F2-4673-B454-98BB6407C17C}" dt="2021-03-25T15:54:06.310" v="7" actId="26606"/>
          <ac:spMkLst>
            <pc:docMk/>
            <pc:sldMk cId="4222812934" sldId="591"/>
            <ac:spMk id="1029" creationId="{E83C4BF2-CE85-4725-91F5-903A0C253504}"/>
          </ac:spMkLst>
        </pc:spChg>
        <pc:spChg chg="add del">
          <ac:chgData name="Duncan, Kayleigh Elizabeth" userId="0bf9b56d-23ed-474a-a411-c296b6e0ed75" providerId="ADAL" clId="{DE60FA8A-B4F2-4673-B454-98BB6407C17C}" dt="2021-03-25T15:54:06.310" v="7" actId="26606"/>
          <ac:spMkLst>
            <pc:docMk/>
            <pc:sldMk cId="4222812934" sldId="591"/>
            <ac:spMk id="1030" creationId="{F7E85553-125B-468C-B123-443207482B3E}"/>
          </ac:spMkLst>
        </pc:spChg>
        <pc:spChg chg="add del">
          <ac:chgData name="Duncan, Kayleigh Elizabeth" userId="0bf9b56d-23ed-474a-a411-c296b6e0ed75" providerId="ADAL" clId="{DE60FA8A-B4F2-4673-B454-98BB6407C17C}" dt="2021-03-25T15:54:06.310" v="7" actId="26606"/>
          <ac:spMkLst>
            <pc:docMk/>
            <pc:sldMk cId="4222812934" sldId="591"/>
            <ac:spMk id="1031" creationId="{C1DE0CAB-0099-47AE-8A9D-F0C80866669D}"/>
          </ac:spMkLst>
        </pc:spChg>
        <pc:spChg chg="add">
          <ac:chgData name="Duncan, Kayleigh Elizabeth" userId="0bf9b56d-23ed-474a-a411-c296b6e0ed75" providerId="ADAL" clId="{DE60FA8A-B4F2-4673-B454-98BB6407C17C}" dt="2021-04-19T19:36:59.167" v="867" actId="26606"/>
          <ac:spMkLst>
            <pc:docMk/>
            <pc:sldMk cId="4222812934" sldId="591"/>
            <ac:spMk id="1032" creationId="{32454A55-8D0E-4288-BA8C-0F28467A20D8}"/>
          </ac:spMkLst>
        </pc:spChg>
        <pc:spChg chg="add">
          <ac:chgData name="Duncan, Kayleigh Elizabeth" userId="0bf9b56d-23ed-474a-a411-c296b6e0ed75" providerId="ADAL" clId="{DE60FA8A-B4F2-4673-B454-98BB6407C17C}" dt="2021-03-25T15:54:06.358" v="8" actId="26606"/>
          <ac:spMkLst>
            <pc:docMk/>
            <pc:sldMk cId="4222812934" sldId="591"/>
            <ac:spMk id="1033" creationId="{95BADBDA-9DAF-42A2-B6BA-4CCD4DE2025F}"/>
          </ac:spMkLst>
        </pc:spChg>
        <pc:spChg chg="add">
          <ac:chgData name="Duncan, Kayleigh Elizabeth" userId="0bf9b56d-23ed-474a-a411-c296b6e0ed75" providerId="ADAL" clId="{DE60FA8A-B4F2-4673-B454-98BB6407C17C}" dt="2021-03-25T15:54:06.358" v="8" actId="26606"/>
          <ac:spMkLst>
            <pc:docMk/>
            <pc:sldMk cId="4222812934" sldId="591"/>
            <ac:spMk id="1034" creationId="{867A9945-64B5-455C-B212-6753D0131DB1}"/>
          </ac:spMkLst>
        </pc:spChg>
        <pc:spChg chg="add">
          <ac:chgData name="Duncan, Kayleigh Elizabeth" userId="0bf9b56d-23ed-474a-a411-c296b6e0ed75" providerId="ADAL" clId="{DE60FA8A-B4F2-4673-B454-98BB6407C17C}" dt="2021-03-25T15:54:06.358" v="8" actId="26606"/>
          <ac:spMkLst>
            <pc:docMk/>
            <pc:sldMk cId="4222812934" sldId="591"/>
            <ac:spMk id="1035" creationId="{F2C1125A-97EE-4DA6-9BBE-5DAC18B26D03}"/>
          </ac:spMkLst>
        </pc:spChg>
        <pc:spChg chg="add">
          <ac:chgData name="Duncan, Kayleigh Elizabeth" userId="0bf9b56d-23ed-474a-a411-c296b6e0ed75" providerId="ADAL" clId="{DE60FA8A-B4F2-4673-B454-98BB6407C17C}" dt="2021-03-25T15:54:06.358" v="8" actId="26606"/>
          <ac:spMkLst>
            <pc:docMk/>
            <pc:sldMk cId="4222812934" sldId="591"/>
            <ac:spMk id="1036" creationId="{D7DDAC2C-DB93-4D9B-85BE-D9FD4F2DE353}"/>
          </ac:spMkLst>
        </pc:spChg>
        <pc:spChg chg="add">
          <ac:chgData name="Duncan, Kayleigh Elizabeth" userId="0bf9b56d-23ed-474a-a411-c296b6e0ed75" providerId="ADAL" clId="{DE60FA8A-B4F2-4673-B454-98BB6407C17C}" dt="2021-04-19T19:36:59.167" v="867" actId="26606"/>
          <ac:spMkLst>
            <pc:docMk/>
            <pc:sldMk cId="4222812934" sldId="591"/>
            <ac:spMk id="1037" creationId="{42BF945A-4452-4881-AF25-582DE1943CF8}"/>
          </ac:spMkLst>
        </pc:spChg>
        <pc:spChg chg="add">
          <ac:chgData name="Duncan, Kayleigh Elizabeth" userId="0bf9b56d-23ed-474a-a411-c296b6e0ed75" providerId="ADAL" clId="{DE60FA8A-B4F2-4673-B454-98BB6407C17C}" dt="2021-04-19T19:36:59.167" v="867" actId="26606"/>
          <ac:spMkLst>
            <pc:docMk/>
            <pc:sldMk cId="4222812934" sldId="591"/>
            <ac:spMk id="1038" creationId="{7BF02DAB-EEF0-487F-A106-B70843EA6DFC}"/>
          </ac:spMkLst>
        </pc:spChg>
        <pc:picChg chg="mod">
          <ac:chgData name="Duncan, Kayleigh Elizabeth" userId="0bf9b56d-23ed-474a-a411-c296b6e0ed75" providerId="ADAL" clId="{DE60FA8A-B4F2-4673-B454-98BB6407C17C}" dt="2021-03-25T15:54:06.358" v="8" actId="26606"/>
          <ac:picMkLst>
            <pc:docMk/>
            <pc:sldMk cId="4222812934" sldId="591"/>
            <ac:picMk id="1026" creationId="{7C0D3EDF-944A-4692-B6E2-B3D5E07AB271}"/>
          </ac:picMkLst>
        </pc:picChg>
      </pc:sldChg>
      <pc:sldChg chg="addSp delSp modSp add del mod ord setBg delDesignElem">
        <pc:chgData name="Duncan, Kayleigh Elizabeth" userId="0bf9b56d-23ed-474a-a411-c296b6e0ed75" providerId="ADAL" clId="{DE60FA8A-B4F2-4673-B454-98BB6407C17C}" dt="2021-04-19T19:36:52.964" v="866" actId="26606"/>
        <pc:sldMkLst>
          <pc:docMk/>
          <pc:sldMk cId="162461679" sldId="592"/>
        </pc:sldMkLst>
        <pc:spChg chg="mod">
          <ac:chgData name="Duncan, Kayleigh Elizabeth" userId="0bf9b56d-23ed-474a-a411-c296b6e0ed75" providerId="ADAL" clId="{DE60FA8A-B4F2-4673-B454-98BB6407C17C}" dt="2021-03-25T15:54:15.286" v="11" actId="26606"/>
          <ac:spMkLst>
            <pc:docMk/>
            <pc:sldMk cId="162461679" sldId="592"/>
            <ac:spMk id="2" creationId="{8E7EFBC0-C7E7-457A-9776-A1E118C67C53}"/>
          </ac:spMkLst>
        </pc:spChg>
        <pc:spChg chg="mod">
          <ac:chgData name="Duncan, Kayleigh Elizabeth" userId="0bf9b56d-23ed-474a-a411-c296b6e0ed75" providerId="ADAL" clId="{DE60FA8A-B4F2-4673-B454-98BB6407C17C}" dt="2021-03-25T15:54:15.286" v="11" actId="26606"/>
          <ac:spMkLst>
            <pc:docMk/>
            <pc:sldMk cId="162461679" sldId="592"/>
            <ac:spMk id="3" creationId="{10B01161-3792-445E-A0AE-DA613392C256}"/>
          </ac:spMkLst>
        </pc:spChg>
        <pc:spChg chg="del">
          <ac:chgData name="Duncan, Kayleigh Elizabeth" userId="0bf9b56d-23ed-474a-a411-c296b6e0ed75" providerId="ADAL" clId="{DE60FA8A-B4F2-4673-B454-98BB6407C17C}" dt="2021-04-14T22:00:53.856" v="154"/>
          <ac:spMkLst>
            <pc:docMk/>
            <pc:sldMk cId="162461679" sldId="592"/>
            <ac:spMk id="71" creationId="{878E39B0-B6CB-49AB-A20A-A6C85A5CD045}"/>
          </ac:spMkLst>
        </pc:spChg>
        <pc:spChg chg="del">
          <ac:chgData name="Duncan, Kayleigh Elizabeth" userId="0bf9b56d-23ed-474a-a411-c296b6e0ed75" providerId="ADAL" clId="{DE60FA8A-B4F2-4673-B454-98BB6407C17C}" dt="2021-03-24T22:32:27.049" v="5"/>
          <ac:spMkLst>
            <pc:docMk/>
            <pc:sldMk cId="162461679" sldId="592"/>
            <ac:spMk id="71" creationId="{F9A68B8C-67C4-4784-9441-B95339A47221}"/>
          </ac:spMkLst>
        </pc:spChg>
        <pc:spChg chg="del">
          <ac:chgData name="Duncan, Kayleigh Elizabeth" userId="0bf9b56d-23ed-474a-a411-c296b6e0ed75" providerId="ADAL" clId="{DE60FA8A-B4F2-4673-B454-98BB6407C17C}" dt="2021-03-24T22:32:27.049" v="5"/>
          <ac:spMkLst>
            <pc:docMk/>
            <pc:sldMk cId="162461679" sldId="592"/>
            <ac:spMk id="73" creationId="{6DFB8680-9A26-4A4C-A832-04A775617A9C}"/>
          </ac:spMkLst>
        </pc:spChg>
        <pc:spChg chg="del">
          <ac:chgData name="Duncan, Kayleigh Elizabeth" userId="0bf9b56d-23ed-474a-a411-c296b6e0ed75" providerId="ADAL" clId="{DE60FA8A-B4F2-4673-B454-98BB6407C17C}" dt="2021-04-14T22:00:53.856" v="154"/>
          <ac:spMkLst>
            <pc:docMk/>
            <pc:sldMk cId="162461679" sldId="592"/>
            <ac:spMk id="73" creationId="{7D000E2A-988F-47B5-97D7-A1967C197A0A}"/>
          </ac:spMkLst>
        </pc:spChg>
        <pc:spChg chg="del">
          <ac:chgData name="Duncan, Kayleigh Elizabeth" userId="0bf9b56d-23ed-474a-a411-c296b6e0ed75" providerId="ADAL" clId="{DE60FA8A-B4F2-4673-B454-98BB6407C17C}" dt="2021-04-14T22:00:53.856" v="154"/>
          <ac:spMkLst>
            <pc:docMk/>
            <pc:sldMk cId="162461679" sldId="592"/>
            <ac:spMk id="75" creationId="{2DF9A8DC-DF87-4436-BC2F-27B68DEB3B44}"/>
          </ac:spMkLst>
        </pc:spChg>
        <pc:spChg chg="del">
          <ac:chgData name="Duncan, Kayleigh Elizabeth" userId="0bf9b56d-23ed-474a-a411-c296b6e0ed75" providerId="ADAL" clId="{DE60FA8A-B4F2-4673-B454-98BB6407C17C}" dt="2021-03-24T22:32:27.049" v="5"/>
          <ac:spMkLst>
            <pc:docMk/>
            <pc:sldMk cId="162461679" sldId="592"/>
            <ac:spMk id="75" creationId="{A8CDC55A-4A43-4322-8EAD-FDBBC0B61FD1}"/>
          </ac:spMkLst>
        </pc:spChg>
        <pc:spChg chg="add del">
          <ac:chgData name="Duncan, Kayleigh Elizabeth" userId="0bf9b56d-23ed-474a-a411-c296b6e0ed75" providerId="ADAL" clId="{DE60FA8A-B4F2-4673-B454-98BB6407C17C}" dt="2021-03-25T15:54:15.238" v="10" actId="26606"/>
          <ac:spMkLst>
            <pc:docMk/>
            <pc:sldMk cId="162461679" sldId="592"/>
            <ac:spMk id="77" creationId="{30A678BD-FD5D-4756-B0DC-E713CB827749}"/>
          </ac:spMkLst>
        </pc:spChg>
        <pc:spChg chg="add del">
          <ac:chgData name="Duncan, Kayleigh Elizabeth" userId="0bf9b56d-23ed-474a-a411-c296b6e0ed75" providerId="ADAL" clId="{DE60FA8A-B4F2-4673-B454-98BB6407C17C}" dt="2021-03-25T15:54:15.238" v="10" actId="26606"/>
          <ac:spMkLst>
            <pc:docMk/>
            <pc:sldMk cId="162461679" sldId="592"/>
            <ac:spMk id="2052" creationId="{10208470-709D-4AF1-83BC-8A1019901B0F}"/>
          </ac:spMkLst>
        </pc:spChg>
        <pc:spChg chg="add del">
          <ac:chgData name="Duncan, Kayleigh Elizabeth" userId="0bf9b56d-23ed-474a-a411-c296b6e0ed75" providerId="ADAL" clId="{DE60FA8A-B4F2-4673-B454-98BB6407C17C}" dt="2021-03-25T15:54:15.238" v="10" actId="26606"/>
          <ac:spMkLst>
            <pc:docMk/>
            <pc:sldMk cId="162461679" sldId="592"/>
            <ac:spMk id="2053" creationId="{38D8AE6D-D2DF-4BEA-AF55-5E7DD41A31A1}"/>
          </ac:spMkLst>
        </pc:spChg>
        <pc:spChg chg="add del">
          <ac:chgData name="Duncan, Kayleigh Elizabeth" userId="0bf9b56d-23ed-474a-a411-c296b6e0ed75" providerId="ADAL" clId="{DE60FA8A-B4F2-4673-B454-98BB6407C17C}" dt="2021-03-25T15:54:15.238" v="10" actId="26606"/>
          <ac:spMkLst>
            <pc:docMk/>
            <pc:sldMk cId="162461679" sldId="592"/>
            <ac:spMk id="2054" creationId="{8D9E9787-9929-42D8-AEDA-28F936807A01}"/>
          </ac:spMkLst>
        </pc:spChg>
        <pc:spChg chg="add">
          <ac:chgData name="Duncan, Kayleigh Elizabeth" userId="0bf9b56d-23ed-474a-a411-c296b6e0ed75" providerId="ADAL" clId="{DE60FA8A-B4F2-4673-B454-98BB6407C17C}" dt="2021-04-19T19:36:52.964" v="866" actId="26606"/>
          <ac:spMkLst>
            <pc:docMk/>
            <pc:sldMk cId="162461679" sldId="592"/>
            <ac:spMk id="2055" creationId="{878E39B0-B6CB-49AB-A20A-A6C85A5CD045}"/>
          </ac:spMkLst>
        </pc:spChg>
        <pc:spChg chg="add">
          <ac:chgData name="Duncan, Kayleigh Elizabeth" userId="0bf9b56d-23ed-474a-a411-c296b6e0ed75" providerId="ADAL" clId="{DE60FA8A-B4F2-4673-B454-98BB6407C17C}" dt="2021-03-25T15:54:15.286" v="11" actId="26606"/>
          <ac:spMkLst>
            <pc:docMk/>
            <pc:sldMk cId="162461679" sldId="592"/>
            <ac:spMk id="2056" creationId="{95BADBDA-9DAF-42A2-B6BA-4CCD4DE2025F}"/>
          </ac:spMkLst>
        </pc:spChg>
        <pc:spChg chg="add">
          <ac:chgData name="Duncan, Kayleigh Elizabeth" userId="0bf9b56d-23ed-474a-a411-c296b6e0ed75" providerId="ADAL" clId="{DE60FA8A-B4F2-4673-B454-98BB6407C17C}" dt="2021-03-25T15:54:15.286" v="11" actId="26606"/>
          <ac:spMkLst>
            <pc:docMk/>
            <pc:sldMk cId="162461679" sldId="592"/>
            <ac:spMk id="2057" creationId="{867A9945-64B5-455C-B212-6753D0131DB1}"/>
          </ac:spMkLst>
        </pc:spChg>
        <pc:spChg chg="add">
          <ac:chgData name="Duncan, Kayleigh Elizabeth" userId="0bf9b56d-23ed-474a-a411-c296b6e0ed75" providerId="ADAL" clId="{DE60FA8A-B4F2-4673-B454-98BB6407C17C}" dt="2021-03-25T15:54:15.286" v="11" actId="26606"/>
          <ac:spMkLst>
            <pc:docMk/>
            <pc:sldMk cId="162461679" sldId="592"/>
            <ac:spMk id="2058" creationId="{F2C1125A-97EE-4DA6-9BBE-5DAC18B26D03}"/>
          </ac:spMkLst>
        </pc:spChg>
        <pc:spChg chg="add">
          <ac:chgData name="Duncan, Kayleigh Elizabeth" userId="0bf9b56d-23ed-474a-a411-c296b6e0ed75" providerId="ADAL" clId="{DE60FA8A-B4F2-4673-B454-98BB6407C17C}" dt="2021-03-25T15:54:15.286" v="11" actId="26606"/>
          <ac:spMkLst>
            <pc:docMk/>
            <pc:sldMk cId="162461679" sldId="592"/>
            <ac:spMk id="2059" creationId="{D7DDAC2C-DB93-4D9B-85BE-D9FD4F2DE353}"/>
          </ac:spMkLst>
        </pc:spChg>
        <pc:spChg chg="add">
          <ac:chgData name="Duncan, Kayleigh Elizabeth" userId="0bf9b56d-23ed-474a-a411-c296b6e0ed75" providerId="ADAL" clId="{DE60FA8A-B4F2-4673-B454-98BB6407C17C}" dt="2021-04-19T19:36:52.964" v="866" actId="26606"/>
          <ac:spMkLst>
            <pc:docMk/>
            <pc:sldMk cId="162461679" sldId="592"/>
            <ac:spMk id="2060" creationId="{7D000E2A-988F-47B5-97D7-A1967C197A0A}"/>
          </ac:spMkLst>
        </pc:spChg>
        <pc:spChg chg="add">
          <ac:chgData name="Duncan, Kayleigh Elizabeth" userId="0bf9b56d-23ed-474a-a411-c296b6e0ed75" providerId="ADAL" clId="{DE60FA8A-B4F2-4673-B454-98BB6407C17C}" dt="2021-04-19T19:36:52.964" v="866" actId="26606"/>
          <ac:spMkLst>
            <pc:docMk/>
            <pc:sldMk cId="162461679" sldId="592"/>
            <ac:spMk id="2061" creationId="{2DF9A8DC-DF87-4436-BC2F-27B68DEB3B44}"/>
          </ac:spMkLst>
        </pc:spChg>
        <pc:picChg chg="mod">
          <ac:chgData name="Duncan, Kayleigh Elizabeth" userId="0bf9b56d-23ed-474a-a411-c296b6e0ed75" providerId="ADAL" clId="{DE60FA8A-B4F2-4673-B454-98BB6407C17C}" dt="2021-03-25T15:54:15.286" v="11" actId="26606"/>
          <ac:picMkLst>
            <pc:docMk/>
            <pc:sldMk cId="162461679" sldId="592"/>
            <ac:picMk id="2050" creationId="{C652D09F-A6C2-4C65-9AA5-672BD78BF6A1}"/>
          </ac:picMkLst>
        </pc:picChg>
      </pc:sldChg>
      <pc:sldChg chg="addSp delSp modSp add del mod ord setBg delDesignElem">
        <pc:chgData name="Duncan, Kayleigh Elizabeth" userId="0bf9b56d-23ed-474a-a411-c296b6e0ed75" providerId="ADAL" clId="{DE60FA8A-B4F2-4673-B454-98BB6407C17C}" dt="2021-04-19T19:36:34.554" v="863" actId="26606"/>
        <pc:sldMkLst>
          <pc:docMk/>
          <pc:sldMk cId="1033768654" sldId="593"/>
        </pc:sldMkLst>
        <pc:spChg chg="mod">
          <ac:chgData name="Duncan, Kayleigh Elizabeth" userId="0bf9b56d-23ed-474a-a411-c296b6e0ed75" providerId="ADAL" clId="{DE60FA8A-B4F2-4673-B454-98BB6407C17C}" dt="2021-04-19T19:36:34.554" v="863" actId="26606"/>
          <ac:spMkLst>
            <pc:docMk/>
            <pc:sldMk cId="1033768654" sldId="593"/>
            <ac:spMk id="3" creationId="{1D50B66F-B4A9-4D13-9E1C-94F307F8B043}"/>
          </ac:spMkLst>
        </pc:spChg>
        <pc:spChg chg="del">
          <ac:chgData name="Duncan, Kayleigh Elizabeth" userId="0bf9b56d-23ed-474a-a411-c296b6e0ed75" providerId="ADAL" clId="{DE60FA8A-B4F2-4673-B454-98BB6407C17C}" dt="2021-03-24T22:32:27.049" v="5"/>
          <ac:spMkLst>
            <pc:docMk/>
            <pc:sldMk cId="1033768654" sldId="593"/>
            <ac:spMk id="71" creationId="{32454A55-8D0E-4288-BA8C-0F28467A20D8}"/>
          </ac:spMkLst>
        </pc:spChg>
        <pc:spChg chg="del">
          <ac:chgData name="Duncan, Kayleigh Elizabeth" userId="0bf9b56d-23ed-474a-a411-c296b6e0ed75" providerId="ADAL" clId="{DE60FA8A-B4F2-4673-B454-98BB6407C17C}" dt="2021-04-14T22:00:53.856" v="154"/>
          <ac:spMkLst>
            <pc:docMk/>
            <pc:sldMk cId="1033768654" sldId="593"/>
            <ac:spMk id="71" creationId="{878E39B0-B6CB-49AB-A20A-A6C85A5CD045}"/>
          </ac:spMkLst>
        </pc:spChg>
        <pc:spChg chg="del">
          <ac:chgData name="Duncan, Kayleigh Elizabeth" userId="0bf9b56d-23ed-474a-a411-c296b6e0ed75" providerId="ADAL" clId="{DE60FA8A-B4F2-4673-B454-98BB6407C17C}" dt="2021-03-24T22:32:27.049" v="5"/>
          <ac:spMkLst>
            <pc:docMk/>
            <pc:sldMk cId="1033768654" sldId="593"/>
            <ac:spMk id="73" creationId="{42BF945A-4452-4881-AF25-582DE1943CF8}"/>
          </ac:spMkLst>
        </pc:spChg>
        <pc:spChg chg="del">
          <ac:chgData name="Duncan, Kayleigh Elizabeth" userId="0bf9b56d-23ed-474a-a411-c296b6e0ed75" providerId="ADAL" clId="{DE60FA8A-B4F2-4673-B454-98BB6407C17C}" dt="2021-04-14T22:00:53.856" v="154"/>
          <ac:spMkLst>
            <pc:docMk/>
            <pc:sldMk cId="1033768654" sldId="593"/>
            <ac:spMk id="73" creationId="{7D000E2A-988F-47B5-97D7-A1967C197A0A}"/>
          </ac:spMkLst>
        </pc:spChg>
        <pc:spChg chg="del">
          <ac:chgData name="Duncan, Kayleigh Elizabeth" userId="0bf9b56d-23ed-474a-a411-c296b6e0ed75" providerId="ADAL" clId="{DE60FA8A-B4F2-4673-B454-98BB6407C17C}" dt="2021-04-14T22:00:53.856" v="154"/>
          <ac:spMkLst>
            <pc:docMk/>
            <pc:sldMk cId="1033768654" sldId="593"/>
            <ac:spMk id="75" creationId="{2DF9A8DC-DF87-4436-BC2F-27B68DEB3B44}"/>
          </ac:spMkLst>
        </pc:spChg>
        <pc:spChg chg="del">
          <ac:chgData name="Duncan, Kayleigh Elizabeth" userId="0bf9b56d-23ed-474a-a411-c296b6e0ed75" providerId="ADAL" clId="{DE60FA8A-B4F2-4673-B454-98BB6407C17C}" dt="2021-03-24T22:32:27.049" v="5"/>
          <ac:spMkLst>
            <pc:docMk/>
            <pc:sldMk cId="1033768654" sldId="593"/>
            <ac:spMk id="75" creationId="{7BF02DAB-EEF0-487F-A106-B70843EA6DFC}"/>
          </ac:spMkLst>
        </pc:spChg>
        <pc:spChg chg="add del">
          <ac:chgData name="Duncan, Kayleigh Elizabeth" userId="0bf9b56d-23ed-474a-a411-c296b6e0ed75" providerId="ADAL" clId="{DE60FA8A-B4F2-4673-B454-98BB6407C17C}" dt="2021-03-25T15:54:29.333" v="14" actId="26606"/>
          <ac:spMkLst>
            <pc:docMk/>
            <pc:sldMk cId="1033768654" sldId="593"/>
            <ac:spMk id="3076" creationId="{878E39B0-B6CB-49AB-A20A-A6C85A5CD045}"/>
          </ac:spMkLst>
        </pc:spChg>
        <pc:spChg chg="add del">
          <ac:chgData name="Duncan, Kayleigh Elizabeth" userId="0bf9b56d-23ed-474a-a411-c296b6e0ed75" providerId="ADAL" clId="{DE60FA8A-B4F2-4673-B454-98BB6407C17C}" dt="2021-03-25T15:54:29.333" v="14" actId="26606"/>
          <ac:spMkLst>
            <pc:docMk/>
            <pc:sldMk cId="1033768654" sldId="593"/>
            <ac:spMk id="3077" creationId="{7D000E2A-988F-47B5-97D7-A1967C197A0A}"/>
          </ac:spMkLst>
        </pc:spChg>
        <pc:spChg chg="add del">
          <ac:chgData name="Duncan, Kayleigh Elizabeth" userId="0bf9b56d-23ed-474a-a411-c296b6e0ed75" providerId="ADAL" clId="{DE60FA8A-B4F2-4673-B454-98BB6407C17C}" dt="2021-03-25T15:54:29.333" v="14" actId="26606"/>
          <ac:spMkLst>
            <pc:docMk/>
            <pc:sldMk cId="1033768654" sldId="593"/>
            <ac:spMk id="3078" creationId="{2DF9A8DC-DF87-4436-BC2F-27B68DEB3B44}"/>
          </ac:spMkLst>
        </pc:spChg>
        <pc:spChg chg="add">
          <ac:chgData name="Duncan, Kayleigh Elizabeth" userId="0bf9b56d-23ed-474a-a411-c296b6e0ed75" providerId="ADAL" clId="{DE60FA8A-B4F2-4673-B454-98BB6407C17C}" dt="2021-04-19T19:36:34.554" v="863" actId="26606"/>
          <ac:spMkLst>
            <pc:docMk/>
            <pc:sldMk cId="1033768654" sldId="593"/>
            <ac:spMk id="3079" creationId="{32454A55-8D0E-4288-BA8C-0F28467A20D8}"/>
          </ac:spMkLst>
        </pc:spChg>
        <pc:spChg chg="add">
          <ac:chgData name="Duncan, Kayleigh Elizabeth" userId="0bf9b56d-23ed-474a-a411-c296b6e0ed75" providerId="ADAL" clId="{DE60FA8A-B4F2-4673-B454-98BB6407C17C}" dt="2021-03-25T15:54:29.399" v="15" actId="26606"/>
          <ac:spMkLst>
            <pc:docMk/>
            <pc:sldMk cId="1033768654" sldId="593"/>
            <ac:spMk id="3080" creationId="{32454A55-8D0E-4288-BA8C-0F28467A20D8}"/>
          </ac:spMkLst>
        </pc:spChg>
        <pc:spChg chg="add">
          <ac:chgData name="Duncan, Kayleigh Elizabeth" userId="0bf9b56d-23ed-474a-a411-c296b6e0ed75" providerId="ADAL" clId="{DE60FA8A-B4F2-4673-B454-98BB6407C17C}" dt="2021-03-25T15:54:29.399" v="15" actId="26606"/>
          <ac:spMkLst>
            <pc:docMk/>
            <pc:sldMk cId="1033768654" sldId="593"/>
            <ac:spMk id="3081" creationId="{42BF945A-4452-4881-AF25-582DE1943CF8}"/>
          </ac:spMkLst>
        </pc:spChg>
        <pc:spChg chg="add">
          <ac:chgData name="Duncan, Kayleigh Elizabeth" userId="0bf9b56d-23ed-474a-a411-c296b6e0ed75" providerId="ADAL" clId="{DE60FA8A-B4F2-4673-B454-98BB6407C17C}" dt="2021-03-25T15:54:29.399" v="15" actId="26606"/>
          <ac:spMkLst>
            <pc:docMk/>
            <pc:sldMk cId="1033768654" sldId="593"/>
            <ac:spMk id="3082" creationId="{7BF02DAB-EEF0-487F-A106-B70843EA6DFC}"/>
          </ac:spMkLst>
        </pc:spChg>
        <pc:spChg chg="add">
          <ac:chgData name="Duncan, Kayleigh Elizabeth" userId="0bf9b56d-23ed-474a-a411-c296b6e0ed75" providerId="ADAL" clId="{DE60FA8A-B4F2-4673-B454-98BB6407C17C}" dt="2021-04-19T19:36:34.554" v="863" actId="26606"/>
          <ac:spMkLst>
            <pc:docMk/>
            <pc:sldMk cId="1033768654" sldId="593"/>
            <ac:spMk id="3083" creationId="{42BF945A-4452-4881-AF25-582DE1943CF8}"/>
          </ac:spMkLst>
        </pc:spChg>
        <pc:spChg chg="add">
          <ac:chgData name="Duncan, Kayleigh Elizabeth" userId="0bf9b56d-23ed-474a-a411-c296b6e0ed75" providerId="ADAL" clId="{DE60FA8A-B4F2-4673-B454-98BB6407C17C}" dt="2021-04-19T19:36:34.554" v="863" actId="26606"/>
          <ac:spMkLst>
            <pc:docMk/>
            <pc:sldMk cId="1033768654" sldId="593"/>
            <ac:spMk id="3084" creationId="{7BF02DAB-EEF0-487F-A106-B70843EA6DFC}"/>
          </ac:spMkLst>
        </pc:spChg>
        <pc:picChg chg="mod">
          <ac:chgData name="Duncan, Kayleigh Elizabeth" userId="0bf9b56d-23ed-474a-a411-c296b6e0ed75" providerId="ADAL" clId="{DE60FA8A-B4F2-4673-B454-98BB6407C17C}" dt="2021-04-19T19:36:34.554" v="863" actId="26606"/>
          <ac:picMkLst>
            <pc:docMk/>
            <pc:sldMk cId="1033768654" sldId="593"/>
            <ac:picMk id="3074" creationId="{BD15A98E-6B43-4A35-B9FB-327F836B31F6}"/>
          </ac:picMkLst>
        </pc:picChg>
      </pc:sldChg>
      <pc:sldChg chg="addSp delSp add del mod ord setBg delDesignElem">
        <pc:chgData name="Duncan, Kayleigh Elizabeth" userId="0bf9b56d-23ed-474a-a411-c296b6e0ed75" providerId="ADAL" clId="{DE60FA8A-B4F2-4673-B454-98BB6407C17C}" dt="2021-04-12T14:47:48.011" v="135" actId="2696"/>
        <pc:sldMkLst>
          <pc:docMk/>
          <pc:sldMk cId="1261180886" sldId="594"/>
        </pc:sldMkLst>
        <pc:spChg chg="del">
          <ac:chgData name="Duncan, Kayleigh Elizabeth" userId="0bf9b56d-23ed-474a-a411-c296b6e0ed75" providerId="ADAL" clId="{DE60FA8A-B4F2-4673-B454-98BB6407C17C}" dt="2021-03-24T22:32:27.049" v="5"/>
          <ac:spMkLst>
            <pc:docMk/>
            <pc:sldMk cId="1261180886" sldId="594"/>
            <ac:spMk id="71" creationId="{32454A55-8D0E-4288-BA8C-0F28467A20D8}"/>
          </ac:spMkLst>
        </pc:spChg>
        <pc:spChg chg="del">
          <ac:chgData name="Duncan, Kayleigh Elizabeth" userId="0bf9b56d-23ed-474a-a411-c296b6e0ed75" providerId="ADAL" clId="{DE60FA8A-B4F2-4673-B454-98BB6407C17C}" dt="2021-03-24T22:32:27.049" v="5"/>
          <ac:spMkLst>
            <pc:docMk/>
            <pc:sldMk cId="1261180886" sldId="594"/>
            <ac:spMk id="73" creationId="{42BF945A-4452-4881-AF25-582DE1943CF8}"/>
          </ac:spMkLst>
        </pc:spChg>
        <pc:spChg chg="del">
          <ac:chgData name="Duncan, Kayleigh Elizabeth" userId="0bf9b56d-23ed-474a-a411-c296b6e0ed75" providerId="ADAL" clId="{DE60FA8A-B4F2-4673-B454-98BB6407C17C}" dt="2021-03-24T22:32:27.049" v="5"/>
          <ac:spMkLst>
            <pc:docMk/>
            <pc:sldMk cId="1261180886" sldId="594"/>
            <ac:spMk id="75" creationId="{7BF02DAB-EEF0-487F-A106-B70843EA6DFC}"/>
          </ac:spMkLst>
        </pc:spChg>
        <pc:spChg chg="add">
          <ac:chgData name="Duncan, Kayleigh Elizabeth" userId="0bf9b56d-23ed-474a-a411-c296b6e0ed75" providerId="ADAL" clId="{DE60FA8A-B4F2-4673-B454-98BB6407C17C}" dt="2021-03-25T15:54:33.948" v="16" actId="26606"/>
          <ac:spMkLst>
            <pc:docMk/>
            <pc:sldMk cId="1261180886" sldId="594"/>
            <ac:spMk id="4100" creationId="{32454A55-8D0E-4288-BA8C-0F28467A20D8}"/>
          </ac:spMkLst>
        </pc:spChg>
        <pc:spChg chg="add">
          <ac:chgData name="Duncan, Kayleigh Elizabeth" userId="0bf9b56d-23ed-474a-a411-c296b6e0ed75" providerId="ADAL" clId="{DE60FA8A-B4F2-4673-B454-98BB6407C17C}" dt="2021-03-25T15:54:33.948" v="16" actId="26606"/>
          <ac:spMkLst>
            <pc:docMk/>
            <pc:sldMk cId="1261180886" sldId="594"/>
            <ac:spMk id="4101" creationId="{42BF945A-4452-4881-AF25-582DE1943CF8}"/>
          </ac:spMkLst>
        </pc:spChg>
        <pc:spChg chg="add">
          <ac:chgData name="Duncan, Kayleigh Elizabeth" userId="0bf9b56d-23ed-474a-a411-c296b6e0ed75" providerId="ADAL" clId="{DE60FA8A-B4F2-4673-B454-98BB6407C17C}" dt="2021-03-25T15:54:33.948" v="16" actId="26606"/>
          <ac:spMkLst>
            <pc:docMk/>
            <pc:sldMk cId="1261180886" sldId="594"/>
            <ac:spMk id="4102" creationId="{7BF02DAB-EEF0-487F-A106-B70843EA6DFC}"/>
          </ac:spMkLst>
        </pc:spChg>
      </pc:sldChg>
      <pc:sldChg chg="add">
        <pc:chgData name="Duncan, Kayleigh Elizabeth" userId="0bf9b56d-23ed-474a-a411-c296b6e0ed75" providerId="ADAL" clId="{DE60FA8A-B4F2-4673-B454-98BB6407C17C}" dt="2021-04-14T22:00:53.856" v="154"/>
        <pc:sldMkLst>
          <pc:docMk/>
          <pc:sldMk cId="3036607574" sldId="594"/>
        </pc:sldMkLst>
      </pc:sldChg>
      <pc:sldChg chg="add">
        <pc:chgData name="Duncan, Kayleigh Elizabeth" userId="0bf9b56d-23ed-474a-a411-c296b6e0ed75" providerId="ADAL" clId="{DE60FA8A-B4F2-4673-B454-98BB6407C17C}" dt="2021-04-14T22:00:53.856" v="154"/>
        <pc:sldMkLst>
          <pc:docMk/>
          <pc:sldMk cId="1230389603" sldId="595"/>
        </pc:sldMkLst>
      </pc:sldChg>
      <pc:sldChg chg="add del ord">
        <pc:chgData name="Duncan, Kayleigh Elizabeth" userId="0bf9b56d-23ed-474a-a411-c296b6e0ed75" providerId="ADAL" clId="{DE60FA8A-B4F2-4673-B454-98BB6407C17C}" dt="2021-04-12T14:47:48.011" v="135" actId="2696"/>
        <pc:sldMkLst>
          <pc:docMk/>
          <pc:sldMk cId="2684814655" sldId="595"/>
        </pc:sldMkLst>
      </pc:sldChg>
      <pc:sldChg chg="add del ord">
        <pc:chgData name="Duncan, Kayleigh Elizabeth" userId="0bf9b56d-23ed-474a-a411-c296b6e0ed75" providerId="ADAL" clId="{DE60FA8A-B4F2-4673-B454-98BB6407C17C}" dt="2021-04-12T14:47:48.011" v="135" actId="2696"/>
        <pc:sldMkLst>
          <pc:docMk/>
          <pc:sldMk cId="2553044328" sldId="596"/>
        </pc:sldMkLst>
      </pc:sldChg>
      <pc:sldChg chg="add">
        <pc:chgData name="Duncan, Kayleigh Elizabeth" userId="0bf9b56d-23ed-474a-a411-c296b6e0ed75" providerId="ADAL" clId="{DE60FA8A-B4F2-4673-B454-98BB6407C17C}" dt="2021-04-14T22:00:53.856" v="154"/>
        <pc:sldMkLst>
          <pc:docMk/>
          <pc:sldMk cId="2939431507" sldId="596"/>
        </pc:sldMkLst>
      </pc:sldChg>
      <pc:sldChg chg="add del ord">
        <pc:chgData name="Duncan, Kayleigh Elizabeth" userId="0bf9b56d-23ed-474a-a411-c296b6e0ed75" providerId="ADAL" clId="{DE60FA8A-B4F2-4673-B454-98BB6407C17C}" dt="2021-04-12T14:47:48.011" v="135" actId="2696"/>
        <pc:sldMkLst>
          <pc:docMk/>
          <pc:sldMk cId="3711557379" sldId="597"/>
        </pc:sldMkLst>
      </pc:sldChg>
      <pc:sldChg chg="add">
        <pc:chgData name="Duncan, Kayleigh Elizabeth" userId="0bf9b56d-23ed-474a-a411-c296b6e0ed75" providerId="ADAL" clId="{DE60FA8A-B4F2-4673-B454-98BB6407C17C}" dt="2021-04-14T22:00:53.856" v="154"/>
        <pc:sldMkLst>
          <pc:docMk/>
          <pc:sldMk cId="3981842853" sldId="597"/>
        </pc:sldMkLst>
      </pc:sldChg>
      <pc:sldChg chg="add">
        <pc:chgData name="Duncan, Kayleigh Elizabeth" userId="0bf9b56d-23ed-474a-a411-c296b6e0ed75" providerId="ADAL" clId="{DE60FA8A-B4F2-4673-B454-98BB6407C17C}" dt="2021-04-14T22:00:53.856" v="154"/>
        <pc:sldMkLst>
          <pc:docMk/>
          <pc:sldMk cId="600756260" sldId="598"/>
        </pc:sldMkLst>
      </pc:sldChg>
      <pc:sldChg chg="addSp delSp add del mod ord setBg delDesignElem">
        <pc:chgData name="Duncan, Kayleigh Elizabeth" userId="0bf9b56d-23ed-474a-a411-c296b6e0ed75" providerId="ADAL" clId="{DE60FA8A-B4F2-4673-B454-98BB6407C17C}" dt="2021-04-12T14:47:48.011" v="135" actId="2696"/>
        <pc:sldMkLst>
          <pc:docMk/>
          <pc:sldMk cId="996569872" sldId="598"/>
        </pc:sldMkLst>
        <pc:spChg chg="del">
          <ac:chgData name="Duncan, Kayleigh Elizabeth" userId="0bf9b56d-23ed-474a-a411-c296b6e0ed75" providerId="ADAL" clId="{DE60FA8A-B4F2-4673-B454-98BB6407C17C}" dt="2021-03-24T22:32:27.049" v="5"/>
          <ac:spMkLst>
            <pc:docMk/>
            <pc:sldMk cId="996569872" sldId="598"/>
            <ac:spMk id="71" creationId="{32454A55-8D0E-4288-BA8C-0F28467A20D8}"/>
          </ac:spMkLst>
        </pc:spChg>
        <pc:spChg chg="del">
          <ac:chgData name="Duncan, Kayleigh Elizabeth" userId="0bf9b56d-23ed-474a-a411-c296b6e0ed75" providerId="ADAL" clId="{DE60FA8A-B4F2-4673-B454-98BB6407C17C}" dt="2021-03-24T22:32:27.049" v="5"/>
          <ac:spMkLst>
            <pc:docMk/>
            <pc:sldMk cId="996569872" sldId="598"/>
            <ac:spMk id="73" creationId="{42BF945A-4452-4881-AF25-582DE1943CF8}"/>
          </ac:spMkLst>
        </pc:spChg>
        <pc:spChg chg="del">
          <ac:chgData name="Duncan, Kayleigh Elizabeth" userId="0bf9b56d-23ed-474a-a411-c296b6e0ed75" providerId="ADAL" clId="{DE60FA8A-B4F2-4673-B454-98BB6407C17C}" dt="2021-03-24T22:32:27.049" v="5"/>
          <ac:spMkLst>
            <pc:docMk/>
            <pc:sldMk cId="996569872" sldId="598"/>
            <ac:spMk id="75" creationId="{7BF02DAB-EEF0-487F-A106-B70843EA6DFC}"/>
          </ac:spMkLst>
        </pc:spChg>
        <pc:spChg chg="add">
          <ac:chgData name="Duncan, Kayleigh Elizabeth" userId="0bf9b56d-23ed-474a-a411-c296b6e0ed75" providerId="ADAL" clId="{DE60FA8A-B4F2-4673-B454-98BB6407C17C}" dt="2021-03-25T15:54:20.906" v="12" actId="26606"/>
          <ac:spMkLst>
            <pc:docMk/>
            <pc:sldMk cId="996569872" sldId="598"/>
            <ac:spMk id="5124" creationId="{32454A55-8D0E-4288-BA8C-0F28467A20D8}"/>
          </ac:spMkLst>
        </pc:spChg>
        <pc:spChg chg="add">
          <ac:chgData name="Duncan, Kayleigh Elizabeth" userId="0bf9b56d-23ed-474a-a411-c296b6e0ed75" providerId="ADAL" clId="{DE60FA8A-B4F2-4673-B454-98BB6407C17C}" dt="2021-03-25T15:54:20.906" v="12" actId="26606"/>
          <ac:spMkLst>
            <pc:docMk/>
            <pc:sldMk cId="996569872" sldId="598"/>
            <ac:spMk id="5125" creationId="{42BF945A-4452-4881-AF25-582DE1943CF8}"/>
          </ac:spMkLst>
        </pc:spChg>
        <pc:spChg chg="add">
          <ac:chgData name="Duncan, Kayleigh Elizabeth" userId="0bf9b56d-23ed-474a-a411-c296b6e0ed75" providerId="ADAL" clId="{DE60FA8A-B4F2-4673-B454-98BB6407C17C}" dt="2021-03-25T15:54:20.906" v="12" actId="26606"/>
          <ac:spMkLst>
            <pc:docMk/>
            <pc:sldMk cId="996569872" sldId="598"/>
            <ac:spMk id="5126" creationId="{7BF02DAB-EEF0-487F-A106-B70843EA6DFC}"/>
          </ac:spMkLst>
        </pc:spChg>
      </pc:sldChg>
      <pc:sldChg chg="add">
        <pc:chgData name="Duncan, Kayleigh Elizabeth" userId="0bf9b56d-23ed-474a-a411-c296b6e0ed75" providerId="ADAL" clId="{DE60FA8A-B4F2-4673-B454-98BB6407C17C}" dt="2021-04-14T22:00:53.856" v="154"/>
        <pc:sldMkLst>
          <pc:docMk/>
          <pc:sldMk cId="12795466" sldId="599"/>
        </pc:sldMkLst>
      </pc:sldChg>
      <pc:sldChg chg="add">
        <pc:chgData name="Duncan, Kayleigh Elizabeth" userId="0bf9b56d-23ed-474a-a411-c296b6e0ed75" providerId="ADAL" clId="{DE60FA8A-B4F2-4673-B454-98BB6407C17C}" dt="2021-04-14T22:00:53.856" v="154"/>
        <pc:sldMkLst>
          <pc:docMk/>
          <pc:sldMk cId="2335818057" sldId="600"/>
        </pc:sldMkLst>
      </pc:sldChg>
      <pc:sldChg chg="add">
        <pc:chgData name="Duncan, Kayleigh Elizabeth" userId="0bf9b56d-23ed-474a-a411-c296b6e0ed75" providerId="ADAL" clId="{DE60FA8A-B4F2-4673-B454-98BB6407C17C}" dt="2021-04-14T22:00:53.856" v="154"/>
        <pc:sldMkLst>
          <pc:docMk/>
          <pc:sldMk cId="3508694199" sldId="601"/>
        </pc:sldMkLst>
      </pc:sldChg>
      <pc:sldChg chg="add del">
        <pc:chgData name="Duncan, Kayleigh Elizabeth" userId="0bf9b56d-23ed-474a-a411-c296b6e0ed75" providerId="ADAL" clId="{DE60FA8A-B4F2-4673-B454-98BB6407C17C}" dt="2021-04-14T22:01:02.423" v="157" actId="47"/>
        <pc:sldMkLst>
          <pc:docMk/>
          <pc:sldMk cId="4205675089" sldId="602"/>
        </pc:sldMkLst>
      </pc:sldChg>
      <pc:sldChg chg="add del ord">
        <pc:chgData name="Duncan, Kayleigh Elizabeth" userId="0bf9b56d-23ed-474a-a411-c296b6e0ed75" providerId="ADAL" clId="{DE60FA8A-B4F2-4673-B454-98BB6407C17C}" dt="2021-04-14T22:00:53.856" v="154"/>
        <pc:sldMkLst>
          <pc:docMk/>
          <pc:sldMk cId="3357178034" sldId="606"/>
        </pc:sldMkLst>
      </pc:sldChg>
      <pc:sldChg chg="addSp delSp modSp add del mod">
        <pc:chgData name="Duncan, Kayleigh Elizabeth" userId="0bf9b56d-23ed-474a-a411-c296b6e0ed75" providerId="ADAL" clId="{DE60FA8A-B4F2-4673-B454-98BB6407C17C}" dt="2021-04-19T22:03:47.713" v="2317"/>
        <pc:sldMkLst>
          <pc:docMk/>
          <pc:sldMk cId="4126047348" sldId="611"/>
        </pc:sldMkLst>
        <pc:grpChg chg="del mod">
          <ac:chgData name="Duncan, Kayleigh Elizabeth" userId="0bf9b56d-23ed-474a-a411-c296b6e0ed75" providerId="ADAL" clId="{DE60FA8A-B4F2-4673-B454-98BB6407C17C}" dt="2021-04-19T22:02:20.629" v="2242"/>
          <ac:grpSpMkLst>
            <pc:docMk/>
            <pc:sldMk cId="4126047348" sldId="611"/>
            <ac:grpSpMk id="11" creationId="{D2FFDC8D-BD0D-4E67-B02D-76840BA0D3A9}"/>
          </ac:grpSpMkLst>
        </pc:grpChg>
        <pc:grpChg chg="del mod">
          <ac:chgData name="Duncan, Kayleigh Elizabeth" userId="0bf9b56d-23ed-474a-a411-c296b6e0ed75" providerId="ADAL" clId="{DE60FA8A-B4F2-4673-B454-98BB6407C17C}" dt="2021-04-19T22:03:02.349" v="2276"/>
          <ac:grpSpMkLst>
            <pc:docMk/>
            <pc:sldMk cId="4126047348" sldId="611"/>
            <ac:grpSpMk id="21" creationId="{8A3FE6E2-E0DF-4E8E-B665-A07F6F70C9FF}"/>
          </ac:grpSpMkLst>
        </pc:grpChg>
        <pc:grpChg chg="del mod">
          <ac:chgData name="Duncan, Kayleigh Elizabeth" userId="0bf9b56d-23ed-474a-a411-c296b6e0ed75" providerId="ADAL" clId="{DE60FA8A-B4F2-4673-B454-98BB6407C17C}" dt="2021-04-19T22:02:30.624" v="2249"/>
          <ac:grpSpMkLst>
            <pc:docMk/>
            <pc:sldMk cId="4126047348" sldId="611"/>
            <ac:grpSpMk id="25" creationId="{57E34613-CACC-49F4-B76F-998FE80AB192}"/>
          </ac:grpSpMkLst>
        </pc:grpChg>
        <pc:grpChg chg="del mod">
          <ac:chgData name="Duncan, Kayleigh Elizabeth" userId="0bf9b56d-23ed-474a-a411-c296b6e0ed75" providerId="ADAL" clId="{DE60FA8A-B4F2-4673-B454-98BB6407C17C}" dt="2021-04-19T22:03:02.349" v="2276"/>
          <ac:grpSpMkLst>
            <pc:docMk/>
            <pc:sldMk cId="4126047348" sldId="611"/>
            <ac:grpSpMk id="28" creationId="{4EFFC227-500D-422C-ACA0-29E37EDAF9E6}"/>
          </ac:grpSpMkLst>
        </pc:grpChg>
        <pc:grpChg chg="del mod">
          <ac:chgData name="Duncan, Kayleigh Elizabeth" userId="0bf9b56d-23ed-474a-a411-c296b6e0ed75" providerId="ADAL" clId="{DE60FA8A-B4F2-4673-B454-98BB6407C17C}" dt="2021-04-19T22:02:42.689" v="2260"/>
          <ac:grpSpMkLst>
            <pc:docMk/>
            <pc:sldMk cId="4126047348" sldId="611"/>
            <ac:grpSpMk id="31" creationId="{88D3CA96-1442-4B69-BC2E-236A28073FC5}"/>
          </ac:grpSpMkLst>
        </pc:grpChg>
        <pc:grpChg chg="del mod">
          <ac:chgData name="Duncan, Kayleigh Elizabeth" userId="0bf9b56d-23ed-474a-a411-c296b6e0ed75" providerId="ADAL" clId="{DE60FA8A-B4F2-4673-B454-98BB6407C17C}" dt="2021-04-19T22:02:49.391" v="2268"/>
          <ac:grpSpMkLst>
            <pc:docMk/>
            <pc:sldMk cId="4126047348" sldId="611"/>
            <ac:grpSpMk id="39" creationId="{4FD3E0B8-2FFF-4776-8CB6-6013FE1448A1}"/>
          </ac:grpSpMkLst>
        </pc:grpChg>
        <pc:grpChg chg="del mod">
          <ac:chgData name="Duncan, Kayleigh Elizabeth" userId="0bf9b56d-23ed-474a-a411-c296b6e0ed75" providerId="ADAL" clId="{DE60FA8A-B4F2-4673-B454-98BB6407C17C}" dt="2021-04-19T22:03:02.349" v="2276"/>
          <ac:grpSpMkLst>
            <pc:docMk/>
            <pc:sldMk cId="4126047348" sldId="611"/>
            <ac:grpSpMk id="47" creationId="{5A1A4B03-854B-4201-A00F-8B152A675798}"/>
          </ac:grpSpMkLst>
        </pc:grpChg>
        <pc:grpChg chg="del mod">
          <ac:chgData name="Duncan, Kayleigh Elizabeth" userId="0bf9b56d-23ed-474a-a411-c296b6e0ed75" providerId="ADAL" clId="{DE60FA8A-B4F2-4673-B454-98BB6407C17C}" dt="2021-04-19T22:03:09.802" v="2287"/>
          <ac:grpSpMkLst>
            <pc:docMk/>
            <pc:sldMk cId="4126047348" sldId="611"/>
            <ac:grpSpMk id="55" creationId="{ACE30A5E-4E81-4820-A6E8-43C1D3B01FCE}"/>
          </ac:grpSpMkLst>
        </pc:grpChg>
        <pc:grpChg chg="del mod">
          <ac:chgData name="Duncan, Kayleigh Elizabeth" userId="0bf9b56d-23ed-474a-a411-c296b6e0ed75" providerId="ADAL" clId="{DE60FA8A-B4F2-4673-B454-98BB6407C17C}" dt="2021-04-19T22:03:16.400" v="2293"/>
          <ac:grpSpMkLst>
            <pc:docMk/>
            <pc:sldMk cId="4126047348" sldId="611"/>
            <ac:grpSpMk id="66" creationId="{DD715974-EDC9-4C0B-8CA5-8F01D25EE579}"/>
          </ac:grpSpMkLst>
        </pc:grpChg>
        <pc:grpChg chg="del mod">
          <ac:chgData name="Duncan, Kayleigh Elizabeth" userId="0bf9b56d-23ed-474a-a411-c296b6e0ed75" providerId="ADAL" clId="{DE60FA8A-B4F2-4673-B454-98BB6407C17C}" dt="2021-04-19T22:03:24.459" v="2304"/>
          <ac:grpSpMkLst>
            <pc:docMk/>
            <pc:sldMk cId="4126047348" sldId="611"/>
            <ac:grpSpMk id="72" creationId="{CEA90C5F-B2B9-4811-84CF-68C214BF9272}"/>
          </ac:grpSpMkLst>
        </pc:grpChg>
        <pc:grpChg chg="del mod">
          <ac:chgData name="Duncan, Kayleigh Elizabeth" userId="0bf9b56d-23ed-474a-a411-c296b6e0ed75" providerId="ADAL" clId="{DE60FA8A-B4F2-4673-B454-98BB6407C17C}" dt="2021-04-19T22:03:40.768" v="2314"/>
          <ac:grpSpMkLst>
            <pc:docMk/>
            <pc:sldMk cId="4126047348" sldId="611"/>
            <ac:grpSpMk id="83" creationId="{4A626C79-7C5D-4895-BFB9-268006F653C6}"/>
          </ac:grpSpMkLst>
        </pc:grpChg>
        <pc:grpChg chg="del mod">
          <ac:chgData name="Duncan, Kayleigh Elizabeth" userId="0bf9b56d-23ed-474a-a411-c296b6e0ed75" providerId="ADAL" clId="{DE60FA8A-B4F2-4673-B454-98BB6407C17C}" dt="2021-04-19T22:03:47.713" v="2317"/>
          <ac:grpSpMkLst>
            <pc:docMk/>
            <pc:sldMk cId="4126047348" sldId="611"/>
            <ac:grpSpMk id="93" creationId="{37FB324B-A522-4799-B54B-446C31E8FE3B}"/>
          </ac:grpSpMkLst>
        </pc:grpChg>
        <pc:grpChg chg="mod">
          <ac:chgData name="Duncan, Kayleigh Elizabeth" userId="0bf9b56d-23ed-474a-a411-c296b6e0ed75" providerId="ADAL" clId="{DE60FA8A-B4F2-4673-B454-98BB6407C17C}" dt="2021-04-19T22:03:47.713" v="2317"/>
          <ac:grpSpMkLst>
            <pc:docMk/>
            <pc:sldMk cId="4126047348" sldId="611"/>
            <ac:grpSpMk id="96" creationId="{3552A87D-E0ED-4D44-B472-EC32DA83F157}"/>
          </ac:grpSpMkLst>
        </pc:grpChg>
        <pc:inkChg chg="add mod">
          <ac:chgData name="Duncan, Kayleigh Elizabeth" userId="0bf9b56d-23ed-474a-a411-c296b6e0ed75" providerId="ADAL" clId="{DE60FA8A-B4F2-4673-B454-98BB6407C17C}" dt="2021-04-19T22:03:47.713" v="2317"/>
          <ac:inkMkLst>
            <pc:docMk/>
            <pc:sldMk cId="4126047348" sldId="611"/>
            <ac:inkMk id="4" creationId="{59C3E0E0-4A18-4C9F-B958-254CEFEA076F}"/>
          </ac:inkMkLst>
        </pc:inkChg>
        <pc:inkChg chg="add mod">
          <ac:chgData name="Duncan, Kayleigh Elizabeth" userId="0bf9b56d-23ed-474a-a411-c296b6e0ed75" providerId="ADAL" clId="{DE60FA8A-B4F2-4673-B454-98BB6407C17C}" dt="2021-04-19T22:03:47.713" v="2317"/>
          <ac:inkMkLst>
            <pc:docMk/>
            <pc:sldMk cId="4126047348" sldId="611"/>
            <ac:inkMk id="5" creationId="{BB573395-F18C-4C58-BF07-948B8B3EEC7A}"/>
          </ac:inkMkLst>
        </pc:inkChg>
        <pc:inkChg chg="add mod">
          <ac:chgData name="Duncan, Kayleigh Elizabeth" userId="0bf9b56d-23ed-474a-a411-c296b6e0ed75" providerId="ADAL" clId="{DE60FA8A-B4F2-4673-B454-98BB6407C17C}" dt="2021-04-19T22:03:47.713" v="2317"/>
          <ac:inkMkLst>
            <pc:docMk/>
            <pc:sldMk cId="4126047348" sldId="611"/>
            <ac:inkMk id="6" creationId="{E03A277E-D059-4129-A7E6-0F42F852014B}"/>
          </ac:inkMkLst>
        </pc:inkChg>
        <pc:inkChg chg="add mod">
          <ac:chgData name="Duncan, Kayleigh Elizabeth" userId="0bf9b56d-23ed-474a-a411-c296b6e0ed75" providerId="ADAL" clId="{DE60FA8A-B4F2-4673-B454-98BB6407C17C}" dt="2021-04-19T22:03:47.713" v="2317"/>
          <ac:inkMkLst>
            <pc:docMk/>
            <pc:sldMk cId="4126047348" sldId="611"/>
            <ac:inkMk id="7" creationId="{C2F6700A-307E-43C4-98FA-2E9D5460ECD9}"/>
          </ac:inkMkLst>
        </pc:inkChg>
        <pc:inkChg chg="add mod">
          <ac:chgData name="Duncan, Kayleigh Elizabeth" userId="0bf9b56d-23ed-474a-a411-c296b6e0ed75" providerId="ADAL" clId="{DE60FA8A-B4F2-4673-B454-98BB6407C17C}" dt="2021-04-19T22:03:47.713" v="2317"/>
          <ac:inkMkLst>
            <pc:docMk/>
            <pc:sldMk cId="4126047348" sldId="611"/>
            <ac:inkMk id="8" creationId="{B04B509F-659C-453E-937D-990045B19B7B}"/>
          </ac:inkMkLst>
        </pc:inkChg>
        <pc:inkChg chg="add mod">
          <ac:chgData name="Duncan, Kayleigh Elizabeth" userId="0bf9b56d-23ed-474a-a411-c296b6e0ed75" providerId="ADAL" clId="{DE60FA8A-B4F2-4673-B454-98BB6407C17C}" dt="2021-04-19T22:03:47.713" v="2317"/>
          <ac:inkMkLst>
            <pc:docMk/>
            <pc:sldMk cId="4126047348" sldId="611"/>
            <ac:inkMk id="9" creationId="{50A34512-3D16-4784-ACB1-F5678C5F2AC8}"/>
          </ac:inkMkLst>
        </pc:inkChg>
        <pc:inkChg chg="add mod">
          <ac:chgData name="Duncan, Kayleigh Elizabeth" userId="0bf9b56d-23ed-474a-a411-c296b6e0ed75" providerId="ADAL" clId="{DE60FA8A-B4F2-4673-B454-98BB6407C17C}" dt="2021-04-19T22:03:47.713" v="2317"/>
          <ac:inkMkLst>
            <pc:docMk/>
            <pc:sldMk cId="4126047348" sldId="611"/>
            <ac:inkMk id="10" creationId="{16C88147-8282-4524-91CE-B7D21E17A572}"/>
          </ac:inkMkLst>
        </pc:inkChg>
        <pc:inkChg chg="add mod">
          <ac:chgData name="Duncan, Kayleigh Elizabeth" userId="0bf9b56d-23ed-474a-a411-c296b6e0ed75" providerId="ADAL" clId="{DE60FA8A-B4F2-4673-B454-98BB6407C17C}" dt="2021-04-19T22:03:47.713" v="2317"/>
          <ac:inkMkLst>
            <pc:docMk/>
            <pc:sldMk cId="4126047348" sldId="611"/>
            <ac:inkMk id="12" creationId="{17538CBD-019F-4540-A41F-16F735F71808}"/>
          </ac:inkMkLst>
        </pc:inkChg>
        <pc:inkChg chg="add mod">
          <ac:chgData name="Duncan, Kayleigh Elizabeth" userId="0bf9b56d-23ed-474a-a411-c296b6e0ed75" providerId="ADAL" clId="{DE60FA8A-B4F2-4673-B454-98BB6407C17C}" dt="2021-04-19T22:03:47.713" v="2317"/>
          <ac:inkMkLst>
            <pc:docMk/>
            <pc:sldMk cId="4126047348" sldId="611"/>
            <ac:inkMk id="13" creationId="{06E3A6D9-6943-43C8-9E97-26A4F68B3735}"/>
          </ac:inkMkLst>
        </pc:inkChg>
        <pc:inkChg chg="add mod">
          <ac:chgData name="Duncan, Kayleigh Elizabeth" userId="0bf9b56d-23ed-474a-a411-c296b6e0ed75" providerId="ADAL" clId="{DE60FA8A-B4F2-4673-B454-98BB6407C17C}" dt="2021-04-19T22:03:47.713" v="2317"/>
          <ac:inkMkLst>
            <pc:docMk/>
            <pc:sldMk cId="4126047348" sldId="611"/>
            <ac:inkMk id="14" creationId="{BA50F8AE-F4B7-4249-821D-632E82544779}"/>
          </ac:inkMkLst>
        </pc:inkChg>
        <pc:inkChg chg="add mod">
          <ac:chgData name="Duncan, Kayleigh Elizabeth" userId="0bf9b56d-23ed-474a-a411-c296b6e0ed75" providerId="ADAL" clId="{DE60FA8A-B4F2-4673-B454-98BB6407C17C}" dt="2021-04-19T22:03:47.713" v="2317"/>
          <ac:inkMkLst>
            <pc:docMk/>
            <pc:sldMk cId="4126047348" sldId="611"/>
            <ac:inkMk id="15" creationId="{B9F6FBEC-FF00-4CD6-AD11-523D67444071}"/>
          </ac:inkMkLst>
        </pc:inkChg>
        <pc:inkChg chg="add mod">
          <ac:chgData name="Duncan, Kayleigh Elizabeth" userId="0bf9b56d-23ed-474a-a411-c296b6e0ed75" providerId="ADAL" clId="{DE60FA8A-B4F2-4673-B454-98BB6407C17C}" dt="2021-04-19T22:03:47.713" v="2317"/>
          <ac:inkMkLst>
            <pc:docMk/>
            <pc:sldMk cId="4126047348" sldId="611"/>
            <ac:inkMk id="16" creationId="{19C1A8C9-453D-4E58-BA50-DCB36804FB02}"/>
          </ac:inkMkLst>
        </pc:inkChg>
        <pc:inkChg chg="add mod">
          <ac:chgData name="Duncan, Kayleigh Elizabeth" userId="0bf9b56d-23ed-474a-a411-c296b6e0ed75" providerId="ADAL" clId="{DE60FA8A-B4F2-4673-B454-98BB6407C17C}" dt="2021-04-19T22:03:47.713" v="2317"/>
          <ac:inkMkLst>
            <pc:docMk/>
            <pc:sldMk cId="4126047348" sldId="611"/>
            <ac:inkMk id="17" creationId="{40B8764E-F22D-4421-91BD-90332361B8B8}"/>
          </ac:inkMkLst>
        </pc:inkChg>
        <pc:inkChg chg="add mod">
          <ac:chgData name="Duncan, Kayleigh Elizabeth" userId="0bf9b56d-23ed-474a-a411-c296b6e0ed75" providerId="ADAL" clId="{DE60FA8A-B4F2-4673-B454-98BB6407C17C}" dt="2021-04-19T22:03:47.713" v="2317"/>
          <ac:inkMkLst>
            <pc:docMk/>
            <pc:sldMk cId="4126047348" sldId="611"/>
            <ac:inkMk id="18" creationId="{60BD8067-B71E-4BAF-9685-5D200881126B}"/>
          </ac:inkMkLst>
        </pc:inkChg>
        <pc:inkChg chg="add mod">
          <ac:chgData name="Duncan, Kayleigh Elizabeth" userId="0bf9b56d-23ed-474a-a411-c296b6e0ed75" providerId="ADAL" clId="{DE60FA8A-B4F2-4673-B454-98BB6407C17C}" dt="2021-04-19T22:03:47.713" v="2317"/>
          <ac:inkMkLst>
            <pc:docMk/>
            <pc:sldMk cId="4126047348" sldId="611"/>
            <ac:inkMk id="19" creationId="{5AD295A1-AD36-4EC0-BB62-855AE83205D9}"/>
          </ac:inkMkLst>
        </pc:inkChg>
        <pc:inkChg chg="add mod">
          <ac:chgData name="Duncan, Kayleigh Elizabeth" userId="0bf9b56d-23ed-474a-a411-c296b6e0ed75" providerId="ADAL" clId="{DE60FA8A-B4F2-4673-B454-98BB6407C17C}" dt="2021-04-19T22:03:47.713" v="2317"/>
          <ac:inkMkLst>
            <pc:docMk/>
            <pc:sldMk cId="4126047348" sldId="611"/>
            <ac:inkMk id="20" creationId="{46F170CB-67F3-470B-B8A3-69A422CA2711}"/>
          </ac:inkMkLst>
        </pc:inkChg>
        <pc:inkChg chg="add mod">
          <ac:chgData name="Duncan, Kayleigh Elizabeth" userId="0bf9b56d-23ed-474a-a411-c296b6e0ed75" providerId="ADAL" clId="{DE60FA8A-B4F2-4673-B454-98BB6407C17C}" dt="2021-04-19T22:03:47.713" v="2317"/>
          <ac:inkMkLst>
            <pc:docMk/>
            <pc:sldMk cId="4126047348" sldId="611"/>
            <ac:inkMk id="22" creationId="{B75F38CC-35F6-4D77-909D-BFA117E884B3}"/>
          </ac:inkMkLst>
        </pc:inkChg>
        <pc:inkChg chg="add mod">
          <ac:chgData name="Duncan, Kayleigh Elizabeth" userId="0bf9b56d-23ed-474a-a411-c296b6e0ed75" providerId="ADAL" clId="{DE60FA8A-B4F2-4673-B454-98BB6407C17C}" dt="2021-04-19T22:03:47.713" v="2317"/>
          <ac:inkMkLst>
            <pc:docMk/>
            <pc:sldMk cId="4126047348" sldId="611"/>
            <ac:inkMk id="23" creationId="{DB1142F3-2490-4EBD-BBF5-F89E6AC98B90}"/>
          </ac:inkMkLst>
        </pc:inkChg>
        <pc:inkChg chg="add mod">
          <ac:chgData name="Duncan, Kayleigh Elizabeth" userId="0bf9b56d-23ed-474a-a411-c296b6e0ed75" providerId="ADAL" clId="{DE60FA8A-B4F2-4673-B454-98BB6407C17C}" dt="2021-04-19T22:03:47.713" v="2317"/>
          <ac:inkMkLst>
            <pc:docMk/>
            <pc:sldMk cId="4126047348" sldId="611"/>
            <ac:inkMk id="24" creationId="{D00CAE00-A201-4566-965B-0CF4E45D6272}"/>
          </ac:inkMkLst>
        </pc:inkChg>
        <pc:inkChg chg="add mod">
          <ac:chgData name="Duncan, Kayleigh Elizabeth" userId="0bf9b56d-23ed-474a-a411-c296b6e0ed75" providerId="ADAL" clId="{DE60FA8A-B4F2-4673-B454-98BB6407C17C}" dt="2021-04-19T22:03:47.713" v="2317"/>
          <ac:inkMkLst>
            <pc:docMk/>
            <pc:sldMk cId="4126047348" sldId="611"/>
            <ac:inkMk id="26" creationId="{4A5F043D-3883-4E0A-AABB-48CE81F31986}"/>
          </ac:inkMkLst>
        </pc:inkChg>
        <pc:inkChg chg="add mod">
          <ac:chgData name="Duncan, Kayleigh Elizabeth" userId="0bf9b56d-23ed-474a-a411-c296b6e0ed75" providerId="ADAL" clId="{DE60FA8A-B4F2-4673-B454-98BB6407C17C}" dt="2021-04-19T22:03:47.713" v="2317"/>
          <ac:inkMkLst>
            <pc:docMk/>
            <pc:sldMk cId="4126047348" sldId="611"/>
            <ac:inkMk id="27" creationId="{4FCB0566-6ADF-484F-AF17-70403209C203}"/>
          </ac:inkMkLst>
        </pc:inkChg>
        <pc:inkChg chg="add mod">
          <ac:chgData name="Duncan, Kayleigh Elizabeth" userId="0bf9b56d-23ed-474a-a411-c296b6e0ed75" providerId="ADAL" clId="{DE60FA8A-B4F2-4673-B454-98BB6407C17C}" dt="2021-04-19T22:03:47.713" v="2317"/>
          <ac:inkMkLst>
            <pc:docMk/>
            <pc:sldMk cId="4126047348" sldId="611"/>
            <ac:inkMk id="29" creationId="{D7C44984-4DD0-410B-A4C1-12C9F98C2EA5}"/>
          </ac:inkMkLst>
        </pc:inkChg>
        <pc:inkChg chg="add mod">
          <ac:chgData name="Duncan, Kayleigh Elizabeth" userId="0bf9b56d-23ed-474a-a411-c296b6e0ed75" providerId="ADAL" clId="{DE60FA8A-B4F2-4673-B454-98BB6407C17C}" dt="2021-04-19T22:03:47.713" v="2317"/>
          <ac:inkMkLst>
            <pc:docMk/>
            <pc:sldMk cId="4126047348" sldId="611"/>
            <ac:inkMk id="30" creationId="{D0A64B5C-12B4-4B6D-A9CF-55662FB27546}"/>
          </ac:inkMkLst>
        </pc:inkChg>
        <pc:inkChg chg="add mod">
          <ac:chgData name="Duncan, Kayleigh Elizabeth" userId="0bf9b56d-23ed-474a-a411-c296b6e0ed75" providerId="ADAL" clId="{DE60FA8A-B4F2-4673-B454-98BB6407C17C}" dt="2021-04-19T22:03:47.713" v="2317"/>
          <ac:inkMkLst>
            <pc:docMk/>
            <pc:sldMk cId="4126047348" sldId="611"/>
            <ac:inkMk id="32" creationId="{D1812DA3-B3EA-4C09-B15A-920099173E00}"/>
          </ac:inkMkLst>
        </pc:inkChg>
        <pc:inkChg chg="add mod">
          <ac:chgData name="Duncan, Kayleigh Elizabeth" userId="0bf9b56d-23ed-474a-a411-c296b6e0ed75" providerId="ADAL" clId="{DE60FA8A-B4F2-4673-B454-98BB6407C17C}" dt="2021-04-19T22:03:47.713" v="2317"/>
          <ac:inkMkLst>
            <pc:docMk/>
            <pc:sldMk cId="4126047348" sldId="611"/>
            <ac:inkMk id="33" creationId="{D9067189-751F-4D29-9932-280158E39B2A}"/>
          </ac:inkMkLst>
        </pc:inkChg>
        <pc:inkChg chg="add mod">
          <ac:chgData name="Duncan, Kayleigh Elizabeth" userId="0bf9b56d-23ed-474a-a411-c296b6e0ed75" providerId="ADAL" clId="{DE60FA8A-B4F2-4673-B454-98BB6407C17C}" dt="2021-04-19T22:03:47.713" v="2317"/>
          <ac:inkMkLst>
            <pc:docMk/>
            <pc:sldMk cId="4126047348" sldId="611"/>
            <ac:inkMk id="34" creationId="{C34BB704-29D4-4E7F-855B-64CA8BBEE274}"/>
          </ac:inkMkLst>
        </pc:inkChg>
        <pc:inkChg chg="add mod">
          <ac:chgData name="Duncan, Kayleigh Elizabeth" userId="0bf9b56d-23ed-474a-a411-c296b6e0ed75" providerId="ADAL" clId="{DE60FA8A-B4F2-4673-B454-98BB6407C17C}" dt="2021-04-19T22:03:47.713" v="2317"/>
          <ac:inkMkLst>
            <pc:docMk/>
            <pc:sldMk cId="4126047348" sldId="611"/>
            <ac:inkMk id="35" creationId="{0C91F990-09B3-4EDA-A3F9-F6345A32E139}"/>
          </ac:inkMkLst>
        </pc:inkChg>
        <pc:inkChg chg="add mod">
          <ac:chgData name="Duncan, Kayleigh Elizabeth" userId="0bf9b56d-23ed-474a-a411-c296b6e0ed75" providerId="ADAL" clId="{DE60FA8A-B4F2-4673-B454-98BB6407C17C}" dt="2021-04-19T22:03:47.713" v="2317"/>
          <ac:inkMkLst>
            <pc:docMk/>
            <pc:sldMk cId="4126047348" sldId="611"/>
            <ac:inkMk id="36" creationId="{E14984DD-9A86-4CD2-A17B-D5248C268D82}"/>
          </ac:inkMkLst>
        </pc:inkChg>
        <pc:inkChg chg="add mod">
          <ac:chgData name="Duncan, Kayleigh Elizabeth" userId="0bf9b56d-23ed-474a-a411-c296b6e0ed75" providerId="ADAL" clId="{DE60FA8A-B4F2-4673-B454-98BB6407C17C}" dt="2021-04-19T22:03:47.713" v="2317"/>
          <ac:inkMkLst>
            <pc:docMk/>
            <pc:sldMk cId="4126047348" sldId="611"/>
            <ac:inkMk id="37" creationId="{DAF55065-A5FF-49B3-B6D1-A8182901F2DE}"/>
          </ac:inkMkLst>
        </pc:inkChg>
        <pc:inkChg chg="add mod">
          <ac:chgData name="Duncan, Kayleigh Elizabeth" userId="0bf9b56d-23ed-474a-a411-c296b6e0ed75" providerId="ADAL" clId="{DE60FA8A-B4F2-4673-B454-98BB6407C17C}" dt="2021-04-19T22:03:47.713" v="2317"/>
          <ac:inkMkLst>
            <pc:docMk/>
            <pc:sldMk cId="4126047348" sldId="611"/>
            <ac:inkMk id="38" creationId="{55403592-391F-4C29-9F12-14C8DEAA5D66}"/>
          </ac:inkMkLst>
        </pc:inkChg>
        <pc:inkChg chg="add mod">
          <ac:chgData name="Duncan, Kayleigh Elizabeth" userId="0bf9b56d-23ed-474a-a411-c296b6e0ed75" providerId="ADAL" clId="{DE60FA8A-B4F2-4673-B454-98BB6407C17C}" dt="2021-04-19T22:03:47.713" v="2317"/>
          <ac:inkMkLst>
            <pc:docMk/>
            <pc:sldMk cId="4126047348" sldId="611"/>
            <ac:inkMk id="40" creationId="{433C624A-4C66-4F15-9AEA-33CF6FE42478}"/>
          </ac:inkMkLst>
        </pc:inkChg>
        <pc:inkChg chg="add mod">
          <ac:chgData name="Duncan, Kayleigh Elizabeth" userId="0bf9b56d-23ed-474a-a411-c296b6e0ed75" providerId="ADAL" clId="{DE60FA8A-B4F2-4673-B454-98BB6407C17C}" dt="2021-04-19T22:03:47.713" v="2317"/>
          <ac:inkMkLst>
            <pc:docMk/>
            <pc:sldMk cId="4126047348" sldId="611"/>
            <ac:inkMk id="41" creationId="{D64279B2-5214-47BD-96DA-4CDABDD28E88}"/>
          </ac:inkMkLst>
        </pc:inkChg>
        <pc:inkChg chg="add mod">
          <ac:chgData name="Duncan, Kayleigh Elizabeth" userId="0bf9b56d-23ed-474a-a411-c296b6e0ed75" providerId="ADAL" clId="{DE60FA8A-B4F2-4673-B454-98BB6407C17C}" dt="2021-04-19T22:03:47.713" v="2317"/>
          <ac:inkMkLst>
            <pc:docMk/>
            <pc:sldMk cId="4126047348" sldId="611"/>
            <ac:inkMk id="42" creationId="{93437CDD-0022-4C36-A904-CEADD7C4D5EB}"/>
          </ac:inkMkLst>
        </pc:inkChg>
        <pc:inkChg chg="add mod">
          <ac:chgData name="Duncan, Kayleigh Elizabeth" userId="0bf9b56d-23ed-474a-a411-c296b6e0ed75" providerId="ADAL" clId="{DE60FA8A-B4F2-4673-B454-98BB6407C17C}" dt="2021-04-19T22:03:47.713" v="2317"/>
          <ac:inkMkLst>
            <pc:docMk/>
            <pc:sldMk cId="4126047348" sldId="611"/>
            <ac:inkMk id="43" creationId="{F67EF676-AA02-420E-BB54-E7C4CD21DD58}"/>
          </ac:inkMkLst>
        </pc:inkChg>
        <pc:inkChg chg="add mod">
          <ac:chgData name="Duncan, Kayleigh Elizabeth" userId="0bf9b56d-23ed-474a-a411-c296b6e0ed75" providerId="ADAL" clId="{DE60FA8A-B4F2-4673-B454-98BB6407C17C}" dt="2021-04-19T22:03:47.713" v="2317"/>
          <ac:inkMkLst>
            <pc:docMk/>
            <pc:sldMk cId="4126047348" sldId="611"/>
            <ac:inkMk id="44" creationId="{C438444C-7474-45AD-BACB-F3AC9DF22CD9}"/>
          </ac:inkMkLst>
        </pc:inkChg>
        <pc:inkChg chg="add mod">
          <ac:chgData name="Duncan, Kayleigh Elizabeth" userId="0bf9b56d-23ed-474a-a411-c296b6e0ed75" providerId="ADAL" clId="{DE60FA8A-B4F2-4673-B454-98BB6407C17C}" dt="2021-04-19T22:03:47.713" v="2317"/>
          <ac:inkMkLst>
            <pc:docMk/>
            <pc:sldMk cId="4126047348" sldId="611"/>
            <ac:inkMk id="45" creationId="{5CC44F31-3750-494F-980C-F8EA9FA84215}"/>
          </ac:inkMkLst>
        </pc:inkChg>
        <pc:inkChg chg="add mod">
          <ac:chgData name="Duncan, Kayleigh Elizabeth" userId="0bf9b56d-23ed-474a-a411-c296b6e0ed75" providerId="ADAL" clId="{DE60FA8A-B4F2-4673-B454-98BB6407C17C}" dt="2021-04-19T22:03:47.713" v="2317"/>
          <ac:inkMkLst>
            <pc:docMk/>
            <pc:sldMk cId="4126047348" sldId="611"/>
            <ac:inkMk id="46" creationId="{D6463F1E-7858-476A-BCB6-293D649B7019}"/>
          </ac:inkMkLst>
        </pc:inkChg>
        <pc:inkChg chg="add mod">
          <ac:chgData name="Duncan, Kayleigh Elizabeth" userId="0bf9b56d-23ed-474a-a411-c296b6e0ed75" providerId="ADAL" clId="{DE60FA8A-B4F2-4673-B454-98BB6407C17C}" dt="2021-04-19T22:03:47.713" v="2317"/>
          <ac:inkMkLst>
            <pc:docMk/>
            <pc:sldMk cId="4126047348" sldId="611"/>
            <ac:inkMk id="48" creationId="{6C391775-7541-40B8-9D6A-3F9542D8C1EB}"/>
          </ac:inkMkLst>
        </pc:inkChg>
        <pc:inkChg chg="add mod">
          <ac:chgData name="Duncan, Kayleigh Elizabeth" userId="0bf9b56d-23ed-474a-a411-c296b6e0ed75" providerId="ADAL" clId="{DE60FA8A-B4F2-4673-B454-98BB6407C17C}" dt="2021-04-19T22:03:47.713" v="2317"/>
          <ac:inkMkLst>
            <pc:docMk/>
            <pc:sldMk cId="4126047348" sldId="611"/>
            <ac:inkMk id="49" creationId="{A5CD376B-681E-4F8E-9E34-51AE00426149}"/>
          </ac:inkMkLst>
        </pc:inkChg>
        <pc:inkChg chg="add mod">
          <ac:chgData name="Duncan, Kayleigh Elizabeth" userId="0bf9b56d-23ed-474a-a411-c296b6e0ed75" providerId="ADAL" clId="{DE60FA8A-B4F2-4673-B454-98BB6407C17C}" dt="2021-04-19T22:03:47.713" v="2317"/>
          <ac:inkMkLst>
            <pc:docMk/>
            <pc:sldMk cId="4126047348" sldId="611"/>
            <ac:inkMk id="50" creationId="{BDFD8780-DB44-41AC-96EF-32FDD5162EC3}"/>
          </ac:inkMkLst>
        </pc:inkChg>
        <pc:inkChg chg="add mod">
          <ac:chgData name="Duncan, Kayleigh Elizabeth" userId="0bf9b56d-23ed-474a-a411-c296b6e0ed75" providerId="ADAL" clId="{DE60FA8A-B4F2-4673-B454-98BB6407C17C}" dt="2021-04-19T22:03:47.713" v="2317"/>
          <ac:inkMkLst>
            <pc:docMk/>
            <pc:sldMk cId="4126047348" sldId="611"/>
            <ac:inkMk id="51" creationId="{412B8F9A-EBA9-4171-B671-846C09D98FC5}"/>
          </ac:inkMkLst>
        </pc:inkChg>
        <pc:inkChg chg="add mod">
          <ac:chgData name="Duncan, Kayleigh Elizabeth" userId="0bf9b56d-23ed-474a-a411-c296b6e0ed75" providerId="ADAL" clId="{DE60FA8A-B4F2-4673-B454-98BB6407C17C}" dt="2021-04-19T22:03:47.713" v="2317"/>
          <ac:inkMkLst>
            <pc:docMk/>
            <pc:sldMk cId="4126047348" sldId="611"/>
            <ac:inkMk id="52" creationId="{1873D06B-20AE-4034-AA04-A7E76EAEA627}"/>
          </ac:inkMkLst>
        </pc:inkChg>
        <pc:inkChg chg="add mod">
          <ac:chgData name="Duncan, Kayleigh Elizabeth" userId="0bf9b56d-23ed-474a-a411-c296b6e0ed75" providerId="ADAL" clId="{DE60FA8A-B4F2-4673-B454-98BB6407C17C}" dt="2021-04-19T22:03:47.713" v="2317"/>
          <ac:inkMkLst>
            <pc:docMk/>
            <pc:sldMk cId="4126047348" sldId="611"/>
            <ac:inkMk id="53" creationId="{950EA56D-66CB-40D3-8926-FD3E7AB49353}"/>
          </ac:inkMkLst>
        </pc:inkChg>
        <pc:inkChg chg="add mod">
          <ac:chgData name="Duncan, Kayleigh Elizabeth" userId="0bf9b56d-23ed-474a-a411-c296b6e0ed75" providerId="ADAL" clId="{DE60FA8A-B4F2-4673-B454-98BB6407C17C}" dt="2021-04-19T22:03:47.713" v="2317"/>
          <ac:inkMkLst>
            <pc:docMk/>
            <pc:sldMk cId="4126047348" sldId="611"/>
            <ac:inkMk id="54" creationId="{42C12D9C-3C46-44D4-88F1-BEA3A472FCCC}"/>
          </ac:inkMkLst>
        </pc:inkChg>
        <pc:inkChg chg="add mod">
          <ac:chgData name="Duncan, Kayleigh Elizabeth" userId="0bf9b56d-23ed-474a-a411-c296b6e0ed75" providerId="ADAL" clId="{DE60FA8A-B4F2-4673-B454-98BB6407C17C}" dt="2021-04-19T22:03:47.713" v="2317"/>
          <ac:inkMkLst>
            <pc:docMk/>
            <pc:sldMk cId="4126047348" sldId="611"/>
            <ac:inkMk id="56" creationId="{05093AFB-02F7-42F2-BCCA-D1276F838385}"/>
          </ac:inkMkLst>
        </pc:inkChg>
        <pc:inkChg chg="add mod">
          <ac:chgData name="Duncan, Kayleigh Elizabeth" userId="0bf9b56d-23ed-474a-a411-c296b6e0ed75" providerId="ADAL" clId="{DE60FA8A-B4F2-4673-B454-98BB6407C17C}" dt="2021-04-19T22:03:47.713" v="2317"/>
          <ac:inkMkLst>
            <pc:docMk/>
            <pc:sldMk cId="4126047348" sldId="611"/>
            <ac:inkMk id="57" creationId="{B6BBFF60-6A96-4729-BBF1-BA19E4AB9B28}"/>
          </ac:inkMkLst>
        </pc:inkChg>
        <pc:inkChg chg="add mod">
          <ac:chgData name="Duncan, Kayleigh Elizabeth" userId="0bf9b56d-23ed-474a-a411-c296b6e0ed75" providerId="ADAL" clId="{DE60FA8A-B4F2-4673-B454-98BB6407C17C}" dt="2021-04-19T22:03:47.713" v="2317"/>
          <ac:inkMkLst>
            <pc:docMk/>
            <pc:sldMk cId="4126047348" sldId="611"/>
            <ac:inkMk id="58" creationId="{8EC92287-AF5A-4216-A628-040AFBB427CE}"/>
          </ac:inkMkLst>
        </pc:inkChg>
        <pc:inkChg chg="add mod">
          <ac:chgData name="Duncan, Kayleigh Elizabeth" userId="0bf9b56d-23ed-474a-a411-c296b6e0ed75" providerId="ADAL" clId="{DE60FA8A-B4F2-4673-B454-98BB6407C17C}" dt="2021-04-19T22:03:47.713" v="2317"/>
          <ac:inkMkLst>
            <pc:docMk/>
            <pc:sldMk cId="4126047348" sldId="611"/>
            <ac:inkMk id="59" creationId="{E78F1112-6E34-4364-9A09-4AAA2651F56C}"/>
          </ac:inkMkLst>
        </pc:inkChg>
        <pc:inkChg chg="add mod">
          <ac:chgData name="Duncan, Kayleigh Elizabeth" userId="0bf9b56d-23ed-474a-a411-c296b6e0ed75" providerId="ADAL" clId="{DE60FA8A-B4F2-4673-B454-98BB6407C17C}" dt="2021-04-19T22:03:47.713" v="2317"/>
          <ac:inkMkLst>
            <pc:docMk/>
            <pc:sldMk cId="4126047348" sldId="611"/>
            <ac:inkMk id="60" creationId="{ED0A1442-A7C8-4DFB-91DF-80015C08C9CE}"/>
          </ac:inkMkLst>
        </pc:inkChg>
        <pc:inkChg chg="add mod">
          <ac:chgData name="Duncan, Kayleigh Elizabeth" userId="0bf9b56d-23ed-474a-a411-c296b6e0ed75" providerId="ADAL" clId="{DE60FA8A-B4F2-4673-B454-98BB6407C17C}" dt="2021-04-19T22:03:47.713" v="2317"/>
          <ac:inkMkLst>
            <pc:docMk/>
            <pc:sldMk cId="4126047348" sldId="611"/>
            <ac:inkMk id="61" creationId="{03F91F37-A4FE-4ADC-AE35-08A34960A405}"/>
          </ac:inkMkLst>
        </pc:inkChg>
        <pc:inkChg chg="add mod">
          <ac:chgData name="Duncan, Kayleigh Elizabeth" userId="0bf9b56d-23ed-474a-a411-c296b6e0ed75" providerId="ADAL" clId="{DE60FA8A-B4F2-4673-B454-98BB6407C17C}" dt="2021-04-19T22:03:47.713" v="2317"/>
          <ac:inkMkLst>
            <pc:docMk/>
            <pc:sldMk cId="4126047348" sldId="611"/>
            <ac:inkMk id="62" creationId="{CF85369D-DC6B-4C6D-A334-896FA6F9B7C2}"/>
          </ac:inkMkLst>
        </pc:inkChg>
        <pc:inkChg chg="add mod">
          <ac:chgData name="Duncan, Kayleigh Elizabeth" userId="0bf9b56d-23ed-474a-a411-c296b6e0ed75" providerId="ADAL" clId="{DE60FA8A-B4F2-4673-B454-98BB6407C17C}" dt="2021-04-19T22:03:47.713" v="2317"/>
          <ac:inkMkLst>
            <pc:docMk/>
            <pc:sldMk cId="4126047348" sldId="611"/>
            <ac:inkMk id="63" creationId="{C06C5435-A59F-4D66-A7AE-96722C1A7553}"/>
          </ac:inkMkLst>
        </pc:inkChg>
        <pc:inkChg chg="add mod">
          <ac:chgData name="Duncan, Kayleigh Elizabeth" userId="0bf9b56d-23ed-474a-a411-c296b6e0ed75" providerId="ADAL" clId="{DE60FA8A-B4F2-4673-B454-98BB6407C17C}" dt="2021-04-19T22:03:47.713" v="2317"/>
          <ac:inkMkLst>
            <pc:docMk/>
            <pc:sldMk cId="4126047348" sldId="611"/>
            <ac:inkMk id="64" creationId="{B7AA0E8B-40E6-4522-B346-F8E09B2B32E7}"/>
          </ac:inkMkLst>
        </pc:inkChg>
        <pc:inkChg chg="add mod">
          <ac:chgData name="Duncan, Kayleigh Elizabeth" userId="0bf9b56d-23ed-474a-a411-c296b6e0ed75" providerId="ADAL" clId="{DE60FA8A-B4F2-4673-B454-98BB6407C17C}" dt="2021-04-19T22:03:47.713" v="2317"/>
          <ac:inkMkLst>
            <pc:docMk/>
            <pc:sldMk cId="4126047348" sldId="611"/>
            <ac:inkMk id="65" creationId="{8784C7B7-3F4E-4216-9D53-B85299D2866E}"/>
          </ac:inkMkLst>
        </pc:inkChg>
        <pc:inkChg chg="add mod">
          <ac:chgData name="Duncan, Kayleigh Elizabeth" userId="0bf9b56d-23ed-474a-a411-c296b6e0ed75" providerId="ADAL" clId="{DE60FA8A-B4F2-4673-B454-98BB6407C17C}" dt="2021-04-19T22:03:47.713" v="2317"/>
          <ac:inkMkLst>
            <pc:docMk/>
            <pc:sldMk cId="4126047348" sldId="611"/>
            <ac:inkMk id="67" creationId="{0147D9F4-0E4C-4EB6-8A4F-6C87943173C2}"/>
          </ac:inkMkLst>
        </pc:inkChg>
        <pc:inkChg chg="add mod">
          <ac:chgData name="Duncan, Kayleigh Elizabeth" userId="0bf9b56d-23ed-474a-a411-c296b6e0ed75" providerId="ADAL" clId="{DE60FA8A-B4F2-4673-B454-98BB6407C17C}" dt="2021-04-19T22:03:47.713" v="2317"/>
          <ac:inkMkLst>
            <pc:docMk/>
            <pc:sldMk cId="4126047348" sldId="611"/>
            <ac:inkMk id="68" creationId="{9B025B1F-A910-4790-9ECD-CCFCBF252D79}"/>
          </ac:inkMkLst>
        </pc:inkChg>
        <pc:inkChg chg="add mod">
          <ac:chgData name="Duncan, Kayleigh Elizabeth" userId="0bf9b56d-23ed-474a-a411-c296b6e0ed75" providerId="ADAL" clId="{DE60FA8A-B4F2-4673-B454-98BB6407C17C}" dt="2021-04-19T22:03:47.713" v="2317"/>
          <ac:inkMkLst>
            <pc:docMk/>
            <pc:sldMk cId="4126047348" sldId="611"/>
            <ac:inkMk id="69" creationId="{911D4C44-0527-4D30-8F98-42AA11463DCA}"/>
          </ac:inkMkLst>
        </pc:inkChg>
        <pc:inkChg chg="add mod">
          <ac:chgData name="Duncan, Kayleigh Elizabeth" userId="0bf9b56d-23ed-474a-a411-c296b6e0ed75" providerId="ADAL" clId="{DE60FA8A-B4F2-4673-B454-98BB6407C17C}" dt="2021-04-19T22:03:47.713" v="2317"/>
          <ac:inkMkLst>
            <pc:docMk/>
            <pc:sldMk cId="4126047348" sldId="611"/>
            <ac:inkMk id="70" creationId="{8BD4DFE7-B176-40E2-AFA0-2305B56D142C}"/>
          </ac:inkMkLst>
        </pc:inkChg>
        <pc:inkChg chg="add mod">
          <ac:chgData name="Duncan, Kayleigh Elizabeth" userId="0bf9b56d-23ed-474a-a411-c296b6e0ed75" providerId="ADAL" clId="{DE60FA8A-B4F2-4673-B454-98BB6407C17C}" dt="2021-04-19T22:03:47.713" v="2317"/>
          <ac:inkMkLst>
            <pc:docMk/>
            <pc:sldMk cId="4126047348" sldId="611"/>
            <ac:inkMk id="71" creationId="{F9DD4937-8529-4E47-B0AC-4D37EA400DDE}"/>
          </ac:inkMkLst>
        </pc:inkChg>
        <pc:inkChg chg="add mod">
          <ac:chgData name="Duncan, Kayleigh Elizabeth" userId="0bf9b56d-23ed-474a-a411-c296b6e0ed75" providerId="ADAL" clId="{DE60FA8A-B4F2-4673-B454-98BB6407C17C}" dt="2021-04-19T22:03:47.713" v="2317"/>
          <ac:inkMkLst>
            <pc:docMk/>
            <pc:sldMk cId="4126047348" sldId="611"/>
            <ac:inkMk id="73" creationId="{BD11AA23-2C3B-4EB7-8119-2062237AC3D0}"/>
          </ac:inkMkLst>
        </pc:inkChg>
        <pc:inkChg chg="add mod">
          <ac:chgData name="Duncan, Kayleigh Elizabeth" userId="0bf9b56d-23ed-474a-a411-c296b6e0ed75" providerId="ADAL" clId="{DE60FA8A-B4F2-4673-B454-98BB6407C17C}" dt="2021-04-19T22:03:47.713" v="2317"/>
          <ac:inkMkLst>
            <pc:docMk/>
            <pc:sldMk cId="4126047348" sldId="611"/>
            <ac:inkMk id="74" creationId="{CEF9E8DB-87D8-4087-9DF5-E164707F86AF}"/>
          </ac:inkMkLst>
        </pc:inkChg>
        <pc:inkChg chg="add mod">
          <ac:chgData name="Duncan, Kayleigh Elizabeth" userId="0bf9b56d-23ed-474a-a411-c296b6e0ed75" providerId="ADAL" clId="{DE60FA8A-B4F2-4673-B454-98BB6407C17C}" dt="2021-04-19T22:03:47.713" v="2317"/>
          <ac:inkMkLst>
            <pc:docMk/>
            <pc:sldMk cId="4126047348" sldId="611"/>
            <ac:inkMk id="75" creationId="{33B23DDF-0E12-4604-B4E3-D19D0F714F1B}"/>
          </ac:inkMkLst>
        </pc:inkChg>
        <pc:inkChg chg="add mod">
          <ac:chgData name="Duncan, Kayleigh Elizabeth" userId="0bf9b56d-23ed-474a-a411-c296b6e0ed75" providerId="ADAL" clId="{DE60FA8A-B4F2-4673-B454-98BB6407C17C}" dt="2021-04-19T22:03:47.713" v="2317"/>
          <ac:inkMkLst>
            <pc:docMk/>
            <pc:sldMk cId="4126047348" sldId="611"/>
            <ac:inkMk id="76" creationId="{4433C199-EB25-4040-B80F-B2DEE8840649}"/>
          </ac:inkMkLst>
        </pc:inkChg>
        <pc:inkChg chg="add mod">
          <ac:chgData name="Duncan, Kayleigh Elizabeth" userId="0bf9b56d-23ed-474a-a411-c296b6e0ed75" providerId="ADAL" clId="{DE60FA8A-B4F2-4673-B454-98BB6407C17C}" dt="2021-04-19T22:03:47.713" v="2317"/>
          <ac:inkMkLst>
            <pc:docMk/>
            <pc:sldMk cId="4126047348" sldId="611"/>
            <ac:inkMk id="77" creationId="{9ED22751-22DC-4EE1-B63D-91F52DA2FB92}"/>
          </ac:inkMkLst>
        </pc:inkChg>
        <pc:inkChg chg="add mod">
          <ac:chgData name="Duncan, Kayleigh Elizabeth" userId="0bf9b56d-23ed-474a-a411-c296b6e0ed75" providerId="ADAL" clId="{DE60FA8A-B4F2-4673-B454-98BB6407C17C}" dt="2021-04-19T22:03:47.713" v="2317"/>
          <ac:inkMkLst>
            <pc:docMk/>
            <pc:sldMk cId="4126047348" sldId="611"/>
            <ac:inkMk id="78" creationId="{145065B6-9810-46A6-8523-FED4E9A568DB}"/>
          </ac:inkMkLst>
        </pc:inkChg>
        <pc:inkChg chg="add mod">
          <ac:chgData name="Duncan, Kayleigh Elizabeth" userId="0bf9b56d-23ed-474a-a411-c296b6e0ed75" providerId="ADAL" clId="{DE60FA8A-B4F2-4673-B454-98BB6407C17C}" dt="2021-04-19T22:03:47.713" v="2317"/>
          <ac:inkMkLst>
            <pc:docMk/>
            <pc:sldMk cId="4126047348" sldId="611"/>
            <ac:inkMk id="79" creationId="{5B2DDD70-C24B-4B01-A064-570709EC0CB7}"/>
          </ac:inkMkLst>
        </pc:inkChg>
        <pc:inkChg chg="add mod">
          <ac:chgData name="Duncan, Kayleigh Elizabeth" userId="0bf9b56d-23ed-474a-a411-c296b6e0ed75" providerId="ADAL" clId="{DE60FA8A-B4F2-4673-B454-98BB6407C17C}" dt="2021-04-19T22:03:47.713" v="2317"/>
          <ac:inkMkLst>
            <pc:docMk/>
            <pc:sldMk cId="4126047348" sldId="611"/>
            <ac:inkMk id="80" creationId="{7CA51C90-B97F-43BB-B909-434EB86E4C40}"/>
          </ac:inkMkLst>
        </pc:inkChg>
        <pc:inkChg chg="add mod">
          <ac:chgData name="Duncan, Kayleigh Elizabeth" userId="0bf9b56d-23ed-474a-a411-c296b6e0ed75" providerId="ADAL" clId="{DE60FA8A-B4F2-4673-B454-98BB6407C17C}" dt="2021-04-19T22:03:47.713" v="2317"/>
          <ac:inkMkLst>
            <pc:docMk/>
            <pc:sldMk cId="4126047348" sldId="611"/>
            <ac:inkMk id="81" creationId="{550E1D2D-2662-4126-980A-34C7B02F67FE}"/>
          </ac:inkMkLst>
        </pc:inkChg>
        <pc:inkChg chg="add mod">
          <ac:chgData name="Duncan, Kayleigh Elizabeth" userId="0bf9b56d-23ed-474a-a411-c296b6e0ed75" providerId="ADAL" clId="{DE60FA8A-B4F2-4673-B454-98BB6407C17C}" dt="2021-04-19T22:03:47.713" v="2317"/>
          <ac:inkMkLst>
            <pc:docMk/>
            <pc:sldMk cId="4126047348" sldId="611"/>
            <ac:inkMk id="82" creationId="{A5FE694D-5FD5-4977-A695-ED96D56B97F6}"/>
          </ac:inkMkLst>
        </pc:inkChg>
        <pc:inkChg chg="add mod">
          <ac:chgData name="Duncan, Kayleigh Elizabeth" userId="0bf9b56d-23ed-474a-a411-c296b6e0ed75" providerId="ADAL" clId="{DE60FA8A-B4F2-4673-B454-98BB6407C17C}" dt="2021-04-19T22:03:47.713" v="2317"/>
          <ac:inkMkLst>
            <pc:docMk/>
            <pc:sldMk cId="4126047348" sldId="611"/>
            <ac:inkMk id="84" creationId="{3A6E1A0B-1A26-4B6A-B5FF-9AF3453D4652}"/>
          </ac:inkMkLst>
        </pc:inkChg>
        <pc:inkChg chg="add mod">
          <ac:chgData name="Duncan, Kayleigh Elizabeth" userId="0bf9b56d-23ed-474a-a411-c296b6e0ed75" providerId="ADAL" clId="{DE60FA8A-B4F2-4673-B454-98BB6407C17C}" dt="2021-04-19T22:03:47.713" v="2317"/>
          <ac:inkMkLst>
            <pc:docMk/>
            <pc:sldMk cId="4126047348" sldId="611"/>
            <ac:inkMk id="85" creationId="{004FA20D-771A-403F-911D-475CB91FF0F8}"/>
          </ac:inkMkLst>
        </pc:inkChg>
        <pc:inkChg chg="add mod">
          <ac:chgData name="Duncan, Kayleigh Elizabeth" userId="0bf9b56d-23ed-474a-a411-c296b6e0ed75" providerId="ADAL" clId="{DE60FA8A-B4F2-4673-B454-98BB6407C17C}" dt="2021-04-19T22:03:47.713" v="2317"/>
          <ac:inkMkLst>
            <pc:docMk/>
            <pc:sldMk cId="4126047348" sldId="611"/>
            <ac:inkMk id="86" creationId="{75E749E0-94CB-4EE1-978D-4EF233EA5B6B}"/>
          </ac:inkMkLst>
        </pc:inkChg>
        <pc:inkChg chg="add mod">
          <ac:chgData name="Duncan, Kayleigh Elizabeth" userId="0bf9b56d-23ed-474a-a411-c296b6e0ed75" providerId="ADAL" clId="{DE60FA8A-B4F2-4673-B454-98BB6407C17C}" dt="2021-04-19T22:03:47.713" v="2317"/>
          <ac:inkMkLst>
            <pc:docMk/>
            <pc:sldMk cId="4126047348" sldId="611"/>
            <ac:inkMk id="87" creationId="{C7D8AD97-DCB9-4780-8B3A-A22B90329D42}"/>
          </ac:inkMkLst>
        </pc:inkChg>
        <pc:inkChg chg="add mod">
          <ac:chgData name="Duncan, Kayleigh Elizabeth" userId="0bf9b56d-23ed-474a-a411-c296b6e0ed75" providerId="ADAL" clId="{DE60FA8A-B4F2-4673-B454-98BB6407C17C}" dt="2021-04-19T22:03:47.713" v="2317"/>
          <ac:inkMkLst>
            <pc:docMk/>
            <pc:sldMk cId="4126047348" sldId="611"/>
            <ac:inkMk id="88" creationId="{1E478021-DE33-4DB1-8490-6384480B9260}"/>
          </ac:inkMkLst>
        </pc:inkChg>
        <pc:inkChg chg="add mod">
          <ac:chgData name="Duncan, Kayleigh Elizabeth" userId="0bf9b56d-23ed-474a-a411-c296b6e0ed75" providerId="ADAL" clId="{DE60FA8A-B4F2-4673-B454-98BB6407C17C}" dt="2021-04-19T22:03:47.713" v="2317"/>
          <ac:inkMkLst>
            <pc:docMk/>
            <pc:sldMk cId="4126047348" sldId="611"/>
            <ac:inkMk id="89" creationId="{C0BA8D47-7326-4A5D-AA75-F0687734750D}"/>
          </ac:inkMkLst>
        </pc:inkChg>
        <pc:inkChg chg="add mod">
          <ac:chgData name="Duncan, Kayleigh Elizabeth" userId="0bf9b56d-23ed-474a-a411-c296b6e0ed75" providerId="ADAL" clId="{DE60FA8A-B4F2-4673-B454-98BB6407C17C}" dt="2021-04-19T22:03:47.713" v="2317"/>
          <ac:inkMkLst>
            <pc:docMk/>
            <pc:sldMk cId="4126047348" sldId="611"/>
            <ac:inkMk id="90" creationId="{97D4A49E-5F3F-4389-8C31-1F9E87D99A2C}"/>
          </ac:inkMkLst>
        </pc:inkChg>
        <pc:inkChg chg="add mod">
          <ac:chgData name="Duncan, Kayleigh Elizabeth" userId="0bf9b56d-23ed-474a-a411-c296b6e0ed75" providerId="ADAL" clId="{DE60FA8A-B4F2-4673-B454-98BB6407C17C}" dt="2021-04-19T22:03:47.713" v="2317"/>
          <ac:inkMkLst>
            <pc:docMk/>
            <pc:sldMk cId="4126047348" sldId="611"/>
            <ac:inkMk id="91" creationId="{907C293E-6485-4C1C-B567-BDD4DC465837}"/>
          </ac:inkMkLst>
        </pc:inkChg>
        <pc:inkChg chg="add mod">
          <ac:chgData name="Duncan, Kayleigh Elizabeth" userId="0bf9b56d-23ed-474a-a411-c296b6e0ed75" providerId="ADAL" clId="{DE60FA8A-B4F2-4673-B454-98BB6407C17C}" dt="2021-04-19T22:03:47.713" v="2317"/>
          <ac:inkMkLst>
            <pc:docMk/>
            <pc:sldMk cId="4126047348" sldId="611"/>
            <ac:inkMk id="92" creationId="{6124F826-9F53-4806-B4D4-26CE9212A5F3}"/>
          </ac:inkMkLst>
        </pc:inkChg>
        <pc:inkChg chg="add mod">
          <ac:chgData name="Duncan, Kayleigh Elizabeth" userId="0bf9b56d-23ed-474a-a411-c296b6e0ed75" providerId="ADAL" clId="{DE60FA8A-B4F2-4673-B454-98BB6407C17C}" dt="2021-04-19T22:03:47.713" v="2317"/>
          <ac:inkMkLst>
            <pc:docMk/>
            <pc:sldMk cId="4126047348" sldId="611"/>
            <ac:inkMk id="94" creationId="{53845BD6-0431-44A5-9469-DC3354A5C7A1}"/>
          </ac:inkMkLst>
        </pc:inkChg>
        <pc:inkChg chg="add mod">
          <ac:chgData name="Duncan, Kayleigh Elizabeth" userId="0bf9b56d-23ed-474a-a411-c296b6e0ed75" providerId="ADAL" clId="{DE60FA8A-B4F2-4673-B454-98BB6407C17C}" dt="2021-04-19T22:03:47.713" v="2317"/>
          <ac:inkMkLst>
            <pc:docMk/>
            <pc:sldMk cId="4126047348" sldId="611"/>
            <ac:inkMk id="95" creationId="{34F03C2F-A1C4-427C-ADEE-2E2F7EA6CED7}"/>
          </ac:inkMkLst>
        </pc:inkChg>
      </pc:sldChg>
      <pc:sldChg chg="modSp mod">
        <pc:chgData name="Duncan, Kayleigh Elizabeth" userId="0bf9b56d-23ed-474a-a411-c296b6e0ed75" providerId="ADAL" clId="{DE60FA8A-B4F2-4673-B454-98BB6407C17C}" dt="2021-04-12T15:18:51.585" v="148" actId="20577"/>
        <pc:sldMkLst>
          <pc:docMk/>
          <pc:sldMk cId="2926478295" sldId="625"/>
        </pc:sldMkLst>
        <pc:spChg chg="mod">
          <ac:chgData name="Duncan, Kayleigh Elizabeth" userId="0bf9b56d-23ed-474a-a411-c296b6e0ed75" providerId="ADAL" clId="{DE60FA8A-B4F2-4673-B454-98BB6407C17C}" dt="2021-04-12T15:18:51.585" v="148" actId="20577"/>
          <ac:spMkLst>
            <pc:docMk/>
            <pc:sldMk cId="2926478295" sldId="625"/>
            <ac:spMk id="4" creationId="{26EB3A9A-14A6-470C-8BE8-F1CF38825AA6}"/>
          </ac:spMkLst>
        </pc:spChg>
      </pc:sldChg>
      <pc:sldChg chg="add del">
        <pc:chgData name="Duncan, Kayleigh Elizabeth" userId="0bf9b56d-23ed-474a-a411-c296b6e0ed75" providerId="ADAL" clId="{DE60FA8A-B4F2-4673-B454-98BB6407C17C}" dt="2021-04-14T22:01:06.308" v="174" actId="47"/>
        <pc:sldMkLst>
          <pc:docMk/>
          <pc:sldMk cId="1040794415" sldId="628"/>
        </pc:sldMkLst>
      </pc:sldChg>
      <pc:sldChg chg="add del">
        <pc:chgData name="Duncan, Kayleigh Elizabeth" userId="0bf9b56d-23ed-474a-a411-c296b6e0ed75" providerId="ADAL" clId="{DE60FA8A-B4F2-4673-B454-98BB6407C17C}" dt="2021-04-12T15:18:29.931" v="141" actId="47"/>
        <pc:sldMkLst>
          <pc:docMk/>
          <pc:sldMk cId="3197889330" sldId="632"/>
        </pc:sldMkLst>
      </pc:sldChg>
      <pc:sldChg chg="add del">
        <pc:chgData name="Duncan, Kayleigh Elizabeth" userId="0bf9b56d-23ed-474a-a411-c296b6e0ed75" providerId="ADAL" clId="{DE60FA8A-B4F2-4673-B454-98BB6407C17C}" dt="2021-04-14T22:01:06.638" v="176" actId="47"/>
        <pc:sldMkLst>
          <pc:docMk/>
          <pc:sldMk cId="4248267015" sldId="633"/>
        </pc:sldMkLst>
      </pc:sldChg>
      <pc:sldChg chg="add del">
        <pc:chgData name="Duncan, Kayleigh Elizabeth" userId="0bf9b56d-23ed-474a-a411-c296b6e0ed75" providerId="ADAL" clId="{DE60FA8A-B4F2-4673-B454-98BB6407C17C}" dt="2021-04-14T22:01:06.480" v="175" actId="47"/>
        <pc:sldMkLst>
          <pc:docMk/>
          <pc:sldMk cId="2446456930" sldId="634"/>
        </pc:sldMkLst>
      </pc:sldChg>
      <pc:sldChg chg="add del">
        <pc:chgData name="Duncan, Kayleigh Elizabeth" userId="0bf9b56d-23ed-474a-a411-c296b6e0ed75" providerId="ADAL" clId="{DE60FA8A-B4F2-4673-B454-98BB6407C17C}" dt="2021-04-14T22:01:06.122" v="173" actId="47"/>
        <pc:sldMkLst>
          <pc:docMk/>
          <pc:sldMk cId="274152548" sldId="635"/>
        </pc:sldMkLst>
      </pc:sldChg>
      <pc:sldChg chg="add del">
        <pc:chgData name="Duncan, Kayleigh Elizabeth" userId="0bf9b56d-23ed-474a-a411-c296b6e0ed75" providerId="ADAL" clId="{DE60FA8A-B4F2-4673-B454-98BB6407C17C}" dt="2021-04-12T15:17:03.762" v="140" actId="47"/>
        <pc:sldMkLst>
          <pc:docMk/>
          <pc:sldMk cId="1246514602" sldId="639"/>
        </pc:sldMkLst>
      </pc:sldChg>
      <pc:sldChg chg="add del">
        <pc:chgData name="Duncan, Kayleigh Elizabeth" userId="0bf9b56d-23ed-474a-a411-c296b6e0ed75" providerId="ADAL" clId="{DE60FA8A-B4F2-4673-B454-98BB6407C17C}" dt="2021-04-14T22:01:07.234" v="179" actId="47"/>
        <pc:sldMkLst>
          <pc:docMk/>
          <pc:sldMk cId="2604707396" sldId="643"/>
        </pc:sldMkLst>
      </pc:sldChg>
      <pc:sldChg chg="add del">
        <pc:chgData name="Duncan, Kayleigh Elizabeth" userId="0bf9b56d-23ed-474a-a411-c296b6e0ed75" providerId="ADAL" clId="{DE60FA8A-B4F2-4673-B454-98BB6407C17C}" dt="2021-04-14T22:01:02.998" v="158" actId="47"/>
        <pc:sldMkLst>
          <pc:docMk/>
          <pc:sldMk cId="583016478" sldId="644"/>
        </pc:sldMkLst>
      </pc:sldChg>
      <pc:sldChg chg="add del">
        <pc:chgData name="Duncan, Kayleigh Elizabeth" userId="0bf9b56d-23ed-474a-a411-c296b6e0ed75" providerId="ADAL" clId="{DE60FA8A-B4F2-4673-B454-98BB6407C17C}" dt="2021-04-14T22:01:13.932" v="199" actId="47"/>
        <pc:sldMkLst>
          <pc:docMk/>
          <pc:sldMk cId="1995453795" sldId="647"/>
        </pc:sldMkLst>
      </pc:sldChg>
      <pc:sldChg chg="add">
        <pc:chgData name="Duncan, Kayleigh Elizabeth" userId="0bf9b56d-23ed-474a-a411-c296b6e0ed75" providerId="ADAL" clId="{DE60FA8A-B4F2-4673-B454-98BB6407C17C}" dt="2021-04-14T22:00:53.856" v="154"/>
        <pc:sldMkLst>
          <pc:docMk/>
          <pc:sldMk cId="4140461928" sldId="648"/>
        </pc:sldMkLst>
      </pc:sldChg>
      <pc:sldChg chg="add del">
        <pc:chgData name="Duncan, Kayleigh Elizabeth" userId="0bf9b56d-23ed-474a-a411-c296b6e0ed75" providerId="ADAL" clId="{DE60FA8A-B4F2-4673-B454-98BB6407C17C}" dt="2021-04-14T22:01:03.520" v="159" actId="47"/>
        <pc:sldMkLst>
          <pc:docMk/>
          <pc:sldMk cId="1681881315" sldId="649"/>
        </pc:sldMkLst>
      </pc:sldChg>
      <pc:sldChg chg="del">
        <pc:chgData name="Duncan, Kayleigh Elizabeth" userId="0bf9b56d-23ed-474a-a411-c296b6e0ed75" providerId="ADAL" clId="{DE60FA8A-B4F2-4673-B454-98BB6407C17C}" dt="2021-04-12T15:18:47.059" v="143" actId="47"/>
        <pc:sldMkLst>
          <pc:docMk/>
          <pc:sldMk cId="2040177065" sldId="653"/>
        </pc:sldMkLst>
      </pc:sldChg>
      <pc:sldChg chg="add del">
        <pc:chgData name="Duncan, Kayleigh Elizabeth" userId="0bf9b56d-23ed-474a-a411-c296b6e0ed75" providerId="ADAL" clId="{DE60FA8A-B4F2-4673-B454-98BB6407C17C}" dt="2021-04-14T22:01:10.903" v="191" actId="47"/>
        <pc:sldMkLst>
          <pc:docMk/>
          <pc:sldMk cId="1398153874" sldId="655"/>
        </pc:sldMkLst>
      </pc:sldChg>
      <pc:sldChg chg="add del">
        <pc:chgData name="Duncan, Kayleigh Elizabeth" userId="0bf9b56d-23ed-474a-a411-c296b6e0ed75" providerId="ADAL" clId="{DE60FA8A-B4F2-4673-B454-98BB6407C17C}" dt="2021-04-14T22:00:53.856" v="154"/>
        <pc:sldMkLst>
          <pc:docMk/>
          <pc:sldMk cId="2906381101" sldId="657"/>
        </pc:sldMkLst>
      </pc:sldChg>
      <pc:sldChg chg="add del">
        <pc:chgData name="Duncan, Kayleigh Elizabeth" userId="0bf9b56d-23ed-474a-a411-c296b6e0ed75" providerId="ADAL" clId="{DE60FA8A-B4F2-4673-B454-98BB6407C17C}" dt="2021-04-14T22:00:53.856" v="154"/>
        <pc:sldMkLst>
          <pc:docMk/>
          <pc:sldMk cId="1161705261" sldId="658"/>
        </pc:sldMkLst>
      </pc:sldChg>
      <pc:sldChg chg="add del">
        <pc:chgData name="Duncan, Kayleigh Elizabeth" userId="0bf9b56d-23ed-474a-a411-c296b6e0ed75" providerId="ADAL" clId="{DE60FA8A-B4F2-4673-B454-98BB6407C17C}" dt="2021-04-14T22:00:53.856" v="154"/>
        <pc:sldMkLst>
          <pc:docMk/>
          <pc:sldMk cId="3666458804" sldId="659"/>
        </pc:sldMkLst>
      </pc:sldChg>
      <pc:sldChg chg="add del ord">
        <pc:chgData name="Duncan, Kayleigh Elizabeth" userId="0bf9b56d-23ed-474a-a411-c296b6e0ed75" providerId="ADAL" clId="{DE60FA8A-B4F2-4673-B454-98BB6407C17C}" dt="2021-04-19T19:35:31.618" v="862"/>
        <pc:sldMkLst>
          <pc:docMk/>
          <pc:sldMk cId="633506067" sldId="660"/>
        </pc:sldMkLst>
      </pc:sldChg>
      <pc:sldChg chg="add del">
        <pc:chgData name="Duncan, Kayleigh Elizabeth" userId="0bf9b56d-23ed-474a-a411-c296b6e0ed75" providerId="ADAL" clId="{DE60FA8A-B4F2-4673-B454-98BB6407C17C}" dt="2021-04-14T22:01:04.198" v="161" actId="47"/>
        <pc:sldMkLst>
          <pc:docMk/>
          <pc:sldMk cId="2136925637" sldId="661"/>
        </pc:sldMkLst>
      </pc:sldChg>
      <pc:sldChg chg="add del">
        <pc:chgData name="Duncan, Kayleigh Elizabeth" userId="0bf9b56d-23ed-474a-a411-c296b6e0ed75" providerId="ADAL" clId="{DE60FA8A-B4F2-4673-B454-98BB6407C17C}" dt="2021-04-14T22:01:04.361" v="162" actId="47"/>
        <pc:sldMkLst>
          <pc:docMk/>
          <pc:sldMk cId="3523652099" sldId="662"/>
        </pc:sldMkLst>
      </pc:sldChg>
      <pc:sldChg chg="del">
        <pc:chgData name="Duncan, Kayleigh Elizabeth" userId="0bf9b56d-23ed-474a-a411-c296b6e0ed75" providerId="ADAL" clId="{DE60FA8A-B4F2-4673-B454-98BB6407C17C}" dt="2021-04-12T14:46:36.377" v="133" actId="2696"/>
        <pc:sldMkLst>
          <pc:docMk/>
          <pc:sldMk cId="4125968786" sldId="662"/>
        </pc:sldMkLst>
      </pc:sldChg>
      <pc:sldChg chg="add del">
        <pc:chgData name="Duncan, Kayleigh Elizabeth" userId="0bf9b56d-23ed-474a-a411-c296b6e0ed75" providerId="ADAL" clId="{DE60FA8A-B4F2-4673-B454-98BB6407C17C}" dt="2021-04-14T22:00:53.856" v="154"/>
        <pc:sldMkLst>
          <pc:docMk/>
          <pc:sldMk cId="3483567778" sldId="663"/>
        </pc:sldMkLst>
      </pc:sldChg>
      <pc:sldChg chg="add del">
        <pc:chgData name="Duncan, Kayleigh Elizabeth" userId="0bf9b56d-23ed-474a-a411-c296b6e0ed75" providerId="ADAL" clId="{DE60FA8A-B4F2-4673-B454-98BB6407C17C}" dt="2021-04-14T22:01:04.831" v="165" actId="47"/>
        <pc:sldMkLst>
          <pc:docMk/>
          <pc:sldMk cId="3538613210" sldId="664"/>
        </pc:sldMkLst>
      </pc:sldChg>
      <pc:sldChg chg="del">
        <pc:chgData name="Duncan, Kayleigh Elizabeth" userId="0bf9b56d-23ed-474a-a411-c296b6e0ed75" providerId="ADAL" clId="{DE60FA8A-B4F2-4673-B454-98BB6407C17C}" dt="2021-04-12T14:47:48.011" v="135" actId="2696"/>
        <pc:sldMkLst>
          <pc:docMk/>
          <pc:sldMk cId="4051653758" sldId="664"/>
        </pc:sldMkLst>
      </pc:sldChg>
      <pc:sldChg chg="addSp delSp modSp add mod">
        <pc:chgData name="Duncan, Kayleigh Elizabeth" userId="0bf9b56d-23ed-474a-a411-c296b6e0ed75" providerId="ADAL" clId="{DE60FA8A-B4F2-4673-B454-98BB6407C17C}" dt="2021-04-19T21:03:07.448" v="1984"/>
        <pc:sldMkLst>
          <pc:docMk/>
          <pc:sldMk cId="1086570641" sldId="665"/>
        </pc:sldMkLst>
        <pc:grpChg chg="del mod">
          <ac:chgData name="Duncan, Kayleigh Elizabeth" userId="0bf9b56d-23ed-474a-a411-c296b6e0ed75" providerId="ADAL" clId="{DE60FA8A-B4F2-4673-B454-98BB6407C17C}" dt="2021-04-19T20:58:56.294" v="1811"/>
          <ac:grpSpMkLst>
            <pc:docMk/>
            <pc:sldMk cId="1086570641" sldId="665"/>
            <ac:grpSpMk id="8" creationId="{351A48A3-5DB2-4DBB-A566-AF705EFD92E1}"/>
          </ac:grpSpMkLst>
        </pc:grpChg>
        <pc:grpChg chg="mod">
          <ac:chgData name="Duncan, Kayleigh Elizabeth" userId="0bf9b56d-23ed-474a-a411-c296b6e0ed75" providerId="ADAL" clId="{DE60FA8A-B4F2-4673-B454-98BB6407C17C}" dt="2021-04-19T20:58:56.294" v="1811"/>
          <ac:grpSpMkLst>
            <pc:docMk/>
            <pc:sldMk cId="1086570641" sldId="665"/>
            <ac:grpSpMk id="12" creationId="{B9C29500-BA67-4E08-8FE4-AEA1B8061800}"/>
          </ac:grpSpMkLst>
        </pc:grpChg>
        <pc:grpChg chg="mod">
          <ac:chgData name="Duncan, Kayleigh Elizabeth" userId="0bf9b56d-23ed-474a-a411-c296b6e0ed75" providerId="ADAL" clId="{DE60FA8A-B4F2-4673-B454-98BB6407C17C}" dt="2021-04-19T20:59:09.083" v="1817"/>
          <ac:grpSpMkLst>
            <pc:docMk/>
            <pc:sldMk cId="1086570641" sldId="665"/>
            <ac:grpSpMk id="18" creationId="{6002E5DD-88C9-4E0A-9209-8421992337EF}"/>
          </ac:grpSpMkLst>
        </pc:grpChg>
        <pc:grpChg chg="del mod">
          <ac:chgData name="Duncan, Kayleigh Elizabeth" userId="0bf9b56d-23ed-474a-a411-c296b6e0ed75" providerId="ADAL" clId="{DE60FA8A-B4F2-4673-B454-98BB6407C17C}" dt="2021-04-19T20:59:28.908" v="1824"/>
          <ac:grpSpMkLst>
            <pc:docMk/>
            <pc:sldMk cId="1086570641" sldId="665"/>
            <ac:grpSpMk id="22" creationId="{2B5482A8-3695-428C-BEAC-7F5FBA4373C5}"/>
          </ac:grpSpMkLst>
        </pc:grpChg>
        <pc:grpChg chg="mod">
          <ac:chgData name="Duncan, Kayleigh Elizabeth" userId="0bf9b56d-23ed-474a-a411-c296b6e0ed75" providerId="ADAL" clId="{DE60FA8A-B4F2-4673-B454-98BB6407C17C}" dt="2021-04-19T20:59:28.908" v="1824"/>
          <ac:grpSpMkLst>
            <pc:docMk/>
            <pc:sldMk cId="1086570641" sldId="665"/>
            <ac:grpSpMk id="25" creationId="{3F4C904B-B2A9-41EB-BD7C-4F488A5F3FB0}"/>
          </ac:grpSpMkLst>
        </pc:grpChg>
        <pc:grpChg chg="del mod">
          <ac:chgData name="Duncan, Kayleigh Elizabeth" userId="0bf9b56d-23ed-474a-a411-c296b6e0ed75" providerId="ADAL" clId="{DE60FA8A-B4F2-4673-B454-98BB6407C17C}" dt="2021-04-19T21:00:37.711" v="1891"/>
          <ac:grpSpMkLst>
            <pc:docMk/>
            <pc:sldMk cId="1086570641" sldId="665"/>
            <ac:grpSpMk id="48" creationId="{9AB489B3-FD1A-4833-A24A-296529A7BAFB}"/>
          </ac:grpSpMkLst>
        </pc:grpChg>
        <pc:grpChg chg="del mod">
          <ac:chgData name="Duncan, Kayleigh Elizabeth" userId="0bf9b56d-23ed-474a-a411-c296b6e0ed75" providerId="ADAL" clId="{DE60FA8A-B4F2-4673-B454-98BB6407C17C}" dt="2021-04-19T21:00:37.711" v="1891"/>
          <ac:grpSpMkLst>
            <pc:docMk/>
            <pc:sldMk cId="1086570641" sldId="665"/>
            <ac:grpSpMk id="49" creationId="{9BF38EA0-2132-4C09-96B2-CC06BA758255}"/>
          </ac:grpSpMkLst>
        </pc:grpChg>
        <pc:grpChg chg="del mod">
          <ac:chgData name="Duncan, Kayleigh Elizabeth" userId="0bf9b56d-23ed-474a-a411-c296b6e0ed75" providerId="ADAL" clId="{DE60FA8A-B4F2-4673-B454-98BB6407C17C}" dt="2021-04-19T20:59:58.108" v="1862"/>
          <ac:grpSpMkLst>
            <pc:docMk/>
            <pc:sldMk cId="1086570641" sldId="665"/>
            <ac:grpSpMk id="56" creationId="{766A6119-B558-4345-8570-FB400CF1DBC5}"/>
          </ac:grpSpMkLst>
        </pc:grpChg>
        <pc:grpChg chg="del mod">
          <ac:chgData name="Duncan, Kayleigh Elizabeth" userId="0bf9b56d-23ed-474a-a411-c296b6e0ed75" providerId="ADAL" clId="{DE60FA8A-B4F2-4673-B454-98BB6407C17C}" dt="2021-04-19T21:00:02.127" v="1868"/>
          <ac:grpSpMkLst>
            <pc:docMk/>
            <pc:sldMk cId="1086570641" sldId="665"/>
            <ac:grpSpMk id="64" creationId="{B5011429-3FD5-4FAF-89FE-1C534B35E9E7}"/>
          </ac:grpSpMkLst>
        </pc:grpChg>
        <pc:grpChg chg="del mod">
          <ac:chgData name="Duncan, Kayleigh Elizabeth" userId="0bf9b56d-23ed-474a-a411-c296b6e0ed75" providerId="ADAL" clId="{DE60FA8A-B4F2-4673-B454-98BB6407C17C}" dt="2021-04-19T21:00:37.711" v="1891"/>
          <ac:grpSpMkLst>
            <pc:docMk/>
            <pc:sldMk cId="1086570641" sldId="665"/>
            <ac:grpSpMk id="70" creationId="{9803E3F6-A43F-463B-BED7-A114A5102137}"/>
          </ac:grpSpMkLst>
        </pc:grpChg>
        <pc:grpChg chg="del mod">
          <ac:chgData name="Duncan, Kayleigh Elizabeth" userId="0bf9b56d-23ed-474a-a411-c296b6e0ed75" providerId="ADAL" clId="{DE60FA8A-B4F2-4673-B454-98BB6407C17C}" dt="2021-04-19T21:00:24.209" v="1876"/>
          <ac:grpSpMkLst>
            <pc:docMk/>
            <pc:sldMk cId="1086570641" sldId="665"/>
            <ac:grpSpMk id="73" creationId="{0C903335-FDA0-4103-9AEC-4F4411A07ED0}"/>
          </ac:grpSpMkLst>
        </pc:grpChg>
        <pc:grpChg chg="del mod">
          <ac:chgData name="Duncan, Kayleigh Elizabeth" userId="0bf9b56d-23ed-474a-a411-c296b6e0ed75" providerId="ADAL" clId="{DE60FA8A-B4F2-4673-B454-98BB6407C17C}" dt="2021-04-19T21:00:29.595" v="1882"/>
          <ac:grpSpMkLst>
            <pc:docMk/>
            <pc:sldMk cId="1086570641" sldId="665"/>
            <ac:grpSpMk id="78" creationId="{F0E7001D-E132-4C0E-83A9-787B60FEB100}"/>
          </ac:grpSpMkLst>
        </pc:grpChg>
        <pc:grpChg chg="del mod">
          <ac:chgData name="Duncan, Kayleigh Elizabeth" userId="0bf9b56d-23ed-474a-a411-c296b6e0ed75" providerId="ADAL" clId="{DE60FA8A-B4F2-4673-B454-98BB6407C17C}" dt="2021-04-19T21:00:37.711" v="1891"/>
          <ac:grpSpMkLst>
            <pc:docMk/>
            <pc:sldMk cId="1086570641" sldId="665"/>
            <ac:grpSpMk id="84" creationId="{A50EE944-2A29-4275-BF93-60E955D59995}"/>
          </ac:grpSpMkLst>
        </pc:grpChg>
        <pc:grpChg chg="del mod">
          <ac:chgData name="Duncan, Kayleigh Elizabeth" userId="0bf9b56d-23ed-474a-a411-c296b6e0ed75" providerId="ADAL" clId="{DE60FA8A-B4F2-4673-B454-98BB6407C17C}" dt="2021-04-19T21:00:37.711" v="1891"/>
          <ac:grpSpMkLst>
            <pc:docMk/>
            <pc:sldMk cId="1086570641" sldId="665"/>
            <ac:grpSpMk id="88" creationId="{766DFE95-A5DC-4275-BA4F-D472FC8E672A}"/>
          </ac:grpSpMkLst>
        </pc:grpChg>
        <pc:grpChg chg="add del mod">
          <ac:chgData name="Duncan, Kayleigh Elizabeth" userId="0bf9b56d-23ed-474a-a411-c296b6e0ed75" providerId="ADAL" clId="{DE60FA8A-B4F2-4673-B454-98BB6407C17C}" dt="2021-04-19T21:00:48.009" v="1904"/>
          <ac:grpSpMkLst>
            <pc:docMk/>
            <pc:sldMk cId="1086570641" sldId="665"/>
            <ac:grpSpMk id="93" creationId="{FF86C9C5-A469-4541-8F29-AC9453DB6F8E}"/>
          </ac:grpSpMkLst>
        </pc:grpChg>
        <pc:grpChg chg="mod">
          <ac:chgData name="Duncan, Kayleigh Elizabeth" userId="0bf9b56d-23ed-474a-a411-c296b6e0ed75" providerId="ADAL" clId="{DE60FA8A-B4F2-4673-B454-98BB6407C17C}" dt="2021-04-19T21:00:40.641" v="1895"/>
          <ac:grpSpMkLst>
            <pc:docMk/>
            <pc:sldMk cId="1086570641" sldId="665"/>
            <ac:grpSpMk id="95" creationId="{583FA6F7-376D-4CDB-9939-3A205EBDC0F1}"/>
          </ac:grpSpMkLst>
        </pc:grpChg>
        <pc:grpChg chg="del mod">
          <ac:chgData name="Duncan, Kayleigh Elizabeth" userId="0bf9b56d-23ed-474a-a411-c296b6e0ed75" providerId="ADAL" clId="{DE60FA8A-B4F2-4673-B454-98BB6407C17C}" dt="2021-04-19T21:00:48.009" v="1904"/>
          <ac:grpSpMkLst>
            <pc:docMk/>
            <pc:sldMk cId="1086570641" sldId="665"/>
            <ac:grpSpMk id="101" creationId="{92EA63F6-2090-403B-A17A-F34949C3196E}"/>
          </ac:grpSpMkLst>
        </pc:grpChg>
        <pc:grpChg chg="del mod">
          <ac:chgData name="Duncan, Kayleigh Elizabeth" userId="0bf9b56d-23ed-474a-a411-c296b6e0ed75" providerId="ADAL" clId="{DE60FA8A-B4F2-4673-B454-98BB6407C17C}" dt="2021-04-19T21:00:53.426" v="1910"/>
          <ac:grpSpMkLst>
            <pc:docMk/>
            <pc:sldMk cId="1086570641" sldId="665"/>
            <ac:grpSpMk id="104" creationId="{6E6F5A7A-22D2-4C01-A6C5-1B98695195B1}"/>
          </ac:grpSpMkLst>
        </pc:grpChg>
        <pc:grpChg chg="mod">
          <ac:chgData name="Duncan, Kayleigh Elizabeth" userId="0bf9b56d-23ed-474a-a411-c296b6e0ed75" providerId="ADAL" clId="{DE60FA8A-B4F2-4673-B454-98BB6407C17C}" dt="2021-04-19T21:00:53.426" v="1910"/>
          <ac:grpSpMkLst>
            <pc:docMk/>
            <pc:sldMk cId="1086570641" sldId="665"/>
            <ac:grpSpMk id="110" creationId="{FAE585F4-364A-42EA-AA5D-EC07CD2AE824}"/>
          </ac:grpSpMkLst>
        </pc:grpChg>
        <pc:grpChg chg="del mod">
          <ac:chgData name="Duncan, Kayleigh Elizabeth" userId="0bf9b56d-23ed-474a-a411-c296b6e0ed75" providerId="ADAL" clId="{DE60FA8A-B4F2-4673-B454-98BB6407C17C}" dt="2021-04-19T21:01:55.097" v="1950"/>
          <ac:grpSpMkLst>
            <pc:docMk/>
            <pc:sldMk cId="1086570641" sldId="665"/>
            <ac:grpSpMk id="113" creationId="{7DE9ECFF-5606-45DA-A673-B13979CABEB6}"/>
          </ac:grpSpMkLst>
        </pc:grpChg>
        <pc:grpChg chg="del mod">
          <ac:chgData name="Duncan, Kayleigh Elizabeth" userId="0bf9b56d-23ed-474a-a411-c296b6e0ed75" providerId="ADAL" clId="{DE60FA8A-B4F2-4673-B454-98BB6407C17C}" dt="2021-04-19T21:01:55.097" v="1950"/>
          <ac:grpSpMkLst>
            <pc:docMk/>
            <pc:sldMk cId="1086570641" sldId="665"/>
            <ac:grpSpMk id="120" creationId="{F5F7F200-970F-445E-9B9F-AC71AD92DE57}"/>
          </ac:grpSpMkLst>
        </pc:grpChg>
        <pc:grpChg chg="del mod">
          <ac:chgData name="Duncan, Kayleigh Elizabeth" userId="0bf9b56d-23ed-474a-a411-c296b6e0ed75" providerId="ADAL" clId="{DE60FA8A-B4F2-4673-B454-98BB6407C17C}" dt="2021-04-19T21:01:55.097" v="1950"/>
          <ac:grpSpMkLst>
            <pc:docMk/>
            <pc:sldMk cId="1086570641" sldId="665"/>
            <ac:grpSpMk id="121" creationId="{25E1C68E-09FB-4044-8B38-565A9893289C}"/>
          </ac:grpSpMkLst>
        </pc:grpChg>
        <pc:grpChg chg="mod">
          <ac:chgData name="Duncan, Kayleigh Elizabeth" userId="0bf9b56d-23ed-474a-a411-c296b6e0ed75" providerId="ADAL" clId="{DE60FA8A-B4F2-4673-B454-98BB6407C17C}" dt="2021-04-19T21:01:44.258" v="1936"/>
          <ac:grpSpMkLst>
            <pc:docMk/>
            <pc:sldMk cId="1086570641" sldId="665"/>
            <ac:grpSpMk id="137" creationId="{5636E90A-A1A7-4294-ACA1-F58C757414A1}"/>
          </ac:grpSpMkLst>
        </pc:grpChg>
        <pc:grpChg chg="del mod">
          <ac:chgData name="Duncan, Kayleigh Elizabeth" userId="0bf9b56d-23ed-474a-a411-c296b6e0ed75" providerId="ADAL" clId="{DE60FA8A-B4F2-4673-B454-98BB6407C17C}" dt="2021-04-19T21:02:09.506" v="1958"/>
          <ac:grpSpMkLst>
            <pc:docMk/>
            <pc:sldMk cId="1086570641" sldId="665"/>
            <ac:grpSpMk id="138" creationId="{8669D3CA-3DD3-46C3-A502-EAD5352645D0}"/>
          </ac:grpSpMkLst>
        </pc:grpChg>
        <pc:grpChg chg="del mod">
          <ac:chgData name="Duncan, Kayleigh Elizabeth" userId="0bf9b56d-23ed-474a-a411-c296b6e0ed75" providerId="ADAL" clId="{DE60FA8A-B4F2-4673-B454-98BB6407C17C}" dt="2021-04-19T21:01:55.097" v="1950"/>
          <ac:grpSpMkLst>
            <pc:docMk/>
            <pc:sldMk cId="1086570641" sldId="665"/>
            <ac:grpSpMk id="145" creationId="{928AF782-D7FA-4B0D-A26D-E6C64CFE57DE}"/>
          </ac:grpSpMkLst>
        </pc:grpChg>
        <pc:grpChg chg="mod">
          <ac:chgData name="Duncan, Kayleigh Elizabeth" userId="0bf9b56d-23ed-474a-a411-c296b6e0ed75" providerId="ADAL" clId="{DE60FA8A-B4F2-4673-B454-98BB6407C17C}" dt="2021-04-19T21:01:55.097" v="1950"/>
          <ac:grpSpMkLst>
            <pc:docMk/>
            <pc:sldMk cId="1086570641" sldId="665"/>
            <ac:grpSpMk id="152" creationId="{0175E860-01D2-40CC-9CC5-65C34099BD59}"/>
          </ac:grpSpMkLst>
        </pc:grpChg>
        <pc:grpChg chg="del mod">
          <ac:chgData name="Duncan, Kayleigh Elizabeth" userId="0bf9b56d-23ed-474a-a411-c296b6e0ed75" providerId="ADAL" clId="{DE60FA8A-B4F2-4673-B454-98BB6407C17C}" dt="2021-04-19T21:02:09.506" v="1958"/>
          <ac:grpSpMkLst>
            <pc:docMk/>
            <pc:sldMk cId="1086570641" sldId="665"/>
            <ac:grpSpMk id="155" creationId="{369AC0B8-2AE4-4888-93CE-CE10BD92F4C2}"/>
          </ac:grpSpMkLst>
        </pc:grpChg>
        <pc:grpChg chg="mod">
          <ac:chgData name="Duncan, Kayleigh Elizabeth" userId="0bf9b56d-23ed-474a-a411-c296b6e0ed75" providerId="ADAL" clId="{DE60FA8A-B4F2-4673-B454-98BB6407C17C}" dt="2021-04-19T21:02:09.506" v="1958"/>
          <ac:grpSpMkLst>
            <pc:docMk/>
            <pc:sldMk cId="1086570641" sldId="665"/>
            <ac:grpSpMk id="160" creationId="{AC2477C1-4B6E-4411-9ABF-3B1C3E49C563}"/>
          </ac:grpSpMkLst>
        </pc:grpChg>
        <pc:grpChg chg="mod">
          <ac:chgData name="Duncan, Kayleigh Elizabeth" userId="0bf9b56d-23ed-474a-a411-c296b6e0ed75" providerId="ADAL" clId="{DE60FA8A-B4F2-4673-B454-98BB6407C17C}" dt="2021-04-19T21:02:18.702" v="1968"/>
          <ac:grpSpMkLst>
            <pc:docMk/>
            <pc:sldMk cId="1086570641" sldId="665"/>
            <ac:grpSpMk id="170" creationId="{25D0F304-985A-440B-B80E-DDCFCCD31952}"/>
          </ac:grpSpMkLst>
        </pc:grpChg>
        <pc:grpChg chg="del mod">
          <ac:chgData name="Duncan, Kayleigh Elizabeth" userId="0bf9b56d-23ed-474a-a411-c296b6e0ed75" providerId="ADAL" clId="{DE60FA8A-B4F2-4673-B454-98BB6407C17C}" dt="2021-04-19T21:03:07.448" v="1984"/>
          <ac:grpSpMkLst>
            <pc:docMk/>
            <pc:sldMk cId="1086570641" sldId="665"/>
            <ac:grpSpMk id="176" creationId="{78426308-0066-4D33-AD49-AD55AB258D21}"/>
          </ac:grpSpMkLst>
        </pc:grpChg>
        <pc:grpChg chg="mod">
          <ac:chgData name="Duncan, Kayleigh Elizabeth" userId="0bf9b56d-23ed-474a-a411-c296b6e0ed75" providerId="ADAL" clId="{DE60FA8A-B4F2-4673-B454-98BB6407C17C}" dt="2021-04-19T21:03:07.448" v="1984"/>
          <ac:grpSpMkLst>
            <pc:docMk/>
            <pc:sldMk cId="1086570641" sldId="665"/>
            <ac:grpSpMk id="186" creationId="{9655E648-5B60-4145-841F-9C2EBEEE534B}"/>
          </ac:grpSpMkLst>
        </pc:grpChg>
        <pc:inkChg chg="add mod">
          <ac:chgData name="Duncan, Kayleigh Elizabeth" userId="0bf9b56d-23ed-474a-a411-c296b6e0ed75" providerId="ADAL" clId="{DE60FA8A-B4F2-4673-B454-98BB6407C17C}" dt="2021-04-19T20:58:56.294" v="1811"/>
          <ac:inkMkLst>
            <pc:docMk/>
            <pc:sldMk cId="1086570641" sldId="665"/>
            <ac:inkMk id="4" creationId="{DB8DE9B6-B81A-41DB-AC53-06965064A129}"/>
          </ac:inkMkLst>
        </pc:inkChg>
        <pc:inkChg chg="add mod">
          <ac:chgData name="Duncan, Kayleigh Elizabeth" userId="0bf9b56d-23ed-474a-a411-c296b6e0ed75" providerId="ADAL" clId="{DE60FA8A-B4F2-4673-B454-98BB6407C17C}" dt="2021-04-19T20:58:56.294" v="1811"/>
          <ac:inkMkLst>
            <pc:docMk/>
            <pc:sldMk cId="1086570641" sldId="665"/>
            <ac:inkMk id="5" creationId="{17BBE17F-A370-4651-8F38-F6F63FF5F559}"/>
          </ac:inkMkLst>
        </pc:inkChg>
        <pc:inkChg chg="add mod">
          <ac:chgData name="Duncan, Kayleigh Elizabeth" userId="0bf9b56d-23ed-474a-a411-c296b6e0ed75" providerId="ADAL" clId="{DE60FA8A-B4F2-4673-B454-98BB6407C17C}" dt="2021-04-19T20:58:56.294" v="1811"/>
          <ac:inkMkLst>
            <pc:docMk/>
            <pc:sldMk cId="1086570641" sldId="665"/>
            <ac:inkMk id="6" creationId="{CBE6B5BF-A36B-4A5C-A684-347D661060D5}"/>
          </ac:inkMkLst>
        </pc:inkChg>
        <pc:inkChg chg="add mod">
          <ac:chgData name="Duncan, Kayleigh Elizabeth" userId="0bf9b56d-23ed-474a-a411-c296b6e0ed75" providerId="ADAL" clId="{DE60FA8A-B4F2-4673-B454-98BB6407C17C}" dt="2021-04-19T20:58:56.294" v="1811"/>
          <ac:inkMkLst>
            <pc:docMk/>
            <pc:sldMk cId="1086570641" sldId="665"/>
            <ac:inkMk id="7" creationId="{5F778B8F-A42A-4706-94AD-35B45DB71225}"/>
          </ac:inkMkLst>
        </pc:inkChg>
        <pc:inkChg chg="add mod">
          <ac:chgData name="Duncan, Kayleigh Elizabeth" userId="0bf9b56d-23ed-474a-a411-c296b6e0ed75" providerId="ADAL" clId="{DE60FA8A-B4F2-4673-B454-98BB6407C17C}" dt="2021-04-19T20:58:56.294" v="1811"/>
          <ac:inkMkLst>
            <pc:docMk/>
            <pc:sldMk cId="1086570641" sldId="665"/>
            <ac:inkMk id="9" creationId="{280707BE-56D4-422F-8A95-64BD265B5D3B}"/>
          </ac:inkMkLst>
        </pc:inkChg>
        <pc:inkChg chg="add mod">
          <ac:chgData name="Duncan, Kayleigh Elizabeth" userId="0bf9b56d-23ed-474a-a411-c296b6e0ed75" providerId="ADAL" clId="{DE60FA8A-B4F2-4673-B454-98BB6407C17C}" dt="2021-04-19T20:58:56.294" v="1811"/>
          <ac:inkMkLst>
            <pc:docMk/>
            <pc:sldMk cId="1086570641" sldId="665"/>
            <ac:inkMk id="10" creationId="{C631AC35-613F-49EB-B4CA-4049B605DE7E}"/>
          </ac:inkMkLst>
        </pc:inkChg>
        <pc:inkChg chg="add mod">
          <ac:chgData name="Duncan, Kayleigh Elizabeth" userId="0bf9b56d-23ed-474a-a411-c296b6e0ed75" providerId="ADAL" clId="{DE60FA8A-B4F2-4673-B454-98BB6407C17C}" dt="2021-04-19T20:58:56.294" v="1811"/>
          <ac:inkMkLst>
            <pc:docMk/>
            <pc:sldMk cId="1086570641" sldId="665"/>
            <ac:inkMk id="11" creationId="{D744A03D-A6C4-4619-B85F-DECA4B8DB0AD}"/>
          </ac:inkMkLst>
        </pc:inkChg>
        <pc:inkChg chg="add mod">
          <ac:chgData name="Duncan, Kayleigh Elizabeth" userId="0bf9b56d-23ed-474a-a411-c296b6e0ed75" providerId="ADAL" clId="{DE60FA8A-B4F2-4673-B454-98BB6407C17C}" dt="2021-04-19T20:59:09.083" v="1817"/>
          <ac:inkMkLst>
            <pc:docMk/>
            <pc:sldMk cId="1086570641" sldId="665"/>
            <ac:inkMk id="13" creationId="{7DA90B16-F576-4E25-9E9C-EC827C4F90E9}"/>
          </ac:inkMkLst>
        </pc:inkChg>
        <pc:inkChg chg="add mod">
          <ac:chgData name="Duncan, Kayleigh Elizabeth" userId="0bf9b56d-23ed-474a-a411-c296b6e0ed75" providerId="ADAL" clId="{DE60FA8A-B4F2-4673-B454-98BB6407C17C}" dt="2021-04-19T20:59:09.083" v="1817"/>
          <ac:inkMkLst>
            <pc:docMk/>
            <pc:sldMk cId="1086570641" sldId="665"/>
            <ac:inkMk id="14" creationId="{EB5DE8A1-580B-45DC-8D94-A64C09D90F7B}"/>
          </ac:inkMkLst>
        </pc:inkChg>
        <pc:inkChg chg="add mod">
          <ac:chgData name="Duncan, Kayleigh Elizabeth" userId="0bf9b56d-23ed-474a-a411-c296b6e0ed75" providerId="ADAL" clId="{DE60FA8A-B4F2-4673-B454-98BB6407C17C}" dt="2021-04-19T20:59:09.083" v="1817"/>
          <ac:inkMkLst>
            <pc:docMk/>
            <pc:sldMk cId="1086570641" sldId="665"/>
            <ac:inkMk id="15" creationId="{25CFC308-8AFA-446B-8297-463F4E38EBE9}"/>
          </ac:inkMkLst>
        </pc:inkChg>
        <pc:inkChg chg="add mod">
          <ac:chgData name="Duncan, Kayleigh Elizabeth" userId="0bf9b56d-23ed-474a-a411-c296b6e0ed75" providerId="ADAL" clId="{DE60FA8A-B4F2-4673-B454-98BB6407C17C}" dt="2021-04-19T20:59:09.083" v="1817"/>
          <ac:inkMkLst>
            <pc:docMk/>
            <pc:sldMk cId="1086570641" sldId="665"/>
            <ac:inkMk id="16" creationId="{2F0C4674-AA18-40B4-B7B8-CDB62CD9023A}"/>
          </ac:inkMkLst>
        </pc:inkChg>
        <pc:inkChg chg="add mod">
          <ac:chgData name="Duncan, Kayleigh Elizabeth" userId="0bf9b56d-23ed-474a-a411-c296b6e0ed75" providerId="ADAL" clId="{DE60FA8A-B4F2-4673-B454-98BB6407C17C}" dt="2021-04-19T20:59:09.083" v="1817"/>
          <ac:inkMkLst>
            <pc:docMk/>
            <pc:sldMk cId="1086570641" sldId="665"/>
            <ac:inkMk id="17" creationId="{C6EB20E7-5655-4266-9CDC-AA3373773989}"/>
          </ac:inkMkLst>
        </pc:inkChg>
        <pc:inkChg chg="add mod">
          <ac:chgData name="Duncan, Kayleigh Elizabeth" userId="0bf9b56d-23ed-474a-a411-c296b6e0ed75" providerId="ADAL" clId="{DE60FA8A-B4F2-4673-B454-98BB6407C17C}" dt="2021-04-19T20:59:28.908" v="1824"/>
          <ac:inkMkLst>
            <pc:docMk/>
            <pc:sldMk cId="1086570641" sldId="665"/>
            <ac:inkMk id="19" creationId="{F1E39A20-D3E8-4AA9-BFB7-587455C51AD8}"/>
          </ac:inkMkLst>
        </pc:inkChg>
        <pc:inkChg chg="add mod">
          <ac:chgData name="Duncan, Kayleigh Elizabeth" userId="0bf9b56d-23ed-474a-a411-c296b6e0ed75" providerId="ADAL" clId="{DE60FA8A-B4F2-4673-B454-98BB6407C17C}" dt="2021-04-19T20:59:28.908" v="1824"/>
          <ac:inkMkLst>
            <pc:docMk/>
            <pc:sldMk cId="1086570641" sldId="665"/>
            <ac:inkMk id="20" creationId="{E0D6750B-358C-46DA-95CB-D66147F1486A}"/>
          </ac:inkMkLst>
        </pc:inkChg>
        <pc:inkChg chg="add mod">
          <ac:chgData name="Duncan, Kayleigh Elizabeth" userId="0bf9b56d-23ed-474a-a411-c296b6e0ed75" providerId="ADAL" clId="{DE60FA8A-B4F2-4673-B454-98BB6407C17C}" dt="2021-04-19T20:59:28.908" v="1824"/>
          <ac:inkMkLst>
            <pc:docMk/>
            <pc:sldMk cId="1086570641" sldId="665"/>
            <ac:inkMk id="21" creationId="{23CAB0E5-4A2F-4CDE-AB66-A0F760BD091F}"/>
          </ac:inkMkLst>
        </pc:inkChg>
        <pc:inkChg chg="add mod">
          <ac:chgData name="Duncan, Kayleigh Elizabeth" userId="0bf9b56d-23ed-474a-a411-c296b6e0ed75" providerId="ADAL" clId="{DE60FA8A-B4F2-4673-B454-98BB6407C17C}" dt="2021-04-19T20:59:28.908" v="1824"/>
          <ac:inkMkLst>
            <pc:docMk/>
            <pc:sldMk cId="1086570641" sldId="665"/>
            <ac:inkMk id="23" creationId="{D3340F20-4F51-4B3C-A914-A3849612656C}"/>
          </ac:inkMkLst>
        </pc:inkChg>
        <pc:inkChg chg="add mod">
          <ac:chgData name="Duncan, Kayleigh Elizabeth" userId="0bf9b56d-23ed-474a-a411-c296b6e0ed75" providerId="ADAL" clId="{DE60FA8A-B4F2-4673-B454-98BB6407C17C}" dt="2021-04-19T20:59:28.908" v="1824"/>
          <ac:inkMkLst>
            <pc:docMk/>
            <pc:sldMk cId="1086570641" sldId="665"/>
            <ac:inkMk id="24" creationId="{451C8604-4446-4BDB-9D5B-D31C8840639C}"/>
          </ac:inkMkLst>
        </pc:inkChg>
        <pc:inkChg chg="add mod">
          <ac:chgData name="Duncan, Kayleigh Elizabeth" userId="0bf9b56d-23ed-474a-a411-c296b6e0ed75" providerId="ADAL" clId="{DE60FA8A-B4F2-4673-B454-98BB6407C17C}" dt="2021-04-19T21:00:53.426" v="1910"/>
          <ac:inkMkLst>
            <pc:docMk/>
            <pc:sldMk cId="1086570641" sldId="665"/>
            <ac:inkMk id="26" creationId="{FB578A7C-568C-42C3-AAB5-6F95E4F20A08}"/>
          </ac:inkMkLst>
        </pc:inkChg>
        <pc:inkChg chg="add mod">
          <ac:chgData name="Duncan, Kayleigh Elizabeth" userId="0bf9b56d-23ed-474a-a411-c296b6e0ed75" providerId="ADAL" clId="{DE60FA8A-B4F2-4673-B454-98BB6407C17C}" dt="2021-04-19T21:00:53.426" v="1910"/>
          <ac:inkMkLst>
            <pc:docMk/>
            <pc:sldMk cId="1086570641" sldId="665"/>
            <ac:inkMk id="27" creationId="{F3445194-7435-44A6-852E-431E755E4C8A}"/>
          </ac:inkMkLst>
        </pc:inkChg>
        <pc:inkChg chg="add mod">
          <ac:chgData name="Duncan, Kayleigh Elizabeth" userId="0bf9b56d-23ed-474a-a411-c296b6e0ed75" providerId="ADAL" clId="{DE60FA8A-B4F2-4673-B454-98BB6407C17C}" dt="2021-04-19T21:00:53.426" v="1910"/>
          <ac:inkMkLst>
            <pc:docMk/>
            <pc:sldMk cId="1086570641" sldId="665"/>
            <ac:inkMk id="28" creationId="{BC443A66-9619-492D-A7FD-7CAC7ED6C2A9}"/>
          </ac:inkMkLst>
        </pc:inkChg>
        <pc:inkChg chg="add mod">
          <ac:chgData name="Duncan, Kayleigh Elizabeth" userId="0bf9b56d-23ed-474a-a411-c296b6e0ed75" providerId="ADAL" clId="{DE60FA8A-B4F2-4673-B454-98BB6407C17C}" dt="2021-04-19T21:00:53.426" v="1910"/>
          <ac:inkMkLst>
            <pc:docMk/>
            <pc:sldMk cId="1086570641" sldId="665"/>
            <ac:inkMk id="29" creationId="{1D6AAA2B-4272-4920-BCDD-E10A2BCF940C}"/>
          </ac:inkMkLst>
        </pc:inkChg>
        <pc:inkChg chg="add mod">
          <ac:chgData name="Duncan, Kayleigh Elizabeth" userId="0bf9b56d-23ed-474a-a411-c296b6e0ed75" providerId="ADAL" clId="{DE60FA8A-B4F2-4673-B454-98BB6407C17C}" dt="2021-04-19T21:00:53.426" v="1910"/>
          <ac:inkMkLst>
            <pc:docMk/>
            <pc:sldMk cId="1086570641" sldId="665"/>
            <ac:inkMk id="30" creationId="{90C88911-43EF-4A0D-9E4E-9BA6FC53B781}"/>
          </ac:inkMkLst>
        </pc:inkChg>
        <pc:inkChg chg="add mod">
          <ac:chgData name="Duncan, Kayleigh Elizabeth" userId="0bf9b56d-23ed-474a-a411-c296b6e0ed75" providerId="ADAL" clId="{DE60FA8A-B4F2-4673-B454-98BB6407C17C}" dt="2021-04-19T21:00:53.426" v="1910"/>
          <ac:inkMkLst>
            <pc:docMk/>
            <pc:sldMk cId="1086570641" sldId="665"/>
            <ac:inkMk id="31" creationId="{2B0866EF-96D7-40D8-B537-B694EE327299}"/>
          </ac:inkMkLst>
        </pc:inkChg>
        <pc:inkChg chg="add mod">
          <ac:chgData name="Duncan, Kayleigh Elizabeth" userId="0bf9b56d-23ed-474a-a411-c296b6e0ed75" providerId="ADAL" clId="{DE60FA8A-B4F2-4673-B454-98BB6407C17C}" dt="2021-04-19T21:00:53.426" v="1910"/>
          <ac:inkMkLst>
            <pc:docMk/>
            <pc:sldMk cId="1086570641" sldId="665"/>
            <ac:inkMk id="32" creationId="{98A18640-1C22-49BA-AE0D-AD0D3F9EC168}"/>
          </ac:inkMkLst>
        </pc:inkChg>
        <pc:inkChg chg="add mod">
          <ac:chgData name="Duncan, Kayleigh Elizabeth" userId="0bf9b56d-23ed-474a-a411-c296b6e0ed75" providerId="ADAL" clId="{DE60FA8A-B4F2-4673-B454-98BB6407C17C}" dt="2021-04-19T21:00:53.426" v="1910"/>
          <ac:inkMkLst>
            <pc:docMk/>
            <pc:sldMk cId="1086570641" sldId="665"/>
            <ac:inkMk id="33" creationId="{6F1E2959-1B0D-491A-BA95-9D61E572039F}"/>
          </ac:inkMkLst>
        </pc:inkChg>
        <pc:inkChg chg="add mod">
          <ac:chgData name="Duncan, Kayleigh Elizabeth" userId="0bf9b56d-23ed-474a-a411-c296b6e0ed75" providerId="ADAL" clId="{DE60FA8A-B4F2-4673-B454-98BB6407C17C}" dt="2021-04-19T21:00:53.426" v="1910"/>
          <ac:inkMkLst>
            <pc:docMk/>
            <pc:sldMk cId="1086570641" sldId="665"/>
            <ac:inkMk id="34" creationId="{60907A6D-6FF5-468E-ABE1-8FA77803754F}"/>
          </ac:inkMkLst>
        </pc:inkChg>
        <pc:inkChg chg="add mod">
          <ac:chgData name="Duncan, Kayleigh Elizabeth" userId="0bf9b56d-23ed-474a-a411-c296b6e0ed75" providerId="ADAL" clId="{DE60FA8A-B4F2-4673-B454-98BB6407C17C}" dt="2021-04-19T21:00:53.426" v="1910"/>
          <ac:inkMkLst>
            <pc:docMk/>
            <pc:sldMk cId="1086570641" sldId="665"/>
            <ac:inkMk id="35" creationId="{E3310079-99F6-449A-87C1-47BB59266723}"/>
          </ac:inkMkLst>
        </pc:inkChg>
        <pc:inkChg chg="add mod">
          <ac:chgData name="Duncan, Kayleigh Elizabeth" userId="0bf9b56d-23ed-474a-a411-c296b6e0ed75" providerId="ADAL" clId="{DE60FA8A-B4F2-4673-B454-98BB6407C17C}" dt="2021-04-19T21:00:53.426" v="1910"/>
          <ac:inkMkLst>
            <pc:docMk/>
            <pc:sldMk cId="1086570641" sldId="665"/>
            <ac:inkMk id="36" creationId="{1445DC92-560D-49EC-B198-ADE6302AD9E7}"/>
          </ac:inkMkLst>
        </pc:inkChg>
        <pc:inkChg chg="add mod">
          <ac:chgData name="Duncan, Kayleigh Elizabeth" userId="0bf9b56d-23ed-474a-a411-c296b6e0ed75" providerId="ADAL" clId="{DE60FA8A-B4F2-4673-B454-98BB6407C17C}" dt="2021-04-19T21:00:53.426" v="1910"/>
          <ac:inkMkLst>
            <pc:docMk/>
            <pc:sldMk cId="1086570641" sldId="665"/>
            <ac:inkMk id="37" creationId="{FA83647C-D476-465A-8553-99A791C9A800}"/>
          </ac:inkMkLst>
        </pc:inkChg>
        <pc:inkChg chg="add mod">
          <ac:chgData name="Duncan, Kayleigh Elizabeth" userId="0bf9b56d-23ed-474a-a411-c296b6e0ed75" providerId="ADAL" clId="{DE60FA8A-B4F2-4673-B454-98BB6407C17C}" dt="2021-04-19T21:00:53.426" v="1910"/>
          <ac:inkMkLst>
            <pc:docMk/>
            <pc:sldMk cId="1086570641" sldId="665"/>
            <ac:inkMk id="38" creationId="{92F1E626-9952-4909-A677-A2C8CD9044B8}"/>
          </ac:inkMkLst>
        </pc:inkChg>
        <pc:inkChg chg="add mod">
          <ac:chgData name="Duncan, Kayleigh Elizabeth" userId="0bf9b56d-23ed-474a-a411-c296b6e0ed75" providerId="ADAL" clId="{DE60FA8A-B4F2-4673-B454-98BB6407C17C}" dt="2021-04-19T21:00:53.426" v="1910"/>
          <ac:inkMkLst>
            <pc:docMk/>
            <pc:sldMk cId="1086570641" sldId="665"/>
            <ac:inkMk id="39" creationId="{4E41BDE8-9E00-4AE0-AEF7-F63850AD4D70}"/>
          </ac:inkMkLst>
        </pc:inkChg>
        <pc:inkChg chg="add mod">
          <ac:chgData name="Duncan, Kayleigh Elizabeth" userId="0bf9b56d-23ed-474a-a411-c296b6e0ed75" providerId="ADAL" clId="{DE60FA8A-B4F2-4673-B454-98BB6407C17C}" dt="2021-04-19T21:00:53.426" v="1910"/>
          <ac:inkMkLst>
            <pc:docMk/>
            <pc:sldMk cId="1086570641" sldId="665"/>
            <ac:inkMk id="40" creationId="{BB0D8E92-AA0B-4777-9B96-528C67820AB6}"/>
          </ac:inkMkLst>
        </pc:inkChg>
        <pc:inkChg chg="add mod">
          <ac:chgData name="Duncan, Kayleigh Elizabeth" userId="0bf9b56d-23ed-474a-a411-c296b6e0ed75" providerId="ADAL" clId="{DE60FA8A-B4F2-4673-B454-98BB6407C17C}" dt="2021-04-19T21:00:53.426" v="1910"/>
          <ac:inkMkLst>
            <pc:docMk/>
            <pc:sldMk cId="1086570641" sldId="665"/>
            <ac:inkMk id="41" creationId="{BF361AED-7953-4CF3-9A0F-02352EE5ED69}"/>
          </ac:inkMkLst>
        </pc:inkChg>
        <pc:inkChg chg="add mod">
          <ac:chgData name="Duncan, Kayleigh Elizabeth" userId="0bf9b56d-23ed-474a-a411-c296b6e0ed75" providerId="ADAL" clId="{DE60FA8A-B4F2-4673-B454-98BB6407C17C}" dt="2021-04-19T21:00:53.426" v="1910"/>
          <ac:inkMkLst>
            <pc:docMk/>
            <pc:sldMk cId="1086570641" sldId="665"/>
            <ac:inkMk id="42" creationId="{B7737B8A-9B0C-4D31-85D0-6381EC3185EF}"/>
          </ac:inkMkLst>
        </pc:inkChg>
        <pc:inkChg chg="add mod">
          <ac:chgData name="Duncan, Kayleigh Elizabeth" userId="0bf9b56d-23ed-474a-a411-c296b6e0ed75" providerId="ADAL" clId="{DE60FA8A-B4F2-4673-B454-98BB6407C17C}" dt="2021-04-19T21:00:53.426" v="1910"/>
          <ac:inkMkLst>
            <pc:docMk/>
            <pc:sldMk cId="1086570641" sldId="665"/>
            <ac:inkMk id="43" creationId="{78B5152B-9BF9-40C1-B716-20EA43B44FB0}"/>
          </ac:inkMkLst>
        </pc:inkChg>
        <pc:inkChg chg="add mod">
          <ac:chgData name="Duncan, Kayleigh Elizabeth" userId="0bf9b56d-23ed-474a-a411-c296b6e0ed75" providerId="ADAL" clId="{DE60FA8A-B4F2-4673-B454-98BB6407C17C}" dt="2021-04-19T21:00:53.426" v="1910"/>
          <ac:inkMkLst>
            <pc:docMk/>
            <pc:sldMk cId="1086570641" sldId="665"/>
            <ac:inkMk id="44" creationId="{58EE9432-B487-42C9-9592-D30726363858}"/>
          </ac:inkMkLst>
        </pc:inkChg>
        <pc:inkChg chg="add mod">
          <ac:chgData name="Duncan, Kayleigh Elizabeth" userId="0bf9b56d-23ed-474a-a411-c296b6e0ed75" providerId="ADAL" clId="{DE60FA8A-B4F2-4673-B454-98BB6407C17C}" dt="2021-04-19T21:00:53.426" v="1910"/>
          <ac:inkMkLst>
            <pc:docMk/>
            <pc:sldMk cId="1086570641" sldId="665"/>
            <ac:inkMk id="45" creationId="{420656B1-17B6-456D-9D46-FFA64B1F3344}"/>
          </ac:inkMkLst>
        </pc:inkChg>
        <pc:inkChg chg="add mod">
          <ac:chgData name="Duncan, Kayleigh Elizabeth" userId="0bf9b56d-23ed-474a-a411-c296b6e0ed75" providerId="ADAL" clId="{DE60FA8A-B4F2-4673-B454-98BB6407C17C}" dt="2021-04-19T21:00:53.426" v="1910"/>
          <ac:inkMkLst>
            <pc:docMk/>
            <pc:sldMk cId="1086570641" sldId="665"/>
            <ac:inkMk id="46" creationId="{3BC47988-D2EA-4658-A2B7-779FFF32791F}"/>
          </ac:inkMkLst>
        </pc:inkChg>
        <pc:inkChg chg="add mod">
          <ac:chgData name="Duncan, Kayleigh Elizabeth" userId="0bf9b56d-23ed-474a-a411-c296b6e0ed75" providerId="ADAL" clId="{DE60FA8A-B4F2-4673-B454-98BB6407C17C}" dt="2021-04-19T21:00:53.426" v="1910"/>
          <ac:inkMkLst>
            <pc:docMk/>
            <pc:sldMk cId="1086570641" sldId="665"/>
            <ac:inkMk id="47" creationId="{3B4BC884-E746-4F1D-A909-E055BEF40474}"/>
          </ac:inkMkLst>
        </pc:inkChg>
        <pc:inkChg chg="add mod">
          <ac:chgData name="Duncan, Kayleigh Elizabeth" userId="0bf9b56d-23ed-474a-a411-c296b6e0ed75" providerId="ADAL" clId="{DE60FA8A-B4F2-4673-B454-98BB6407C17C}" dt="2021-04-19T21:00:53.426" v="1910"/>
          <ac:inkMkLst>
            <pc:docMk/>
            <pc:sldMk cId="1086570641" sldId="665"/>
            <ac:inkMk id="50" creationId="{3EBC96B1-D085-459F-AAF5-6DB6E86DE35C}"/>
          </ac:inkMkLst>
        </pc:inkChg>
        <pc:inkChg chg="add mod">
          <ac:chgData name="Duncan, Kayleigh Elizabeth" userId="0bf9b56d-23ed-474a-a411-c296b6e0ed75" providerId="ADAL" clId="{DE60FA8A-B4F2-4673-B454-98BB6407C17C}" dt="2021-04-19T21:00:53.426" v="1910"/>
          <ac:inkMkLst>
            <pc:docMk/>
            <pc:sldMk cId="1086570641" sldId="665"/>
            <ac:inkMk id="51" creationId="{B01CDB2E-BD7B-4BE5-8FA9-07DCADA7BE4A}"/>
          </ac:inkMkLst>
        </pc:inkChg>
        <pc:inkChg chg="add mod">
          <ac:chgData name="Duncan, Kayleigh Elizabeth" userId="0bf9b56d-23ed-474a-a411-c296b6e0ed75" providerId="ADAL" clId="{DE60FA8A-B4F2-4673-B454-98BB6407C17C}" dt="2021-04-19T21:00:53.426" v="1910"/>
          <ac:inkMkLst>
            <pc:docMk/>
            <pc:sldMk cId="1086570641" sldId="665"/>
            <ac:inkMk id="52" creationId="{68C2FAC8-8082-4B5B-B3E4-174F5EDA0F2F}"/>
          </ac:inkMkLst>
        </pc:inkChg>
        <pc:inkChg chg="add mod">
          <ac:chgData name="Duncan, Kayleigh Elizabeth" userId="0bf9b56d-23ed-474a-a411-c296b6e0ed75" providerId="ADAL" clId="{DE60FA8A-B4F2-4673-B454-98BB6407C17C}" dt="2021-04-19T21:00:53.426" v="1910"/>
          <ac:inkMkLst>
            <pc:docMk/>
            <pc:sldMk cId="1086570641" sldId="665"/>
            <ac:inkMk id="53" creationId="{E2726FC7-2457-4A2A-BE07-5AD3F00BD766}"/>
          </ac:inkMkLst>
        </pc:inkChg>
        <pc:inkChg chg="add mod">
          <ac:chgData name="Duncan, Kayleigh Elizabeth" userId="0bf9b56d-23ed-474a-a411-c296b6e0ed75" providerId="ADAL" clId="{DE60FA8A-B4F2-4673-B454-98BB6407C17C}" dt="2021-04-19T21:00:53.426" v="1910"/>
          <ac:inkMkLst>
            <pc:docMk/>
            <pc:sldMk cId="1086570641" sldId="665"/>
            <ac:inkMk id="54" creationId="{686A2CB8-53D2-4996-AB4E-1F0DC94D07EA}"/>
          </ac:inkMkLst>
        </pc:inkChg>
        <pc:inkChg chg="add mod">
          <ac:chgData name="Duncan, Kayleigh Elizabeth" userId="0bf9b56d-23ed-474a-a411-c296b6e0ed75" providerId="ADAL" clId="{DE60FA8A-B4F2-4673-B454-98BB6407C17C}" dt="2021-04-19T21:00:53.426" v="1910"/>
          <ac:inkMkLst>
            <pc:docMk/>
            <pc:sldMk cId="1086570641" sldId="665"/>
            <ac:inkMk id="55" creationId="{FD8B0070-9702-403E-9F2E-B5254D1CA60B}"/>
          </ac:inkMkLst>
        </pc:inkChg>
        <pc:inkChg chg="add mod">
          <ac:chgData name="Duncan, Kayleigh Elizabeth" userId="0bf9b56d-23ed-474a-a411-c296b6e0ed75" providerId="ADAL" clId="{DE60FA8A-B4F2-4673-B454-98BB6407C17C}" dt="2021-04-19T21:00:53.426" v="1910"/>
          <ac:inkMkLst>
            <pc:docMk/>
            <pc:sldMk cId="1086570641" sldId="665"/>
            <ac:inkMk id="57" creationId="{39EAACD9-9774-49B2-AD27-9B15407CE1AF}"/>
          </ac:inkMkLst>
        </pc:inkChg>
        <pc:inkChg chg="add mod">
          <ac:chgData name="Duncan, Kayleigh Elizabeth" userId="0bf9b56d-23ed-474a-a411-c296b6e0ed75" providerId="ADAL" clId="{DE60FA8A-B4F2-4673-B454-98BB6407C17C}" dt="2021-04-19T21:00:53.426" v="1910"/>
          <ac:inkMkLst>
            <pc:docMk/>
            <pc:sldMk cId="1086570641" sldId="665"/>
            <ac:inkMk id="58" creationId="{B5391D88-77A0-4C8E-8118-BEFCEFFC0FD7}"/>
          </ac:inkMkLst>
        </pc:inkChg>
        <pc:inkChg chg="add mod">
          <ac:chgData name="Duncan, Kayleigh Elizabeth" userId="0bf9b56d-23ed-474a-a411-c296b6e0ed75" providerId="ADAL" clId="{DE60FA8A-B4F2-4673-B454-98BB6407C17C}" dt="2021-04-19T21:00:53.426" v="1910"/>
          <ac:inkMkLst>
            <pc:docMk/>
            <pc:sldMk cId="1086570641" sldId="665"/>
            <ac:inkMk id="59" creationId="{BE11E71E-E088-4A78-A17C-7CB3EF496253}"/>
          </ac:inkMkLst>
        </pc:inkChg>
        <pc:inkChg chg="add mod">
          <ac:chgData name="Duncan, Kayleigh Elizabeth" userId="0bf9b56d-23ed-474a-a411-c296b6e0ed75" providerId="ADAL" clId="{DE60FA8A-B4F2-4673-B454-98BB6407C17C}" dt="2021-04-19T21:00:53.426" v="1910"/>
          <ac:inkMkLst>
            <pc:docMk/>
            <pc:sldMk cId="1086570641" sldId="665"/>
            <ac:inkMk id="60" creationId="{B7660FC4-76F1-4B8D-A823-536A48D19BEC}"/>
          </ac:inkMkLst>
        </pc:inkChg>
        <pc:inkChg chg="add mod">
          <ac:chgData name="Duncan, Kayleigh Elizabeth" userId="0bf9b56d-23ed-474a-a411-c296b6e0ed75" providerId="ADAL" clId="{DE60FA8A-B4F2-4673-B454-98BB6407C17C}" dt="2021-04-19T21:00:53.426" v="1910"/>
          <ac:inkMkLst>
            <pc:docMk/>
            <pc:sldMk cId="1086570641" sldId="665"/>
            <ac:inkMk id="61" creationId="{C9F640B3-E6B3-44EC-A2D3-A1AAB0D87C09}"/>
          </ac:inkMkLst>
        </pc:inkChg>
        <pc:inkChg chg="add mod">
          <ac:chgData name="Duncan, Kayleigh Elizabeth" userId="0bf9b56d-23ed-474a-a411-c296b6e0ed75" providerId="ADAL" clId="{DE60FA8A-B4F2-4673-B454-98BB6407C17C}" dt="2021-04-19T21:00:53.426" v="1910"/>
          <ac:inkMkLst>
            <pc:docMk/>
            <pc:sldMk cId="1086570641" sldId="665"/>
            <ac:inkMk id="62" creationId="{6F5D061F-4F02-49D1-8E90-A1800EDCDF19}"/>
          </ac:inkMkLst>
        </pc:inkChg>
        <pc:inkChg chg="add mod">
          <ac:chgData name="Duncan, Kayleigh Elizabeth" userId="0bf9b56d-23ed-474a-a411-c296b6e0ed75" providerId="ADAL" clId="{DE60FA8A-B4F2-4673-B454-98BB6407C17C}" dt="2021-04-19T21:00:53.426" v="1910"/>
          <ac:inkMkLst>
            <pc:docMk/>
            <pc:sldMk cId="1086570641" sldId="665"/>
            <ac:inkMk id="63" creationId="{1F0D5D2D-CC74-4A86-8FCA-E78B5493E13A}"/>
          </ac:inkMkLst>
        </pc:inkChg>
        <pc:inkChg chg="add mod">
          <ac:chgData name="Duncan, Kayleigh Elizabeth" userId="0bf9b56d-23ed-474a-a411-c296b6e0ed75" providerId="ADAL" clId="{DE60FA8A-B4F2-4673-B454-98BB6407C17C}" dt="2021-04-19T21:00:53.426" v="1910"/>
          <ac:inkMkLst>
            <pc:docMk/>
            <pc:sldMk cId="1086570641" sldId="665"/>
            <ac:inkMk id="65" creationId="{A2ABE80D-0BF7-435C-BE8D-BA2B8B7C78F6}"/>
          </ac:inkMkLst>
        </pc:inkChg>
        <pc:inkChg chg="add mod">
          <ac:chgData name="Duncan, Kayleigh Elizabeth" userId="0bf9b56d-23ed-474a-a411-c296b6e0ed75" providerId="ADAL" clId="{DE60FA8A-B4F2-4673-B454-98BB6407C17C}" dt="2021-04-19T21:00:53.426" v="1910"/>
          <ac:inkMkLst>
            <pc:docMk/>
            <pc:sldMk cId="1086570641" sldId="665"/>
            <ac:inkMk id="66" creationId="{112BDDA5-5B22-4769-94E5-6C67C3D36E1D}"/>
          </ac:inkMkLst>
        </pc:inkChg>
        <pc:inkChg chg="add mod">
          <ac:chgData name="Duncan, Kayleigh Elizabeth" userId="0bf9b56d-23ed-474a-a411-c296b6e0ed75" providerId="ADAL" clId="{DE60FA8A-B4F2-4673-B454-98BB6407C17C}" dt="2021-04-19T21:00:53.426" v="1910"/>
          <ac:inkMkLst>
            <pc:docMk/>
            <pc:sldMk cId="1086570641" sldId="665"/>
            <ac:inkMk id="67" creationId="{8981C3F9-5063-4EA0-850C-16D8E29E74F6}"/>
          </ac:inkMkLst>
        </pc:inkChg>
        <pc:inkChg chg="add mod">
          <ac:chgData name="Duncan, Kayleigh Elizabeth" userId="0bf9b56d-23ed-474a-a411-c296b6e0ed75" providerId="ADAL" clId="{DE60FA8A-B4F2-4673-B454-98BB6407C17C}" dt="2021-04-19T21:00:53.426" v="1910"/>
          <ac:inkMkLst>
            <pc:docMk/>
            <pc:sldMk cId="1086570641" sldId="665"/>
            <ac:inkMk id="68" creationId="{75863077-8858-4DEC-9805-1DC40B55AEA8}"/>
          </ac:inkMkLst>
        </pc:inkChg>
        <pc:inkChg chg="add mod">
          <ac:chgData name="Duncan, Kayleigh Elizabeth" userId="0bf9b56d-23ed-474a-a411-c296b6e0ed75" providerId="ADAL" clId="{DE60FA8A-B4F2-4673-B454-98BB6407C17C}" dt="2021-04-19T21:00:53.426" v="1910"/>
          <ac:inkMkLst>
            <pc:docMk/>
            <pc:sldMk cId="1086570641" sldId="665"/>
            <ac:inkMk id="69" creationId="{58B0ABCB-868E-41B7-904C-BCC7D24613F7}"/>
          </ac:inkMkLst>
        </pc:inkChg>
        <pc:inkChg chg="add mod">
          <ac:chgData name="Duncan, Kayleigh Elizabeth" userId="0bf9b56d-23ed-474a-a411-c296b6e0ed75" providerId="ADAL" clId="{DE60FA8A-B4F2-4673-B454-98BB6407C17C}" dt="2021-04-19T21:00:53.426" v="1910"/>
          <ac:inkMkLst>
            <pc:docMk/>
            <pc:sldMk cId="1086570641" sldId="665"/>
            <ac:inkMk id="71" creationId="{D9EE1975-1999-432A-833E-9C50AD73ED90}"/>
          </ac:inkMkLst>
        </pc:inkChg>
        <pc:inkChg chg="add mod">
          <ac:chgData name="Duncan, Kayleigh Elizabeth" userId="0bf9b56d-23ed-474a-a411-c296b6e0ed75" providerId="ADAL" clId="{DE60FA8A-B4F2-4673-B454-98BB6407C17C}" dt="2021-04-19T21:00:53.426" v="1910"/>
          <ac:inkMkLst>
            <pc:docMk/>
            <pc:sldMk cId="1086570641" sldId="665"/>
            <ac:inkMk id="72" creationId="{08106AB5-6E4A-4710-9665-80A1AAACB5ED}"/>
          </ac:inkMkLst>
        </pc:inkChg>
        <pc:inkChg chg="add mod">
          <ac:chgData name="Duncan, Kayleigh Elizabeth" userId="0bf9b56d-23ed-474a-a411-c296b6e0ed75" providerId="ADAL" clId="{DE60FA8A-B4F2-4673-B454-98BB6407C17C}" dt="2021-04-19T21:00:53.426" v="1910"/>
          <ac:inkMkLst>
            <pc:docMk/>
            <pc:sldMk cId="1086570641" sldId="665"/>
            <ac:inkMk id="74" creationId="{D3DF08A5-C1B2-48B3-96D5-3E99045DC793}"/>
          </ac:inkMkLst>
        </pc:inkChg>
        <pc:inkChg chg="add mod">
          <ac:chgData name="Duncan, Kayleigh Elizabeth" userId="0bf9b56d-23ed-474a-a411-c296b6e0ed75" providerId="ADAL" clId="{DE60FA8A-B4F2-4673-B454-98BB6407C17C}" dt="2021-04-19T21:00:53.426" v="1910"/>
          <ac:inkMkLst>
            <pc:docMk/>
            <pc:sldMk cId="1086570641" sldId="665"/>
            <ac:inkMk id="75" creationId="{6688D451-625C-4F48-93AE-A1A433C6A082}"/>
          </ac:inkMkLst>
        </pc:inkChg>
        <pc:inkChg chg="add mod">
          <ac:chgData name="Duncan, Kayleigh Elizabeth" userId="0bf9b56d-23ed-474a-a411-c296b6e0ed75" providerId="ADAL" clId="{DE60FA8A-B4F2-4673-B454-98BB6407C17C}" dt="2021-04-19T21:00:53.426" v="1910"/>
          <ac:inkMkLst>
            <pc:docMk/>
            <pc:sldMk cId="1086570641" sldId="665"/>
            <ac:inkMk id="76" creationId="{E304DFAB-25C2-4781-BAF6-CE8CE9A145BB}"/>
          </ac:inkMkLst>
        </pc:inkChg>
        <pc:inkChg chg="add mod">
          <ac:chgData name="Duncan, Kayleigh Elizabeth" userId="0bf9b56d-23ed-474a-a411-c296b6e0ed75" providerId="ADAL" clId="{DE60FA8A-B4F2-4673-B454-98BB6407C17C}" dt="2021-04-19T21:00:53.426" v="1910"/>
          <ac:inkMkLst>
            <pc:docMk/>
            <pc:sldMk cId="1086570641" sldId="665"/>
            <ac:inkMk id="77" creationId="{111A22F3-8FC7-48F3-88C7-9F0464A580E4}"/>
          </ac:inkMkLst>
        </pc:inkChg>
        <pc:inkChg chg="add mod">
          <ac:chgData name="Duncan, Kayleigh Elizabeth" userId="0bf9b56d-23ed-474a-a411-c296b6e0ed75" providerId="ADAL" clId="{DE60FA8A-B4F2-4673-B454-98BB6407C17C}" dt="2021-04-19T21:00:53.426" v="1910"/>
          <ac:inkMkLst>
            <pc:docMk/>
            <pc:sldMk cId="1086570641" sldId="665"/>
            <ac:inkMk id="79" creationId="{A0C26E17-B1A7-476C-BE59-7F3988FB906A}"/>
          </ac:inkMkLst>
        </pc:inkChg>
        <pc:inkChg chg="add mod">
          <ac:chgData name="Duncan, Kayleigh Elizabeth" userId="0bf9b56d-23ed-474a-a411-c296b6e0ed75" providerId="ADAL" clId="{DE60FA8A-B4F2-4673-B454-98BB6407C17C}" dt="2021-04-19T21:00:53.426" v="1910"/>
          <ac:inkMkLst>
            <pc:docMk/>
            <pc:sldMk cId="1086570641" sldId="665"/>
            <ac:inkMk id="80" creationId="{6C2C962D-DBD7-486C-86E6-5984DD76B9A9}"/>
          </ac:inkMkLst>
        </pc:inkChg>
        <pc:inkChg chg="add mod">
          <ac:chgData name="Duncan, Kayleigh Elizabeth" userId="0bf9b56d-23ed-474a-a411-c296b6e0ed75" providerId="ADAL" clId="{DE60FA8A-B4F2-4673-B454-98BB6407C17C}" dt="2021-04-19T21:00:53.426" v="1910"/>
          <ac:inkMkLst>
            <pc:docMk/>
            <pc:sldMk cId="1086570641" sldId="665"/>
            <ac:inkMk id="81" creationId="{D229C39E-A507-40FA-8F9A-372F5905C9C5}"/>
          </ac:inkMkLst>
        </pc:inkChg>
        <pc:inkChg chg="add mod">
          <ac:chgData name="Duncan, Kayleigh Elizabeth" userId="0bf9b56d-23ed-474a-a411-c296b6e0ed75" providerId="ADAL" clId="{DE60FA8A-B4F2-4673-B454-98BB6407C17C}" dt="2021-04-19T21:00:53.426" v="1910"/>
          <ac:inkMkLst>
            <pc:docMk/>
            <pc:sldMk cId="1086570641" sldId="665"/>
            <ac:inkMk id="82" creationId="{0A049860-9F1A-4D20-9998-8D4B6B711748}"/>
          </ac:inkMkLst>
        </pc:inkChg>
        <pc:inkChg chg="add mod">
          <ac:chgData name="Duncan, Kayleigh Elizabeth" userId="0bf9b56d-23ed-474a-a411-c296b6e0ed75" providerId="ADAL" clId="{DE60FA8A-B4F2-4673-B454-98BB6407C17C}" dt="2021-04-19T21:00:53.426" v="1910"/>
          <ac:inkMkLst>
            <pc:docMk/>
            <pc:sldMk cId="1086570641" sldId="665"/>
            <ac:inkMk id="83" creationId="{8A05EDA0-93EA-46E7-ACA9-41D7357DD4D7}"/>
          </ac:inkMkLst>
        </pc:inkChg>
        <pc:inkChg chg="add mod">
          <ac:chgData name="Duncan, Kayleigh Elizabeth" userId="0bf9b56d-23ed-474a-a411-c296b6e0ed75" providerId="ADAL" clId="{DE60FA8A-B4F2-4673-B454-98BB6407C17C}" dt="2021-04-19T21:00:53.426" v="1910"/>
          <ac:inkMkLst>
            <pc:docMk/>
            <pc:sldMk cId="1086570641" sldId="665"/>
            <ac:inkMk id="85" creationId="{9240DEFA-0778-4D3F-91D4-C78E7D09BBB9}"/>
          </ac:inkMkLst>
        </pc:inkChg>
        <pc:inkChg chg="add mod">
          <ac:chgData name="Duncan, Kayleigh Elizabeth" userId="0bf9b56d-23ed-474a-a411-c296b6e0ed75" providerId="ADAL" clId="{DE60FA8A-B4F2-4673-B454-98BB6407C17C}" dt="2021-04-19T21:00:53.426" v="1910"/>
          <ac:inkMkLst>
            <pc:docMk/>
            <pc:sldMk cId="1086570641" sldId="665"/>
            <ac:inkMk id="86" creationId="{164E79B6-953C-48FD-B103-092DDFC61B09}"/>
          </ac:inkMkLst>
        </pc:inkChg>
        <pc:inkChg chg="add mod">
          <ac:chgData name="Duncan, Kayleigh Elizabeth" userId="0bf9b56d-23ed-474a-a411-c296b6e0ed75" providerId="ADAL" clId="{DE60FA8A-B4F2-4673-B454-98BB6407C17C}" dt="2021-04-19T21:00:53.426" v="1910"/>
          <ac:inkMkLst>
            <pc:docMk/>
            <pc:sldMk cId="1086570641" sldId="665"/>
            <ac:inkMk id="87" creationId="{CBC238D0-CE99-4DCF-B9E7-4B63F1A51313}"/>
          </ac:inkMkLst>
        </pc:inkChg>
        <pc:inkChg chg="add mod">
          <ac:chgData name="Duncan, Kayleigh Elizabeth" userId="0bf9b56d-23ed-474a-a411-c296b6e0ed75" providerId="ADAL" clId="{DE60FA8A-B4F2-4673-B454-98BB6407C17C}" dt="2021-04-19T21:00:53.426" v="1910"/>
          <ac:inkMkLst>
            <pc:docMk/>
            <pc:sldMk cId="1086570641" sldId="665"/>
            <ac:inkMk id="89" creationId="{EEAFB7B0-B8D1-4504-88D3-CB91158B5C30}"/>
          </ac:inkMkLst>
        </pc:inkChg>
        <pc:inkChg chg="add mod">
          <ac:chgData name="Duncan, Kayleigh Elizabeth" userId="0bf9b56d-23ed-474a-a411-c296b6e0ed75" providerId="ADAL" clId="{DE60FA8A-B4F2-4673-B454-98BB6407C17C}" dt="2021-04-19T21:00:53.426" v="1910"/>
          <ac:inkMkLst>
            <pc:docMk/>
            <pc:sldMk cId="1086570641" sldId="665"/>
            <ac:inkMk id="90" creationId="{796C8495-C8A2-4A50-AC75-B2E988F4E3A2}"/>
          </ac:inkMkLst>
        </pc:inkChg>
        <pc:inkChg chg="add mod">
          <ac:chgData name="Duncan, Kayleigh Elizabeth" userId="0bf9b56d-23ed-474a-a411-c296b6e0ed75" providerId="ADAL" clId="{DE60FA8A-B4F2-4673-B454-98BB6407C17C}" dt="2021-04-19T21:00:53.426" v="1910"/>
          <ac:inkMkLst>
            <pc:docMk/>
            <pc:sldMk cId="1086570641" sldId="665"/>
            <ac:inkMk id="91" creationId="{35A232F1-6C2C-4503-8EDC-79F18BB14D91}"/>
          </ac:inkMkLst>
        </pc:inkChg>
        <pc:inkChg chg="add mod">
          <ac:chgData name="Duncan, Kayleigh Elizabeth" userId="0bf9b56d-23ed-474a-a411-c296b6e0ed75" providerId="ADAL" clId="{DE60FA8A-B4F2-4673-B454-98BB6407C17C}" dt="2021-04-19T21:00:53.426" v="1910"/>
          <ac:inkMkLst>
            <pc:docMk/>
            <pc:sldMk cId="1086570641" sldId="665"/>
            <ac:inkMk id="92" creationId="{B15A53BA-8361-4B16-8722-4B53B90987BB}"/>
          </ac:inkMkLst>
        </pc:inkChg>
        <pc:inkChg chg="add del mod">
          <ac:chgData name="Duncan, Kayleigh Elizabeth" userId="0bf9b56d-23ed-474a-a411-c296b6e0ed75" providerId="ADAL" clId="{DE60FA8A-B4F2-4673-B454-98BB6407C17C}" dt="2021-04-19T21:00:40.641" v="1895"/>
          <ac:inkMkLst>
            <pc:docMk/>
            <pc:sldMk cId="1086570641" sldId="665"/>
            <ac:inkMk id="94" creationId="{0D44D01F-E59B-420B-AEFF-A0BBC5C0F88F}"/>
          </ac:inkMkLst>
        </pc:inkChg>
        <pc:inkChg chg="add mod">
          <ac:chgData name="Duncan, Kayleigh Elizabeth" userId="0bf9b56d-23ed-474a-a411-c296b6e0ed75" providerId="ADAL" clId="{DE60FA8A-B4F2-4673-B454-98BB6407C17C}" dt="2021-04-19T21:00:53.426" v="1910"/>
          <ac:inkMkLst>
            <pc:docMk/>
            <pc:sldMk cId="1086570641" sldId="665"/>
            <ac:inkMk id="96" creationId="{95F571D6-29EC-4424-81B6-38FC4749870D}"/>
          </ac:inkMkLst>
        </pc:inkChg>
        <pc:inkChg chg="add mod">
          <ac:chgData name="Duncan, Kayleigh Elizabeth" userId="0bf9b56d-23ed-474a-a411-c296b6e0ed75" providerId="ADAL" clId="{DE60FA8A-B4F2-4673-B454-98BB6407C17C}" dt="2021-04-19T21:00:53.426" v="1910"/>
          <ac:inkMkLst>
            <pc:docMk/>
            <pc:sldMk cId="1086570641" sldId="665"/>
            <ac:inkMk id="97" creationId="{F813FA56-98F0-4C79-8F30-05F824B1A8FF}"/>
          </ac:inkMkLst>
        </pc:inkChg>
        <pc:inkChg chg="add mod">
          <ac:chgData name="Duncan, Kayleigh Elizabeth" userId="0bf9b56d-23ed-474a-a411-c296b6e0ed75" providerId="ADAL" clId="{DE60FA8A-B4F2-4673-B454-98BB6407C17C}" dt="2021-04-19T21:00:53.426" v="1910"/>
          <ac:inkMkLst>
            <pc:docMk/>
            <pc:sldMk cId="1086570641" sldId="665"/>
            <ac:inkMk id="98" creationId="{2C02A38A-1FE6-47EE-BDF7-5FBB212136AB}"/>
          </ac:inkMkLst>
        </pc:inkChg>
        <pc:inkChg chg="add mod">
          <ac:chgData name="Duncan, Kayleigh Elizabeth" userId="0bf9b56d-23ed-474a-a411-c296b6e0ed75" providerId="ADAL" clId="{DE60FA8A-B4F2-4673-B454-98BB6407C17C}" dt="2021-04-19T21:00:53.426" v="1910"/>
          <ac:inkMkLst>
            <pc:docMk/>
            <pc:sldMk cId="1086570641" sldId="665"/>
            <ac:inkMk id="99" creationId="{3DC8FEBD-52D1-4C08-B6FE-FD9BD56F1E80}"/>
          </ac:inkMkLst>
        </pc:inkChg>
        <pc:inkChg chg="add mod">
          <ac:chgData name="Duncan, Kayleigh Elizabeth" userId="0bf9b56d-23ed-474a-a411-c296b6e0ed75" providerId="ADAL" clId="{DE60FA8A-B4F2-4673-B454-98BB6407C17C}" dt="2021-04-19T21:00:53.426" v="1910"/>
          <ac:inkMkLst>
            <pc:docMk/>
            <pc:sldMk cId="1086570641" sldId="665"/>
            <ac:inkMk id="100" creationId="{3A8C06FF-D420-4EE5-843E-78E6B2004C53}"/>
          </ac:inkMkLst>
        </pc:inkChg>
        <pc:inkChg chg="add mod">
          <ac:chgData name="Duncan, Kayleigh Elizabeth" userId="0bf9b56d-23ed-474a-a411-c296b6e0ed75" providerId="ADAL" clId="{DE60FA8A-B4F2-4673-B454-98BB6407C17C}" dt="2021-04-19T21:00:53.426" v="1910"/>
          <ac:inkMkLst>
            <pc:docMk/>
            <pc:sldMk cId="1086570641" sldId="665"/>
            <ac:inkMk id="102" creationId="{9FA626E2-3542-4BE6-A38E-D027AB9ADEF6}"/>
          </ac:inkMkLst>
        </pc:inkChg>
        <pc:inkChg chg="add mod">
          <ac:chgData name="Duncan, Kayleigh Elizabeth" userId="0bf9b56d-23ed-474a-a411-c296b6e0ed75" providerId="ADAL" clId="{DE60FA8A-B4F2-4673-B454-98BB6407C17C}" dt="2021-04-19T21:00:53.426" v="1910"/>
          <ac:inkMkLst>
            <pc:docMk/>
            <pc:sldMk cId="1086570641" sldId="665"/>
            <ac:inkMk id="103" creationId="{480C7764-F215-4EE8-AB88-296F470C531C}"/>
          </ac:inkMkLst>
        </pc:inkChg>
        <pc:inkChg chg="add mod">
          <ac:chgData name="Duncan, Kayleigh Elizabeth" userId="0bf9b56d-23ed-474a-a411-c296b6e0ed75" providerId="ADAL" clId="{DE60FA8A-B4F2-4673-B454-98BB6407C17C}" dt="2021-04-19T21:00:53.426" v="1910"/>
          <ac:inkMkLst>
            <pc:docMk/>
            <pc:sldMk cId="1086570641" sldId="665"/>
            <ac:inkMk id="105" creationId="{01FAFE72-4021-4DF7-928C-D85017B3BC46}"/>
          </ac:inkMkLst>
        </pc:inkChg>
        <pc:inkChg chg="add mod">
          <ac:chgData name="Duncan, Kayleigh Elizabeth" userId="0bf9b56d-23ed-474a-a411-c296b6e0ed75" providerId="ADAL" clId="{DE60FA8A-B4F2-4673-B454-98BB6407C17C}" dt="2021-04-19T21:00:53.426" v="1910"/>
          <ac:inkMkLst>
            <pc:docMk/>
            <pc:sldMk cId="1086570641" sldId="665"/>
            <ac:inkMk id="106" creationId="{F92D5239-F1F8-483A-AB0A-85159509FEAF}"/>
          </ac:inkMkLst>
        </pc:inkChg>
        <pc:inkChg chg="add mod">
          <ac:chgData name="Duncan, Kayleigh Elizabeth" userId="0bf9b56d-23ed-474a-a411-c296b6e0ed75" providerId="ADAL" clId="{DE60FA8A-B4F2-4673-B454-98BB6407C17C}" dt="2021-04-19T21:00:53.426" v="1910"/>
          <ac:inkMkLst>
            <pc:docMk/>
            <pc:sldMk cId="1086570641" sldId="665"/>
            <ac:inkMk id="107" creationId="{95C25D91-21C3-4636-AEA6-0D3EC84402FA}"/>
          </ac:inkMkLst>
        </pc:inkChg>
        <pc:inkChg chg="add mod">
          <ac:chgData name="Duncan, Kayleigh Elizabeth" userId="0bf9b56d-23ed-474a-a411-c296b6e0ed75" providerId="ADAL" clId="{DE60FA8A-B4F2-4673-B454-98BB6407C17C}" dt="2021-04-19T21:00:53.426" v="1910"/>
          <ac:inkMkLst>
            <pc:docMk/>
            <pc:sldMk cId="1086570641" sldId="665"/>
            <ac:inkMk id="108" creationId="{E4B41655-8FE7-4CC6-98E3-F7BACB3AAD3B}"/>
          </ac:inkMkLst>
        </pc:inkChg>
        <pc:inkChg chg="add mod">
          <ac:chgData name="Duncan, Kayleigh Elizabeth" userId="0bf9b56d-23ed-474a-a411-c296b6e0ed75" providerId="ADAL" clId="{DE60FA8A-B4F2-4673-B454-98BB6407C17C}" dt="2021-04-19T21:00:53.426" v="1910"/>
          <ac:inkMkLst>
            <pc:docMk/>
            <pc:sldMk cId="1086570641" sldId="665"/>
            <ac:inkMk id="109" creationId="{C5277F01-BCB3-4764-B4ED-DFB1B20B73D1}"/>
          </ac:inkMkLst>
        </pc:inkChg>
        <pc:inkChg chg="add mod">
          <ac:chgData name="Duncan, Kayleigh Elizabeth" userId="0bf9b56d-23ed-474a-a411-c296b6e0ed75" providerId="ADAL" clId="{DE60FA8A-B4F2-4673-B454-98BB6407C17C}" dt="2021-04-19T21:01:55.097" v="1950"/>
          <ac:inkMkLst>
            <pc:docMk/>
            <pc:sldMk cId="1086570641" sldId="665"/>
            <ac:inkMk id="111" creationId="{E93194D2-C60E-4E28-87D3-510BD7FB81AF}"/>
          </ac:inkMkLst>
        </pc:inkChg>
        <pc:inkChg chg="add mod">
          <ac:chgData name="Duncan, Kayleigh Elizabeth" userId="0bf9b56d-23ed-474a-a411-c296b6e0ed75" providerId="ADAL" clId="{DE60FA8A-B4F2-4673-B454-98BB6407C17C}" dt="2021-04-19T21:01:55.097" v="1950"/>
          <ac:inkMkLst>
            <pc:docMk/>
            <pc:sldMk cId="1086570641" sldId="665"/>
            <ac:inkMk id="112" creationId="{6815E03E-845A-48F0-8169-520CC1C50CAC}"/>
          </ac:inkMkLst>
        </pc:inkChg>
        <pc:inkChg chg="add mod">
          <ac:chgData name="Duncan, Kayleigh Elizabeth" userId="0bf9b56d-23ed-474a-a411-c296b6e0ed75" providerId="ADAL" clId="{DE60FA8A-B4F2-4673-B454-98BB6407C17C}" dt="2021-04-19T21:01:55.097" v="1950"/>
          <ac:inkMkLst>
            <pc:docMk/>
            <pc:sldMk cId="1086570641" sldId="665"/>
            <ac:inkMk id="114" creationId="{FC92AA01-3F3D-431C-83BC-8A820D8ABDF5}"/>
          </ac:inkMkLst>
        </pc:inkChg>
        <pc:inkChg chg="add mod">
          <ac:chgData name="Duncan, Kayleigh Elizabeth" userId="0bf9b56d-23ed-474a-a411-c296b6e0ed75" providerId="ADAL" clId="{DE60FA8A-B4F2-4673-B454-98BB6407C17C}" dt="2021-04-19T21:01:55.097" v="1950"/>
          <ac:inkMkLst>
            <pc:docMk/>
            <pc:sldMk cId="1086570641" sldId="665"/>
            <ac:inkMk id="115" creationId="{CF11FD42-4F12-46F5-97CA-AD909823D10C}"/>
          </ac:inkMkLst>
        </pc:inkChg>
        <pc:inkChg chg="add mod">
          <ac:chgData name="Duncan, Kayleigh Elizabeth" userId="0bf9b56d-23ed-474a-a411-c296b6e0ed75" providerId="ADAL" clId="{DE60FA8A-B4F2-4673-B454-98BB6407C17C}" dt="2021-04-19T21:01:55.097" v="1950"/>
          <ac:inkMkLst>
            <pc:docMk/>
            <pc:sldMk cId="1086570641" sldId="665"/>
            <ac:inkMk id="116" creationId="{F6665D16-CF4D-4C0B-8852-6154F48AE57D}"/>
          </ac:inkMkLst>
        </pc:inkChg>
        <pc:inkChg chg="add mod">
          <ac:chgData name="Duncan, Kayleigh Elizabeth" userId="0bf9b56d-23ed-474a-a411-c296b6e0ed75" providerId="ADAL" clId="{DE60FA8A-B4F2-4673-B454-98BB6407C17C}" dt="2021-04-19T21:01:55.097" v="1950"/>
          <ac:inkMkLst>
            <pc:docMk/>
            <pc:sldMk cId="1086570641" sldId="665"/>
            <ac:inkMk id="117" creationId="{9ED7EFB1-9756-4418-9824-8B15C57B68DD}"/>
          </ac:inkMkLst>
        </pc:inkChg>
        <pc:inkChg chg="add mod">
          <ac:chgData name="Duncan, Kayleigh Elizabeth" userId="0bf9b56d-23ed-474a-a411-c296b6e0ed75" providerId="ADAL" clId="{DE60FA8A-B4F2-4673-B454-98BB6407C17C}" dt="2021-04-19T21:01:55.097" v="1950"/>
          <ac:inkMkLst>
            <pc:docMk/>
            <pc:sldMk cId="1086570641" sldId="665"/>
            <ac:inkMk id="118" creationId="{06A2C6A3-C0E3-4B43-A187-BEA697B48FF7}"/>
          </ac:inkMkLst>
        </pc:inkChg>
        <pc:inkChg chg="add mod">
          <ac:chgData name="Duncan, Kayleigh Elizabeth" userId="0bf9b56d-23ed-474a-a411-c296b6e0ed75" providerId="ADAL" clId="{DE60FA8A-B4F2-4673-B454-98BB6407C17C}" dt="2021-04-19T21:01:55.097" v="1950"/>
          <ac:inkMkLst>
            <pc:docMk/>
            <pc:sldMk cId="1086570641" sldId="665"/>
            <ac:inkMk id="119" creationId="{0C29D79E-0A22-464A-9F15-9B5D8530328E}"/>
          </ac:inkMkLst>
        </pc:inkChg>
        <pc:inkChg chg="add mod">
          <ac:chgData name="Duncan, Kayleigh Elizabeth" userId="0bf9b56d-23ed-474a-a411-c296b6e0ed75" providerId="ADAL" clId="{DE60FA8A-B4F2-4673-B454-98BB6407C17C}" dt="2021-04-19T21:01:44.258" v="1936"/>
          <ac:inkMkLst>
            <pc:docMk/>
            <pc:sldMk cId="1086570641" sldId="665"/>
            <ac:inkMk id="122" creationId="{C9732B32-0A43-44C3-82D6-839A0DA4995C}"/>
          </ac:inkMkLst>
        </pc:inkChg>
        <pc:inkChg chg="add mod">
          <ac:chgData name="Duncan, Kayleigh Elizabeth" userId="0bf9b56d-23ed-474a-a411-c296b6e0ed75" providerId="ADAL" clId="{DE60FA8A-B4F2-4673-B454-98BB6407C17C}" dt="2021-04-19T21:01:44.258" v="1936"/>
          <ac:inkMkLst>
            <pc:docMk/>
            <pc:sldMk cId="1086570641" sldId="665"/>
            <ac:inkMk id="123" creationId="{2FD5083F-8FA9-4D68-A850-50B85DFD1D1B}"/>
          </ac:inkMkLst>
        </pc:inkChg>
        <pc:inkChg chg="add mod">
          <ac:chgData name="Duncan, Kayleigh Elizabeth" userId="0bf9b56d-23ed-474a-a411-c296b6e0ed75" providerId="ADAL" clId="{DE60FA8A-B4F2-4673-B454-98BB6407C17C}" dt="2021-04-19T21:01:44.258" v="1936"/>
          <ac:inkMkLst>
            <pc:docMk/>
            <pc:sldMk cId="1086570641" sldId="665"/>
            <ac:inkMk id="124" creationId="{F5DB64FB-3C89-4163-9145-328A1E1FBD9C}"/>
          </ac:inkMkLst>
        </pc:inkChg>
        <pc:inkChg chg="add mod">
          <ac:chgData name="Duncan, Kayleigh Elizabeth" userId="0bf9b56d-23ed-474a-a411-c296b6e0ed75" providerId="ADAL" clId="{DE60FA8A-B4F2-4673-B454-98BB6407C17C}" dt="2021-04-19T21:01:44.258" v="1936"/>
          <ac:inkMkLst>
            <pc:docMk/>
            <pc:sldMk cId="1086570641" sldId="665"/>
            <ac:inkMk id="125" creationId="{E359F724-0954-4929-938A-8E2A9F074F2B}"/>
          </ac:inkMkLst>
        </pc:inkChg>
        <pc:inkChg chg="add mod">
          <ac:chgData name="Duncan, Kayleigh Elizabeth" userId="0bf9b56d-23ed-474a-a411-c296b6e0ed75" providerId="ADAL" clId="{DE60FA8A-B4F2-4673-B454-98BB6407C17C}" dt="2021-04-19T21:01:44.258" v="1936"/>
          <ac:inkMkLst>
            <pc:docMk/>
            <pc:sldMk cId="1086570641" sldId="665"/>
            <ac:inkMk id="126" creationId="{525C6BB1-1436-4D9A-8D93-4C5905FE622B}"/>
          </ac:inkMkLst>
        </pc:inkChg>
        <pc:inkChg chg="add mod">
          <ac:chgData name="Duncan, Kayleigh Elizabeth" userId="0bf9b56d-23ed-474a-a411-c296b6e0ed75" providerId="ADAL" clId="{DE60FA8A-B4F2-4673-B454-98BB6407C17C}" dt="2021-04-19T21:02:09.506" v="1958"/>
          <ac:inkMkLst>
            <pc:docMk/>
            <pc:sldMk cId="1086570641" sldId="665"/>
            <ac:inkMk id="127" creationId="{EEBBCC9B-6884-4B9D-8686-4FED467A1661}"/>
          </ac:inkMkLst>
        </pc:inkChg>
        <pc:inkChg chg="add mod">
          <ac:chgData name="Duncan, Kayleigh Elizabeth" userId="0bf9b56d-23ed-474a-a411-c296b6e0ed75" providerId="ADAL" clId="{DE60FA8A-B4F2-4673-B454-98BB6407C17C}" dt="2021-04-19T21:02:09.506" v="1958"/>
          <ac:inkMkLst>
            <pc:docMk/>
            <pc:sldMk cId="1086570641" sldId="665"/>
            <ac:inkMk id="128" creationId="{A7DF2B34-5AE7-47E4-AD67-E9D36A11EA0A}"/>
          </ac:inkMkLst>
        </pc:inkChg>
        <pc:inkChg chg="add mod">
          <ac:chgData name="Duncan, Kayleigh Elizabeth" userId="0bf9b56d-23ed-474a-a411-c296b6e0ed75" providerId="ADAL" clId="{DE60FA8A-B4F2-4673-B454-98BB6407C17C}" dt="2021-04-19T21:02:09.506" v="1958"/>
          <ac:inkMkLst>
            <pc:docMk/>
            <pc:sldMk cId="1086570641" sldId="665"/>
            <ac:inkMk id="129" creationId="{468272A1-6FA4-4107-8EF9-FD1D9F4BC00D}"/>
          </ac:inkMkLst>
        </pc:inkChg>
        <pc:inkChg chg="add mod">
          <ac:chgData name="Duncan, Kayleigh Elizabeth" userId="0bf9b56d-23ed-474a-a411-c296b6e0ed75" providerId="ADAL" clId="{DE60FA8A-B4F2-4673-B454-98BB6407C17C}" dt="2021-04-19T21:02:09.506" v="1958"/>
          <ac:inkMkLst>
            <pc:docMk/>
            <pc:sldMk cId="1086570641" sldId="665"/>
            <ac:inkMk id="130" creationId="{E6811AA9-CFEE-4443-BAC0-132DE41E1267}"/>
          </ac:inkMkLst>
        </pc:inkChg>
        <pc:inkChg chg="add mod">
          <ac:chgData name="Duncan, Kayleigh Elizabeth" userId="0bf9b56d-23ed-474a-a411-c296b6e0ed75" providerId="ADAL" clId="{DE60FA8A-B4F2-4673-B454-98BB6407C17C}" dt="2021-04-19T21:02:09.506" v="1958"/>
          <ac:inkMkLst>
            <pc:docMk/>
            <pc:sldMk cId="1086570641" sldId="665"/>
            <ac:inkMk id="131" creationId="{98A88FE3-F2EF-4519-B908-DC3C607714C4}"/>
          </ac:inkMkLst>
        </pc:inkChg>
        <pc:inkChg chg="add mod">
          <ac:chgData name="Duncan, Kayleigh Elizabeth" userId="0bf9b56d-23ed-474a-a411-c296b6e0ed75" providerId="ADAL" clId="{DE60FA8A-B4F2-4673-B454-98BB6407C17C}" dt="2021-04-19T21:02:09.506" v="1958"/>
          <ac:inkMkLst>
            <pc:docMk/>
            <pc:sldMk cId="1086570641" sldId="665"/>
            <ac:inkMk id="132" creationId="{183459A0-C70A-4BCE-A905-5C4226EFE340}"/>
          </ac:inkMkLst>
        </pc:inkChg>
        <pc:inkChg chg="add mod">
          <ac:chgData name="Duncan, Kayleigh Elizabeth" userId="0bf9b56d-23ed-474a-a411-c296b6e0ed75" providerId="ADAL" clId="{DE60FA8A-B4F2-4673-B454-98BB6407C17C}" dt="2021-04-19T21:02:09.506" v="1958"/>
          <ac:inkMkLst>
            <pc:docMk/>
            <pc:sldMk cId="1086570641" sldId="665"/>
            <ac:inkMk id="133" creationId="{F3A0D45A-22F2-4D68-BDAC-F2792BA8D1D3}"/>
          </ac:inkMkLst>
        </pc:inkChg>
        <pc:inkChg chg="add mod">
          <ac:chgData name="Duncan, Kayleigh Elizabeth" userId="0bf9b56d-23ed-474a-a411-c296b6e0ed75" providerId="ADAL" clId="{DE60FA8A-B4F2-4673-B454-98BB6407C17C}" dt="2021-04-19T21:01:44.258" v="1936"/>
          <ac:inkMkLst>
            <pc:docMk/>
            <pc:sldMk cId="1086570641" sldId="665"/>
            <ac:inkMk id="134" creationId="{F101CADE-40E0-48B7-B8DA-DE920A282E89}"/>
          </ac:inkMkLst>
        </pc:inkChg>
        <pc:inkChg chg="add mod">
          <ac:chgData name="Duncan, Kayleigh Elizabeth" userId="0bf9b56d-23ed-474a-a411-c296b6e0ed75" providerId="ADAL" clId="{DE60FA8A-B4F2-4673-B454-98BB6407C17C}" dt="2021-04-19T21:01:44.258" v="1936"/>
          <ac:inkMkLst>
            <pc:docMk/>
            <pc:sldMk cId="1086570641" sldId="665"/>
            <ac:inkMk id="135" creationId="{3CB5375E-64FB-45C1-B4E3-AA8CECAB1D31}"/>
          </ac:inkMkLst>
        </pc:inkChg>
        <pc:inkChg chg="add mod">
          <ac:chgData name="Duncan, Kayleigh Elizabeth" userId="0bf9b56d-23ed-474a-a411-c296b6e0ed75" providerId="ADAL" clId="{DE60FA8A-B4F2-4673-B454-98BB6407C17C}" dt="2021-04-19T21:01:44.258" v="1936"/>
          <ac:inkMkLst>
            <pc:docMk/>
            <pc:sldMk cId="1086570641" sldId="665"/>
            <ac:inkMk id="136" creationId="{D9FCE0ED-65BE-4584-ABD7-35E003080F84}"/>
          </ac:inkMkLst>
        </pc:inkChg>
        <pc:inkChg chg="add mod">
          <ac:chgData name="Duncan, Kayleigh Elizabeth" userId="0bf9b56d-23ed-474a-a411-c296b6e0ed75" providerId="ADAL" clId="{DE60FA8A-B4F2-4673-B454-98BB6407C17C}" dt="2021-04-19T21:01:55.097" v="1950"/>
          <ac:inkMkLst>
            <pc:docMk/>
            <pc:sldMk cId="1086570641" sldId="665"/>
            <ac:inkMk id="139" creationId="{F5643773-72B2-419F-B5E0-C57ED0734442}"/>
          </ac:inkMkLst>
        </pc:inkChg>
        <pc:inkChg chg="add mod">
          <ac:chgData name="Duncan, Kayleigh Elizabeth" userId="0bf9b56d-23ed-474a-a411-c296b6e0ed75" providerId="ADAL" clId="{DE60FA8A-B4F2-4673-B454-98BB6407C17C}" dt="2021-04-19T21:01:55.097" v="1950"/>
          <ac:inkMkLst>
            <pc:docMk/>
            <pc:sldMk cId="1086570641" sldId="665"/>
            <ac:inkMk id="140" creationId="{C6AE23B3-9EAA-4258-B3BC-3C102EEC5E9C}"/>
          </ac:inkMkLst>
        </pc:inkChg>
        <pc:inkChg chg="add mod">
          <ac:chgData name="Duncan, Kayleigh Elizabeth" userId="0bf9b56d-23ed-474a-a411-c296b6e0ed75" providerId="ADAL" clId="{DE60FA8A-B4F2-4673-B454-98BB6407C17C}" dt="2021-04-19T21:01:55.097" v="1950"/>
          <ac:inkMkLst>
            <pc:docMk/>
            <pc:sldMk cId="1086570641" sldId="665"/>
            <ac:inkMk id="141" creationId="{9E609A20-52A9-44E0-A7DF-8C328A62A666}"/>
          </ac:inkMkLst>
        </pc:inkChg>
        <pc:inkChg chg="add mod">
          <ac:chgData name="Duncan, Kayleigh Elizabeth" userId="0bf9b56d-23ed-474a-a411-c296b6e0ed75" providerId="ADAL" clId="{DE60FA8A-B4F2-4673-B454-98BB6407C17C}" dt="2021-04-19T21:01:55.097" v="1950"/>
          <ac:inkMkLst>
            <pc:docMk/>
            <pc:sldMk cId="1086570641" sldId="665"/>
            <ac:inkMk id="142" creationId="{9344B787-6A15-4790-AFBF-A724CDD6C146}"/>
          </ac:inkMkLst>
        </pc:inkChg>
        <pc:inkChg chg="add mod">
          <ac:chgData name="Duncan, Kayleigh Elizabeth" userId="0bf9b56d-23ed-474a-a411-c296b6e0ed75" providerId="ADAL" clId="{DE60FA8A-B4F2-4673-B454-98BB6407C17C}" dt="2021-04-19T21:01:55.097" v="1950"/>
          <ac:inkMkLst>
            <pc:docMk/>
            <pc:sldMk cId="1086570641" sldId="665"/>
            <ac:inkMk id="143" creationId="{22CA5755-D020-41AB-9C9A-08107BE1E9B6}"/>
          </ac:inkMkLst>
        </pc:inkChg>
        <pc:inkChg chg="add mod">
          <ac:chgData name="Duncan, Kayleigh Elizabeth" userId="0bf9b56d-23ed-474a-a411-c296b6e0ed75" providerId="ADAL" clId="{DE60FA8A-B4F2-4673-B454-98BB6407C17C}" dt="2021-04-19T21:01:55.097" v="1950"/>
          <ac:inkMkLst>
            <pc:docMk/>
            <pc:sldMk cId="1086570641" sldId="665"/>
            <ac:inkMk id="144" creationId="{59816906-8C80-487B-BF72-CAA8E7A3BDA8}"/>
          </ac:inkMkLst>
        </pc:inkChg>
        <pc:inkChg chg="add mod">
          <ac:chgData name="Duncan, Kayleigh Elizabeth" userId="0bf9b56d-23ed-474a-a411-c296b6e0ed75" providerId="ADAL" clId="{DE60FA8A-B4F2-4673-B454-98BB6407C17C}" dt="2021-04-19T21:01:55.097" v="1950"/>
          <ac:inkMkLst>
            <pc:docMk/>
            <pc:sldMk cId="1086570641" sldId="665"/>
            <ac:inkMk id="146" creationId="{204719B0-FB77-4705-8A72-F0F999ADE2EC}"/>
          </ac:inkMkLst>
        </pc:inkChg>
        <pc:inkChg chg="add mod">
          <ac:chgData name="Duncan, Kayleigh Elizabeth" userId="0bf9b56d-23ed-474a-a411-c296b6e0ed75" providerId="ADAL" clId="{DE60FA8A-B4F2-4673-B454-98BB6407C17C}" dt="2021-04-19T21:01:55.097" v="1950"/>
          <ac:inkMkLst>
            <pc:docMk/>
            <pc:sldMk cId="1086570641" sldId="665"/>
            <ac:inkMk id="147" creationId="{2D306F78-4A6F-43FE-9B03-19E8D490B7D0}"/>
          </ac:inkMkLst>
        </pc:inkChg>
        <pc:inkChg chg="add mod">
          <ac:chgData name="Duncan, Kayleigh Elizabeth" userId="0bf9b56d-23ed-474a-a411-c296b6e0ed75" providerId="ADAL" clId="{DE60FA8A-B4F2-4673-B454-98BB6407C17C}" dt="2021-04-19T21:01:55.097" v="1950"/>
          <ac:inkMkLst>
            <pc:docMk/>
            <pc:sldMk cId="1086570641" sldId="665"/>
            <ac:inkMk id="148" creationId="{B453CEA2-7645-491B-ABED-E112E20A7C44}"/>
          </ac:inkMkLst>
        </pc:inkChg>
        <pc:inkChg chg="add mod">
          <ac:chgData name="Duncan, Kayleigh Elizabeth" userId="0bf9b56d-23ed-474a-a411-c296b6e0ed75" providerId="ADAL" clId="{DE60FA8A-B4F2-4673-B454-98BB6407C17C}" dt="2021-04-19T21:01:55.097" v="1950"/>
          <ac:inkMkLst>
            <pc:docMk/>
            <pc:sldMk cId="1086570641" sldId="665"/>
            <ac:inkMk id="149" creationId="{99B70B18-A17F-462C-8689-362CBC415E29}"/>
          </ac:inkMkLst>
        </pc:inkChg>
        <pc:inkChg chg="add mod">
          <ac:chgData name="Duncan, Kayleigh Elizabeth" userId="0bf9b56d-23ed-474a-a411-c296b6e0ed75" providerId="ADAL" clId="{DE60FA8A-B4F2-4673-B454-98BB6407C17C}" dt="2021-04-19T21:01:55.097" v="1950"/>
          <ac:inkMkLst>
            <pc:docMk/>
            <pc:sldMk cId="1086570641" sldId="665"/>
            <ac:inkMk id="150" creationId="{9BFBF018-9238-4572-B619-5E6C2C69BCB9}"/>
          </ac:inkMkLst>
        </pc:inkChg>
        <pc:inkChg chg="add mod">
          <ac:chgData name="Duncan, Kayleigh Elizabeth" userId="0bf9b56d-23ed-474a-a411-c296b6e0ed75" providerId="ADAL" clId="{DE60FA8A-B4F2-4673-B454-98BB6407C17C}" dt="2021-04-19T21:01:55.097" v="1950"/>
          <ac:inkMkLst>
            <pc:docMk/>
            <pc:sldMk cId="1086570641" sldId="665"/>
            <ac:inkMk id="151" creationId="{DAA2C73D-D5D3-4EF4-A510-5B31F5C63CC3}"/>
          </ac:inkMkLst>
        </pc:inkChg>
        <pc:inkChg chg="add mod">
          <ac:chgData name="Duncan, Kayleigh Elizabeth" userId="0bf9b56d-23ed-474a-a411-c296b6e0ed75" providerId="ADAL" clId="{DE60FA8A-B4F2-4673-B454-98BB6407C17C}" dt="2021-04-19T21:02:09.506" v="1958"/>
          <ac:inkMkLst>
            <pc:docMk/>
            <pc:sldMk cId="1086570641" sldId="665"/>
            <ac:inkMk id="153" creationId="{3F251EA3-20D4-4C77-AF8F-E4A092720FFE}"/>
          </ac:inkMkLst>
        </pc:inkChg>
        <pc:inkChg chg="add mod">
          <ac:chgData name="Duncan, Kayleigh Elizabeth" userId="0bf9b56d-23ed-474a-a411-c296b6e0ed75" providerId="ADAL" clId="{DE60FA8A-B4F2-4673-B454-98BB6407C17C}" dt="2021-04-19T21:02:09.506" v="1958"/>
          <ac:inkMkLst>
            <pc:docMk/>
            <pc:sldMk cId="1086570641" sldId="665"/>
            <ac:inkMk id="154" creationId="{AC0EFCC7-08F1-4A7F-911E-295E46020BCF}"/>
          </ac:inkMkLst>
        </pc:inkChg>
        <pc:inkChg chg="add mod">
          <ac:chgData name="Duncan, Kayleigh Elizabeth" userId="0bf9b56d-23ed-474a-a411-c296b6e0ed75" providerId="ADAL" clId="{DE60FA8A-B4F2-4673-B454-98BB6407C17C}" dt="2021-04-19T21:02:09.506" v="1958"/>
          <ac:inkMkLst>
            <pc:docMk/>
            <pc:sldMk cId="1086570641" sldId="665"/>
            <ac:inkMk id="156" creationId="{530FA8E1-5D18-487D-A4EF-818F1259ED10}"/>
          </ac:inkMkLst>
        </pc:inkChg>
        <pc:inkChg chg="add mod">
          <ac:chgData name="Duncan, Kayleigh Elizabeth" userId="0bf9b56d-23ed-474a-a411-c296b6e0ed75" providerId="ADAL" clId="{DE60FA8A-B4F2-4673-B454-98BB6407C17C}" dt="2021-04-19T21:02:09.506" v="1958"/>
          <ac:inkMkLst>
            <pc:docMk/>
            <pc:sldMk cId="1086570641" sldId="665"/>
            <ac:inkMk id="157" creationId="{C1C8E183-2918-49C1-A533-86D67A2CCCFD}"/>
          </ac:inkMkLst>
        </pc:inkChg>
        <pc:inkChg chg="add mod">
          <ac:chgData name="Duncan, Kayleigh Elizabeth" userId="0bf9b56d-23ed-474a-a411-c296b6e0ed75" providerId="ADAL" clId="{DE60FA8A-B4F2-4673-B454-98BB6407C17C}" dt="2021-04-19T21:02:09.506" v="1958"/>
          <ac:inkMkLst>
            <pc:docMk/>
            <pc:sldMk cId="1086570641" sldId="665"/>
            <ac:inkMk id="158" creationId="{0CE71C59-22AD-4962-BC4C-6CF5F54305A8}"/>
          </ac:inkMkLst>
        </pc:inkChg>
        <pc:inkChg chg="add mod">
          <ac:chgData name="Duncan, Kayleigh Elizabeth" userId="0bf9b56d-23ed-474a-a411-c296b6e0ed75" providerId="ADAL" clId="{DE60FA8A-B4F2-4673-B454-98BB6407C17C}" dt="2021-04-19T21:02:09.506" v="1958"/>
          <ac:inkMkLst>
            <pc:docMk/>
            <pc:sldMk cId="1086570641" sldId="665"/>
            <ac:inkMk id="159" creationId="{B4077665-6236-42E0-841B-AA802896E3D0}"/>
          </ac:inkMkLst>
        </pc:inkChg>
        <pc:inkChg chg="add mod">
          <ac:chgData name="Duncan, Kayleigh Elizabeth" userId="0bf9b56d-23ed-474a-a411-c296b6e0ed75" providerId="ADAL" clId="{DE60FA8A-B4F2-4673-B454-98BB6407C17C}" dt="2021-04-19T21:02:18.702" v="1968"/>
          <ac:inkMkLst>
            <pc:docMk/>
            <pc:sldMk cId="1086570641" sldId="665"/>
            <ac:inkMk id="161" creationId="{0D9F27FB-3EFD-42B7-8E1E-1CB224D5ECBB}"/>
          </ac:inkMkLst>
        </pc:inkChg>
        <pc:inkChg chg="add mod">
          <ac:chgData name="Duncan, Kayleigh Elizabeth" userId="0bf9b56d-23ed-474a-a411-c296b6e0ed75" providerId="ADAL" clId="{DE60FA8A-B4F2-4673-B454-98BB6407C17C}" dt="2021-04-19T21:02:18.702" v="1968"/>
          <ac:inkMkLst>
            <pc:docMk/>
            <pc:sldMk cId="1086570641" sldId="665"/>
            <ac:inkMk id="162" creationId="{B1E25058-9C27-4147-9B6A-7C046AF0B824}"/>
          </ac:inkMkLst>
        </pc:inkChg>
        <pc:inkChg chg="add mod">
          <ac:chgData name="Duncan, Kayleigh Elizabeth" userId="0bf9b56d-23ed-474a-a411-c296b6e0ed75" providerId="ADAL" clId="{DE60FA8A-B4F2-4673-B454-98BB6407C17C}" dt="2021-04-19T21:02:18.702" v="1968"/>
          <ac:inkMkLst>
            <pc:docMk/>
            <pc:sldMk cId="1086570641" sldId="665"/>
            <ac:inkMk id="163" creationId="{38C73E10-7035-488F-A8AB-E1426BA42B95}"/>
          </ac:inkMkLst>
        </pc:inkChg>
        <pc:inkChg chg="add mod">
          <ac:chgData name="Duncan, Kayleigh Elizabeth" userId="0bf9b56d-23ed-474a-a411-c296b6e0ed75" providerId="ADAL" clId="{DE60FA8A-B4F2-4673-B454-98BB6407C17C}" dt="2021-04-19T21:02:18.702" v="1968"/>
          <ac:inkMkLst>
            <pc:docMk/>
            <pc:sldMk cId="1086570641" sldId="665"/>
            <ac:inkMk id="164" creationId="{80A9658C-6FF9-45AC-BC5D-43EF19308862}"/>
          </ac:inkMkLst>
        </pc:inkChg>
        <pc:inkChg chg="add mod">
          <ac:chgData name="Duncan, Kayleigh Elizabeth" userId="0bf9b56d-23ed-474a-a411-c296b6e0ed75" providerId="ADAL" clId="{DE60FA8A-B4F2-4673-B454-98BB6407C17C}" dt="2021-04-19T21:02:18.702" v="1968"/>
          <ac:inkMkLst>
            <pc:docMk/>
            <pc:sldMk cId="1086570641" sldId="665"/>
            <ac:inkMk id="165" creationId="{57860306-C508-409A-BE68-0E5703FBB1F1}"/>
          </ac:inkMkLst>
        </pc:inkChg>
        <pc:inkChg chg="add mod">
          <ac:chgData name="Duncan, Kayleigh Elizabeth" userId="0bf9b56d-23ed-474a-a411-c296b6e0ed75" providerId="ADAL" clId="{DE60FA8A-B4F2-4673-B454-98BB6407C17C}" dt="2021-04-19T21:02:18.702" v="1968"/>
          <ac:inkMkLst>
            <pc:docMk/>
            <pc:sldMk cId="1086570641" sldId="665"/>
            <ac:inkMk id="166" creationId="{6A9F3ED2-D496-4D1F-A613-44007774005C}"/>
          </ac:inkMkLst>
        </pc:inkChg>
        <pc:inkChg chg="add mod">
          <ac:chgData name="Duncan, Kayleigh Elizabeth" userId="0bf9b56d-23ed-474a-a411-c296b6e0ed75" providerId="ADAL" clId="{DE60FA8A-B4F2-4673-B454-98BB6407C17C}" dt="2021-04-19T21:02:18.702" v="1968"/>
          <ac:inkMkLst>
            <pc:docMk/>
            <pc:sldMk cId="1086570641" sldId="665"/>
            <ac:inkMk id="167" creationId="{6FBAE120-2CE8-47B1-9D70-A2FB8F51DFE9}"/>
          </ac:inkMkLst>
        </pc:inkChg>
        <pc:inkChg chg="add mod">
          <ac:chgData name="Duncan, Kayleigh Elizabeth" userId="0bf9b56d-23ed-474a-a411-c296b6e0ed75" providerId="ADAL" clId="{DE60FA8A-B4F2-4673-B454-98BB6407C17C}" dt="2021-04-19T21:02:18.702" v="1968"/>
          <ac:inkMkLst>
            <pc:docMk/>
            <pc:sldMk cId="1086570641" sldId="665"/>
            <ac:inkMk id="168" creationId="{E3338945-4104-4C97-A9B1-66E2F781BBCE}"/>
          </ac:inkMkLst>
        </pc:inkChg>
        <pc:inkChg chg="add mod">
          <ac:chgData name="Duncan, Kayleigh Elizabeth" userId="0bf9b56d-23ed-474a-a411-c296b6e0ed75" providerId="ADAL" clId="{DE60FA8A-B4F2-4673-B454-98BB6407C17C}" dt="2021-04-19T21:02:18.702" v="1968"/>
          <ac:inkMkLst>
            <pc:docMk/>
            <pc:sldMk cId="1086570641" sldId="665"/>
            <ac:inkMk id="169" creationId="{6B65B5B8-AA67-4AE0-BA4E-3B006B7B9056}"/>
          </ac:inkMkLst>
        </pc:inkChg>
        <pc:inkChg chg="add mod">
          <ac:chgData name="Duncan, Kayleigh Elizabeth" userId="0bf9b56d-23ed-474a-a411-c296b6e0ed75" providerId="ADAL" clId="{DE60FA8A-B4F2-4673-B454-98BB6407C17C}" dt="2021-04-19T21:03:07.448" v="1984"/>
          <ac:inkMkLst>
            <pc:docMk/>
            <pc:sldMk cId="1086570641" sldId="665"/>
            <ac:inkMk id="171" creationId="{6626B7AD-AEE3-4019-B853-1909665827D0}"/>
          </ac:inkMkLst>
        </pc:inkChg>
        <pc:inkChg chg="add mod">
          <ac:chgData name="Duncan, Kayleigh Elizabeth" userId="0bf9b56d-23ed-474a-a411-c296b6e0ed75" providerId="ADAL" clId="{DE60FA8A-B4F2-4673-B454-98BB6407C17C}" dt="2021-04-19T21:03:07.448" v="1984"/>
          <ac:inkMkLst>
            <pc:docMk/>
            <pc:sldMk cId="1086570641" sldId="665"/>
            <ac:inkMk id="172" creationId="{B47BD4EC-A8DC-4546-82AC-F36E8E977613}"/>
          </ac:inkMkLst>
        </pc:inkChg>
        <pc:inkChg chg="add mod">
          <ac:chgData name="Duncan, Kayleigh Elizabeth" userId="0bf9b56d-23ed-474a-a411-c296b6e0ed75" providerId="ADAL" clId="{DE60FA8A-B4F2-4673-B454-98BB6407C17C}" dt="2021-04-19T21:03:07.448" v="1984"/>
          <ac:inkMkLst>
            <pc:docMk/>
            <pc:sldMk cId="1086570641" sldId="665"/>
            <ac:inkMk id="173" creationId="{A1F82C20-F734-4B09-A997-55BD0BE22DF9}"/>
          </ac:inkMkLst>
        </pc:inkChg>
        <pc:inkChg chg="add mod">
          <ac:chgData name="Duncan, Kayleigh Elizabeth" userId="0bf9b56d-23ed-474a-a411-c296b6e0ed75" providerId="ADAL" clId="{DE60FA8A-B4F2-4673-B454-98BB6407C17C}" dt="2021-04-19T21:03:07.448" v="1984"/>
          <ac:inkMkLst>
            <pc:docMk/>
            <pc:sldMk cId="1086570641" sldId="665"/>
            <ac:inkMk id="174" creationId="{4905B8C9-96D9-43D5-BBD8-FDBE764636B0}"/>
          </ac:inkMkLst>
        </pc:inkChg>
        <pc:inkChg chg="add mod">
          <ac:chgData name="Duncan, Kayleigh Elizabeth" userId="0bf9b56d-23ed-474a-a411-c296b6e0ed75" providerId="ADAL" clId="{DE60FA8A-B4F2-4673-B454-98BB6407C17C}" dt="2021-04-19T21:03:07.448" v="1984"/>
          <ac:inkMkLst>
            <pc:docMk/>
            <pc:sldMk cId="1086570641" sldId="665"/>
            <ac:inkMk id="175" creationId="{C4937F4B-CEA0-4F15-836E-0B97AEBE12D3}"/>
          </ac:inkMkLst>
        </pc:inkChg>
        <pc:inkChg chg="add mod">
          <ac:chgData name="Duncan, Kayleigh Elizabeth" userId="0bf9b56d-23ed-474a-a411-c296b6e0ed75" providerId="ADAL" clId="{DE60FA8A-B4F2-4673-B454-98BB6407C17C}" dt="2021-04-19T21:03:07.448" v="1984"/>
          <ac:inkMkLst>
            <pc:docMk/>
            <pc:sldMk cId="1086570641" sldId="665"/>
            <ac:inkMk id="177" creationId="{A82474E7-7CF7-43D0-B58D-E2D1FA6D4476}"/>
          </ac:inkMkLst>
        </pc:inkChg>
        <pc:inkChg chg="add mod">
          <ac:chgData name="Duncan, Kayleigh Elizabeth" userId="0bf9b56d-23ed-474a-a411-c296b6e0ed75" providerId="ADAL" clId="{DE60FA8A-B4F2-4673-B454-98BB6407C17C}" dt="2021-04-19T21:03:07.448" v="1984"/>
          <ac:inkMkLst>
            <pc:docMk/>
            <pc:sldMk cId="1086570641" sldId="665"/>
            <ac:inkMk id="178" creationId="{744E3DE1-7809-4386-B997-4E6236A62CD4}"/>
          </ac:inkMkLst>
        </pc:inkChg>
        <pc:inkChg chg="add mod">
          <ac:chgData name="Duncan, Kayleigh Elizabeth" userId="0bf9b56d-23ed-474a-a411-c296b6e0ed75" providerId="ADAL" clId="{DE60FA8A-B4F2-4673-B454-98BB6407C17C}" dt="2021-04-19T21:03:07.448" v="1984"/>
          <ac:inkMkLst>
            <pc:docMk/>
            <pc:sldMk cId="1086570641" sldId="665"/>
            <ac:inkMk id="179" creationId="{5D5BA2A1-E71F-4107-8CB5-522B01F617A4}"/>
          </ac:inkMkLst>
        </pc:inkChg>
        <pc:inkChg chg="add mod">
          <ac:chgData name="Duncan, Kayleigh Elizabeth" userId="0bf9b56d-23ed-474a-a411-c296b6e0ed75" providerId="ADAL" clId="{DE60FA8A-B4F2-4673-B454-98BB6407C17C}" dt="2021-04-19T21:03:07.448" v="1984"/>
          <ac:inkMkLst>
            <pc:docMk/>
            <pc:sldMk cId="1086570641" sldId="665"/>
            <ac:inkMk id="180" creationId="{13970D7D-9ECD-4F8C-9004-AA595B4D7D72}"/>
          </ac:inkMkLst>
        </pc:inkChg>
        <pc:inkChg chg="add mod">
          <ac:chgData name="Duncan, Kayleigh Elizabeth" userId="0bf9b56d-23ed-474a-a411-c296b6e0ed75" providerId="ADAL" clId="{DE60FA8A-B4F2-4673-B454-98BB6407C17C}" dt="2021-04-19T21:03:07.448" v="1984"/>
          <ac:inkMkLst>
            <pc:docMk/>
            <pc:sldMk cId="1086570641" sldId="665"/>
            <ac:inkMk id="181" creationId="{E779817B-0B18-468A-8B55-E35C8BE3FD07}"/>
          </ac:inkMkLst>
        </pc:inkChg>
        <pc:inkChg chg="add mod">
          <ac:chgData name="Duncan, Kayleigh Elizabeth" userId="0bf9b56d-23ed-474a-a411-c296b6e0ed75" providerId="ADAL" clId="{DE60FA8A-B4F2-4673-B454-98BB6407C17C}" dt="2021-04-19T21:03:07.448" v="1984"/>
          <ac:inkMkLst>
            <pc:docMk/>
            <pc:sldMk cId="1086570641" sldId="665"/>
            <ac:inkMk id="182" creationId="{CBE8A474-090B-4B53-887E-18273926CD37}"/>
          </ac:inkMkLst>
        </pc:inkChg>
        <pc:inkChg chg="add mod">
          <ac:chgData name="Duncan, Kayleigh Elizabeth" userId="0bf9b56d-23ed-474a-a411-c296b6e0ed75" providerId="ADAL" clId="{DE60FA8A-B4F2-4673-B454-98BB6407C17C}" dt="2021-04-19T21:03:07.448" v="1984"/>
          <ac:inkMkLst>
            <pc:docMk/>
            <pc:sldMk cId="1086570641" sldId="665"/>
            <ac:inkMk id="183" creationId="{11F7F170-D48B-4853-9751-53C5B1E7EF68}"/>
          </ac:inkMkLst>
        </pc:inkChg>
        <pc:inkChg chg="add mod">
          <ac:chgData name="Duncan, Kayleigh Elizabeth" userId="0bf9b56d-23ed-474a-a411-c296b6e0ed75" providerId="ADAL" clId="{DE60FA8A-B4F2-4673-B454-98BB6407C17C}" dt="2021-04-19T21:03:07.448" v="1984"/>
          <ac:inkMkLst>
            <pc:docMk/>
            <pc:sldMk cId="1086570641" sldId="665"/>
            <ac:inkMk id="184" creationId="{5E7CF487-BEB9-48D3-8387-C31FEBBAE6DC}"/>
          </ac:inkMkLst>
        </pc:inkChg>
        <pc:inkChg chg="add mod">
          <ac:chgData name="Duncan, Kayleigh Elizabeth" userId="0bf9b56d-23ed-474a-a411-c296b6e0ed75" providerId="ADAL" clId="{DE60FA8A-B4F2-4673-B454-98BB6407C17C}" dt="2021-04-19T21:03:07.448" v="1984"/>
          <ac:inkMkLst>
            <pc:docMk/>
            <pc:sldMk cId="1086570641" sldId="665"/>
            <ac:inkMk id="185" creationId="{557DA53C-0269-436A-B010-C60F7999C591}"/>
          </ac:inkMkLst>
        </pc:inkChg>
      </pc:sldChg>
      <pc:sldChg chg="del">
        <pc:chgData name="Duncan, Kayleigh Elizabeth" userId="0bf9b56d-23ed-474a-a411-c296b6e0ed75" providerId="ADAL" clId="{DE60FA8A-B4F2-4673-B454-98BB6407C17C}" dt="2021-04-12T14:46:36.377" v="133" actId="2696"/>
        <pc:sldMkLst>
          <pc:docMk/>
          <pc:sldMk cId="3579562474" sldId="665"/>
        </pc:sldMkLst>
      </pc:sldChg>
      <pc:sldChg chg="del">
        <pc:chgData name="Duncan, Kayleigh Elizabeth" userId="0bf9b56d-23ed-474a-a411-c296b6e0ed75" providerId="ADAL" clId="{DE60FA8A-B4F2-4673-B454-98BB6407C17C}" dt="2021-04-11T21:25:10.916" v="120" actId="47"/>
        <pc:sldMkLst>
          <pc:docMk/>
          <pc:sldMk cId="1107158382" sldId="668"/>
        </pc:sldMkLst>
      </pc:sldChg>
      <pc:sldChg chg="del">
        <pc:chgData name="Duncan, Kayleigh Elizabeth" userId="0bf9b56d-23ed-474a-a411-c296b6e0ed75" providerId="ADAL" clId="{DE60FA8A-B4F2-4673-B454-98BB6407C17C}" dt="2021-04-12T14:37:11.042" v="128" actId="47"/>
        <pc:sldMkLst>
          <pc:docMk/>
          <pc:sldMk cId="3024057619" sldId="669"/>
        </pc:sldMkLst>
      </pc:sldChg>
      <pc:sldChg chg="delSp add del mod">
        <pc:chgData name="Duncan, Kayleigh Elizabeth" userId="0bf9b56d-23ed-474a-a411-c296b6e0ed75" providerId="ADAL" clId="{DE60FA8A-B4F2-4673-B454-98BB6407C17C}" dt="2021-04-19T20:21:12.965" v="1494" actId="478"/>
        <pc:sldMkLst>
          <pc:docMk/>
          <pc:sldMk cId="3459103082" sldId="671"/>
        </pc:sldMkLst>
        <pc:grpChg chg="del">
          <ac:chgData name="Duncan, Kayleigh Elizabeth" userId="0bf9b56d-23ed-474a-a411-c296b6e0ed75" providerId="ADAL" clId="{DE60FA8A-B4F2-4673-B454-98BB6407C17C}" dt="2021-04-19T20:21:12.965" v="1494" actId="478"/>
          <ac:grpSpMkLst>
            <pc:docMk/>
            <pc:sldMk cId="3459103082" sldId="671"/>
            <ac:grpSpMk id="6" creationId="{B3B01D2F-B253-4F5B-8DA3-54CD80AD9681}"/>
          </ac:grpSpMkLst>
        </pc:grpChg>
        <pc:grpChg chg="del">
          <ac:chgData name="Duncan, Kayleigh Elizabeth" userId="0bf9b56d-23ed-474a-a411-c296b6e0ed75" providerId="ADAL" clId="{DE60FA8A-B4F2-4673-B454-98BB6407C17C}" dt="2021-04-19T20:21:10.512" v="1493" actId="478"/>
          <ac:grpSpMkLst>
            <pc:docMk/>
            <pc:sldMk cId="3459103082" sldId="671"/>
            <ac:grpSpMk id="39" creationId="{F851DC93-CC25-40CA-A2FB-B69839213551}"/>
          </ac:grpSpMkLst>
        </pc:grpChg>
        <pc:grpChg chg="del">
          <ac:chgData name="Duncan, Kayleigh Elizabeth" userId="0bf9b56d-23ed-474a-a411-c296b6e0ed75" providerId="ADAL" clId="{DE60FA8A-B4F2-4673-B454-98BB6407C17C}" dt="2021-04-19T20:21:10.512" v="1493" actId="478"/>
          <ac:grpSpMkLst>
            <pc:docMk/>
            <pc:sldMk cId="3459103082" sldId="671"/>
            <ac:grpSpMk id="40" creationId="{327F48B3-188D-4BFF-BCE6-43C77FB08F94}"/>
          </ac:grpSpMkLst>
        </pc:grpChg>
      </pc:sldChg>
      <pc:sldChg chg="add del">
        <pc:chgData name="Duncan, Kayleigh Elizabeth" userId="0bf9b56d-23ed-474a-a411-c296b6e0ed75" providerId="ADAL" clId="{DE60FA8A-B4F2-4673-B454-98BB6407C17C}" dt="2021-04-14T22:01:04.005" v="160" actId="47"/>
        <pc:sldMkLst>
          <pc:docMk/>
          <pc:sldMk cId="1464429500" sldId="672"/>
        </pc:sldMkLst>
      </pc:sldChg>
      <pc:sldChg chg="del">
        <pc:chgData name="Duncan, Kayleigh Elizabeth" userId="0bf9b56d-23ed-474a-a411-c296b6e0ed75" providerId="ADAL" clId="{DE60FA8A-B4F2-4673-B454-98BB6407C17C}" dt="2021-04-12T14:47:48.011" v="135" actId="2696"/>
        <pc:sldMkLst>
          <pc:docMk/>
          <pc:sldMk cId="3518180061" sldId="672"/>
        </pc:sldMkLst>
      </pc:sldChg>
      <pc:sldChg chg="add del">
        <pc:chgData name="Duncan, Kayleigh Elizabeth" userId="0bf9b56d-23ed-474a-a411-c296b6e0ed75" providerId="ADAL" clId="{DE60FA8A-B4F2-4673-B454-98BB6407C17C}" dt="2021-04-14T22:01:04.549" v="163" actId="47"/>
        <pc:sldMkLst>
          <pc:docMk/>
          <pc:sldMk cId="336281691" sldId="673"/>
        </pc:sldMkLst>
      </pc:sldChg>
      <pc:sldChg chg="del">
        <pc:chgData name="Duncan, Kayleigh Elizabeth" userId="0bf9b56d-23ed-474a-a411-c296b6e0ed75" providerId="ADAL" clId="{DE60FA8A-B4F2-4673-B454-98BB6407C17C}" dt="2021-04-12T14:37:11.042" v="128" actId="47"/>
        <pc:sldMkLst>
          <pc:docMk/>
          <pc:sldMk cId="3182433072" sldId="673"/>
        </pc:sldMkLst>
      </pc:sldChg>
      <pc:sldChg chg="del">
        <pc:chgData name="Duncan, Kayleigh Elizabeth" userId="0bf9b56d-23ed-474a-a411-c296b6e0ed75" providerId="ADAL" clId="{DE60FA8A-B4F2-4673-B454-98BB6407C17C}" dt="2021-04-12T14:37:11.042" v="128" actId="47"/>
        <pc:sldMkLst>
          <pc:docMk/>
          <pc:sldMk cId="1001768363" sldId="674"/>
        </pc:sldMkLst>
      </pc:sldChg>
      <pc:sldChg chg="add del">
        <pc:chgData name="Duncan, Kayleigh Elizabeth" userId="0bf9b56d-23ed-474a-a411-c296b6e0ed75" providerId="ADAL" clId="{DE60FA8A-B4F2-4673-B454-98BB6407C17C}" dt="2021-04-14T22:01:04.662" v="164" actId="47"/>
        <pc:sldMkLst>
          <pc:docMk/>
          <pc:sldMk cId="2380238411" sldId="674"/>
        </pc:sldMkLst>
      </pc:sldChg>
      <pc:sldChg chg="add del">
        <pc:chgData name="Duncan, Kayleigh Elizabeth" userId="0bf9b56d-23ed-474a-a411-c296b6e0ed75" providerId="ADAL" clId="{DE60FA8A-B4F2-4673-B454-98BB6407C17C}" dt="2021-04-14T22:01:05.619" v="170" actId="47"/>
        <pc:sldMkLst>
          <pc:docMk/>
          <pc:sldMk cId="1569732705" sldId="675"/>
        </pc:sldMkLst>
      </pc:sldChg>
      <pc:sldChg chg="add del">
        <pc:chgData name="Duncan, Kayleigh Elizabeth" userId="0bf9b56d-23ed-474a-a411-c296b6e0ed75" providerId="ADAL" clId="{DE60FA8A-B4F2-4673-B454-98BB6407C17C}" dt="2021-04-14T22:01:05.789" v="171" actId="47"/>
        <pc:sldMkLst>
          <pc:docMk/>
          <pc:sldMk cId="1559185595" sldId="676"/>
        </pc:sldMkLst>
      </pc:sldChg>
      <pc:sldChg chg="del">
        <pc:chgData name="Duncan, Kayleigh Elizabeth" userId="0bf9b56d-23ed-474a-a411-c296b6e0ed75" providerId="ADAL" clId="{DE60FA8A-B4F2-4673-B454-98BB6407C17C}" dt="2021-04-12T14:37:11.042" v="128" actId="47"/>
        <pc:sldMkLst>
          <pc:docMk/>
          <pc:sldMk cId="1904371845" sldId="676"/>
        </pc:sldMkLst>
      </pc:sldChg>
      <pc:sldChg chg="add del">
        <pc:chgData name="Duncan, Kayleigh Elizabeth" userId="0bf9b56d-23ed-474a-a411-c296b6e0ed75" providerId="ADAL" clId="{DE60FA8A-B4F2-4673-B454-98BB6407C17C}" dt="2021-04-14T22:01:05.955" v="172" actId="47"/>
        <pc:sldMkLst>
          <pc:docMk/>
          <pc:sldMk cId="3625054667" sldId="677"/>
        </pc:sldMkLst>
      </pc:sldChg>
      <pc:sldChg chg="del">
        <pc:chgData name="Duncan, Kayleigh Elizabeth" userId="0bf9b56d-23ed-474a-a411-c296b6e0ed75" providerId="ADAL" clId="{DE60FA8A-B4F2-4673-B454-98BB6407C17C}" dt="2021-04-11T21:25:44.646" v="121" actId="47"/>
        <pc:sldMkLst>
          <pc:docMk/>
          <pc:sldMk cId="4119628400" sldId="677"/>
        </pc:sldMkLst>
      </pc:sldChg>
      <pc:sldChg chg="add ord">
        <pc:chgData name="Duncan, Kayleigh Elizabeth" userId="0bf9b56d-23ed-474a-a411-c296b6e0ed75" providerId="ADAL" clId="{DE60FA8A-B4F2-4673-B454-98BB6407C17C}" dt="2021-04-19T20:20:59.990" v="1492"/>
        <pc:sldMkLst>
          <pc:docMk/>
          <pc:sldMk cId="1852852247" sldId="678"/>
        </pc:sldMkLst>
      </pc:sldChg>
      <pc:sldChg chg="modSp new del mod ord">
        <pc:chgData name="Duncan, Kayleigh Elizabeth" userId="0bf9b56d-23ed-474a-a411-c296b6e0ed75" providerId="ADAL" clId="{DE60FA8A-B4F2-4673-B454-98BB6407C17C}" dt="2021-04-12T14:47:13.805" v="134" actId="2696"/>
        <pc:sldMkLst>
          <pc:docMk/>
          <pc:sldMk cId="3643941619" sldId="678"/>
        </pc:sldMkLst>
        <pc:spChg chg="mod">
          <ac:chgData name="Duncan, Kayleigh Elizabeth" userId="0bf9b56d-23ed-474a-a411-c296b6e0ed75" providerId="ADAL" clId="{DE60FA8A-B4F2-4673-B454-98BB6407C17C}" dt="2021-03-25T15:54:50.381" v="29" actId="20577"/>
          <ac:spMkLst>
            <pc:docMk/>
            <pc:sldMk cId="3643941619" sldId="678"/>
            <ac:spMk id="2" creationId="{FDE8A44B-637E-403B-8FC7-B266C9D200F8}"/>
          </ac:spMkLst>
        </pc:spChg>
        <pc:spChg chg="mod">
          <ac:chgData name="Duncan, Kayleigh Elizabeth" userId="0bf9b56d-23ed-474a-a411-c296b6e0ed75" providerId="ADAL" clId="{DE60FA8A-B4F2-4673-B454-98BB6407C17C}" dt="2021-03-25T15:56:42.553" v="112" actId="20577"/>
          <ac:spMkLst>
            <pc:docMk/>
            <pc:sldMk cId="3643941619" sldId="678"/>
            <ac:spMk id="3" creationId="{C982785A-B50E-42B4-BCC6-B01014302AA2}"/>
          </ac:spMkLst>
        </pc:spChg>
      </pc:sldChg>
      <pc:sldChg chg="addSp delSp new del mod ord modNotesTx">
        <pc:chgData name="Duncan, Kayleigh Elizabeth" userId="0bf9b56d-23ed-474a-a411-c296b6e0ed75" providerId="ADAL" clId="{DE60FA8A-B4F2-4673-B454-98BB6407C17C}" dt="2021-04-12T14:37:11.042" v="128" actId="47"/>
        <pc:sldMkLst>
          <pc:docMk/>
          <pc:sldMk cId="3050354082" sldId="679"/>
        </pc:sldMkLst>
        <pc:spChg chg="del">
          <ac:chgData name="Duncan, Kayleigh Elizabeth" userId="0bf9b56d-23ed-474a-a411-c296b6e0ed75" providerId="ADAL" clId="{DE60FA8A-B4F2-4673-B454-98BB6407C17C}" dt="2021-03-29T18:56:10.240" v="117" actId="478"/>
          <ac:spMkLst>
            <pc:docMk/>
            <pc:sldMk cId="3050354082" sldId="679"/>
            <ac:spMk id="2" creationId="{E0BEE200-6B76-47FD-8E29-2515C77C09B1}"/>
          </ac:spMkLst>
        </pc:spChg>
        <pc:spChg chg="del">
          <ac:chgData name="Duncan, Kayleigh Elizabeth" userId="0bf9b56d-23ed-474a-a411-c296b6e0ed75" providerId="ADAL" clId="{DE60FA8A-B4F2-4673-B454-98BB6407C17C}" dt="2021-03-29T18:56:12.654" v="118" actId="478"/>
          <ac:spMkLst>
            <pc:docMk/>
            <pc:sldMk cId="3050354082" sldId="679"/>
            <ac:spMk id="3" creationId="{518962D4-5B13-439D-BB9A-E413A9DD1209}"/>
          </ac:spMkLst>
        </pc:spChg>
        <pc:spChg chg="add del">
          <ac:chgData name="Duncan, Kayleigh Elizabeth" userId="0bf9b56d-23ed-474a-a411-c296b6e0ed75" providerId="ADAL" clId="{DE60FA8A-B4F2-4673-B454-98BB6407C17C}" dt="2021-03-29T18:55:49.216" v="115" actId="22"/>
          <ac:spMkLst>
            <pc:docMk/>
            <pc:sldMk cId="3050354082" sldId="679"/>
            <ac:spMk id="5" creationId="{4EDEA23B-FDE7-4F77-AFE0-92D738AF2232}"/>
          </ac:spMkLst>
        </pc:spChg>
        <pc:picChg chg="add">
          <ac:chgData name="Duncan, Kayleigh Elizabeth" userId="0bf9b56d-23ed-474a-a411-c296b6e0ed75" providerId="ADAL" clId="{DE60FA8A-B4F2-4673-B454-98BB6407C17C}" dt="2021-03-29T18:56:13.735" v="119"/>
          <ac:picMkLst>
            <pc:docMk/>
            <pc:sldMk cId="3050354082" sldId="679"/>
            <ac:picMk id="1026" creationId="{ED41F3EE-0CBB-48C5-A592-FF5F05C78080}"/>
          </ac:picMkLst>
        </pc:picChg>
      </pc:sldChg>
      <pc:sldChg chg="add del">
        <pc:chgData name="Duncan, Kayleigh Elizabeth" userId="0bf9b56d-23ed-474a-a411-c296b6e0ed75" providerId="ADAL" clId="{DE60FA8A-B4F2-4673-B454-98BB6407C17C}" dt="2021-04-14T22:01:04.990" v="166" actId="47"/>
        <pc:sldMkLst>
          <pc:docMk/>
          <pc:sldMk cId="3705132604" sldId="679"/>
        </pc:sldMkLst>
      </pc:sldChg>
      <pc:sldChg chg="add del">
        <pc:chgData name="Duncan, Kayleigh Elizabeth" userId="0bf9b56d-23ed-474a-a411-c296b6e0ed75" providerId="ADAL" clId="{DE60FA8A-B4F2-4673-B454-98BB6407C17C}" dt="2021-04-14T22:01:05.176" v="167" actId="47"/>
        <pc:sldMkLst>
          <pc:docMk/>
          <pc:sldMk cId="2740285993" sldId="680"/>
        </pc:sldMkLst>
      </pc:sldChg>
      <pc:sldChg chg="add del">
        <pc:chgData name="Duncan, Kayleigh Elizabeth" userId="0bf9b56d-23ed-474a-a411-c296b6e0ed75" providerId="ADAL" clId="{DE60FA8A-B4F2-4673-B454-98BB6407C17C}" dt="2021-04-14T22:01:05.315" v="168" actId="47"/>
        <pc:sldMkLst>
          <pc:docMk/>
          <pc:sldMk cId="2849464506" sldId="681"/>
        </pc:sldMkLst>
      </pc:sldChg>
      <pc:sldChg chg="add del">
        <pc:chgData name="Duncan, Kayleigh Elizabeth" userId="0bf9b56d-23ed-474a-a411-c296b6e0ed75" providerId="ADAL" clId="{DE60FA8A-B4F2-4673-B454-98BB6407C17C}" dt="2021-04-14T22:01:05.461" v="169" actId="47"/>
        <pc:sldMkLst>
          <pc:docMk/>
          <pc:sldMk cId="83174297" sldId="682"/>
        </pc:sldMkLst>
      </pc:sldChg>
      <pc:sldChg chg="add del">
        <pc:chgData name="Duncan, Kayleigh Elizabeth" userId="0bf9b56d-23ed-474a-a411-c296b6e0ed75" providerId="ADAL" clId="{DE60FA8A-B4F2-4673-B454-98BB6407C17C}" dt="2021-04-14T22:01:07.037" v="178" actId="47"/>
        <pc:sldMkLst>
          <pc:docMk/>
          <pc:sldMk cId="1874637310" sldId="683"/>
        </pc:sldMkLst>
      </pc:sldChg>
      <pc:sldChg chg="add del">
        <pc:chgData name="Duncan, Kayleigh Elizabeth" userId="0bf9b56d-23ed-474a-a411-c296b6e0ed75" providerId="ADAL" clId="{DE60FA8A-B4F2-4673-B454-98BB6407C17C}" dt="2021-04-14T22:01:07.423" v="180" actId="47"/>
        <pc:sldMkLst>
          <pc:docMk/>
          <pc:sldMk cId="36712531" sldId="684"/>
        </pc:sldMkLst>
      </pc:sldChg>
      <pc:sldChg chg="add del">
        <pc:chgData name="Duncan, Kayleigh Elizabeth" userId="0bf9b56d-23ed-474a-a411-c296b6e0ed75" providerId="ADAL" clId="{DE60FA8A-B4F2-4673-B454-98BB6407C17C}" dt="2021-04-14T22:01:07.608" v="181" actId="47"/>
        <pc:sldMkLst>
          <pc:docMk/>
          <pc:sldMk cId="4229758909" sldId="685"/>
        </pc:sldMkLst>
      </pc:sldChg>
      <pc:sldChg chg="add del">
        <pc:chgData name="Duncan, Kayleigh Elizabeth" userId="0bf9b56d-23ed-474a-a411-c296b6e0ed75" providerId="ADAL" clId="{DE60FA8A-B4F2-4673-B454-98BB6407C17C}" dt="2021-04-14T22:01:07.756" v="182" actId="47"/>
        <pc:sldMkLst>
          <pc:docMk/>
          <pc:sldMk cId="3894811603" sldId="686"/>
        </pc:sldMkLst>
      </pc:sldChg>
      <pc:sldChg chg="modSp add mod">
        <pc:chgData name="Duncan, Kayleigh Elizabeth" userId="0bf9b56d-23ed-474a-a411-c296b6e0ed75" providerId="ADAL" clId="{DE60FA8A-B4F2-4673-B454-98BB6407C17C}" dt="2021-04-19T21:55:10.104" v="2224" actId="1076"/>
        <pc:sldMkLst>
          <pc:docMk/>
          <pc:sldMk cId="3182433072" sldId="687"/>
        </pc:sldMkLst>
        <pc:picChg chg="mod">
          <ac:chgData name="Duncan, Kayleigh Elizabeth" userId="0bf9b56d-23ed-474a-a411-c296b6e0ed75" providerId="ADAL" clId="{DE60FA8A-B4F2-4673-B454-98BB6407C17C}" dt="2021-04-19T21:55:10.104" v="2224" actId="1076"/>
          <ac:picMkLst>
            <pc:docMk/>
            <pc:sldMk cId="3182433072" sldId="687"/>
            <ac:picMk id="5" creationId="{E86D7748-79BD-4E37-993B-2F543B48CBB1}"/>
          </ac:picMkLst>
        </pc:picChg>
      </pc:sldChg>
      <pc:sldChg chg="add">
        <pc:chgData name="Duncan, Kayleigh Elizabeth" userId="0bf9b56d-23ed-474a-a411-c296b6e0ed75" providerId="ADAL" clId="{DE60FA8A-B4F2-4673-B454-98BB6407C17C}" dt="2021-04-14T22:00:53.856" v="154"/>
        <pc:sldMkLst>
          <pc:docMk/>
          <pc:sldMk cId="1001768363" sldId="688"/>
        </pc:sldMkLst>
      </pc:sldChg>
      <pc:sldChg chg="add">
        <pc:chgData name="Duncan, Kayleigh Elizabeth" userId="0bf9b56d-23ed-474a-a411-c296b6e0ed75" providerId="ADAL" clId="{DE60FA8A-B4F2-4673-B454-98BB6407C17C}" dt="2021-04-14T22:00:53.856" v="154"/>
        <pc:sldMkLst>
          <pc:docMk/>
          <pc:sldMk cId="1904371845" sldId="689"/>
        </pc:sldMkLst>
      </pc:sldChg>
      <pc:sldChg chg="add">
        <pc:chgData name="Duncan, Kayleigh Elizabeth" userId="0bf9b56d-23ed-474a-a411-c296b6e0ed75" providerId="ADAL" clId="{DE60FA8A-B4F2-4673-B454-98BB6407C17C}" dt="2021-04-14T22:00:53.856" v="154"/>
        <pc:sldMkLst>
          <pc:docMk/>
          <pc:sldMk cId="3050354082" sldId="690"/>
        </pc:sldMkLst>
      </pc:sldChg>
      <pc:sldChg chg="add ord">
        <pc:chgData name="Duncan, Kayleigh Elizabeth" userId="0bf9b56d-23ed-474a-a411-c296b6e0ed75" providerId="ADAL" clId="{DE60FA8A-B4F2-4673-B454-98BB6407C17C}" dt="2021-04-19T19:35:31.618" v="862"/>
        <pc:sldMkLst>
          <pc:docMk/>
          <pc:sldMk cId="4125968786" sldId="691"/>
        </pc:sldMkLst>
      </pc:sldChg>
      <pc:sldChg chg="add ord">
        <pc:chgData name="Duncan, Kayleigh Elizabeth" userId="0bf9b56d-23ed-474a-a411-c296b6e0ed75" providerId="ADAL" clId="{DE60FA8A-B4F2-4673-B454-98BB6407C17C}" dt="2021-04-19T19:35:31.618" v="862"/>
        <pc:sldMkLst>
          <pc:docMk/>
          <pc:sldMk cId="3579562474" sldId="692"/>
        </pc:sldMkLst>
      </pc:sldChg>
      <pc:sldChg chg="add">
        <pc:chgData name="Duncan, Kayleigh Elizabeth" userId="0bf9b56d-23ed-474a-a411-c296b6e0ed75" providerId="ADAL" clId="{DE60FA8A-B4F2-4673-B454-98BB6407C17C}" dt="2021-04-14T22:00:53.856" v="154"/>
        <pc:sldMkLst>
          <pc:docMk/>
          <pc:sldMk cId="3643941619" sldId="693"/>
        </pc:sldMkLst>
      </pc:sldChg>
      <pc:sldChg chg="add">
        <pc:chgData name="Duncan, Kayleigh Elizabeth" userId="0bf9b56d-23ed-474a-a411-c296b6e0ed75" providerId="ADAL" clId="{DE60FA8A-B4F2-4673-B454-98BB6407C17C}" dt="2021-04-14T22:00:53.856" v="154"/>
        <pc:sldMkLst>
          <pc:docMk/>
          <pc:sldMk cId="4051653758" sldId="694"/>
        </pc:sldMkLst>
      </pc:sldChg>
      <pc:sldChg chg="add">
        <pc:chgData name="Duncan, Kayleigh Elizabeth" userId="0bf9b56d-23ed-474a-a411-c296b6e0ed75" providerId="ADAL" clId="{DE60FA8A-B4F2-4673-B454-98BB6407C17C}" dt="2021-04-14T22:00:53.856" v="154"/>
        <pc:sldMkLst>
          <pc:docMk/>
          <pc:sldMk cId="3518180061" sldId="695"/>
        </pc:sldMkLst>
      </pc:sldChg>
      <pc:sldChg chg="add">
        <pc:chgData name="Duncan, Kayleigh Elizabeth" userId="0bf9b56d-23ed-474a-a411-c296b6e0ed75" providerId="ADAL" clId="{DE60FA8A-B4F2-4673-B454-98BB6407C17C}" dt="2021-04-14T22:00:53.856" v="154"/>
        <pc:sldMkLst>
          <pc:docMk/>
          <pc:sldMk cId="2684814655" sldId="696"/>
        </pc:sldMkLst>
      </pc:sldChg>
      <pc:sldChg chg="add">
        <pc:chgData name="Duncan, Kayleigh Elizabeth" userId="0bf9b56d-23ed-474a-a411-c296b6e0ed75" providerId="ADAL" clId="{DE60FA8A-B4F2-4673-B454-98BB6407C17C}" dt="2021-04-14T22:00:53.856" v="154"/>
        <pc:sldMkLst>
          <pc:docMk/>
          <pc:sldMk cId="2553044328" sldId="697"/>
        </pc:sldMkLst>
      </pc:sldChg>
      <pc:sldChg chg="addSp delSp add mod setBg delDesignElem">
        <pc:chgData name="Duncan, Kayleigh Elizabeth" userId="0bf9b56d-23ed-474a-a411-c296b6e0ed75" providerId="ADAL" clId="{DE60FA8A-B4F2-4673-B454-98BB6407C17C}" dt="2021-04-19T19:36:49.732" v="865" actId="26606"/>
        <pc:sldMkLst>
          <pc:docMk/>
          <pc:sldMk cId="996569872" sldId="698"/>
        </pc:sldMkLst>
        <pc:spChg chg="del">
          <ac:chgData name="Duncan, Kayleigh Elizabeth" userId="0bf9b56d-23ed-474a-a411-c296b6e0ed75" providerId="ADAL" clId="{DE60FA8A-B4F2-4673-B454-98BB6407C17C}" dt="2021-04-14T22:00:53.856" v="154"/>
          <ac:spMkLst>
            <pc:docMk/>
            <pc:sldMk cId="996569872" sldId="698"/>
            <ac:spMk id="71" creationId="{32454A55-8D0E-4288-BA8C-0F28467A20D8}"/>
          </ac:spMkLst>
        </pc:spChg>
        <pc:spChg chg="del">
          <ac:chgData name="Duncan, Kayleigh Elizabeth" userId="0bf9b56d-23ed-474a-a411-c296b6e0ed75" providerId="ADAL" clId="{DE60FA8A-B4F2-4673-B454-98BB6407C17C}" dt="2021-04-14T22:00:53.856" v="154"/>
          <ac:spMkLst>
            <pc:docMk/>
            <pc:sldMk cId="996569872" sldId="698"/>
            <ac:spMk id="73" creationId="{42BF945A-4452-4881-AF25-582DE1943CF8}"/>
          </ac:spMkLst>
        </pc:spChg>
        <pc:spChg chg="del">
          <ac:chgData name="Duncan, Kayleigh Elizabeth" userId="0bf9b56d-23ed-474a-a411-c296b6e0ed75" providerId="ADAL" clId="{DE60FA8A-B4F2-4673-B454-98BB6407C17C}" dt="2021-04-14T22:00:53.856" v="154"/>
          <ac:spMkLst>
            <pc:docMk/>
            <pc:sldMk cId="996569872" sldId="698"/>
            <ac:spMk id="75" creationId="{7BF02DAB-EEF0-487F-A106-B70843EA6DFC}"/>
          </ac:spMkLst>
        </pc:spChg>
        <pc:spChg chg="add">
          <ac:chgData name="Duncan, Kayleigh Elizabeth" userId="0bf9b56d-23ed-474a-a411-c296b6e0ed75" providerId="ADAL" clId="{DE60FA8A-B4F2-4673-B454-98BB6407C17C}" dt="2021-04-19T19:36:49.732" v="865" actId="26606"/>
          <ac:spMkLst>
            <pc:docMk/>
            <pc:sldMk cId="996569872" sldId="698"/>
            <ac:spMk id="5124" creationId="{32454A55-8D0E-4288-BA8C-0F28467A20D8}"/>
          </ac:spMkLst>
        </pc:spChg>
        <pc:spChg chg="add">
          <ac:chgData name="Duncan, Kayleigh Elizabeth" userId="0bf9b56d-23ed-474a-a411-c296b6e0ed75" providerId="ADAL" clId="{DE60FA8A-B4F2-4673-B454-98BB6407C17C}" dt="2021-04-19T19:36:49.732" v="865" actId="26606"/>
          <ac:spMkLst>
            <pc:docMk/>
            <pc:sldMk cId="996569872" sldId="698"/>
            <ac:spMk id="5125" creationId="{42BF945A-4452-4881-AF25-582DE1943CF8}"/>
          </ac:spMkLst>
        </pc:spChg>
        <pc:spChg chg="add">
          <ac:chgData name="Duncan, Kayleigh Elizabeth" userId="0bf9b56d-23ed-474a-a411-c296b6e0ed75" providerId="ADAL" clId="{DE60FA8A-B4F2-4673-B454-98BB6407C17C}" dt="2021-04-19T19:36:49.732" v="865" actId="26606"/>
          <ac:spMkLst>
            <pc:docMk/>
            <pc:sldMk cId="996569872" sldId="698"/>
            <ac:spMk id="5126" creationId="{7BF02DAB-EEF0-487F-A106-B70843EA6DFC}"/>
          </ac:spMkLst>
        </pc:spChg>
      </pc:sldChg>
      <pc:sldChg chg="addSp delSp modSp add mod setBg delDesignElem">
        <pc:chgData name="Duncan, Kayleigh Elizabeth" userId="0bf9b56d-23ed-474a-a411-c296b6e0ed75" providerId="ADAL" clId="{DE60FA8A-B4F2-4673-B454-98BB6407C17C}" dt="2021-04-19T19:36:46.375" v="864" actId="26606"/>
        <pc:sldMkLst>
          <pc:docMk/>
          <pc:sldMk cId="1261180886" sldId="699"/>
        </pc:sldMkLst>
        <pc:spChg chg="mod">
          <ac:chgData name="Duncan, Kayleigh Elizabeth" userId="0bf9b56d-23ed-474a-a411-c296b6e0ed75" providerId="ADAL" clId="{DE60FA8A-B4F2-4673-B454-98BB6407C17C}" dt="2021-04-19T19:36:46.375" v="864" actId="26606"/>
          <ac:spMkLst>
            <pc:docMk/>
            <pc:sldMk cId="1261180886" sldId="699"/>
            <ac:spMk id="3" creationId="{3B5E1108-ACF3-4D1F-B51C-8B9D098E24B4}"/>
          </ac:spMkLst>
        </pc:spChg>
        <pc:spChg chg="add">
          <ac:chgData name="Duncan, Kayleigh Elizabeth" userId="0bf9b56d-23ed-474a-a411-c296b6e0ed75" providerId="ADAL" clId="{DE60FA8A-B4F2-4673-B454-98BB6407C17C}" dt="2021-04-19T19:36:46.375" v="864" actId="26606"/>
          <ac:spMkLst>
            <pc:docMk/>
            <pc:sldMk cId="1261180886" sldId="699"/>
            <ac:spMk id="71" creationId="{878E39B0-B6CB-49AB-A20A-A6C85A5CD045}"/>
          </ac:spMkLst>
        </pc:spChg>
        <pc:spChg chg="add">
          <ac:chgData name="Duncan, Kayleigh Elizabeth" userId="0bf9b56d-23ed-474a-a411-c296b6e0ed75" providerId="ADAL" clId="{DE60FA8A-B4F2-4673-B454-98BB6407C17C}" dt="2021-04-19T19:36:46.375" v="864" actId="26606"/>
          <ac:spMkLst>
            <pc:docMk/>
            <pc:sldMk cId="1261180886" sldId="699"/>
            <ac:spMk id="73" creationId="{7D000E2A-988F-47B5-97D7-A1967C197A0A}"/>
          </ac:spMkLst>
        </pc:spChg>
        <pc:spChg chg="add">
          <ac:chgData name="Duncan, Kayleigh Elizabeth" userId="0bf9b56d-23ed-474a-a411-c296b6e0ed75" providerId="ADAL" clId="{DE60FA8A-B4F2-4673-B454-98BB6407C17C}" dt="2021-04-19T19:36:46.375" v="864" actId="26606"/>
          <ac:spMkLst>
            <pc:docMk/>
            <pc:sldMk cId="1261180886" sldId="699"/>
            <ac:spMk id="75" creationId="{2DF9A8DC-DF87-4436-BC2F-27B68DEB3B44}"/>
          </ac:spMkLst>
        </pc:spChg>
        <pc:spChg chg="del">
          <ac:chgData name="Duncan, Kayleigh Elizabeth" userId="0bf9b56d-23ed-474a-a411-c296b6e0ed75" providerId="ADAL" clId="{DE60FA8A-B4F2-4673-B454-98BB6407C17C}" dt="2021-04-14T22:00:53.856" v="154"/>
          <ac:spMkLst>
            <pc:docMk/>
            <pc:sldMk cId="1261180886" sldId="699"/>
            <ac:spMk id="4103" creationId="{32454A55-8D0E-4288-BA8C-0F28467A20D8}"/>
          </ac:spMkLst>
        </pc:spChg>
        <pc:spChg chg="del">
          <ac:chgData name="Duncan, Kayleigh Elizabeth" userId="0bf9b56d-23ed-474a-a411-c296b6e0ed75" providerId="ADAL" clId="{DE60FA8A-B4F2-4673-B454-98BB6407C17C}" dt="2021-04-14T22:00:53.856" v="154"/>
          <ac:spMkLst>
            <pc:docMk/>
            <pc:sldMk cId="1261180886" sldId="699"/>
            <ac:spMk id="4104" creationId="{42BF945A-4452-4881-AF25-582DE1943CF8}"/>
          </ac:spMkLst>
        </pc:spChg>
        <pc:spChg chg="del">
          <ac:chgData name="Duncan, Kayleigh Elizabeth" userId="0bf9b56d-23ed-474a-a411-c296b6e0ed75" providerId="ADAL" clId="{DE60FA8A-B4F2-4673-B454-98BB6407C17C}" dt="2021-04-14T22:00:53.856" v="154"/>
          <ac:spMkLst>
            <pc:docMk/>
            <pc:sldMk cId="1261180886" sldId="699"/>
            <ac:spMk id="4105" creationId="{7BF02DAB-EEF0-487F-A106-B70843EA6DFC}"/>
          </ac:spMkLst>
        </pc:spChg>
        <pc:picChg chg="mod">
          <ac:chgData name="Duncan, Kayleigh Elizabeth" userId="0bf9b56d-23ed-474a-a411-c296b6e0ed75" providerId="ADAL" clId="{DE60FA8A-B4F2-4673-B454-98BB6407C17C}" dt="2021-04-19T19:36:46.375" v="864" actId="26606"/>
          <ac:picMkLst>
            <pc:docMk/>
            <pc:sldMk cId="1261180886" sldId="699"/>
            <ac:picMk id="4098" creationId="{CFD73E97-D69C-4FBA-B0E6-3B0A1ED7636A}"/>
          </ac:picMkLst>
        </pc:picChg>
      </pc:sldChg>
      <pc:sldChg chg="add">
        <pc:chgData name="Duncan, Kayleigh Elizabeth" userId="0bf9b56d-23ed-474a-a411-c296b6e0ed75" providerId="ADAL" clId="{DE60FA8A-B4F2-4673-B454-98BB6407C17C}" dt="2021-04-14T22:00:53.856" v="154"/>
        <pc:sldMkLst>
          <pc:docMk/>
          <pc:sldMk cId="3711557379" sldId="700"/>
        </pc:sldMkLst>
      </pc:sldChg>
      <pc:sldChg chg="add">
        <pc:chgData name="Duncan, Kayleigh Elizabeth" userId="0bf9b56d-23ed-474a-a411-c296b6e0ed75" providerId="ADAL" clId="{DE60FA8A-B4F2-4673-B454-98BB6407C17C}" dt="2021-04-14T22:00:53.856" v="154"/>
        <pc:sldMkLst>
          <pc:docMk/>
          <pc:sldMk cId="383106865" sldId="702"/>
        </pc:sldMkLst>
      </pc:sldChg>
      <pc:sldChg chg="add">
        <pc:chgData name="Duncan, Kayleigh Elizabeth" userId="0bf9b56d-23ed-474a-a411-c296b6e0ed75" providerId="ADAL" clId="{DE60FA8A-B4F2-4673-B454-98BB6407C17C}" dt="2021-04-14T22:00:53.856" v="154"/>
        <pc:sldMkLst>
          <pc:docMk/>
          <pc:sldMk cId="2457526952" sldId="703"/>
        </pc:sldMkLst>
      </pc:sldChg>
      <pc:sldChg chg="modSp new mod">
        <pc:chgData name="Duncan, Kayleigh Elizabeth" userId="0bf9b56d-23ed-474a-a411-c296b6e0ed75" providerId="ADAL" clId="{DE60FA8A-B4F2-4673-B454-98BB6407C17C}" dt="2021-04-18T13:14:28.213" v="378" actId="20577"/>
        <pc:sldMkLst>
          <pc:docMk/>
          <pc:sldMk cId="2583728474" sldId="704"/>
        </pc:sldMkLst>
        <pc:spChg chg="mod">
          <ac:chgData name="Duncan, Kayleigh Elizabeth" userId="0bf9b56d-23ed-474a-a411-c296b6e0ed75" providerId="ADAL" clId="{DE60FA8A-B4F2-4673-B454-98BB6407C17C}" dt="2021-04-18T13:13:15.759" v="214" actId="20577"/>
          <ac:spMkLst>
            <pc:docMk/>
            <pc:sldMk cId="2583728474" sldId="704"/>
            <ac:spMk id="2" creationId="{598779C0-9FFA-4111-96CF-1FE1C3C74D08}"/>
          </ac:spMkLst>
        </pc:spChg>
        <pc:spChg chg="mod">
          <ac:chgData name="Duncan, Kayleigh Elizabeth" userId="0bf9b56d-23ed-474a-a411-c296b6e0ed75" providerId="ADAL" clId="{DE60FA8A-B4F2-4673-B454-98BB6407C17C}" dt="2021-04-18T13:14:28.213" v="378" actId="20577"/>
          <ac:spMkLst>
            <pc:docMk/>
            <pc:sldMk cId="2583728474" sldId="704"/>
            <ac:spMk id="3" creationId="{AE491B2D-15C6-4620-909F-7416278DBCB1}"/>
          </ac:spMkLst>
        </pc:spChg>
      </pc:sldChg>
      <pc:sldChg chg="modSp new mod ord">
        <pc:chgData name="Duncan, Kayleigh Elizabeth" userId="0bf9b56d-23ed-474a-a411-c296b6e0ed75" providerId="ADAL" clId="{DE60FA8A-B4F2-4673-B454-98BB6407C17C}" dt="2021-04-19T20:33:22.349" v="1599" actId="20577"/>
        <pc:sldMkLst>
          <pc:docMk/>
          <pc:sldMk cId="1623336824" sldId="705"/>
        </pc:sldMkLst>
        <pc:spChg chg="mod">
          <ac:chgData name="Duncan, Kayleigh Elizabeth" userId="0bf9b56d-23ed-474a-a411-c296b6e0ed75" providerId="ADAL" clId="{DE60FA8A-B4F2-4673-B454-98BB6407C17C}" dt="2021-04-18T13:15:07.796" v="388" actId="20577"/>
          <ac:spMkLst>
            <pc:docMk/>
            <pc:sldMk cId="1623336824" sldId="705"/>
            <ac:spMk id="2" creationId="{74343528-A4A9-49AA-B3AE-904EE8687945}"/>
          </ac:spMkLst>
        </pc:spChg>
        <pc:spChg chg="mod">
          <ac:chgData name="Duncan, Kayleigh Elizabeth" userId="0bf9b56d-23ed-474a-a411-c296b6e0ed75" providerId="ADAL" clId="{DE60FA8A-B4F2-4673-B454-98BB6407C17C}" dt="2021-04-19T20:33:22.349" v="1599" actId="20577"/>
          <ac:spMkLst>
            <pc:docMk/>
            <pc:sldMk cId="1623336824" sldId="705"/>
            <ac:spMk id="3" creationId="{9ED31B2E-C8B3-40E4-8780-13FD8CD05321}"/>
          </ac:spMkLst>
        </pc:spChg>
      </pc:sldChg>
      <pc:sldChg chg="add del">
        <pc:chgData name="Duncan, Kayleigh Elizabeth" userId="0bf9b56d-23ed-474a-a411-c296b6e0ed75" providerId="ADAL" clId="{DE60FA8A-B4F2-4673-B454-98BB6407C17C}" dt="2021-04-14T22:01:06.803" v="177" actId="47"/>
        <pc:sldMkLst>
          <pc:docMk/>
          <pc:sldMk cId="4025407302" sldId="705"/>
        </pc:sldMkLst>
      </pc:sldChg>
      <pc:sldChg chg="modSp new mod modNotesTx">
        <pc:chgData name="Duncan, Kayleigh Elizabeth" userId="0bf9b56d-23ed-474a-a411-c296b6e0ed75" providerId="ADAL" clId="{DE60FA8A-B4F2-4673-B454-98BB6407C17C}" dt="2021-04-19T20:45:54.523" v="1609" actId="20577"/>
        <pc:sldMkLst>
          <pc:docMk/>
          <pc:sldMk cId="132999579" sldId="706"/>
        </pc:sldMkLst>
        <pc:spChg chg="mod">
          <ac:chgData name="Duncan, Kayleigh Elizabeth" userId="0bf9b56d-23ed-474a-a411-c296b6e0ed75" providerId="ADAL" clId="{DE60FA8A-B4F2-4673-B454-98BB6407C17C}" dt="2021-04-19T18:31:47.787" v="712" actId="20577"/>
          <ac:spMkLst>
            <pc:docMk/>
            <pc:sldMk cId="132999579" sldId="706"/>
            <ac:spMk id="2" creationId="{656639D2-2C9F-4F2F-AB28-734027B3ABF9}"/>
          </ac:spMkLst>
        </pc:spChg>
        <pc:spChg chg="mod">
          <ac:chgData name="Duncan, Kayleigh Elizabeth" userId="0bf9b56d-23ed-474a-a411-c296b6e0ed75" providerId="ADAL" clId="{DE60FA8A-B4F2-4673-B454-98BB6407C17C}" dt="2021-04-19T20:45:54.523" v="1609" actId="20577"/>
          <ac:spMkLst>
            <pc:docMk/>
            <pc:sldMk cId="132999579" sldId="706"/>
            <ac:spMk id="3" creationId="{1D3ADB5A-4EFB-49D8-A8C2-50B25CCE5AA0}"/>
          </ac:spMkLst>
        </pc:spChg>
      </pc:sldChg>
      <pc:sldChg chg="addSp delSp modSp new mod">
        <pc:chgData name="Duncan, Kayleigh Elizabeth" userId="0bf9b56d-23ed-474a-a411-c296b6e0ed75" providerId="ADAL" clId="{DE60FA8A-B4F2-4673-B454-98BB6407C17C}" dt="2021-04-19T22:04:30.777" v="2352"/>
        <pc:sldMkLst>
          <pc:docMk/>
          <pc:sldMk cId="1458627056" sldId="707"/>
        </pc:sldMkLst>
        <pc:spChg chg="mod">
          <ac:chgData name="Duncan, Kayleigh Elizabeth" userId="0bf9b56d-23ed-474a-a411-c296b6e0ed75" providerId="ADAL" clId="{DE60FA8A-B4F2-4673-B454-98BB6407C17C}" dt="2021-04-19T20:06:51.896" v="1226" actId="20577"/>
          <ac:spMkLst>
            <pc:docMk/>
            <pc:sldMk cId="1458627056" sldId="707"/>
            <ac:spMk id="2" creationId="{2278F4FE-7CAB-4727-B2FD-9D9CA597A2AF}"/>
          </ac:spMkLst>
        </pc:spChg>
        <pc:spChg chg="mod">
          <ac:chgData name="Duncan, Kayleigh Elizabeth" userId="0bf9b56d-23ed-474a-a411-c296b6e0ed75" providerId="ADAL" clId="{DE60FA8A-B4F2-4673-B454-98BB6407C17C}" dt="2021-04-19T20:10:25.294" v="1490" actId="20577"/>
          <ac:spMkLst>
            <pc:docMk/>
            <pc:sldMk cId="1458627056" sldId="707"/>
            <ac:spMk id="3" creationId="{1FFE05A7-3BBE-4263-9633-3E1A3E28812D}"/>
          </ac:spMkLst>
        </pc:spChg>
        <pc:grpChg chg="del mod">
          <ac:chgData name="Duncan, Kayleigh Elizabeth" userId="0bf9b56d-23ed-474a-a411-c296b6e0ed75" providerId="ADAL" clId="{DE60FA8A-B4F2-4673-B454-98BB6407C17C}" dt="2021-04-19T22:04:26.329" v="2349"/>
          <ac:grpSpMkLst>
            <pc:docMk/>
            <pc:sldMk cId="1458627056" sldId="707"/>
            <ac:grpSpMk id="20" creationId="{F5E9C063-19AD-4D21-B3B1-B4EADDDCB5AC}"/>
          </ac:grpSpMkLst>
        </pc:grpChg>
        <pc:grpChg chg="del mod">
          <ac:chgData name="Duncan, Kayleigh Elizabeth" userId="0bf9b56d-23ed-474a-a411-c296b6e0ed75" providerId="ADAL" clId="{DE60FA8A-B4F2-4673-B454-98BB6407C17C}" dt="2021-04-19T22:04:26.329" v="2349"/>
          <ac:grpSpMkLst>
            <pc:docMk/>
            <pc:sldMk cId="1458627056" sldId="707"/>
            <ac:grpSpMk id="21" creationId="{FEEA8F4E-9B65-47D6-AB33-EA8DF2BE656A}"/>
          </ac:grpSpMkLst>
        </pc:grpChg>
        <pc:grpChg chg="del mod">
          <ac:chgData name="Duncan, Kayleigh Elizabeth" userId="0bf9b56d-23ed-474a-a411-c296b6e0ed75" providerId="ADAL" clId="{DE60FA8A-B4F2-4673-B454-98BB6407C17C}" dt="2021-04-19T22:04:30.777" v="2352"/>
          <ac:grpSpMkLst>
            <pc:docMk/>
            <pc:sldMk cId="1458627056" sldId="707"/>
            <ac:grpSpMk id="36" creationId="{15550BD8-5796-414F-8F52-E45D22E167EE}"/>
          </ac:grpSpMkLst>
        </pc:grpChg>
        <pc:grpChg chg="mod">
          <ac:chgData name="Duncan, Kayleigh Elizabeth" userId="0bf9b56d-23ed-474a-a411-c296b6e0ed75" providerId="ADAL" clId="{DE60FA8A-B4F2-4673-B454-98BB6407C17C}" dt="2021-04-19T22:04:30.777" v="2352"/>
          <ac:grpSpMkLst>
            <pc:docMk/>
            <pc:sldMk cId="1458627056" sldId="707"/>
            <ac:grpSpMk id="39" creationId="{F85C2E92-DC6A-4DAA-9FD5-D434BBF10497}"/>
          </ac:grpSpMkLst>
        </pc:grpChg>
        <pc:inkChg chg="add mod">
          <ac:chgData name="Duncan, Kayleigh Elizabeth" userId="0bf9b56d-23ed-474a-a411-c296b6e0ed75" providerId="ADAL" clId="{DE60FA8A-B4F2-4673-B454-98BB6407C17C}" dt="2021-04-19T22:04:30.777" v="2352"/>
          <ac:inkMkLst>
            <pc:docMk/>
            <pc:sldMk cId="1458627056" sldId="707"/>
            <ac:inkMk id="4" creationId="{8DAC2404-9D1B-4E1A-995D-D771A09CCB8E}"/>
          </ac:inkMkLst>
        </pc:inkChg>
        <pc:inkChg chg="add mod">
          <ac:chgData name="Duncan, Kayleigh Elizabeth" userId="0bf9b56d-23ed-474a-a411-c296b6e0ed75" providerId="ADAL" clId="{DE60FA8A-B4F2-4673-B454-98BB6407C17C}" dt="2021-04-19T22:04:30.777" v="2352"/>
          <ac:inkMkLst>
            <pc:docMk/>
            <pc:sldMk cId="1458627056" sldId="707"/>
            <ac:inkMk id="5" creationId="{C8D01EC0-D36A-429D-964D-7C66AB09AE4F}"/>
          </ac:inkMkLst>
        </pc:inkChg>
        <pc:inkChg chg="add mod">
          <ac:chgData name="Duncan, Kayleigh Elizabeth" userId="0bf9b56d-23ed-474a-a411-c296b6e0ed75" providerId="ADAL" clId="{DE60FA8A-B4F2-4673-B454-98BB6407C17C}" dt="2021-04-19T22:04:30.777" v="2352"/>
          <ac:inkMkLst>
            <pc:docMk/>
            <pc:sldMk cId="1458627056" sldId="707"/>
            <ac:inkMk id="6" creationId="{D078E979-D7F1-43E2-9BEE-41860D6D958D}"/>
          </ac:inkMkLst>
        </pc:inkChg>
        <pc:inkChg chg="add mod">
          <ac:chgData name="Duncan, Kayleigh Elizabeth" userId="0bf9b56d-23ed-474a-a411-c296b6e0ed75" providerId="ADAL" clId="{DE60FA8A-B4F2-4673-B454-98BB6407C17C}" dt="2021-04-19T22:04:30.777" v="2352"/>
          <ac:inkMkLst>
            <pc:docMk/>
            <pc:sldMk cId="1458627056" sldId="707"/>
            <ac:inkMk id="7" creationId="{4A927515-F05F-4F0C-89D1-C9D7E0ECA46D}"/>
          </ac:inkMkLst>
        </pc:inkChg>
        <pc:inkChg chg="add mod">
          <ac:chgData name="Duncan, Kayleigh Elizabeth" userId="0bf9b56d-23ed-474a-a411-c296b6e0ed75" providerId="ADAL" clId="{DE60FA8A-B4F2-4673-B454-98BB6407C17C}" dt="2021-04-19T22:04:30.777" v="2352"/>
          <ac:inkMkLst>
            <pc:docMk/>
            <pc:sldMk cId="1458627056" sldId="707"/>
            <ac:inkMk id="8" creationId="{B537BF1C-379A-4A1D-BEB7-8842C5C6B778}"/>
          </ac:inkMkLst>
        </pc:inkChg>
        <pc:inkChg chg="add mod">
          <ac:chgData name="Duncan, Kayleigh Elizabeth" userId="0bf9b56d-23ed-474a-a411-c296b6e0ed75" providerId="ADAL" clId="{DE60FA8A-B4F2-4673-B454-98BB6407C17C}" dt="2021-04-19T22:04:30.777" v="2352"/>
          <ac:inkMkLst>
            <pc:docMk/>
            <pc:sldMk cId="1458627056" sldId="707"/>
            <ac:inkMk id="9" creationId="{919EE295-84DC-4C57-AF49-7A316B90E88C}"/>
          </ac:inkMkLst>
        </pc:inkChg>
        <pc:inkChg chg="add mod">
          <ac:chgData name="Duncan, Kayleigh Elizabeth" userId="0bf9b56d-23ed-474a-a411-c296b6e0ed75" providerId="ADAL" clId="{DE60FA8A-B4F2-4673-B454-98BB6407C17C}" dt="2021-04-19T22:04:30.777" v="2352"/>
          <ac:inkMkLst>
            <pc:docMk/>
            <pc:sldMk cId="1458627056" sldId="707"/>
            <ac:inkMk id="10" creationId="{9DBDCF8C-97D1-4534-B7A4-99C255286A31}"/>
          </ac:inkMkLst>
        </pc:inkChg>
        <pc:inkChg chg="add mod">
          <ac:chgData name="Duncan, Kayleigh Elizabeth" userId="0bf9b56d-23ed-474a-a411-c296b6e0ed75" providerId="ADAL" clId="{DE60FA8A-B4F2-4673-B454-98BB6407C17C}" dt="2021-04-19T22:04:30.777" v="2352"/>
          <ac:inkMkLst>
            <pc:docMk/>
            <pc:sldMk cId="1458627056" sldId="707"/>
            <ac:inkMk id="11" creationId="{CA2FF1E9-A43D-4392-A632-BEA367E3A4C4}"/>
          </ac:inkMkLst>
        </pc:inkChg>
        <pc:inkChg chg="add mod">
          <ac:chgData name="Duncan, Kayleigh Elizabeth" userId="0bf9b56d-23ed-474a-a411-c296b6e0ed75" providerId="ADAL" clId="{DE60FA8A-B4F2-4673-B454-98BB6407C17C}" dt="2021-04-19T22:04:30.777" v="2352"/>
          <ac:inkMkLst>
            <pc:docMk/>
            <pc:sldMk cId="1458627056" sldId="707"/>
            <ac:inkMk id="12" creationId="{89119B1A-1C72-425C-9B87-77D8DC9A46C4}"/>
          </ac:inkMkLst>
        </pc:inkChg>
        <pc:inkChg chg="add mod">
          <ac:chgData name="Duncan, Kayleigh Elizabeth" userId="0bf9b56d-23ed-474a-a411-c296b6e0ed75" providerId="ADAL" clId="{DE60FA8A-B4F2-4673-B454-98BB6407C17C}" dt="2021-04-19T22:04:30.777" v="2352"/>
          <ac:inkMkLst>
            <pc:docMk/>
            <pc:sldMk cId="1458627056" sldId="707"/>
            <ac:inkMk id="13" creationId="{226C3716-FAB0-4273-9787-8FE0E382B665}"/>
          </ac:inkMkLst>
        </pc:inkChg>
        <pc:inkChg chg="add mod">
          <ac:chgData name="Duncan, Kayleigh Elizabeth" userId="0bf9b56d-23ed-474a-a411-c296b6e0ed75" providerId="ADAL" clId="{DE60FA8A-B4F2-4673-B454-98BB6407C17C}" dt="2021-04-19T22:04:30.777" v="2352"/>
          <ac:inkMkLst>
            <pc:docMk/>
            <pc:sldMk cId="1458627056" sldId="707"/>
            <ac:inkMk id="14" creationId="{6C2CC70F-EDF6-470C-97F9-699E23A1A6E6}"/>
          </ac:inkMkLst>
        </pc:inkChg>
        <pc:inkChg chg="add mod">
          <ac:chgData name="Duncan, Kayleigh Elizabeth" userId="0bf9b56d-23ed-474a-a411-c296b6e0ed75" providerId="ADAL" clId="{DE60FA8A-B4F2-4673-B454-98BB6407C17C}" dt="2021-04-19T22:04:30.777" v="2352"/>
          <ac:inkMkLst>
            <pc:docMk/>
            <pc:sldMk cId="1458627056" sldId="707"/>
            <ac:inkMk id="15" creationId="{6314EAF0-8459-46F8-8AA6-BD9110D99AE6}"/>
          </ac:inkMkLst>
        </pc:inkChg>
        <pc:inkChg chg="add mod">
          <ac:chgData name="Duncan, Kayleigh Elizabeth" userId="0bf9b56d-23ed-474a-a411-c296b6e0ed75" providerId="ADAL" clId="{DE60FA8A-B4F2-4673-B454-98BB6407C17C}" dt="2021-04-19T22:04:30.777" v="2352"/>
          <ac:inkMkLst>
            <pc:docMk/>
            <pc:sldMk cId="1458627056" sldId="707"/>
            <ac:inkMk id="16" creationId="{DB51748E-B0E5-416C-B178-365C9865CF1C}"/>
          </ac:inkMkLst>
        </pc:inkChg>
        <pc:inkChg chg="add mod">
          <ac:chgData name="Duncan, Kayleigh Elizabeth" userId="0bf9b56d-23ed-474a-a411-c296b6e0ed75" providerId="ADAL" clId="{DE60FA8A-B4F2-4673-B454-98BB6407C17C}" dt="2021-04-19T22:04:30.777" v="2352"/>
          <ac:inkMkLst>
            <pc:docMk/>
            <pc:sldMk cId="1458627056" sldId="707"/>
            <ac:inkMk id="17" creationId="{E6144575-39D8-4771-863B-6007BD6290C8}"/>
          </ac:inkMkLst>
        </pc:inkChg>
        <pc:inkChg chg="add mod">
          <ac:chgData name="Duncan, Kayleigh Elizabeth" userId="0bf9b56d-23ed-474a-a411-c296b6e0ed75" providerId="ADAL" clId="{DE60FA8A-B4F2-4673-B454-98BB6407C17C}" dt="2021-04-19T22:04:30.777" v="2352"/>
          <ac:inkMkLst>
            <pc:docMk/>
            <pc:sldMk cId="1458627056" sldId="707"/>
            <ac:inkMk id="18" creationId="{AEB859C6-6642-4451-AB9C-3E8F78BD305A}"/>
          </ac:inkMkLst>
        </pc:inkChg>
        <pc:inkChg chg="add mod">
          <ac:chgData name="Duncan, Kayleigh Elizabeth" userId="0bf9b56d-23ed-474a-a411-c296b6e0ed75" providerId="ADAL" clId="{DE60FA8A-B4F2-4673-B454-98BB6407C17C}" dt="2021-04-19T22:04:30.777" v="2352"/>
          <ac:inkMkLst>
            <pc:docMk/>
            <pc:sldMk cId="1458627056" sldId="707"/>
            <ac:inkMk id="19" creationId="{0489EB7A-D033-400F-8ABE-A0B89101CAE0}"/>
          </ac:inkMkLst>
        </pc:inkChg>
        <pc:inkChg chg="add mod">
          <ac:chgData name="Duncan, Kayleigh Elizabeth" userId="0bf9b56d-23ed-474a-a411-c296b6e0ed75" providerId="ADAL" clId="{DE60FA8A-B4F2-4673-B454-98BB6407C17C}" dt="2021-04-19T22:04:30.777" v="2352"/>
          <ac:inkMkLst>
            <pc:docMk/>
            <pc:sldMk cId="1458627056" sldId="707"/>
            <ac:inkMk id="22" creationId="{17E61B84-A09A-43FF-A1E5-BB000857C937}"/>
          </ac:inkMkLst>
        </pc:inkChg>
        <pc:inkChg chg="add mod">
          <ac:chgData name="Duncan, Kayleigh Elizabeth" userId="0bf9b56d-23ed-474a-a411-c296b6e0ed75" providerId="ADAL" clId="{DE60FA8A-B4F2-4673-B454-98BB6407C17C}" dt="2021-04-19T22:04:30.777" v="2352"/>
          <ac:inkMkLst>
            <pc:docMk/>
            <pc:sldMk cId="1458627056" sldId="707"/>
            <ac:inkMk id="23" creationId="{DBFD234A-C51C-4A8E-8D59-07E2A462B091}"/>
          </ac:inkMkLst>
        </pc:inkChg>
        <pc:inkChg chg="add mod">
          <ac:chgData name="Duncan, Kayleigh Elizabeth" userId="0bf9b56d-23ed-474a-a411-c296b6e0ed75" providerId="ADAL" clId="{DE60FA8A-B4F2-4673-B454-98BB6407C17C}" dt="2021-04-19T22:04:30.777" v="2352"/>
          <ac:inkMkLst>
            <pc:docMk/>
            <pc:sldMk cId="1458627056" sldId="707"/>
            <ac:inkMk id="24" creationId="{B8B02C0F-5402-4D6E-8CAD-E36D815BF994}"/>
          </ac:inkMkLst>
        </pc:inkChg>
        <pc:inkChg chg="add mod">
          <ac:chgData name="Duncan, Kayleigh Elizabeth" userId="0bf9b56d-23ed-474a-a411-c296b6e0ed75" providerId="ADAL" clId="{DE60FA8A-B4F2-4673-B454-98BB6407C17C}" dt="2021-04-19T22:04:30.777" v="2352"/>
          <ac:inkMkLst>
            <pc:docMk/>
            <pc:sldMk cId="1458627056" sldId="707"/>
            <ac:inkMk id="25" creationId="{59847C00-CAEF-4D6C-BB02-646106CEE3B6}"/>
          </ac:inkMkLst>
        </pc:inkChg>
        <pc:inkChg chg="add mod">
          <ac:chgData name="Duncan, Kayleigh Elizabeth" userId="0bf9b56d-23ed-474a-a411-c296b6e0ed75" providerId="ADAL" clId="{DE60FA8A-B4F2-4673-B454-98BB6407C17C}" dt="2021-04-19T22:04:30.777" v="2352"/>
          <ac:inkMkLst>
            <pc:docMk/>
            <pc:sldMk cId="1458627056" sldId="707"/>
            <ac:inkMk id="26" creationId="{30D890A8-26AE-43C1-8474-D018C4248AD8}"/>
          </ac:inkMkLst>
        </pc:inkChg>
        <pc:inkChg chg="add mod">
          <ac:chgData name="Duncan, Kayleigh Elizabeth" userId="0bf9b56d-23ed-474a-a411-c296b6e0ed75" providerId="ADAL" clId="{DE60FA8A-B4F2-4673-B454-98BB6407C17C}" dt="2021-04-19T22:04:30.777" v="2352"/>
          <ac:inkMkLst>
            <pc:docMk/>
            <pc:sldMk cId="1458627056" sldId="707"/>
            <ac:inkMk id="27" creationId="{C319EDC6-DDA8-46F5-88DC-D12FD8FCAAF6}"/>
          </ac:inkMkLst>
        </pc:inkChg>
        <pc:inkChg chg="add mod">
          <ac:chgData name="Duncan, Kayleigh Elizabeth" userId="0bf9b56d-23ed-474a-a411-c296b6e0ed75" providerId="ADAL" clId="{DE60FA8A-B4F2-4673-B454-98BB6407C17C}" dt="2021-04-19T22:04:30.777" v="2352"/>
          <ac:inkMkLst>
            <pc:docMk/>
            <pc:sldMk cId="1458627056" sldId="707"/>
            <ac:inkMk id="28" creationId="{A4BC068A-1DF4-4007-BAC3-959DA36652A2}"/>
          </ac:inkMkLst>
        </pc:inkChg>
        <pc:inkChg chg="add mod">
          <ac:chgData name="Duncan, Kayleigh Elizabeth" userId="0bf9b56d-23ed-474a-a411-c296b6e0ed75" providerId="ADAL" clId="{DE60FA8A-B4F2-4673-B454-98BB6407C17C}" dt="2021-04-19T22:04:30.777" v="2352"/>
          <ac:inkMkLst>
            <pc:docMk/>
            <pc:sldMk cId="1458627056" sldId="707"/>
            <ac:inkMk id="29" creationId="{5F5FEC43-EEA6-41B2-B255-1D26F3819700}"/>
          </ac:inkMkLst>
        </pc:inkChg>
        <pc:inkChg chg="add mod">
          <ac:chgData name="Duncan, Kayleigh Elizabeth" userId="0bf9b56d-23ed-474a-a411-c296b6e0ed75" providerId="ADAL" clId="{DE60FA8A-B4F2-4673-B454-98BB6407C17C}" dt="2021-04-19T22:04:30.777" v="2352"/>
          <ac:inkMkLst>
            <pc:docMk/>
            <pc:sldMk cId="1458627056" sldId="707"/>
            <ac:inkMk id="30" creationId="{65F19A57-78FF-44D6-B0FC-14D4A2B498C6}"/>
          </ac:inkMkLst>
        </pc:inkChg>
        <pc:inkChg chg="add mod">
          <ac:chgData name="Duncan, Kayleigh Elizabeth" userId="0bf9b56d-23ed-474a-a411-c296b6e0ed75" providerId="ADAL" clId="{DE60FA8A-B4F2-4673-B454-98BB6407C17C}" dt="2021-04-19T22:04:30.777" v="2352"/>
          <ac:inkMkLst>
            <pc:docMk/>
            <pc:sldMk cId="1458627056" sldId="707"/>
            <ac:inkMk id="31" creationId="{EDF15C9F-07EB-4061-8D20-7BBD39FEC035}"/>
          </ac:inkMkLst>
        </pc:inkChg>
        <pc:inkChg chg="add mod">
          <ac:chgData name="Duncan, Kayleigh Elizabeth" userId="0bf9b56d-23ed-474a-a411-c296b6e0ed75" providerId="ADAL" clId="{DE60FA8A-B4F2-4673-B454-98BB6407C17C}" dt="2021-04-19T22:04:30.777" v="2352"/>
          <ac:inkMkLst>
            <pc:docMk/>
            <pc:sldMk cId="1458627056" sldId="707"/>
            <ac:inkMk id="32" creationId="{EF5FB953-A81B-422E-AB91-67144A6EFB64}"/>
          </ac:inkMkLst>
        </pc:inkChg>
        <pc:inkChg chg="add mod">
          <ac:chgData name="Duncan, Kayleigh Elizabeth" userId="0bf9b56d-23ed-474a-a411-c296b6e0ed75" providerId="ADAL" clId="{DE60FA8A-B4F2-4673-B454-98BB6407C17C}" dt="2021-04-19T22:04:30.777" v="2352"/>
          <ac:inkMkLst>
            <pc:docMk/>
            <pc:sldMk cId="1458627056" sldId="707"/>
            <ac:inkMk id="33" creationId="{9CCF9C7D-4978-4984-BAC0-A5074DF80B2F}"/>
          </ac:inkMkLst>
        </pc:inkChg>
        <pc:inkChg chg="add mod">
          <ac:chgData name="Duncan, Kayleigh Elizabeth" userId="0bf9b56d-23ed-474a-a411-c296b6e0ed75" providerId="ADAL" clId="{DE60FA8A-B4F2-4673-B454-98BB6407C17C}" dt="2021-04-19T22:04:30.777" v="2352"/>
          <ac:inkMkLst>
            <pc:docMk/>
            <pc:sldMk cId="1458627056" sldId="707"/>
            <ac:inkMk id="34" creationId="{DA89E0F4-9548-443C-A53D-CF34DFDCD95D}"/>
          </ac:inkMkLst>
        </pc:inkChg>
        <pc:inkChg chg="add mod">
          <ac:chgData name="Duncan, Kayleigh Elizabeth" userId="0bf9b56d-23ed-474a-a411-c296b6e0ed75" providerId="ADAL" clId="{DE60FA8A-B4F2-4673-B454-98BB6407C17C}" dt="2021-04-19T22:04:30.777" v="2352"/>
          <ac:inkMkLst>
            <pc:docMk/>
            <pc:sldMk cId="1458627056" sldId="707"/>
            <ac:inkMk id="35" creationId="{12150D0B-2410-4605-AF7F-7F62DB89A3D5}"/>
          </ac:inkMkLst>
        </pc:inkChg>
        <pc:inkChg chg="add mod">
          <ac:chgData name="Duncan, Kayleigh Elizabeth" userId="0bf9b56d-23ed-474a-a411-c296b6e0ed75" providerId="ADAL" clId="{DE60FA8A-B4F2-4673-B454-98BB6407C17C}" dt="2021-04-19T22:04:30.777" v="2352"/>
          <ac:inkMkLst>
            <pc:docMk/>
            <pc:sldMk cId="1458627056" sldId="707"/>
            <ac:inkMk id="37" creationId="{931B1647-3E99-429E-98BF-C5C7DED36976}"/>
          </ac:inkMkLst>
        </pc:inkChg>
        <pc:inkChg chg="add mod">
          <ac:chgData name="Duncan, Kayleigh Elizabeth" userId="0bf9b56d-23ed-474a-a411-c296b6e0ed75" providerId="ADAL" clId="{DE60FA8A-B4F2-4673-B454-98BB6407C17C}" dt="2021-04-19T22:04:30.777" v="2352"/>
          <ac:inkMkLst>
            <pc:docMk/>
            <pc:sldMk cId="1458627056" sldId="707"/>
            <ac:inkMk id="38" creationId="{26A0BB36-0CF8-489A-95D0-5D2F5A347031}"/>
          </ac:inkMkLst>
        </pc:inkChg>
      </pc:sldChg>
      <pc:sldChg chg="modSp new mod">
        <pc:chgData name="Duncan, Kayleigh Elizabeth" userId="0bf9b56d-23ed-474a-a411-c296b6e0ed75" providerId="ADAL" clId="{DE60FA8A-B4F2-4673-B454-98BB6407C17C}" dt="2021-04-21T20:26:06.396" v="2672" actId="20577"/>
        <pc:sldMkLst>
          <pc:docMk/>
          <pc:sldMk cId="1802074282" sldId="708"/>
        </pc:sldMkLst>
        <pc:spChg chg="mod">
          <ac:chgData name="Duncan, Kayleigh Elizabeth" userId="0bf9b56d-23ed-474a-a411-c296b6e0ed75" providerId="ADAL" clId="{DE60FA8A-B4F2-4673-B454-98BB6407C17C}" dt="2021-04-21T19:15:58.067" v="2365" actId="20577"/>
          <ac:spMkLst>
            <pc:docMk/>
            <pc:sldMk cId="1802074282" sldId="708"/>
            <ac:spMk id="2" creationId="{7B498262-F67B-4AEF-B58D-F00787706E6B}"/>
          </ac:spMkLst>
        </pc:spChg>
        <pc:spChg chg="mod">
          <ac:chgData name="Duncan, Kayleigh Elizabeth" userId="0bf9b56d-23ed-474a-a411-c296b6e0ed75" providerId="ADAL" clId="{DE60FA8A-B4F2-4673-B454-98BB6407C17C}" dt="2021-04-21T20:26:06.396" v="2672" actId="20577"/>
          <ac:spMkLst>
            <pc:docMk/>
            <pc:sldMk cId="1802074282" sldId="708"/>
            <ac:spMk id="3" creationId="{5C5A03F9-4998-42EE-A03C-231C76CE0875}"/>
          </ac:spMkLst>
        </pc:spChg>
      </pc:sldChg>
      <pc:sldChg chg="modSp new mod ord">
        <pc:chgData name="Duncan, Kayleigh Elizabeth" userId="0bf9b56d-23ed-474a-a411-c296b6e0ed75" providerId="ADAL" clId="{DE60FA8A-B4F2-4673-B454-98BB6407C17C}" dt="2021-04-21T19:19:51.977" v="2453" actId="20577"/>
        <pc:sldMkLst>
          <pc:docMk/>
          <pc:sldMk cId="3665067443" sldId="709"/>
        </pc:sldMkLst>
        <pc:spChg chg="mod">
          <ac:chgData name="Duncan, Kayleigh Elizabeth" userId="0bf9b56d-23ed-474a-a411-c296b6e0ed75" providerId="ADAL" clId="{DE60FA8A-B4F2-4673-B454-98BB6407C17C}" dt="2021-04-21T19:19:51.977" v="2453" actId="20577"/>
          <ac:spMkLst>
            <pc:docMk/>
            <pc:sldMk cId="3665067443" sldId="709"/>
            <ac:spMk id="2" creationId="{365EF8D8-6F08-496A-A9E1-D2D8DD0C9832}"/>
          </ac:spMkLst>
        </pc:spChg>
      </pc:sldChg>
      <pc:sldChg chg="modSp new mod">
        <pc:chgData name="Duncan, Kayleigh Elizabeth" userId="0bf9b56d-23ed-474a-a411-c296b6e0ed75" providerId="ADAL" clId="{DE60FA8A-B4F2-4673-B454-98BB6407C17C}" dt="2021-04-21T19:24:04.087" v="2607" actId="20577"/>
        <pc:sldMkLst>
          <pc:docMk/>
          <pc:sldMk cId="2505766454" sldId="710"/>
        </pc:sldMkLst>
        <pc:spChg chg="mod">
          <ac:chgData name="Duncan, Kayleigh Elizabeth" userId="0bf9b56d-23ed-474a-a411-c296b6e0ed75" providerId="ADAL" clId="{DE60FA8A-B4F2-4673-B454-98BB6407C17C}" dt="2021-04-21T19:22:09.135" v="2562" actId="20577"/>
          <ac:spMkLst>
            <pc:docMk/>
            <pc:sldMk cId="2505766454" sldId="710"/>
            <ac:spMk id="2" creationId="{4F214340-2082-4969-A7C8-61267BCB12DA}"/>
          </ac:spMkLst>
        </pc:spChg>
        <pc:spChg chg="mod">
          <ac:chgData name="Duncan, Kayleigh Elizabeth" userId="0bf9b56d-23ed-474a-a411-c296b6e0ed75" providerId="ADAL" clId="{DE60FA8A-B4F2-4673-B454-98BB6407C17C}" dt="2021-04-21T19:24:04.087" v="2607" actId="20577"/>
          <ac:spMkLst>
            <pc:docMk/>
            <pc:sldMk cId="2505766454" sldId="710"/>
            <ac:spMk id="3" creationId="{D29CCB10-0992-4966-80EC-A54ACAB7B376}"/>
          </ac:spMkLst>
        </pc:spChg>
      </pc:sldChg>
      <pc:sldChg chg="new del ord">
        <pc:chgData name="Duncan, Kayleigh Elizabeth" userId="0bf9b56d-23ed-474a-a411-c296b6e0ed75" providerId="ADAL" clId="{DE60FA8A-B4F2-4673-B454-98BB6407C17C}" dt="2021-04-21T19:19:58.842" v="2457" actId="47"/>
        <pc:sldMkLst>
          <pc:docMk/>
          <pc:sldMk cId="2725183305" sldId="71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26.164"/>
    </inkml:context>
    <inkml:brush xml:id="br0">
      <inkml:brushProperty name="width" value="0.05" units="cm"/>
      <inkml:brushProperty name="height" value="0.05" units="cm"/>
    </inkml:brush>
  </inkml:definitions>
  <inkml:trace contextRef="#ctx0" brushRef="#br0">5139 546 7832 0 0,'-7'-14'298'0'0,"0"1"0"0"0,-11-14 1 0 0,2 2 294 0 0,2 7-60 0 0,0 1 1 0 0,-1 0 0 0 0,-1 1 0 0 0,0 0-1 0 0,-1 2 1 0 0,-28-20 0 0 0,-14-5 167 0 0,-72-36 0 0 0,53 37-209 0 0,-3 3-1 0 0,0 4 1 0 0,-2 4-1 0 0,-112-22 0 0 0,103 32-810 0 0,0 4-1 0 0,0 4 0 0 0,-178 7 1 0 0,181 10-653 0 0,-118 26 1 0 0,-82 35-786 0 0,288-69 1748 0 0,-176 52-858 0 0,2 8 0 0 0,-227 111 1 0 0,-13 58 1173 0 0,372-204-268 0 0,-129 82 230 0 0,6 8-1 0 0,-194 174 1 0 0,96-26 25 0 0,25 23 125 0 0,149-168 74 0 0,6 4-1 0 0,5 3 1 0 0,6 3 0 0 0,5 4-1 0 0,6 2 1 0 0,6 3 0 0 0,-60 226-1 0 0,93-265-439 0 0,5 1 1 0 0,4 0-1 0 0,4 2 0 0 0,4-1 0 0 0,5 1 0 0 0,4 0 1 0 0,5-1-1 0 0,4 0 0 0 0,4-1 0 0 0,37 124 1 0 0,-20-116-42 0 0,4-2 0 0 0,5-2 1 0 0,5-1-1 0 0,3-3 1 0 0,99 143-1 0 0,80 48 55 0 0,-171-227-50 0 0,3-3 0 0 0,90 68 0 0 0,15-6-80 0 0,5-7 0 0 0,232 115 1 0 0,-266-164 15 0 0,3-6 0 0 0,2-6 0 0 0,262 61 0 0 0,-250-84 33 0 0,0-8 1 0 0,2-6 0 0 0,0-7-1 0 0,0-7 1 0 0,195-21 0 0 0,-182-1 23 0 0,-2-8 1 0 0,-1-6 0 0 0,-2-8-1 0 0,-1-7 1 0 0,217-96 0 0 0,-174 45 103 0 0,-4-10 0 0 0,335-239 0 0 0,-34-56 170 0 0,-363 275-121 0 0,170-204-1 0 0,-43-5 310 0 0,-27-25 4 0 0,-185 266-269 0 0,76-195 1 0 0,-103 214-134 0 0,-4-2-1 0 0,-3-1 0 0 0,12-100 0 0 0,-23 88-23 0 0,-4 0-1 0 0,-5-1 0 0 0,-3 1 0 0 0,-4-1 0 0 0,-5 1 1 0 0,-3 1-1 0 0,-5 0 0 0 0,-50-149 0 0 0,-110-192 8 0 0,-32 14-21 0 0,-92-85-1371 0 0,224 395-10 0 0,-4 5 1 0 0,-134-131-1 0 0,113 135-4373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9.210"/>
    </inkml:context>
    <inkml:brush xml:id="br0">
      <inkml:brushProperty name="width" value="0.05" units="cm"/>
      <inkml:brushProperty name="height" value="0.05" units="cm"/>
      <inkml:brushProperty name="color" value="#FFFFFF"/>
    </inkml:brush>
  </inkml:definitions>
  <inkml:trace contextRef="#ctx0" brushRef="#br0">97 87 10824 0 0,'-6'3'124'0'0,"-1"0"0"0"0,1 0 0 0 0,-1-1 0 0 0,1 1 0 0 0,-1-1 0 0 0,0-1 0 0 0,0 0 0 0 0,0 0 0 0 0,-13 1 0 0 0,3 0 1192 0 0,17-2-888 0 0,13-6 532 0 0,-3 1-746 0 0,1 1 1 0 0,0 1 0 0 0,0 0 0 0 0,21-3 0 0 0,4-1 337 0 0,94-20 1116 0 0,-99 21-1824 0 0,33-10 484 0 0,-23 0-5496 0 0,-21 6-450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6.616"/>
    </inkml:context>
    <inkml:brush xml:id="br0">
      <inkml:brushProperty name="width" value="0.05" units="cm"/>
      <inkml:brushProperty name="height" value="0.05" units="cm"/>
      <inkml:brushProperty name="color" value="#FFFFFF"/>
    </inkml:brush>
  </inkml:definitions>
  <inkml:trace contextRef="#ctx0" brushRef="#br0">43 77 5528 0 0,'-13'-4'434'0'0,"8"3"7524"0"0,3 4-7704 0 0,-1 0 1 0 0,1 0-1 0 0,0 0 1 0 0,0 0 0 0 0,0 0-1 0 0,0 0 1 0 0,0 1-1 0 0,1-1 1 0 0,0 0 0 0 0,-1 1-1 0 0,1-1 1 0 0,1 1 0 0 0,-1 0-1 0 0,0-1 1 0 0,1 1-1 0 0,0 6 1 0 0,-1 10 97 0 0,5 37 0 0 0,-2-38-167 0 0,4 38-111 0 0,16 70 0 0 0,-15-111-88 0 0,-5-14-94 0 0,-1 0-1 0 0,0 0 1 0 0,0 0 0 0 0,0 0-1 0 0,0 0 1 0 0,-1 0-1 0 0,1 0 1 0 0,0 4-1 0 0,11-28-915 0 0,-6-50 737 0 0,-3 26 29 0 0,2 1 0 0 0,2 0 0 0 0,17-58 0 0 0,-21 94 280 0 0,20-53 756 0 0,-21 58-707 0 0,0-1-1 0 0,1 0 1 0 0,0 1-1 0 0,0 0 1 0 0,0 0-1 0 0,0 0 1 0 0,0 0-1 0 0,1 0 0 0 0,0 0 1 0 0,4-2-1 0 0,-7 5 236 0 0,11 20 908 0 0,1 66 261 0 0,-7-39-1156 0 0,2-3-329 0 0,1 1 1 0 0,22 60 0 0 0,-30-101-152 0 0,1 0 1 0 0,-1 0 0 0 0,1 0 0 0 0,-1 0-1 0 0,1 0 1 0 0,0 0 0 0 0,0-1 0 0 0,0 1-1 0 0,0-1 1 0 0,1 0 0 0 0,-1 1 0 0 0,1-1-1 0 0,-1 0 1 0 0,4 1 0 0 0,2 1-1498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7.246"/>
    </inkml:context>
    <inkml:brush xml:id="br0">
      <inkml:brushProperty name="width" value="0.05" units="cm"/>
      <inkml:brushProperty name="height" value="0.05" units="cm"/>
      <inkml:brushProperty name="color" value="#FFFFFF"/>
    </inkml:brush>
  </inkml:definitions>
  <inkml:trace contextRef="#ctx0" brushRef="#br0">53 251 7832 0 0,'0'1'433'0'0,"0"-1"0"0"0,0 0 0 0 0,0 1 1 0 0,1-1-1 0 0,-1 0 0 0 0,0 1 0 0 0,0-1 1 0 0,0 0-1 0 0,0 1 0 0 0,0-1 0 0 0,1 0 1 0 0,-1 0-1 0 0,0 1 0 0 0,0-1 0 0 0,0 0 1 0 0,1 0-1 0 0,-1 1 0 0 0,0-1 0 0 0,1 0 1 0 0,-1 0-1 0 0,0 0 0 0 0,0 1 0 0 0,1-1 0 0 0,-1 0 1 0 0,0 0-1 0 0,1 0 0 0 0,13 3 1856 0 0,14-5-3259 0 0,-27 2 1308 0 0,11-1-258 0 0,1-1 0 0 0,-1-1-1 0 0,1 0 1 0 0,-1 0 0 0 0,0-2 0 0 0,21-9-1 0 0,-27 11-59 0 0,-1 0 0 0 0,1-1 0 0 0,-1 0 0 0 0,0 1 0 0 0,0-2 0 0 0,-1 1 0 0 0,1 0 0 0 0,-1-1 0 0 0,0 0 0 0 0,0 0 0 0 0,0 0 0 0 0,-1-1 0 0 0,0 1-1 0 0,0-1 1 0 0,4-11 0 0 0,-5 13-26 0 0,-1 0-1 0 0,0-1 0 0 0,0 1 1 0 0,0-1-1 0 0,-1 1 0 0 0,1-1 1 0 0,-1 1-1 0 0,0-1 0 0 0,0 1 1 0 0,-1-1-1 0 0,1 1 0 0 0,-1-1 1 0 0,0 1-1 0 0,0 0 0 0 0,-1-1 1 0 0,1 1-1 0 0,-1 0 0 0 0,0 0 1 0 0,0 0-1 0 0,0 0 0 0 0,-1 0 1 0 0,1 1-1 0 0,-1-1 0 0 0,0 1 1 0 0,0-1-1 0 0,0 1 0 0 0,-1 0 1 0 0,1 0-1 0 0,-1 0 0 0 0,1 1 1 0 0,-1-1-1 0 0,0 1 0 0 0,0 0 1 0 0,0 0-1 0 0,-9-2 0 0 0,8 2 4 0 0,0 1-1 0 0,0-1 0 0 0,0 1 0 0 0,-1 1 1 0 0,1-1-1 0 0,0 1 0 0 0,-1 0 1 0 0,1 0-1 0 0,-1 0 0 0 0,1 1 0 0 0,0 0 1 0 0,0 0-1 0 0,-1 0 0 0 0,1 0 0 0 0,0 1 1 0 0,0 0-1 0 0,0 0 0 0 0,0 1 1 0 0,1-1-1 0 0,-1 1 0 0 0,1 0 0 0 0,-1 0 1 0 0,1 1-1 0 0,0-1 0 0 0,0 1 0 0 0,0 0 1 0 0,1 0-1 0 0,-5 6 0 0 0,0 2-69 0 0,-1 0 1 0 0,2 1-1 0 0,0-1 0 0 0,0 1 0 0 0,1 1 0 0 0,1 0 0 0 0,0-1 0 0 0,1 1 0 0 0,0 1 0 0 0,1-1 0 0 0,1 0 0 0 0,0 1 0 0 0,1 0 1 0 0,1-1-1 0 0,2 21 0 0 0,-1-26 56 0 0,0 1 0 0 0,1-1 1 0 0,1 0-1 0 0,-1 0 0 0 0,1 0 1 0 0,1 0-1 0 0,0-1 0 0 0,0 1 1 0 0,0-1-1 0 0,1 0 0 0 0,1 0 1 0 0,8 10-1 0 0,-10-14-3 0 0,-1 0 0 0 0,1 0 0 0 0,0 0 0 0 0,0-1-1 0 0,0 1 1 0 0,0-1 0 0 0,0 0 0 0 0,1 0 0 0 0,0-1 0 0 0,-1 1 0 0 0,1-1-1 0 0,0 0 1 0 0,0 0 0 0 0,0-1 0 0 0,1 1 0 0 0,-1-1 0 0 0,0 0 0 0 0,1-1-1 0 0,-1 1 1 0 0,0-1 0 0 0,1 0 0 0 0,-1-1 0 0 0,6 0 0 0 0,-4-1-279 0 0,28-7-1054 0 0,-13-4-3670 0 0,-6 0-655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7.588"/>
    </inkml:context>
    <inkml:brush xml:id="br0">
      <inkml:brushProperty name="width" value="0.05" units="cm"/>
      <inkml:brushProperty name="height" value="0.05" units="cm"/>
      <inkml:brushProperty name="color" value="#FFFFFF"/>
    </inkml:brush>
  </inkml:definitions>
  <inkml:trace contextRef="#ctx0" brushRef="#br0">0 1 1376 0 0,'0'0'539'0'0,"0"0"1723"0"0,0 0 754 0 0,1 0 1158 0 0,6 7-2279 0 0,12 32 2382 0 0,-13-23-3315 0 0,6 32 0 0 0,32 287 832 0 0,-36-266-1740 0 0,-4-47-40 0 0,9 34-1 0 0,-8-40-292 0 0,-1 0-1 0 0,0 0 1 0 0,-2 0-1 0 0,2 19 1 0 0,-4-34 91 0 0,-1 1 0 0 0,1-1 0 0 0,0 0 1 0 0,1 1-1 0 0,-1-1 0 0 0,0 1 0 0 0,0-1 0 0 0,1 0 1 0 0,-1 1-1 0 0,0-1 0 0 0,1 0 0 0 0,-1 1 1 0 0,1-1-1 0 0,0 0 0 0 0,0 0 0 0 0,-1 0 0 0 0,1 1 1 0 0,1 0-1 0 0,6 6-5929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7.977"/>
    </inkml:context>
    <inkml:brush xml:id="br0">
      <inkml:brushProperty name="width" value="0.05" units="cm"/>
      <inkml:brushProperty name="height" value="0.05" units="cm"/>
      <inkml:brushProperty name="color" value="#FFFFFF"/>
    </inkml:brush>
  </inkml:definitions>
  <inkml:trace contextRef="#ctx0" brushRef="#br0">0 0 11720 0 0,'0'0'532'0'0,"0"0"-4"0"0,12 8 589 0 0,56 22 4022 0 0,-45-18-4313 0 0,32 10-1 0 0,-41-18-898 0 0,0 0 0 0 0,1-2-1 0 0,0 1 1 0 0,0-2-1 0 0,-1 0 1 0 0,1-1-1 0 0,0 0 1 0 0,0-1 0 0 0,0-1-1 0 0,-1 0 1 0 0,1-1-1 0 0,0 0 1 0 0,17-8-1 0 0,-11 0-1578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03.142"/>
    </inkml:context>
    <inkml:brush xml:id="br0">
      <inkml:brushProperty name="width" value="0.05" units="cm"/>
      <inkml:brushProperty name="height" value="0.05" units="cm"/>
      <inkml:brushProperty name="color" value="#FFFFFF"/>
    </inkml:brush>
  </inkml:definitions>
  <inkml:trace contextRef="#ctx0" brushRef="#br0">302 0 7488 0 0,'-15'7'642'0'0,"1"0"0"0"0,0 0 0 0 0,1 1 1 0 0,-17 14-1 0 0,22-16 389 0 0,-2 2-792 0 0,0 0 1 0 0,0 1-1 0 0,1 0 0 0 0,1 1 0 0 0,-1 0 0 0 0,2 0 0 0 0,-1 1 1 0 0,1 0-1 0 0,1 0 0 0 0,0 1 0 0 0,1-1 0 0 0,0 1 0 0 0,1 1 1 0 0,0-1-1 0 0,1 0 0 0 0,-2 16 0 0 0,-1 19-32 0 0,2 1 0 0 0,2-1 1 0 0,6 52-1 0 0,-3-46 69 0 0,9 156-3 0 0,-1 200-29 0 0,-11-352-227 0 0,-15 213 59 0 0,14-248-244 0 0,-10 34-1 0 0,13-56 155 0 0,0 0-1 0 0,0 0 1 0 0,-1 0-1 0 0,1 1 1 0 0,0-1-1 0 0,0 0 1 0 0,-1 0-1 0 0,1 0 1 0 0,0 0-1 0 0,0 1 1 0 0,-1-1-1 0 0,1 0 1 0 0,0 0 0 0 0,0 0-1 0 0,-1 0 1 0 0,1 0-1 0 0,0 0 1 0 0,-1 0-1 0 0,1 0 1 0 0,0 0-1 0 0,0 0 1 0 0,-1 0-1 0 0,1 0 1 0 0,0 0-1 0 0,-1 0 1 0 0,1 0-1 0 0,0 0 1 0 0,0 0 0 0 0,-1 0-1 0 0,1 0 1 0 0,0-1-1 0 0,0 1 1 0 0,-1 0-1 0 0,1 0 1 0 0,0 0-1 0 0,0 0 1 0 0,-1 0-1 0 0,1-1 1 0 0,0 1-1 0 0,-1 0 1 0 0,-8-7-251 0 0,3-4-181 0 0,1 0 0 0 0,-1 0 0 0 0,2 0 0 0 0,0-1 0 0 0,0 0 1 0 0,1 0-1 0 0,-2-15 0 0 0,1 10-217 0 0,-4-22-727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03.485"/>
    </inkml:context>
    <inkml:brush xml:id="br0">
      <inkml:brushProperty name="width" value="0.05" units="cm"/>
      <inkml:brushProperty name="height" value="0.05" units="cm"/>
      <inkml:brushProperty name="color" value="#FFFFFF"/>
    </inkml:brush>
  </inkml:definitions>
  <inkml:trace contextRef="#ctx0" brushRef="#br0">1 183 8752 0 0,'0'0'673'0'0,"0"0"-294"0"0,0 0 383 0 0,0 0 213 0 0,0 0 45 0 0,0 0-39 0 0,0 0-206 0 0,0 0-95 0 0,0 0-21 0 0,0 0-45 0 0,12-15 538 0 0,3 7-952 0 0,-1 1 0 0 0,2 0 0 0 0,-1 1 1 0 0,1 1-1 0 0,0 0 0 0 0,28-4 0 0 0,-19 3-96 0 0,199-38 134 0 0,-83 17-198 0 0,263-16-1 0 0,146 52 343 0 0,28 44 633 0 0,184 12-117 0 0,-367-52 31 0 0,-199-22-1727 0 0,-3-16-4912 0 0,-130 12-1146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03.924"/>
    </inkml:context>
    <inkml:brush xml:id="br0">
      <inkml:brushProperty name="width" value="0.05" units="cm"/>
      <inkml:brushProperty name="height" value="0.05" units="cm"/>
      <inkml:brushProperty name="color" value="#FFFFFF"/>
    </inkml:brush>
  </inkml:definitions>
  <inkml:trace contextRef="#ctx0" brushRef="#br0">50 291 1840 0 0,'-20'9'140'0'0,"-8"6"299"0"0,27-14 1731 0 0,1 0-1764 0 0,0 0 0 0 0,0 0 0 0 0,0 0-1 0 0,1 0 1 0 0,-1-1 0 0 0,0 1 0 0 0,0 0 0 0 0,1 0-1 0 0,-1 0 1 0 0,1 0 0 0 0,-1-1 0 0 0,1 1 0 0 0,-1 0-1 0 0,1 0 1 0 0,-1-1 0 0 0,1 1 0 0 0,0 0 0 0 0,-1-1-1 0 0,1 1 1 0 0,0-1 0 0 0,1 1 0 0 0,23 10 1928 0 0,29-4-1952 0 0,-53-7-266 0 0,314-6 3203 0 0,-169-2-2296 0 0,189-7 225 0 0,314-6-832 0 0,-427 22-394 0 0,564-12 58 0 0,-588-2-38 0 0,381-75 0 0 0,-491 67-557 0 0,0-4 0 0 0,-2-3 1 0 0,106-51-1 0 0,-123 43-1232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04.361"/>
    </inkml:context>
    <inkml:brush xml:id="br0">
      <inkml:brushProperty name="width" value="0.05" units="cm"/>
      <inkml:brushProperty name="height" value="0.05" units="cm"/>
      <inkml:brushProperty name="color" value="#FFFFFF"/>
    </inkml:brush>
  </inkml:definitions>
  <inkml:trace contextRef="#ctx0" brushRef="#br0">330 1 16583 0 0,'0'0'1276'0'0,"16"0"-760"0"0,-15 0-514 0 0,0 0 0 0 0,0 0 0 0 0,0 0 0 0 0,0 0 0 0 0,0 0 0 0 0,0 0 0 0 0,0 0 0 0 0,0 0 0 0 0,0 0 0 0 0,0 0 0 0 0,0 0 0 0 0,0 1 0 0 0,0-1 0 0 0,0 0 0 0 0,0 1 1 0 0,0-1-1 0 0,0 1 0 0 0,0-1 0 0 0,0 1 0 0 0,0 0 0 0 0,-1-1 0 0 0,1 1 0 0 0,0 0 0 0 0,0-1 0 0 0,-1 1 0 0 0,1 0 0 0 0,0 0 0 0 0,-1 0 0 0 0,1 0 0 0 0,-1 0 0 0 0,1 0 0 0 0,-1-1 0 0 0,1 1 0 0 0,-1 0 0 0 0,0 0 0 0 0,0 0 0 0 0,1 0 0 0 0,-1 1 0 0 0,0-1 0 0 0,0 0 0 0 0,0 0 0 0 0,0 1 0 0 0,-1 5 461 0 0,-1-1 1 0 0,1 0 0 0 0,-1 1 0 0 0,0-1 0 0 0,-6 10 0 0 0,2-1-391 0 0,-28 58 1380 0 0,22-52-1003 0 0,-16 44 0 0 0,-6 52 149 0 0,-23 139 0 0 0,-119 938-3157 0 0,165-1076-2946 0 0,9-3-1727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12.996"/>
    </inkml:context>
    <inkml:brush xml:id="br0">
      <inkml:brushProperty name="width" value="0.05" units="cm"/>
      <inkml:brushProperty name="height" value="0.05" units="cm"/>
      <inkml:brushProperty name="color" value="#FFFFFF"/>
    </inkml:brush>
  </inkml:definitions>
  <inkml:trace contextRef="#ctx0" brushRef="#br0">141 5 4144 0 0,'0'0'319'0'0,"1"-1"-210"0"0,2-2 156 0 0,-2 3 1050 0 0,-1 0 454 0 0,0 0 88 0 0,-1 0-1606 0 0,0 0 0 0 0,0 0-1 0 0,0 0 1 0 0,0 1-1 0 0,1-1 1 0 0,-1 0-1 0 0,0 0 1 0 0,0 1 0 0 0,0-1-1 0 0,0 1 1 0 0,1-1-1 0 0,-1 1 1 0 0,0-1-1 0 0,1 1 1 0 0,-2 1 0 0 0,-5 5 304 0 0,1 1 0 0 0,-1 0 0 0 0,2 1 0 0 0,-1 0 1 0 0,1 0-1 0 0,1 0 0 0 0,-8 19 0 0 0,-16 74 84 0 0,17-55-409 0 0,-5 27-158 0 0,-7 92 0 0 0,22-156-75 0 0,1-5-3 0 0,-1 1-1 0 0,2-1 0 0 0,-1 1 0 0 0,1-1 0 0 0,-1 0 0 0 0,2 1 0 0 0,-1-1 1 0 0,0 1-1 0 0,1-1 0 0 0,0 0 0 0 0,0 0 0 0 0,1 0 0 0 0,3 5 0 0 0,-2-4-86 0 0,-3-4 90 0 0,1-1 0 0 0,-1 0 0 0 0,1-1 0 0 0,-1 1 0 0 0,1 0 0 0 0,0 0-1 0 0,-1-1 1 0 0,1 1 0 0 0,0-1 0 0 0,-1 1 0 0 0,1-1 0 0 0,0 0 0 0 0,0 0 0 0 0,-1 0 0 0 0,1 0 0 0 0,0 0 0 0 0,0 0 0 0 0,-1 0-1 0 0,1 0 1 0 0,0-1 0 0 0,0 1 0 0 0,-1-1 0 0 0,1 1 0 0 0,0-1 0 0 0,2-1 0 0 0,3-1 0 0 0,19-4 18 0 0,3-2 42 0 0,44-7-1 0 0,-11 10 78 0 0,0 4 1 0 0,76 5-1 0 0,61-1 199 0 0,-130-9-61 0 0,-1-3 0 0 0,0-3-1 0 0,109-36 1 0 0,-160 43-226 0 0,35-11 49 0 0,69-13 1 0 0,-79 21-137 0 0,-33 6-197 0 0,0 1 0 0 0,0 0 0 0 0,0 0 0 0 0,0 1 0 0 0,0 0 0 0 0,0 1 0 0 0,1 0 0 0 0,-1 1 0 0 0,17 2 0 0 0,-19-3-1729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13.372"/>
    </inkml:context>
    <inkml:brush xml:id="br0">
      <inkml:brushProperty name="width" value="0.05" units="cm"/>
      <inkml:brushProperty name="height" value="0.05" units="cm"/>
      <inkml:brushProperty name="color" value="#FFFFFF"/>
    </inkml:brush>
  </inkml:definitions>
  <inkml:trace contextRef="#ctx0" brushRef="#br0">93 0 1840 0 0,'0'0'513'0'0,"0"0"1485"0"0,0 0 648 0 0,0 0 129 0 0,0 3 952 0 0,-5 9-2172 0 0,-2-2-899 0 0,1 0-1 0 0,0 0 0 0 0,1 0 1 0 0,0 1-1 0 0,0-1 0 0 0,1 1 1 0 0,-5 21-1 0 0,-10 86-118 0 0,17-99-373 0 0,-17 240-1733 0 0,19-227-53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9.566"/>
    </inkml:context>
    <inkml:brush xml:id="br0">
      <inkml:brushProperty name="width" value="0.05" units="cm"/>
      <inkml:brushProperty name="height" value="0.05" units="cm"/>
      <inkml:brushProperty name="color" value="#FFFFFF"/>
    </inkml:brush>
  </inkml:definitions>
  <inkml:trace contextRef="#ctx0" brushRef="#br0">0 354 7200 0 0,'16'0'764'0'0,"2"-1"-446"0"0,0-1 1 0 0,0 0 0 0 0,-1-2-1 0 0,1 0 1 0 0,33-12-1 0 0,-23 4 558 0 0,0-1-1 0 0,45-27 0 0 0,-66 35-729 0 0,-1 1-1 0 0,0-1 1 0 0,0 0-1 0 0,0 0 1 0 0,-1-1 0 0 0,0 0-1 0 0,0 0 1 0 0,0 0-1 0 0,-1 0 1 0 0,6-11 0 0 0,-8 13-76 0 0,-1 0 0 0 0,1 0 1 0 0,-1 0-1 0 0,1-1 0 0 0,-1 1 1 0 0,-1 0-1 0 0,1 0 1 0 0,0-1-1 0 0,-1 1 0 0 0,0 0 1 0 0,0-1-1 0 0,0 1 1 0 0,-1-1-1 0 0,0 1 0 0 0,1 0 1 0 0,-2 0-1 0 0,1-1 0 0 0,0 1 1 0 0,-4-7-1 0 0,0 0 95 0 0,-1 1 0 0 0,0 1-1 0 0,0-1 1 0 0,-15-15 0 0 0,18 22-123 0 0,0 0 1 0 0,-1 0 0 0 0,1 0 0 0 0,-1 1 0 0 0,0-1-1 0 0,0 1 1 0 0,0 0 0 0 0,0 0 0 0 0,-1 0 0 0 0,1 1-1 0 0,0-1 1 0 0,-1 1 0 0 0,1 0 0 0 0,-10 0-1 0 0,9 1 4 0 0,0 0-1 0 0,-1 0 1 0 0,1 1-1 0 0,0 0 1 0 0,-1 0-1 0 0,1 0 1 0 0,0 1-1 0 0,0 0 1 0 0,0 0-1 0 0,0 0 1 0 0,0 0-1 0 0,0 1 1 0 0,1 0-1 0 0,-1 0 1 0 0,1 0-1 0 0,0 0 1 0 0,0 1-1 0 0,0 0 1 0 0,0 0-1 0 0,0 0 1 0 0,1 0-1 0 0,0 0 1 0 0,-5 9-1 0 0,-1 3 13 0 0,1 0 0 0 0,0 0 0 0 0,1 1 0 0 0,1 0 0 0 0,-7 33 0 0 0,6-19-60 0 0,2 1 0 0 0,-2 54 0 0 0,7-67-25 0 0,1-1-1 0 0,0 1 0 0 0,2-1 0 0 0,0 0 0 0 0,1 0 0 0 0,7 21 0 0 0,-9-35-23 0 0,0 1 0 0 0,0-1-1 0 0,0 1 1 0 0,1-1 0 0 0,0 1-1 0 0,-1-1 1 0 0,2 0 0 0 0,-1 0 0 0 0,0-1-1 0 0,1 1 1 0 0,-1-1 0 0 0,1 0-1 0 0,0 1 1 0 0,0-2 0 0 0,1 1-1 0 0,-1 0 1 0 0,0-1 0 0 0,1 0 0 0 0,0 0-1 0 0,-1 0 1 0 0,1-1 0 0 0,0 1-1 0 0,0-1 1 0 0,0 0 0 0 0,0-1 0 0 0,0 1-1 0 0,0-1 1 0 0,0 0 0 0 0,0 0-1 0 0,0-1 1 0 0,10-1 0 0 0,9-5-1258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0.873"/>
    </inkml:context>
    <inkml:brush xml:id="br0">
      <inkml:brushProperty name="width" value="0.05" units="cm"/>
      <inkml:brushProperty name="height" value="0.05" units="cm"/>
      <inkml:brushProperty name="color" value="#FFFFFF"/>
    </inkml:brush>
  </inkml:definitions>
  <inkml:trace contextRef="#ctx0" brushRef="#br0">82 61 1840 0 0,'0'0'80'0'0,"-16"8"16"0"0,4-2-96 0 0,-1-2 0 0 0,1-4 0 0 0,9-4 0 0 0,-6 1 1376 0 0,6-5 248 0 0,-2-2 48 0 0,1 2 16 0 0,0-2-1296 0 0,4 0-256 0 0,0-1-48 0 0,4-4-3680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56.904"/>
    </inkml:context>
    <inkml:brush xml:id="br0">
      <inkml:brushProperty name="width" value="0.05" units="cm"/>
      <inkml:brushProperty name="height" value="0.05" units="cm"/>
      <inkml:brushProperty name="color" value="#FFFFFF"/>
    </inkml:brush>
  </inkml:definitions>
  <inkml:trace contextRef="#ctx0" brushRef="#br0">27 490 2304 0 0,'-6'10'396'0'0,"5"-8"821"0"0,1-2 355 0 0,0 0 76 0 0,0 0-208 0 0,0 0-933 0 0,-8 30 4568 0 0,0 29-4269 0 0,5 57-81 0 0,14-137-671 0 0,4-29-106 0 0,-10 30 34 0 0,0 1 0 0 0,2 0 0 0 0,0 1 0 0 0,1 0 1 0 0,14-22-1 0 0,-14 28 206 0 0,1 0 0 0 0,0 1 1 0 0,0 0-1 0 0,22-19 0 0 0,-24 24-110 0 0,1 1 0 0 0,-1 0 0 0 0,1 1-1 0 0,0 0 1 0 0,0 0 0 0 0,0 0-1 0 0,1 1 1 0 0,-1 0 0 0 0,12-2-1 0 0,271-41 701 0 0,-214 39-447 0 0,142 6 0 0 0,340 41 333 0 0,-47-26-664 0 0,-459-14 0 0 0,1709-85 1062 0 0,-486-33-604 0 0,-814 82-254 0 0,976-64 112 0 0,-1188 86-316 0 0,421-15 0 0 0,-646 29-12 0 0,714 17 251 0 0,-625-6-392 0 0,247 28-4378 0 0,-300-32-1771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58.674"/>
    </inkml:context>
    <inkml:brush xml:id="br0">
      <inkml:brushProperty name="width" value="0.05" units="cm"/>
      <inkml:brushProperty name="height" value="0.05" units="cm"/>
      <inkml:brushProperty name="color" value="#FFFFFF"/>
    </inkml:brush>
  </inkml:definitions>
  <inkml:trace contextRef="#ctx0" brushRef="#br0">136 229 6448 0 0,'1'-3'74'0'0,"-1"1"0"0"0,0 0 0 0 0,0 0 0 0 0,0 0 1 0 0,0 0-1 0 0,0 0 0 0 0,-1-1 0 0 0,1 1 0 0 0,-1 0 0 0 0,1 0 0 0 0,-1 0 1 0 0,0 0-1 0 0,0 0 0 0 0,0 0 0 0 0,0 0 0 0 0,0 1 0 0 0,0-1 1 0 0,0 0-1 0 0,-1 0 0 0 0,1 1 0 0 0,-1-1 0 0 0,1 1 0 0 0,-1-1 0 0 0,0 1 1 0 0,-2-2-1 0 0,4-1 1702 0 0,-2 8 1449 0 0,-4 10-2932 0 0,0-1-1 0 0,0 1 1 0 0,1 0-1 0 0,1 0 1 0 0,0 1 0 0 0,-3 25-1 0 0,1 92 64 0 0,3-27-460 0 0,-4-8-33 0 0,-6 53-11 0 0,4 40-144 0 0,14-99 278 0 0,-5-90-136 0 0,0-1-30 0 0,0 0-118 0 0,-5-25-675 0 0,-1 0 1501 0 0,-7-52 0 0 0,12 69-471 0 0,-6-47 116 0 0,2 0 0 0 0,2-1 0 0 0,6-71 0 0 0,-2 117-125 0 0,1 0-1 0 0,0 0 0 0 0,0 0 1 0 0,1 1-1 0 0,0-1 0 0 0,0 1 1 0 0,9-16-1 0 0,-2 5 468 0 0,-9 16-387 0 0,1 0 1 0 0,0 0-1 0 0,0 1 0 0 0,0-1 1 0 0,0 1-1 0 0,5-6 0 0 0,14-15 296 0 0,-16 17-312 0 0,1 0 0 0 0,-1 0-1 0 0,1 1 1 0 0,1 0 0 0 0,-1 0 0 0 0,1 1-1 0 0,0 0 1 0 0,0 0 0 0 0,1 0 0 0 0,12-5-1 0 0,59-20 270 0 0,99-34 83 0 0,-141 54-488 0 0,0 0 0 0 0,74-7-1 0 0,270 13 36 0 0,-191 8-26 0 0,94-13 393 0 0,283-46-1 0 0,612-78-278 0 0,-900 102 880 0 0,170-12-1161 0 0,254 50 463 0 0,-648-5-277 0 0,152 15-4 0 0,18 1 0 0 0,111-5 100 0 0,237 5 1135 0 0,-102-1-855 0 0,-318-10-247 0 0,230 16 108 0 0,-144-7-242 0 0,138 11 50 0 0,141 7 318 0 0,105 8-581 0 0,-62 19 148 0 0,189-15 1501 0 0,-540-49-1241 0 0,328-46 0 0 0,44-34-3438 0 0,-534 76 1345 0 0,-2-4-77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8.669"/>
    </inkml:context>
    <inkml:brush xml:id="br0">
      <inkml:brushProperty name="width" value="0.05" units="cm"/>
      <inkml:brushProperty name="height" value="0.05" units="cm"/>
      <inkml:brushProperty name="color" value="#FFFFFF"/>
    </inkml:brush>
  </inkml:definitions>
  <inkml:trace contextRef="#ctx0" brushRef="#br0">0 209 13216 0 0,'6'0'130'0'0,"-1"-1"1"0"0,0 0 0 0 0,0 0 0 0 0,1 0-1 0 0,-1-1 1 0 0,0 1 0 0 0,0-1 0 0 0,0 0-1 0 0,-1-1 1 0 0,1 1 0 0 0,0-1 0 0 0,-1 0-1 0 0,0 0 1 0 0,5-4 0 0 0,3-2 13 0 0,0 2-1 0 0,1-1 1 0 0,0 2 0 0 0,0-1 0 0 0,1 2 0 0 0,0 0-1 0 0,0 1 1 0 0,16-3 0 0 0,16-1 474 0 0,57-2 0 0 0,-62 8-319 0 0,-1-3 0 0 0,47-10-1 0 0,-85 15-301 0 0,24-6-139 0 0,-1-1 0 0 0,0-1 0 0 0,0-2 0 0 0,45-23 0 0 0,-49 19-301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9.039"/>
    </inkml:context>
    <inkml:brush xml:id="br0">
      <inkml:brushProperty name="width" value="0.05" units="cm"/>
      <inkml:brushProperty name="height" value="0.05" units="cm"/>
      <inkml:brushProperty name="color" value="#FFFFFF"/>
    </inkml:brush>
  </inkml:definitions>
  <inkml:trace contextRef="#ctx0" brushRef="#br0">352 1 13360 0 0,'-6'22'1572'0'0,"3"-15"-1404"0"0,-1 0 1 0 0,1 0-1 0 0,0 0 1 0 0,1 0 0 0 0,-1 1-1 0 0,1-1 1 0 0,1 1-1 0 0,0-1 1 0 0,0 1 0 0 0,0 0-1 0 0,1-1 1 0 0,0 1 0 0 0,0 0-1 0 0,3 13 1 0 0,1-6-96 0 0,0 0 1 0 0,0-1-1 0 0,1 1 1 0 0,1-1-1 0 0,1-1 1 0 0,13 22-1 0 0,-2-5 84 0 0,-2-8-126 0 0,-2 2 1 0 0,-1 0 0 0 0,12 30-1 0 0,-23-46-28 0 0,1 0 1 0 0,-1-1-1 0 0,0 1 0 0 0,-1 0 1 0 0,0 0-1 0 0,0 0 0 0 0,0 0 1 0 0,-1 0-1 0 0,-1 0 0 0 0,1 0 1 0 0,-1 0-1 0 0,-1 0 0 0 0,1-1 1 0 0,-1 1-1 0 0,-5 12 0 0 0,4-13 56 0 0,0 0 0 0 0,0-1-1 0 0,-1 1 1 0 0,0 0 0 0 0,0-1-1 0 0,0 0 1 0 0,-1 0 0 0 0,0 0-1 0 0,0-1 1 0 0,-1 1 0 0 0,1-1-1 0 0,-1 0 1 0 0,0-1 0 0 0,-1 0-1 0 0,1 0 1 0 0,-1 0 0 0 0,1-1-1 0 0,-1 1 1 0 0,0-2 0 0 0,-15 5-1 0 0,5-4-50 0 0,0-1-1 0 0,-1-1 0 0 0,1 0 1 0 0,-1-1-1 0 0,0-1 0 0 0,1-1 1 0 0,0 0-1 0 0,-1-1 0 0 0,-26-9 0 0 0,28 7-641 0 0,1-1 0 0 0,-1-1-1 0 0,1 0 1 0 0,0-1 0 0 0,-27-20-1 0 0,28 16-5143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9.443"/>
    </inkml:context>
    <inkml:brush xml:id="br0">
      <inkml:brushProperty name="width" value="0.05" units="cm"/>
      <inkml:brushProperty name="height" value="0.05" units="cm"/>
      <inkml:brushProperty name="color" value="#FFFFFF"/>
    </inkml:brush>
  </inkml:definitions>
  <inkml:trace contextRef="#ctx0" brushRef="#br0">1 418 4144 0 0,'0'0'191'0'0,"0"0"353"0"0,0 3 1379 0 0,4 35 4342 0 0,6 2-3277 0 0,4 22-1257 0 0,-8 1-1043 0 0,-1-13-424 0 0,12 51 0 0 0,-14-87-1257 0 0,2-2-377 0 0</inkml:trace>
  <inkml:trace contextRef="#ctx0" brushRef="#br0" timeOffset="1">274 0 2304 0 0,'0'0'200'0'0,"0"0"-200"0"0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9.770"/>
    </inkml:context>
    <inkml:brush xml:id="br0">
      <inkml:brushProperty name="width" value="0.05" units="cm"/>
      <inkml:brushProperty name="height" value="0.05" units="cm"/>
      <inkml:brushProperty name="color" value="#FFFFFF"/>
    </inkml:brush>
  </inkml:definitions>
  <inkml:trace contextRef="#ctx0" brushRef="#br0">1 0 14712 0 0,'31'125'1895'0'0,"70"297"1240"0"0,-65-184-1990 0 0,-33-216-1714 0 0,1-1-1 0 0,0 0 1 0 0,2 0-1 0 0,0 0 1 0 0,2-1-1 0 0,13 29 1 0 0,-5-26-900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40.134"/>
    </inkml:context>
    <inkml:brush xml:id="br0">
      <inkml:brushProperty name="width" value="0.05" units="cm"/>
      <inkml:brushProperty name="height" value="0.05" units="cm"/>
      <inkml:brushProperty name="color" value="#FFFFFF"/>
    </inkml:brush>
  </inkml:definitions>
  <inkml:trace contextRef="#ctx0" brushRef="#br0">0 0 12464 0 0,'0'0'572'0'0,"0"0"-11"0"0,4 9 760 0 0,13 142 4498 0 0,-6-36-4602 0 0,1 51-541 0 0,10 151-541 0 0,-21-296-718 0 0,1 0-1 0 0,7 35 1 0 0,2-7-6952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00.262"/>
    </inkml:context>
    <inkml:brush xml:id="br0">
      <inkml:brushProperty name="width" value="0.05" units="cm"/>
      <inkml:brushProperty name="height" value="0.05" units="cm"/>
      <inkml:brushProperty name="color" value="#FFFFFF"/>
    </inkml:brush>
  </inkml:definitions>
  <inkml:trace contextRef="#ctx0" brushRef="#br0">48 807 7600 0 0,'-6'18'570'0'0,"-3"15"-336"0"0,2 1 0 0 0,1 0 0 0 0,-2 47-1 0 0,4-47-178 0 0,4-25-26 0 0,-8 98 1628 0 0,8-106-1471 0 0,0-1 38 0 0,0 0 169 0 0,0 0 78 0 0,0 0 10 0 0,0 0-56 0 0,7-19-143 0 0,11-124 946 0 0,9-46-540 0 0,-5 98 490 0 0,43-118 1 0 0,-18 77-633 0 0,-44 126-470 0 0,0 1 0 0 0,0-1-1 0 0,1 1 1 0 0,0-1 0 0 0,0 1-1 0 0,0 0 1 0 0,1 0-1 0 0,-1 1 1 0 0,1-1 0 0 0,0 1-1 0 0,1 0 1 0 0,5-3-1 0 0,9-4 221 0 0,0 0-1 0 0,22-7 1 0 0,-18 9-114 0 0,1 2 0 0 0,43-8 1 0 0,1 0-41 0 0,-50 11-52 0 0,0 2 0 0 0,1 0 0 0 0,28 1 0 0 0,-5 0 167 0 0,96-3-274 0 0,47-3-126 0 0,-113 3 214 0 0,53-4 122 0 0,295-36-343 0 0,-38 6 60 0 0,-345 33 92 0 0,606-68 228 0 0,78 47-268 0 0,-500 24 60 0 0,336 7 52 0 0,-535-4-73 0 0,874 37 750 0 0,-810-33-657 0 0,252 16 236 0 0,160 8 36 0 0,-345-24-268 0 0,467 11 476 0 0,102-16 29 0 0,-494 8-406 0 0,-23 20-701 0 0,-80-15-1356 0 0,-64-8 1288 0 0,-44-5 165 0 0,36-2-1 0 0,-24 0-62 0 0,-3-1-261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6.662"/>
    </inkml:context>
    <inkml:brush xml:id="br0">
      <inkml:brushProperty name="width" value="0.05" units="cm"/>
      <inkml:brushProperty name="height" value="0.05" units="cm"/>
      <inkml:brushProperty name="color" value="#FFFFFF"/>
    </inkml:brush>
  </inkml:definitions>
  <inkml:trace contextRef="#ctx0" brushRef="#br0">3522 13728 6448 0 0,'-12'12'685'0'0,"-29"15"435"0"0,-2-2 0 0 0,-1-2 0 0 0,-1-2 0 0 0,-68 22 0 0 0,106-41-1027 0 0,-30 10 868 0 0,-1-1 1 0 0,0-3 0 0 0,0-1-1 0 0,-60 3 1 0 0,85-10-792 0 0,0 0-1 0 0,0-1 1 0 0,0 0-1 0 0,0-1 1 0 0,-12-4-1 0 0,2 0-57 0 0,0-2 0 0 0,0-1-1 0 0,-36-19 1 0 0,-162-107 221 0 0,144 87-333 0 0,-23-18 0 0 0,82 52-18 0 0,-96-79 476 0 0,73 50-238 0 0,-37-51-1 0 0,-8-10-48 0 0,2 1-28 0 0,-13-15-2 0 0,-81-92 19 0 0,102 116-43 0 0,37 43-73 0 0,19 25-21 0 0,-30-32-1 0 0,-74-69 254 0 0,44 35-253 0 0,44 49-63 0 0,1-2 17 0 0,-34-57 0 0 0,8 10 108 0 0,-13-18-61 0 0,-13-20 88 0 0,38 63-94 0 0,4-3 1 0 0,2-1 0 0 0,-33-79-1 0 0,28 20-18 0 0,2 8 0 0 0,16 46-17 0 0,-23-89 0 0 0,-8-84-31 0 0,40 162 42 0 0,-46-234 28 0 0,39 161-39 0 0,11 55 20 0 0,-63-366 64 0 0,9 68-67 0 0,51 273 4 0 0,-30-206-41 0 0,23 0 3 0 0,10-10 34 0 0,1 89 0 0 0,4 110 0 0 0,-11-272 0 0 0,18 62 0 0 0,16 57 0 0 0,70-286 0 0 0,-47 386 0 0 0,17-86 0 0 0,-42 240 0 0 0,18-62 0 0 0,18-55 23 0 0,-10 32 8 0 0,193-528-84 0 0,-215 622 52 0 0,13-46-2 0 0,8-20 20 0 0,98-164 69 0 0,-26 61-42 0 0,31-69-44 0 0,-8 11-60 0 0,-80 162 66 0 0,96-146 0 0 0,-10 56-86 0 0,-89 119 79 0 0,252-360 40 0 0,-290 424-20 0 0,-1 0 0 0 0,0-1 1 0 0,0 0-1 0 0,-1 0 0 0 0,0-1 1 0 0,-1 0-1 0 0,4-12 0 0 0,1 1-2 0 0,0-1 0 0 0,2 2 0 0 0,23-33-1 0 0,-21 32-11 0 0,5-4-18 0 0,0 2-1 0 0,45-43 1 0 0,6-6-52 0 0,113-119 250 0 0,-82 92-547 0 0,-75 70 445 0 0,10-8 108 0 0,3-1-112 0 0,-26 25-65 0 0,0 2-1 0 0,19-16 1 0 0,68-43-14 0 0,154-119 0 0 0,-180 135 32 0 0,-49 38-24 0 0,-1-2 1 0 0,25-23 0 0 0,1-5-22 0 0,2 2 1 0 0,3 2 0 0 0,1 2 0 0 0,2 3 0 0 0,98-48-1 0 0,-44 29 77 0 0,-39 20-104 0 0,20-8-16 0 0,187-74 56 0 0,-247 106 0 0 0,0 1 0 0 0,0 2 0 0 0,1 1 0 0 0,55-7 0 0 0,-2 12 32 0 0,94 7 0 0 0,-168-2-32 0 0,236 6 75 0 0,-141-8-76 0 0,-34-2-9 0 0,191 12 10 0 0,-132-2 0 0 0,113-1 0 0 0,-93 1 0 0 0,-69-3 0 0 0,216 11 0 0 0,178 13 0 0 0,-311-14 0 0 0,-87-7 0 0 0,105 16 0 0 0,3 1 0 0 0,174-13-10 0 0,-135-19-20 0 0,76 2 6 0 0,-129 9 24 0 0,134-6 27 0 0,0-20 8 0 0,-224 16-33 0 0,48-9-2 0 0,36-3 0 0 0,156-3 11 0 0,326 5 62 0 0,-273 12 92 0 0,-255 6-134 0 0,313-4 33 0 0,-117-10-42 0 0,3 1 20 0 0,-86-6-42 0 0,-204 14 0 0 0,113-3 0 0 0,-41 3 0 0 0,204-6 0 0 0,51 2 64 0 0,-151 7-64 0 0,-82-1 0 0 0,93-7 65 0 0,-4 0-12 0 0,-7-2-8 0 0,0 0-16 0 0,449 8 163 0 0,-560 4-168 0 0,185-6 115 0 0,24 6-11 0 0,-114 5-75 0 0,-99-3-53 0 0,32-1 0 0 0,-22-3 0 0 0,57-3 0 0 0,-136 3 1 0 0,526-26 209 0 0,-337 19-144 0 0,2 1-15 0 0,192-6 13 0 0,-153-2-64 0 0,-48 2 0 0 0,46 1 75 0 0,102-2 50 0 0,24 10-125 0 0,-301 4 0 0 0,436-7 0 0 0,-343-4 50 0 0,81-3 36 0 0,260 28 58 0 0,-313-3-80 0 0,69 4 10 0 0,-62-5-9 0 0,-76-2-9 0 0,122 12-59 0 0,133 13 249 0 0,-315-29-196 0 0,110-7 0 0 0,-44-2 0 0 0,104-1 71 0 0,-209 4-118 0 0,199-15 61 0 0,-6-9-63 0 0,-154 17 9 0 0,53-9 47 0 0,76-8-50 0 0,-145 22 8 0 0,-8-1 5 0 0,0 2 1 0 0,1 2-1 0 0,-1 2 1 0 0,60 9-1 0 0,-90-8-27 0 0,135 29-699 0 0,-116-23 442 0 0,0 2 0 0 0,44 20 0 0 0,-63-23-454 0 0,0 1 0 0 0,0 0 0 0 0,0 1 0 0 0,19 17-1 0 0,-13-5-857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9.906"/>
    </inkml:context>
    <inkml:brush xml:id="br0">
      <inkml:brushProperty name="width" value="0.05" units="cm"/>
      <inkml:brushProperty name="height" value="0.05" units="cm"/>
      <inkml:brushProperty name="color" value="#FFFFFF"/>
    </inkml:brush>
  </inkml:definitions>
  <inkml:trace contextRef="#ctx0" brushRef="#br0">124 79 11288 0 0,'-7'27'544'0'0,"-1"1"1"0"0,-15 31 0 0 0,-8 25 989 0 0,15-28-974 0 0,2 2 0 0 0,-10 87 0 0 0,24-99-595 0 0,0-44-136 0 0,0-2-22 0 0,0 0 8 0 0,0 0-34 0 0,0 0-146 0 0,10-23-918 0 0,-5 4 1296 0 0,-1-1 0 0 0,-1 0-1 0 0,-1 1 1 0 0,0-1 0 0 0,-3-35 0 0 0,2-9 690 0 0,0 27-206 0 0,0 7 190 0 0,6-39 0 0 0,-5 59-552 0 0,-1 0 59 0 0,0 0 0 0 0,1 1 1 0 0,1-1-1 0 0,-1 1 0 0 0,1 0 1 0 0,1 0-1 0 0,0 0 0 0 0,0 0 1 0 0,10-15-1 0 0,-10 19-150 0 0,-1 1 0 0 0,1-1 0 0 0,0 1-1 0 0,0 0 1 0 0,0 0 0 0 0,1 0 0 0 0,0 0 0 0 0,-1 1 0 0 0,1 0 0 0 0,0 0-1 0 0,1 0 1 0 0,-1 1 0 0 0,0 0 0 0 0,1 0 0 0 0,-1 0 0 0 0,8-1-1 0 0,158-26-1601 0 0,-155 25 524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7.248"/>
    </inkml:context>
    <inkml:brush xml:id="br0">
      <inkml:brushProperty name="width" value="0.05" units="cm"/>
      <inkml:brushProperty name="height" value="0.05" units="cm"/>
      <inkml:brushProperty name="color" value="#FFFFFF"/>
    </inkml:brush>
  </inkml:definitions>
  <inkml:trace contextRef="#ctx0" brushRef="#br0">202 1 9128 0 0,'0'0'414'0'0,"0"0"-6"0"0,0 0-194 0 0,0 0 151 0 0,0 0 92 0 0,0 0 21 0 0,21 13 690 0 0,-3-6 64 0 0,-17-6-1206 0 0,0-1 1 0 0,0 0 0 0 0,0 1-1 0 0,0-1 1 0 0,0 0 0 0 0,0 0 0 0 0,0 0-1 0 0,0 0 1 0 0,0 0 0 0 0,0 0 0 0 0,0 0-1 0 0,0 0 1 0 0,0 0 0 0 0,0 0-1 0 0,1-1 1 0 0,-1 1 20 0 0,2 0 52 0 0,-3 0-16 0 0,0 0-3 0 0,3 1 0 0 0,6 4-4 0 0,-1 0 1 0 0,0 0 0 0 0,0 1-1 0 0,0 0 1 0 0,-1 0 0 0 0,0 1-1 0 0,11 12 1 0 0,-1 3 173 0 0,18 34 1 0 0,-19-30-191 0 0,17 20 55 0 0,-23-33-70 0 0,0 0 0 0 0,9 19 0 0 0,-18-26 65 0 0,2 8 854 0 0,-3-14-930 0 0,1 1 1 0 0,-1 0-1 0 0,0-1 1 0 0,0 1-1 0 0,0 0 1 0 0,0-1-1 0 0,0 1 0 0 0,0 0 1 0 0,0-1-1 0 0,0 1 1 0 0,0 0-1 0 0,0-1 1 0 0,0 1-1 0 0,0 0 1 0 0,0-1-1 0 0,0 1 0 0 0,-1-1 1 0 0,1 1-1 0 0,0 0 1 0 0,-1-1-1 0 0,1 1 1 0 0,0-1-1 0 0,-1 1 1 0 0,1-1-1 0 0,0 1 0 0 0,-1-1 1 0 0,1 1-1 0 0,-1-1 1 0 0,1 1-1 0 0,-1-1 1 0 0,1 1-1 0 0,-1-1 1 0 0,0 0-1 0 0,0 1 0 0 0,-16 12 234 0 0,0-1-1 0 0,-1 0 0 0 0,-1-1 1 0 0,0-1-1 0 0,-33 13 0 0 0,-35 18-68 0 0,57-26-136 0 0,-55 19 0 0 0,57-24-888 0 0,0 0 1 0 0,-43 26-1 0 0,69-35-821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7.802"/>
    </inkml:context>
    <inkml:brush xml:id="br0">
      <inkml:brushProperty name="width" value="0.05" units="cm"/>
      <inkml:brushProperty name="height" value="0.05" units="cm"/>
      <inkml:brushProperty name="color" value="#FFFFFF"/>
    </inkml:brush>
  </inkml:definitions>
  <inkml:trace contextRef="#ctx0" brushRef="#br0">1 69 8120 0 0,'0'0'366'0'0,"0"0"1"0"0,0 0-115 0 0,0 0 384 0 0,0 0 195 0 0,8-1 890 0 0,11-3-118 0 0,-1-1-1 0 0,24-9 1 0 0,-24 7-1260 0 0,1 1 0 0 0,24-4 0 0 0,-22 6-323 0 0,1 2-1 0 0,0 0 1 0 0,-1 1-1 0 0,1 1 1 0 0,32 5-1 0 0,6-2-19 0 0,-15-2 0 0 0,-25-1-92 0 0,0 0 0 0 0,0-1-1 0 0,22-4 1 0 0,0-3-4837 0 0,-14 0-644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8.218"/>
    </inkml:context>
    <inkml:brush xml:id="br0">
      <inkml:brushProperty name="width" value="0.05" units="cm"/>
      <inkml:brushProperty name="height" value="0.05" units="cm"/>
      <inkml:brushProperty name="color" value="#FFFFFF"/>
    </inkml:brush>
  </inkml:definitions>
  <inkml:trace contextRef="#ctx0" brushRef="#br0">498 1 7832 0 0,'-3'12'879'0'0,"3"-11"-849"0"0,0 0 0 0 0,-1 0-1 0 0,1 0 1 0 0,0 0 0 0 0,0 0-1 0 0,-1-1 1 0 0,1 1 0 0 0,0 0 0 0 0,-1 0-1 0 0,1 0 1 0 0,-1 0 0 0 0,0 0-1 0 0,1-1 1 0 0,-1 1 0 0 0,1 0-1 0 0,-1-1 1 0 0,0 1 0 0 0,0 0-1 0 0,0 0 1 0 0,-1 0 313 0 0,2 0-271 0 0,0 0 1 0 0,0 0-1 0 0,0 0 1 0 0,-1 0-1 0 0,1 0 1 0 0,0-1-1 0 0,-1 1 1 0 0,1 0 0 0 0,-1 0-1 0 0,1 0 1 0 0,-1 0-1 0 0,1 0 1 0 0,-2 1-1 0 0,1-2 59 0 0,1 1-1 0 0,-1 0 1 0 0,0 0-1 0 0,1 0 1 0 0,-1 0 0 0 0,1-1-1 0 0,-1 1 1 0 0,1 0-1 0 0,0 0 1 0 0,-1 0-1 0 0,1 0 1 0 0,0 0 0 0 0,0 0-1 0 0,-1 0 1 0 0,1 0-1 0 0,0 0 1 0 0,0 0-1 0 0,0 0 1 0 0,0 0-1 0 0,0 0 1 0 0,1 2 0 0 0,11 39 1295 0 0,-6-22-1148 0 0,-1-1 0 0 0,5 31 1 0 0,-3 3-97 0 0,-4-35-134 0 0,0 0-1 0 0,-2 0 0 0 0,0 0 0 0 0,-2 19 1 0 0,0-17-53 0 0,-9 51 161 0 0,9-64-106 0 0,-1 0 1 0 0,0 0 0 0 0,-1-1 0 0 0,0 1 0 0 0,0 0 0 0 0,0-1 0 0 0,-9 12 0 0 0,9-14-22 0 0,-1 0 0 0 0,0 0 1 0 0,0 0-1 0 0,-1 0 0 0 0,1-1 0 0 0,-1 0 0 0 0,1 0 0 0 0,-1 0 1 0 0,0 0-1 0 0,0-1 0 0 0,-1 0 0 0 0,1 0 0 0 0,0 0 0 0 0,-1-1 1 0 0,1 0-1 0 0,-6 1 0 0 0,-10 0 164 0 0,0-1 0 0 0,-42-3-1 0 0,37 0-153 0 0,10 0-124 0 0,-1 0 0 0 0,0-1-1 0 0,1-1 1 0 0,-28-10-1 0 0,-63-32-1553 0 0,84 36-2270 0 0,3-1-1219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8.606"/>
    </inkml:context>
    <inkml:brush xml:id="br0">
      <inkml:brushProperty name="width" value="0.05" units="cm"/>
      <inkml:brushProperty name="height" value="0.05" units="cm"/>
      <inkml:brushProperty name="color" value="#FFFFFF"/>
    </inkml:brush>
  </inkml:definitions>
  <inkml:trace contextRef="#ctx0" brushRef="#br0">59 32 6536 0 0,'-3'-19'298'0'0,"3"16"-4"0"0,0 2-193 0 0,0-4 39 0 0,0 3 531 0 0,0 2 229 0 0,0 0 41 0 0,-3-2 8910 0 0,2 5-10464 0 0,-11 57 1129 0 0,-5 69-1 0 0,6-31-810 0 0,5-61-114 0 0,1 40 0 0 0,5-64-13 0 0,0 1 0 0 0,1-1 0 0 0,1 0 0 0 0,0 0 0 0 0,1-1 0 0 0,7 23 1 0 0,1-13-1367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8.996"/>
    </inkml:context>
    <inkml:brush xml:id="br0">
      <inkml:brushProperty name="width" value="0.05" units="cm"/>
      <inkml:brushProperty name="height" value="0.05" units="cm"/>
      <inkml:brushProperty name="color" value="#FFFFFF"/>
    </inkml:brush>
  </inkml:definitions>
  <inkml:trace contextRef="#ctx0" brushRef="#br0">3 326 6912 0 0,'-3'10'714'0'0,"5"-3"-618"0"0,-1-6 290 0 0,-1 0-320 0 0,0 0 1 0 0,1-1-1 0 0,-1 1 1 0 0,0 0-1 0 0,0-1 0 0 0,1 1 1 0 0,-1 0-1 0 0,0-1 1 0 0,1 1-1 0 0,-1-1 1 0 0,1 1-1 0 0,-1-1 1 0 0,1 1-1 0 0,-1-1 0 0 0,1 1 1 0 0,-1-1-1 0 0,1 1 1 0 0,-1-1-1 0 0,1 0 1 0 0,0 1-1 0 0,-1-1 1 0 0,1 0-1 0 0,0 1 0 0 0,-1-1 1 0 0,1 0-1 0 0,0 0 1 0 0,-1 0-1 0 0,1 0 1 0 0,0 0-1 0 0,1 0 1 0 0,-1 1-46 0 0,1-1 1 0 0,0 0-1 0 0,-1 0 1 0 0,1 0 0 0 0,-1 0-1 0 0,1 0 1 0 0,-1 0 0 0 0,1-1-1 0 0,-1 1 1 0 0,1 0-1 0 0,-1-1 1 0 0,0 1 0 0 0,3-2-1 0 0,1-2 57 0 0,-2 2-45 0 0,0 0 0 0 0,-1 0 0 0 0,1 0 0 0 0,-1-1 0 0 0,1 1 0 0 0,-1 0 0 0 0,0-1 0 0 0,0 0 1 0 0,0 0-1 0 0,2-4 0 0 0,9-10-79 0 0,-11 16-8 0 0,-1-1 0 0 0,0 1-1 0 0,1-1 1 0 0,-1 1 0 0 0,0-1-1 0 0,1 0 1 0 0,-1 1 0 0 0,0-1 0 0 0,0 0-1 0 0,1-3 1 0 0,0 0-244 0 0,-1 1 0 0 0,2 0 1 0 0,-1 0-1 0 0,0 0 0 0 0,1 0 0 0 0,5-6 0 0 0,11-17-1664 0 0,-12 14 1411 0 0,2 0 0 0 0,-1 1 0 0 0,2 0-1 0 0,11-13 1 0 0,-4 5 437 0 0,52-53 3084 0 0,-64 66-2247 0 0,18-21 669 0 0,-22 27-1042 0 0,1 0 1 0 0,-1-1-1 0 0,0 1 1 0 0,1 0-1 0 0,-1 0 1 0 0,1 0-1 0 0,0 0 1 0 0,-1 0-1 0 0,1 0 1 0 0,0 0-1 0 0,-1 0 1 0 0,1 1-1 0 0,0-1 1 0 0,3 0-1 0 0,-9 16 1381 0 0,-52 121 940 0 0,24-51-2354 0 0,12-34-218 0 0,3 1 1 0 0,3 0-1 0 0,-11 68 1 0 0,-7 166 100 0 0,29-248-116 0 0,5 67-1 0 0,-1-86-462 0 0,2-1 0 0 0,0 1 0 0 0,1-1 1 0 0,1 0-1 0 0,12 29 0 0 0,-9-25-742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0:59.342"/>
    </inkml:context>
    <inkml:brush xml:id="br0">
      <inkml:brushProperty name="width" value="0.05" units="cm"/>
      <inkml:brushProperty name="height" value="0.05" units="cm"/>
      <inkml:brushProperty name="color" value="#FFFFFF"/>
    </inkml:brush>
  </inkml:definitions>
  <inkml:trace contextRef="#ctx0" brushRef="#br0">105 1 12528 0 0,'-2'4'163'0'0,"0"0"0"0"0,0 1 1 0 0,0-1-1 0 0,1 0 1 0 0,-1 1-1 0 0,1 0 0 0 0,0 4 1 0 0,-8 22 3 0 0,-1 0 907 0 0,0 1 0 0 0,2 1-1 0 0,-7 64 1 0 0,7-39-792 0 0,-7 42-219 0 0,5 1-1 0 0,3 152 0 0 0,15-165-1702 0 0,-3-52-4526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6.636"/>
    </inkml:context>
    <inkml:brush xml:id="br0">
      <inkml:brushProperty name="width" value="0.05" units="cm"/>
      <inkml:brushProperty name="height" value="0.05" units="cm"/>
      <inkml:brushProperty name="color" value="#FFFFFF"/>
    </inkml:brush>
  </inkml:definitions>
  <inkml:trace contextRef="#ctx0" brushRef="#br0">518 276 5528 0 0,'-4'-11'568'0'0,"-9"-22"242"0"0,0 1 1 0 0,-2 0 0 0 0,-2 1-1 0 0,0 1 1 0 0,-33-42 0 0 0,47 69-693 0 0,1 0 0 0 0,-1 0-1 0 0,0 0 1 0 0,0 1 0 0 0,0-1 0 0 0,-1 1 0 0 0,1 0 0 0 0,-1 0 0 0 0,1 0 0 0 0,-1 0 0 0 0,0 0 0 0 0,1 1 0 0 0,-1 0 0 0 0,0 0 0 0 0,-6-1 0 0 0,7 1-26 0 0,0 1 0 0 0,1 0 0 0 0,-1 0 0 0 0,0 0 0 0 0,0 1 0 0 0,1-1 0 0 0,-1 0 0 0 0,0 1 0 0 0,1 0 0 0 0,-1 0-1 0 0,0 0 1 0 0,1 0 0 0 0,-1 0 0 0 0,1 0 0 0 0,0 1 0 0 0,-1-1 0 0 0,1 1 0 0 0,0 0 0 0 0,0-1 0 0 0,0 1 0 0 0,0 0 0 0 0,0 0 0 0 0,-2 3 0 0 0,-10 15 260 0 0,-4 4-47 0 0,0 2 0 0 0,-13 26 0 0 0,30-48-301 0 0,-114 243 91 0 0,99-208-88 0 0,3 2-1 0 0,1 0 0 0 0,2 0 0 0 0,-7 58 1 0 0,16-90 64 0 0,0 0 0 0 0,1 1 0 0 0,0-1 1 0 0,1 0-1 0 0,0 0 0 0 0,0 1 1 0 0,1-1-1 0 0,0 0 0 0 0,1 0 0 0 0,6 15 1 0 0,-7-20-41 0 0,0 0 1 0 0,1 0-1 0 0,-1-1 0 0 0,1 1 1 0 0,0-1-1 0 0,0 0 1 0 0,0 0-1 0 0,0 0 0 0 0,1 0 1 0 0,-1 0-1 0 0,1-1 1 0 0,0 1-1 0 0,-1-1 0 0 0,1 0 1 0 0,0 0-1 0 0,0-1 1 0 0,1 1-1 0 0,-1-1 0 0 0,0 0 1 0 0,0 0-1 0 0,1 0 1 0 0,-1-1-1 0 0,0 1 0 0 0,8-1 1 0 0,4-1 11 0 0,-1-1 1 0 0,0 0 0 0 0,0 0-1 0 0,0-2 1 0 0,0 0 0 0 0,0-1-1 0 0,26-12 1 0 0,-17 5 29 0 0,-1-1 1 0 0,0-1-1 0 0,37-30 0 0 0,-46 30-681 0 0,0 0 0 0 0,-1-1 0 0 0,-1-1 1 0 0,0 0-1 0 0,-1-1 0 0 0,0 0 0 0 0,-2 0 0 0 0,0-1 0 0 0,10-30 0 0 0,-6 11-4816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7.289"/>
    </inkml:context>
    <inkml:brush xml:id="br0">
      <inkml:brushProperty name="width" value="0.05" units="cm"/>
      <inkml:brushProperty name="height" value="0.05" units="cm"/>
      <inkml:brushProperty name="color" value="#FFFFFF"/>
    </inkml:brush>
  </inkml:definitions>
  <inkml:trace contextRef="#ctx0" brushRef="#br0">1 242 8264 0 0,'0'0'182'0'0,"0"0"29"0"0,1 1 14 0 0,2 0-179 0 0,-1 1-1 0 0,0-1 0 0 0,0 1 0 0 0,0 0 0 0 0,0-1 0 0 0,0 1 0 0 0,0 0 0 0 0,0 1 0 0 0,0-1 0 0 0,-1 0 1 0 0,1 0-1 0 0,-1 1 0 0 0,0-1 0 0 0,1 1 0 0 0,-1-1 0 0 0,-1 1 0 0 0,1 0 0 0 0,1 4 0 0 0,1 1 490 0 0,6 21-257 0 0,-2 0 0 0 0,0 1 0 0 0,-2-1 0 0 0,-1 1 0 0 0,-2 0 0 0 0,-1 0-1 0 0,-1 0 1 0 0,-1 1 0 0 0,-6 33 0 0 0,4-50-286 0 0,0 0 0 0 0,-1 0 0 0 0,0-1 0 0 0,-1 1 0 0 0,-10 19 0 0 0,14-32-221 0 0,1-1-26 0 0,0 0 6 0 0,0 0 9 0 0,0-23 8 0 0,1 0 1 0 0,4-27 0 0 0,2-19 509 0 0,8-56 240 0 0,-7 69-228 0 0,21-96 470 0 0,-26 133-418 0 0,2 1 1 0 0,0 0 0 0 0,1 0-1 0 0,1 0 1 0 0,0 1 0 0 0,2 0-1 0 0,0 0 1 0 0,0 1 0 0 0,22-27-1 0 0,-28 40-230 0 0,-1 0 0 0 0,1 1 0 0 0,0-1-1 0 0,0 1 1 0 0,0-1 0 0 0,1 1 0 0 0,-1 0-1 0 0,1 0 1 0 0,-1 0 0 0 0,1 0 0 0 0,-1 1 0 0 0,5-2-1 0 0,-5 3-46 0 0,-1-1 0 0 0,0 1 0 0 0,1 0-1 0 0,-1 0 1 0 0,1-1 0 0 0,-1 1 0 0 0,1 1 0 0 0,-1-1-1 0 0,1 0 1 0 0,-1 1 0 0 0,0-1 0 0 0,1 1-1 0 0,-1 0 1 0 0,0 0 0 0 0,0 0 0 0 0,1 0-1 0 0,-1 0 1 0 0,0 0 0 0 0,0 0 0 0 0,2 3-1 0 0,2 1 56 0 0,0 1-1 0 0,-1 0 1 0 0,0 0-1 0 0,0 0 1 0 0,-1 1-1 0 0,0-1 1 0 0,0 1-1 0 0,3 7 1 0 0,21 64 469 0 0,-11-27-462 0 0,-13-38-112 0 0,0 1-1 0 0,-2 0 1 0 0,1 0-1 0 0,-1 25 0 0 0,-1-23-3 0 0,0 3 7 0 0,-2-1 0 0 0,-3 21 0 0 0,1-14-8 0 0,2-20-11 0 0,0 0 1 0 0,0 0-1 0 0,-1 1 1 0 0,1-1-1 0 0,-4 5 1 0 0,-4 22-256 0 0,9-31 242 0 0,0-1 1 0 0,0 1-1 0 0,-1 0 0 0 0,1 0 0 0 0,0 0 0 0 0,0 0 0 0 0,0 0 0 0 0,-1 0 0 0 0,1 0 0 0 0,0 0 1 0 0,-1 0-1 0 0,1-1 0 0 0,0 1 0 0 0,-1 0 0 0 0,0 0 0 0 0,1 0 0 0 0,-1-1 0 0 0,1 1 1 0 0,-1 0-1 0 0,0-1 0 0 0,1 1 0 0 0,-1 0 0 0 0,0-1 0 0 0,0 1 0 0 0,1-1 0 0 0,-1 1 0 0 0,0-1 1 0 0,-1 1-1 0 0,0-1-28 0 0,1 0 0 0 0,-1 0-1 0 0,0-1 1 0 0,1 1 0 0 0,-1 0 0 0 0,1 0 0 0 0,-1-1 0 0 0,0 1 0 0 0,1-1 0 0 0,-1 0 0 0 0,1 1 0 0 0,-1-1 0 0 0,1 0 0 0 0,-2-1 0 0 0,-4-4-158 0 0,0 1 0 0 0,1-1 0 0 0,-1 1 0 0 0,1-2 0 0 0,-5-7 0 0 0,-5-10-116 0 0,1-2-1 0 0,2 0 0 0 0,-12-31 1 0 0,18 40 163 0 0,6 17 155 0 0,1-1 0 0 0,-1 0 0 0 0,1 1-1 0 0,0-1 1 0 0,-1 1 0 0 0,1-1-1 0 0,0 1 1 0 0,-1-1 0 0 0,1 0-1 0 0,0 1 1 0 0,0-1 0 0 0,0 0-1 0 0,0 1 1 0 0,0-1 0 0 0,0 0-1 0 0,0 1 1 0 0,0-1 0 0 0,0 0 0 0 0,0 1-1 0 0,0-1 1 0 0,0 0 0 0 0,0 0-1 0 0,11 8 46 0 0,14 23 723 0 0,47 74 252 0 0,-16-26-1010 0 0,-33-47 100 0 0,2 0 1 0 0,1-1-1 0 0,2-1 1 0 0,0-2-1 0 0,35 25 0 0 0,-31-25-104 0 0,34 24-1374 0 0,-46-40-164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7.749"/>
    </inkml:context>
    <inkml:brush xml:id="br0">
      <inkml:brushProperty name="width" value="0.05" units="cm"/>
      <inkml:brushProperty name="height" value="0.05" units="cm"/>
      <inkml:brushProperty name="color" value="#FFFFFF"/>
    </inkml:brush>
  </inkml:definitions>
  <inkml:trace contextRef="#ctx0" brushRef="#br0">0 0 9416 0 0,'6'11'131'0'0,"-1"1"1"0"0,-1-1 0 0 0,0 1-1 0 0,-1 0 1 0 0,0 0 0 0 0,1 15-1 0 0,4 12-76 0 0,26 169 265 0 0,-15-76 312 0 0,-6-31-274 0 0,13 58-148 0 0,10 34-944 0 0,-27-153-3252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8.156"/>
    </inkml:context>
    <inkml:brush xml:id="br0">
      <inkml:brushProperty name="width" value="0.05" units="cm"/>
      <inkml:brushProperty name="height" value="0.05" units="cm"/>
      <inkml:brushProperty name="color" value="#FFFFFF"/>
    </inkml:brush>
  </inkml:definitions>
  <inkml:trace contextRef="#ctx0" brushRef="#br0">22 289 2760 0 0,'-2'-4'221'0'0,"0"1"1"0"0,0-1-1 0 0,0 0 0 0 0,0 0 1 0 0,1 0-1 0 0,0-1 0 0 0,0 1 1 0 0,0 0-1 0 0,0 0 0 0 0,0-1 1 0 0,1 1-1 0 0,0-8 0 0 0,-3-16 4410 0 0,2 18-3618 0 0,0 1 1 0 0,0-1 0 0 0,2 0 0 0 0,0-13 0 0 0,1 12-473 0 0,-2 0 0 0 0,0-19-1 0 0,0 27-466 0 0,0 0 0 0 0,0 0 0 0 0,1-1 0 0 0,-1 1 0 0 0,1 0 0 0 0,0 0 0 0 0,0 0 0 0 0,0 0 0 0 0,0 0 0 0 0,0 0 0 0 0,1 1 0 0 0,0-1 0 0 0,-1 0 0 0 0,1 1 0 0 0,0-1 0 0 0,0 1 0 0 0,0 0 0 0 0,1-1 0 0 0,-1 1 0 0 0,0 0 0 0 0,1 0 0 0 0,0 1-1 0 0,-1-1 1 0 0,1 0 0 0 0,0 1 0 0 0,0 0 0 0 0,0-1 0 0 0,0 1 0 0 0,0 1 0 0 0,0-1 0 0 0,5-1 0 0 0,19-3 248 0 0,1 2 0 0 0,0 0 0 0 0,0 2 0 0 0,49 3-1 0 0,-55 2-149 0 0,-1 0 0 0 0,1 1-1 0 0,-1 1 1 0 0,39 16-1 0 0,-50-18-121 0 0,1 2-1 0 0,-1-1 0 0 0,0 2 1 0 0,-1-1-1 0 0,1 1 0 0 0,-1 1 0 0 0,-1 0 1 0 0,1 0-1 0 0,-1 0 0 0 0,13 20 0 0 0,-8-10 11 0 0,-2 0 0 0 0,0 1 0 0 0,-1 1 0 0 0,-1 0 0 0 0,10 34 0 0 0,-8-25-41 0 0,-9-26-10 0 0,0 1 1 0 0,-1 0-1 0 0,1 0 0 0 0,-1 0 1 0 0,0 1-1 0 0,0-1 0 0 0,-1 0 1 0 0,1 5-1 0 0,0 72 512 0 0,-2-73-543 0 0,1 1-1 0 0,-2-1 0 0 0,1 0 0 0 0,-2 1 1 0 0,1-1-1 0 0,-1 0 0 0 0,0 0 0 0 0,0-1 1 0 0,-1 1-1 0 0,0 0 0 0 0,-6 7 0 0 0,2-1-53 0 0,3-6 72 0 0,-1 0 0 0 0,0 0 0 0 0,0-1 1 0 0,-1 0-1 0 0,0 0 0 0 0,0 0 0 0 0,-14 9 0 0 0,-9 9 8 0 0,15-13-74 0 0,-1-1 0 0 0,-1 0 0 0 0,0-1 0 0 0,0-1 0 0 0,-32 13 1 0 0,17-8-45 0 0,15-8-317 0 0,0-1-1 0 0,0 0 1 0 0,0-1-1 0 0,0 0 1 0 0,0-2-1 0 0,-1 0 1 0 0,0-1-1 0 0,1 0 1 0 0,-19-3-1 0 0,36 2 164 0 0,0 0 193 0 0,-1 0-1 0 0,1 0 1 0 0,0 0-1 0 0,0 0 1 0 0,-1 0-1 0 0,1 0 1 0 0,0 0-1 0 0,0 0 1 0 0,0 0-1 0 0,-1 0 0 0 0,1 0 1 0 0,0 0-1 0 0,0 0 1 0 0,-1 0-1 0 0,1 0 1 0 0,0 0-1 0 0,0 0 1 0 0,0 0-1 0 0,-1-1 1 0 0,1 1-1 0 0,0 0 1 0 0,0 0-1 0 0,0 0 1 0 0,-1 0-1 0 0,1 0 1 0 0,0-1-1 0 0,0 1 1 0 0,0 0-1 0 0,0 0 0 0 0,-1 0 1 0 0,1-1-1 0 0,0 1 1 0 0,0 0-1 0 0,0 0 1 0 0,0-1-1 0 0,0 1 1 0 0,0 0-1 0 0,0 0 1 0 0,0-1-1 0 0,6-11-1610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0.288"/>
    </inkml:context>
    <inkml:brush xml:id="br0">
      <inkml:brushProperty name="width" value="0.05" units="cm"/>
      <inkml:brushProperty name="height" value="0.05" units="cm"/>
      <inkml:brushProperty name="color" value="#FFFFFF"/>
    </inkml:brush>
  </inkml:definitions>
  <inkml:trace contextRef="#ctx0" brushRef="#br0">337 32 5528 0 0,'-4'0'82'0'0,"0"-1"1"0"0,0 0-1 0 0,0 1 0 0 0,0-1 1 0 0,0 0-1 0 0,-4-3 0 0 0,-17-3 136 0 0,1 3 1596 0 0,-10-1 981 0 0,-51-2 0 0 0,75 7-2489 0 0,0 0 0 0 0,1 1-1 0 0,-1 0 1 0 0,1 0 0 0 0,-1 1-1 0 0,1 1 1 0 0,0-1 0 0 0,0 2-1 0 0,0-1 1 0 0,-11 6 0 0 0,19-8-285 0 0,-1 0 0 0 0,0 0 0 0 0,1 0 0 0 0,-1 0 0 0 0,1 0 0 0 0,-1 1-1 0 0,1-1 1 0 0,0 0 0 0 0,0 0 0 0 0,0 1 0 0 0,-1-1 0 0 0,1 1 0 0 0,0-1 0 0 0,1 1 0 0 0,-1 0 0 0 0,0-1 0 0 0,-1 4 0 0 0,2-3 10 0 0,0-1 1 0 0,0 1-1 0 0,0-1 1 0 0,0 1 0 0 0,0-1-1 0 0,1 1 1 0 0,-1-1-1 0 0,0 1 1 0 0,1-1-1 0 0,-1 1 1 0 0,1-1-1 0 0,-1 1 1 0 0,1-1-1 0 0,0 0 1 0 0,0 1-1 0 0,-1-1 1 0 0,2 1-1 0 0,2 3 37 0 0,0-1-1 0 0,0 0 1 0 0,1-1-1 0 0,-1 1 1 0 0,1-1-1 0 0,-1 0 0 0 0,1 0 1 0 0,0 0-1 0 0,0 0 1 0 0,10 2-1 0 0,19 5-98 0 0,58 8-1 0 0,-61-13 5 0 0,0 1 0 0 0,57 19 0 0 0,-83-23 28 0 0,17 7 84 0 0,-1 0-1 0 0,35 21 0 0 0,-52-27-64 0 0,1-1-1 0 0,-1 2 1 0 0,0-1-1 0 0,1 0 1 0 0,-1 1-1 0 0,-1 0 1 0 0,1 0-1 0 0,-1 0 1 0 0,1 0 0 0 0,-1 1-1 0 0,0-1 1 0 0,-1 1-1 0 0,1 0 1 0 0,-1 0-1 0 0,0 0 1 0 0,0 0-1 0 0,2 9 1 0 0,-4-10 27 0 0,0 0-1 0 0,-1 0 1 0 0,1 0 0 0 0,-1 1 0 0 0,0-1 0 0 0,0 0-1 0 0,0 0 1 0 0,0 0 0 0 0,-1 0 0 0 0,1-1 0 0 0,-1 1 0 0 0,0 0-1 0 0,0-1 1 0 0,-1 1 0 0 0,1-1 0 0 0,-1 0 0 0 0,0 1-1 0 0,1-1 1 0 0,-1-1 0 0 0,-1 1 0 0 0,-2 2 0 0 0,-9 7 46 0 0,0-1 0 0 0,-1-1 0 0 0,-21 10 0 0 0,28-16-83 0 0,0 0 1 0 0,-1 0-1 0 0,1 0 0 0 0,-1-1 0 0 0,0-1 0 0 0,0 0 0 0 0,0 0 0 0 0,-1-1 0 0 0,1 0 1 0 0,-14-1-1 0 0,13-1-547 0 0,1-1 1 0 0,0 1 0 0 0,0-1 0 0 0,0-1-1 0 0,0 0 1 0 0,-11-6 0 0 0,3-1-5725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8.500"/>
    </inkml:context>
    <inkml:brush xml:id="br0">
      <inkml:brushProperty name="width" value="0.05" units="cm"/>
      <inkml:brushProperty name="height" value="0.05" units="cm"/>
      <inkml:brushProperty name="color" value="#FFFFFF"/>
    </inkml:brush>
  </inkml:definitions>
  <inkml:trace contextRef="#ctx0" brushRef="#br0">205 47 3224 0 0,'1'-1'15'0'0,"0"0"0"0"0,1 1-1 0 0,-1-1 1 0 0,0 0 0 0 0,1 0 0 0 0,-1 0 0 0 0,0 0 0 0 0,0-1 0 0 0,0 1-1 0 0,0 0 1 0 0,0 0 0 0 0,0-1 0 0 0,0 1 0 0 0,0 0 0 0 0,0-1 0 0 0,-1 1-1 0 0,1-1 1 0 0,-1 1 0 0 0,1-1 0 0 0,0-2 0 0 0,2-3-197 0 0,-3 6 391 0 0,0 1 0 0 0,1 0 0 0 0,-1 0 0 0 0,0-1 0 0 0,0 1 0 0 0,0 0 0 0 0,0 0 0 0 0,1-1 0 0 0,-1 1 0 0 0,0 0 0 0 0,0-1 0 0 0,0 1 0 0 0,0 0 0 0 0,0-1 0 0 0,0 1 0 0 0,0 0 0 0 0,0 0 0 0 0,0-1 0 0 0,0 1 1 0 0,0 0-1 0 0,0-1 0 0 0,0 1 0 0 0,0 0 0 0 0,0-1 0 0 0,-1 1 0 0 0,1 0 0 0 0,0 0 0 0 0,0-1 0 0 0,0 1 0 0 0,0 0 0 0 0,0-1 0 0 0,-1 1 0 0 0,0-1 2025 0 0,1 1-774 0 0,-20 12 2620 0 0,13-5-3755 0 0,1 1 0 0 0,0 0 1 0 0,0 0-1 0 0,1 1 0 0 0,0 0 0 0 0,0 0 0 0 0,1 0 1 0 0,0 1-1 0 0,-4 17 0 0 0,-8 20-45 0 0,6-22-21 0 0,2 0 0 0 0,-5 27 0 0 0,-6 34-89 0 0,9-46-484 0 0,-5 50 1 0 0,-5 43-302 0 0,-1 12-169 0 0,12-81 24 0 0,1-16-1204 0 0,6-17-2502 0 0,5-7-1263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8.858"/>
    </inkml:context>
    <inkml:brush xml:id="br0">
      <inkml:brushProperty name="width" value="0.05" units="cm"/>
      <inkml:brushProperty name="height" value="0.05" units="cm"/>
      <inkml:brushProperty name="color" value="#FFFFFF"/>
    </inkml:brush>
  </inkml:definitions>
  <inkml:trace contextRef="#ctx0" brushRef="#br0">1 229 6912 0 0,'0'-12'116'0'0,"1"-1"-1"0"0,1 0 1 0 0,0 1 0 0 0,1-1 0 0 0,0 1 0 0 0,1 0 0 0 0,10-23-1 0 0,-6 20 350 0 0,19-40 2761 0 0,-26 52-2970 0 0,0 0 1 0 0,0 1-1 0 0,1-1 0 0 0,0 0 1 0 0,-1 1-1 0 0,1-1 0 0 0,0 1 1 0 0,0-1-1 0 0,5-3 0 0 0,-1 1 432 0 0,-5 4 180 0 0,0 2-711 0 0,0 0 0 0 0,1 0 0 0 0,-1 1 0 0 0,0-1-1 0 0,0 1 1 0 0,0-1 0 0 0,0 1 0 0 0,0-1 0 0 0,0 1 0 0 0,0-1 0 0 0,-1 1 0 0 0,1 0 0 0 0,-1 0 0 0 0,1-1 0 0 0,0 3 0 0 0,5 87 1977 0 0,0-54-1728 0 0,6 59 461 0 0,-9-65-752 0 0,2 1 0 0 0,15 53-1 0 0,3 20-150 0 0,-13-62 7 0 0,1 0 0 0 0,2-2 0 0 0,2 1 0 0 0,31 58 0 0 0,-28-67-312 0 0,2-1 1 0 0,1 0 0 0 0,25 28 0 0 0,-23-31-1359 0 0,-2-1-5122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9.204"/>
    </inkml:context>
    <inkml:brush xml:id="br0">
      <inkml:brushProperty name="width" value="0.05" units="cm"/>
      <inkml:brushProperty name="height" value="0.05" units="cm"/>
      <inkml:brushProperty name="color" value="#FFFFFF"/>
    </inkml:brush>
  </inkml:definitions>
  <inkml:trace contextRef="#ctx0" brushRef="#br0">1 40 11976 0 0,'0'0'922'0'0,"0"0"-476"0"0,0 0 228 0 0,15-4 1845 0 0,-12 1-2387 0 0,1 1 1 0 0,-1-1 0 0 0,1 1-1 0 0,0 0 1 0 0,-1 0 0 0 0,1 1-1 0 0,0-1 1 0 0,0 1-1 0 0,0-1 1 0 0,8 0 0 0 0,11-4 169 0 0,-17 4-253 0 0,1 1 0 0 0,0-1 0 0 0,0 1 0 0 0,0 1 0 0 0,10-1 0 0 0,5 1 14 0 0,-9-1-376 0 0,-1 1-1 0 0,0 1 1 0 0,1 0 0 0 0,12 3-1 0 0,-12-1-212 0 0,1-1-1 0 0,0-1 1 0 0,17 0-1 0 0,-1-7-815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9.550"/>
    </inkml:context>
    <inkml:brush xml:id="br0">
      <inkml:brushProperty name="width" value="0.05" units="cm"/>
      <inkml:brushProperty name="height" value="0.05" units="cm"/>
      <inkml:brushProperty name="color" value="#FFFFFF"/>
    </inkml:brush>
  </inkml:definitions>
  <inkml:trace contextRef="#ctx0" brushRef="#br0">9 136 6448 0 0,'-3'11'261'0'0,"1"0"0"0"0,0 1 0 0 0,1-1 0 0 0,0 1 0 0 0,2 21 0 0 0,0-21 2026 0 0,1 0-1 0 0,7 24 0 0 0,16 31 2270 0 0,24 31-2599 0 0,9 25-1880 0 0,-7-14-89 0 0,-12-27 151 0 0,-35-73-134 0 0,0 1 0 0 0,1-1-1 0 0,0 0 1 0 0,0 0 0 0 0,1-1 0 0 0,0 0-1 0 0,1 0 1 0 0,0 0 0 0 0,0-1 0 0 0,0 0 0 0 0,10 7-1 0 0,-14-13 1 0 0,-1 0 0 0 0,0 0-1 0 0,0 0 1 0 0,0-1 0 0 0,1 1 0 0 0,-1-1-1 0 0,0 1 1 0 0,1-1 0 0 0,-1 0-1 0 0,1 0 1 0 0,-1 0 0 0 0,0 0 0 0 0,1-1-1 0 0,-1 1 1 0 0,0-1 0 0 0,1 1-1 0 0,-1-1 1 0 0,0 0 0 0 0,0 0-1 0 0,0 0 1 0 0,0 0 0 0 0,0 0 0 0 0,0 0-1 0 0,0-1 1 0 0,0 1 0 0 0,3-3-1 0 0,4-5 107 0 0,1 0-1 0 0,-1 0 1 0 0,12-18-1 0 0,-16 20-31 0 0,33-45 374 0 0,-2-2 1 0 0,50-101-1 0 0,31-129 181 0 0,-17 48-2598 0 0,-91 217-6065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29.911"/>
    </inkml:context>
    <inkml:brush xml:id="br0">
      <inkml:brushProperty name="width" value="0.05" units="cm"/>
      <inkml:brushProperty name="height" value="0.05" units="cm"/>
      <inkml:brushProperty name="color" value="#FFFFFF"/>
    </inkml:brush>
  </inkml:definitions>
  <inkml:trace contextRef="#ctx0" brushRef="#br0">1 0 15664 0 0,'1'3'356'0'0,"29"114"659"0"0,-5 1 1 0 0,16 187-1 0 0,-28-208-3539 0 0,-10-76 1574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30.828"/>
    </inkml:context>
    <inkml:brush xml:id="br0">
      <inkml:brushProperty name="width" value="0.05" units="cm"/>
      <inkml:brushProperty name="height" value="0.05" units="cm"/>
      <inkml:brushProperty name="color" value="#FFFFFF"/>
    </inkml:brush>
  </inkml:definitions>
  <inkml:trace contextRef="#ctx0" brushRef="#br0">642 246 2304 0 0,'0'-7'-128'0'0,"-3"-59"1460"0"0,2 58-370 0 0,-1 0 0 0 0,0 0 0 0 0,0 0 0 0 0,-1 1-1 0 0,0-1 1 0 0,-5-9 0 0 0,4 10-680 0 0,-1 0-1 0 0,1 0 1 0 0,-1 0-1 0 0,-1 0 1 0 0,1 1-1 0 0,-1 0 1 0 0,0 0 0 0 0,-1 0-1 0 0,1 1 1 0 0,-1 0-1 0 0,0 0 1 0 0,-11-5-1 0 0,8 6 38 0 0,0-1 0 0 0,-1 2 0 0 0,0 0 0 0 0,0 0 0 0 0,0 1-1 0 0,0 0 1 0 0,0 1 0 0 0,-15 0 0 0 0,-10 3 308 0 0,1 2-1 0 0,0 1 0 0 0,0 2 1 0 0,-60 19-1 0 0,79-20-477 0 0,-1 0 0 0 0,2 1 1 0 0,-1 1-1 0 0,-18 12 0 0 0,26-15-90 0 0,0 1 0 0 0,0 0 0 0 0,1 0 0 0 0,0 0 0 0 0,0 1 0 0 0,0 0 0 0 0,1 0 0 0 0,0 1 0 0 0,-5 9 0 0 0,9-12-54 0 0,0 0 0 0 0,0 0 0 0 0,1 0 0 0 0,0 0-1 0 0,0 0 1 0 0,0 0 0 0 0,0 0 0 0 0,1 1 0 0 0,0-1-1 0 0,0 0 1 0 0,1 0 0 0 0,-1 1 0 0 0,1-1 0 0 0,0 0-1 0 0,1 0 1 0 0,-1 0 0 0 0,1 0 0 0 0,0 0 0 0 0,0-1-1 0 0,0 1 1 0 0,4 5 0 0 0,6 8-35 0 0,0 1 0 0 0,1-2 1 0 0,25 27-1 0 0,-5-13-62 0 0,0-2-1 0 0,63 43 1 0 0,11 10-34 0 0,-72-53 188 0 0,-1 2-1 0 0,49 58 0 0 0,-74-78-43 0 0,-1 0-1 0 0,0 0 0 0 0,-1 1 0 0 0,0 0 0 0 0,-1 1 0 0 0,-1-1 0 0 0,0 1 0 0 0,0 0 1 0 0,-1 0-1 0 0,-1 1 0 0 0,-1-1 0 0 0,1 1 0 0 0,-1 19 0 0 0,-2-27 7 0 0,0 0 0 0 0,-1 0 0 0 0,0 1 0 0 0,0-1 0 0 0,-1 0 0 0 0,1 0 0 0 0,-1 0 0 0 0,-1-1 0 0 0,1 1 0 0 0,-1 0 0 0 0,0-1 0 0 0,0 1 0 0 0,-1-1 0 0 0,1 0 0 0 0,-1 0 0 0 0,0-1 0 0 0,-1 1 0 0 0,1-1 0 0 0,-1 0 0 0 0,0 0 0 0 0,0 0 0 0 0,0-1 0 0 0,0 0 0 0 0,-1 0 0 0 0,1 0 0 0 0,-1 0 0 0 0,-6 1 0 0 0,0 0-89 0 0,0 0 0 0 0,0-1 1 0 0,-1-1-1 0 0,1 0 1 0 0,-1 0-1 0 0,1-1 1 0 0,-1-1-1 0 0,1 0 1 0 0,-1-1-1 0 0,1 0 0 0 0,-1-1 1 0 0,-20-6-1 0 0,14 0-400 0 0,0 0-1 0 0,0-1 0 0 0,1-1 0 0 0,0-1 1 0 0,1-1-1 0 0,0 0 0 0 0,1-1 1 0 0,1-1-1 0 0,-23-25 0 0 0,-2-6-1028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31.175"/>
    </inkml:context>
    <inkml:brush xml:id="br0">
      <inkml:brushProperty name="width" value="0.05" units="cm"/>
      <inkml:brushProperty name="height" value="0.05" units="cm"/>
      <inkml:brushProperty name="color" value="#FFFFFF"/>
    </inkml:brush>
  </inkml:definitions>
  <inkml:trace contextRef="#ctx0" brushRef="#br0">69 1 14712 0 0,'7'20'294'0'0,"0"1"1"0"0,-1 1 0 0 0,-2-1 0 0 0,0 1 0 0 0,1 30 0 0 0,-5 112 849 0 0,-1-120-148 0 0,-52 585 1781 0 0,22-336-2792 0 0,15-58-1034 0 0,15-164 626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51.745"/>
    </inkml:context>
    <inkml:brush xml:id="br0">
      <inkml:brushProperty name="width" value="0.05" units="cm"/>
      <inkml:brushProperty name="height" value="0.05" units="cm"/>
      <inkml:brushProperty name="color" value="#FFFFFF"/>
    </inkml:brush>
  </inkml:definitions>
  <inkml:trace contextRef="#ctx0" brushRef="#br0">383 0 8720 0 0,'0'2'201'0'0,"0"1"1"0"0,0-1-1 0 0,0 0 0 0 0,0 0 1 0 0,0 0-1 0 0,1 0 1 0 0,-1 0-1 0 0,1 1 1 0 0,-1-1-1 0 0,1 0 1 0 0,0 0-1 0 0,0-1 0 0 0,2 5 1 0 0,19 26 2336 0 0,-13-22-2448 0 0,2-1-1 0 0,-1 0 0 0 0,1-1 1 0 0,0 0-1 0 0,20 10 1 0 0,70 28 539 0 0,-15-8-377 0 0,-42-16-252 0 0,51 28 0 0 0,69 43 0 0 0,-126-72 0 0 0,44 23 0 0 0,102 60 0 0 0,-155-85 0 0 0,-2 0 0 0 0,0 3 0 0 0,-1 0 0 0 0,27 31 0 0 0,-35-34 13 0 0,9 11 169 0 0,0 2 0 0 0,-2 0 1 0 0,25 42-1 0 0,-45-63-136 0 0,1-1-1 0 0,-1 1 1 0 0,-1 0-1 0 0,0 0 1 0 0,0 0 0 0 0,-1 1-1 0 0,-1-1 1 0 0,0 1-1 0 0,0-1 1 0 0,-1 1 0 0 0,-1 0-1 0 0,0 0 1 0 0,0-1-1 0 0,-1 1 1 0 0,-5 21-1 0 0,-6 5 82 0 0,-1-1-1 0 0,-2-1 1 0 0,-1 0-1 0 0,-2-1 0 0 0,-1-1 1 0 0,-2-1-1 0 0,-1 0 0 0 0,-50 54 1 0 0,-20 8-25 0 0,-133 107-1 0 0,131-122 34 0 0,-393 363 392 0 0,90-21-2114 0 0,300-308-307 0 0,68-81 517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8:52.741"/>
    </inkml:context>
    <inkml:brush xml:id="br0">
      <inkml:brushProperty name="width" value="0.05" units="cm"/>
      <inkml:brushProperty name="height" value="0.05" units="cm"/>
      <inkml:brushProperty name="color" value="#FFFFFF"/>
    </inkml:brush>
  </inkml:definitions>
  <inkml:trace contextRef="#ctx0" brushRef="#br0">0 0 2760 0 0,'0'0'455'0'0,"0"0"867"0"0,0 0 382 0 0,0 0 79 0 0,17 10 2127 0 0,55-2-1359 0 0,-60-6-2492 0 0,0 1 0 0 0,0-1 0 0 0,-1 2 0 0 0,1 0 0 0 0,-1 0 0 0 0,0 1 0 0 0,20 12 0 0 0,4 5 206 0 0,31 28-1 0 0,-13-10 280 0 0,118 95 473 0 0,39 27-193 0 0,124 45-383 0 0,-279-174-434 0 0,147 92 85 0 0,-152-89 24 0 0,64 57 0 0 0,-96-76 3 0 0,0 1 0 0 0,-2 1 0 0 0,0 1 0 0 0,13 22 0 0 0,-26-34 99 0 0,-8-7 273 0 0,4-1-472 0 0,0 0-1 0 0,-1 0 1 0 0,1 0 0 0 0,0 0-1 0 0,0 0 1 0 0,-1 0-1 0 0,1 1 1 0 0,0-1 0 0 0,0 0-1 0 0,0 1 1 0 0,-1-1-1 0 0,1 1 1 0 0,-1 0-1 0 0,-5 4 66 0 0,1 1 0 0 0,-1 0 0 0 0,1 0 0 0 0,0 1 0 0 0,1 0-1 0 0,-1 0 1 0 0,1 0 0 0 0,-7 16 0 0 0,-1 4 129 0 0,-11 36 1 0 0,2 0-136 0 0,-75 203 701 0 0,-22-8-234 0 0,-51 37-480 0 0,48-88-12 0 0,-212 308-708 0 0,317-493 525 0 0,-214 296-2725 0 0,193-261-4118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29.806"/>
    </inkml:context>
    <inkml:brush xml:id="br0">
      <inkml:brushProperty name="width" value="0.05" units="cm"/>
      <inkml:brushProperty name="height" value="0.05" units="cm"/>
      <inkml:brushProperty name="color" value="#FFFFFF"/>
    </inkml:brush>
  </inkml:definitions>
  <inkml:trace contextRef="#ctx0" brushRef="#br0">0 280 8288 0 0,'0'0'381'0'0,"0"0"-6"0"0,0 0-171 0 0,13-8 1172 0 0,0 1-1120 0 0,1 0 1 0 0,0 1-1 0 0,0 1 1 0 0,1 0-1 0 0,-1 1 1 0 0,1 0-1 0 0,0 1 0 0 0,0 1 1 0 0,1 0-1 0 0,19 1 1 0 0,18 3-339 0 0,85 13-1 0 0,-100-10 297 0 0,33 4 351 0 0,80-1 0 0 0,-64-11-155 0 0,0-3 0 0 0,155-34 1 0 0,168-67 417 0 0,-323 83-833 0 0,132-45-2151 0 0,-173 54-3094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1.813"/>
    </inkml:context>
    <inkml:brush xml:id="br0">
      <inkml:brushProperty name="width" value="0.05" units="cm"/>
      <inkml:brushProperty name="height" value="0.05" units="cm"/>
      <inkml:brushProperty name="color" value="#FFFFFF"/>
    </inkml:brush>
  </inkml:definitions>
  <inkml:trace contextRef="#ctx0" brushRef="#br0">7 334 9216 0 0,'-3'16'247'0'0,"1"0"-1"0"0,1-1 1 0 0,1 1 0 0 0,0 0 0 0 0,1 0 0 0 0,0 0 0 0 0,1 0 0 0 0,1-1-1 0 0,1 1 1 0 0,0-1 0 0 0,1 0 0 0 0,1 0 0 0 0,7 15 0 0 0,4 4-247 0 0,1-1 0 0 0,39 52 0 0 0,-42-69 0 0 0,-15-16 0 0 0,0 0 1 0 0,1 0 0 0 0,-1 0-1 0 0,0 0 1 0 0,0 0-1 0 0,0 0 1 0 0,1 0 0 0 0,-1-1-1 0 0,0 1 1 0 0,0 0 0 0 0,0 0-1 0 0,0 0 1 0 0,0 0-1 0 0,1 0 1 0 0,-1 0 0 0 0,0 0-1 0 0,0 0 1 0 0,0 0 0 0 0,0 0-1 0 0,0 0 1 0 0,1-1-1 0 0,-1 1 1 0 0,0 0 0 0 0,0 0-1 0 0,0 0 1 0 0,0 0 0 0 0,0 0-1 0 0,0-1 1 0 0,0 1-1 0 0,0 0 1 0 0,0 0 0 0 0,1 0-1 0 0,-1 0 1 0 0,0-1 0 0 0,0 1-1 0 0,0 0 1 0 0,0 0 0 0 0,0 0-1 0 0,0 0 1 0 0,0-1-1 0 0,0 1 1 0 0,0 0 0 0 0,0 0-1 0 0,0 0 1 0 0,0 0 0 0 0,-1-1-1 0 0,1 1 1 0 0,0 0-1 0 0,0 0 1 0 0,0 0 0 0 0,0 0-1 0 0,0-1 1 0 0,0-10 48 0 0,-3 0-21 0 0,0 0 0 0 0,0 0-1 0 0,-1 0 1 0 0,-6-13 0 0 0,1 3 31 0 0,-10-25 53 0 0,-13-35 616 0 0,25 58-526 0 0,1-1 0 0 0,1 0 0 0 0,1-1 0 0 0,2 1 0 0 0,0-1 0 0 0,2-28 0 0 0,1 30-65 0 0,2 1 0 0 0,0-1-1 0 0,1 0 1 0 0,2 1 0 0 0,0 0-1 0 0,1 0 1 0 0,1 1 0 0 0,1 0-1 0 0,14-23 1 0 0,-20 39-99 0 0,0 1 0 0 0,0-1 0 0 0,1 1 0 0 0,0 0 0 0 0,-1 0 0 0 0,1 0 0 0 0,1 1 0 0 0,-1 0 0 0 0,1-1 0 0 0,-1 1 0 0 0,1 1 0 0 0,0-1 0 0 0,0 1 0 0 0,7-3 0 0 0,-8 4-9 0 0,-1 0 0 0 0,1 0 0 0 0,0 1 0 0 0,0-1 0 0 0,0 1 0 0 0,0 0 0 0 0,-1 0 0 0 0,1 0 0 0 0,0 1 0 0 0,0-1 0 0 0,0 1 0 0 0,-1 0 0 0 0,1 0 0 0 0,0 0 0 0 0,-1 0 0 0 0,1 1 0 0 0,-1 0 0 0 0,1-1 0 0 0,-1 1-1 0 0,6 4 1 0 0,18 19 111 0 0,0 0 0 0 0,-1 2 0 0 0,-2 1-1 0 0,41 60 1 0 0,-39-53-94 0 0,-13-17-5 0 0,21 35 0 0 0,-20-29 14 0 0,25 33 1 0 0,-8-12-144 0 0,-31-44 45 0 0,1 1-22 0 0,0 0-1 0 0,1 0 0 0 0,-1 0 0 0 0,0-1 0 0 0,1 1 0 0 0,-1 0 1 0 0,1 0-1 0 0,-1-1 0 0 0,1 1 0 0 0,0-1 0 0 0,0 0 0 0 0,-1 1 1 0 0,5 1-1 0 0,-6-4 9 0 0,1 1 1 0 0,0 0-1 0 0,-1-1 1 0 0,1 1-1 0 0,0-1 1 0 0,-1 1-1 0 0,1-1 1 0 0,-1 1-1 0 0,1-1 1 0 0,-1 1 0 0 0,1-1-1 0 0,-1 0 1 0 0,1 1-1 0 0,-1-1 1 0 0,1 0-1 0 0,-1 1 1 0 0,0-1-1 0 0,0 0 1 0 0,1 0-1 0 0,-1 1 1 0 0,0-1-1 0 0,0 0 1 0 0,0 0-1 0 0,0 0 1 0 0,0-19-739 0 0,-7 2 93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30.221"/>
    </inkml:context>
    <inkml:brush xml:id="br0">
      <inkml:brushProperty name="width" value="0.05" units="cm"/>
      <inkml:brushProperty name="height" value="0.05" units="cm"/>
      <inkml:brushProperty name="color" value="#FFFFFF"/>
    </inkml:brush>
  </inkml:definitions>
  <inkml:trace contextRef="#ctx0" brushRef="#br0">88 0 6912 0 0,'0'0'528'0'0,"-17"13"3825"0"0,3 12-2033 0 0,9-17-2101 0 0,1 1 0 0 0,-1 0 1 0 0,1-1-1 0 0,-4 17 0 0 0,-3 26 26 0 0,3 0-1 0 0,-3 65 1 0 0,11 101 489 0 0,1-166-678 0 0,3 1 1 0 0,3-1 0 0 0,12 50-1 0 0,-7-64-1283 0 0,3-2-4401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3.489"/>
    </inkml:context>
    <inkml:brush xml:id="br0">
      <inkml:brushProperty name="width" value="0.05" units="cm"/>
      <inkml:brushProperty name="height" value="0.05" units="cm"/>
      <inkml:brushProperty name="color" value="#FFFFFF"/>
    </inkml:brush>
  </inkml:definitions>
  <inkml:trace contextRef="#ctx0" brushRef="#br0">335 151 1376 0 0,'0'0'65'0'0,"0"0"106"0"0,0 0 422 0 0,0 0 189 0 0,0 0 32 0 0,0 0-91 0 0,0 0-420 0 0,0 0-189 0 0,0 0-32 0 0,0 0 31 0 0,0 0 166 0 0,0 0 68 0 0,0 0 19 0 0,0 0 16 0 0,0 0 64 0 0,0 0 30 0 0,0 0 4 0 0,19-14 1256 0 0,-18 12-1649 0 0,0-1 1 0 0,0 1-1 0 0,0-1 0 0 0,0 0 1 0 0,-1 1-1 0 0,1-1 1 0 0,-1 1-1 0 0,0-1 0 0 0,0 0 1 0 0,0 0-1 0 0,0 1 1 0 0,0-1-1 0 0,-1 0 1 0 0,1 1-1 0 0,-1-1 0 0 0,0 1 1 0 0,1-1-1 0 0,-1 1 1 0 0,0-1-1 0 0,-1 1 1 0 0,1-1-1 0 0,0 1 0 0 0,-1 0 1 0 0,-1-3-1 0 0,-1 0 115 0 0,0-1-1 0 0,0 1 1 0 0,-1 0 0 0 0,0 0-1 0 0,0 1 1 0 0,0 0-1 0 0,0-1 1 0 0,-10-4 0 0 0,9 5-38 0 0,0 1 1 0 0,0 0 0 0 0,0 1 0 0 0,0-1 0 0 0,-1 1 0 0 0,1 1 0 0 0,-1-1-1 0 0,0 1 1 0 0,1 0 0 0 0,-1 0 0 0 0,0 1 0 0 0,1 0 0 0 0,-1 0 0 0 0,0 1 0 0 0,0 0-1 0 0,1 0 1 0 0,-1 0 0 0 0,1 1 0 0 0,-11 4 0 0 0,7-1-102 0 0,1-1 0 0 0,0 2 0 0 0,1-1 0 0 0,-1 1 0 0 0,1 0 0 0 0,1 1 0 0 0,-1 0-1 0 0,1 0 1 0 0,0 1 0 0 0,1 0 0 0 0,-1 0 0 0 0,2 1 0 0 0,-1-1 0 0 0,1 1 0 0 0,0 0 0 0 0,-3 12 0 0 0,1-4-85 0 0,2 0 1 0 0,0 0-1 0 0,1 0 0 0 0,1 0 0 0 0,0 1 1 0 0,1-1-1 0 0,1 1 0 0 0,2 28 0 0 0,0-38 1 0 0,1 0-1 0 0,-1 0 0 0 0,1 0 1 0 0,0-1-1 0 0,1 1 0 0 0,0-1 0 0 0,0 0 1 0 0,1 0-1 0 0,0 0 0 0 0,0 0 1 0 0,7 9-1 0 0,-8-14 7 0 0,-1 1 1 0 0,0 0-1 0 0,1 0 0 0 0,0-1 1 0 0,-1 1-1 0 0,1-1 0 0 0,0 0 1 0 0,0 0-1 0 0,0 0 0 0 0,1 0 1 0 0,-1-1-1 0 0,0 1 0 0 0,1-1 1 0 0,-1 0-1 0 0,1 0 1 0 0,-1 0-1 0 0,1 0 0 0 0,-1-1 1 0 0,1 0-1 0 0,0 1 0 0 0,-1-1 1 0 0,1 0-1 0 0,0-1 0 0 0,-1 1 1 0 0,1-1-1 0 0,4-1 0 0 0,18-5-73 0 0,-15 4 161 0 0,0 0 0 0 0,0-1 0 0 0,10-4 0 0 0,-14 4-47 0 0,0-1 0 0 0,0 1 0 0 0,0-1 0 0 0,-1 0-1 0 0,1-1 1 0 0,9-11 0 0 0,-3 2 609 0 0,-1-1 0 0 0,11-20 0 0 0,-22 34-429 0 0,-1 2 40 0 0,0 0 8 0 0,0 0-23 0 0,0 0-106 0 0,0 0-42 0 0,0 0-10 0 0,11 20 118 0 0,-4-10-134 0 0,31 72 31 0 0,-34-75-78 0 0,-1 1 0 0 0,0 0 0 0 0,0 0 0 0 0,-1 0 0 0 0,0 0-1 0 0,0 1 1 0 0,0-1 0 0 0,-1 0 0 0 0,-1 1 0 0 0,0-1 0 0 0,0 1 0 0 0,-2 14-1 0 0,-2 5-2107 0 0,2-1-1 0 0,0 33 1 0 0,2-60-4286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4.088"/>
    </inkml:context>
    <inkml:brush xml:id="br0">
      <inkml:brushProperty name="width" value="0.05" units="cm"/>
      <inkml:brushProperty name="height" value="0.05" units="cm"/>
      <inkml:brushProperty name="color" value="#FFFFFF"/>
    </inkml:brush>
  </inkml:definitions>
  <inkml:trace contextRef="#ctx0" brushRef="#br0">0 82 10800 0 0,'0'0'241'0'0,"0"0"38"0"0,0 0 13 0 0,0 0-26 0 0,8 20-160 0 0,2 8 232 0 0,0 0 1 0 0,-3 1 0 0 0,0 0 0 0 0,5 59 0 0 0,-6 121 1837 0 0,-6-165-2065 0 0,-8 188-255 0 0,8-230-63 0 0,0-2-7 0 0,0-12-490 0 0,-3-27-1 0 0,1-1 1 0 0,3 0 0 0 0,11-79 0 0 0,-8 83 769 0 0,7-51 1627 0 0,35-140 1 0 0,2 95 1521 0 0,-17 75-1363 0 0,-30 56-1583 0 0,19 5 487 0 0,-17-1-707 0 0,1 1 0 0 0,-1-1 1 0 0,0 1-1 0 0,0-1 0 0 0,-1 1 0 0 0,1 0 1 0 0,-1 0-1 0 0,0 0 0 0 0,0 1 1 0 0,0-1-1 0 0,-1 0 0 0 0,1 1 0 0 0,0 7 1 0 0,6 10 41 0 0,0 0-6 0 0,-1-1 1 0 0,0 1-1 0 0,-2 0 0 0 0,-1 0 0 0 0,0 1 0 0 0,-2-1 0 0 0,-1 1 0 0 0,0 0 0 0 0,-2-1 1 0 0,-3 25-1 0 0,2-41-127 0 0,0 1 0 0 0,0 0 0 0 0,0-1 0 0 0,-1 0 0 0 0,0 1 0 0 0,0-1 0 0 0,0 0 0 0 0,-1-1 0 0 0,0 1 0 0 0,0-1 0 0 0,-1 1 0 0 0,1-1 0 0 0,-10 7 0 0 0,10-8-85 0 0,0-1 0 0 0,0 1 0 0 0,-1-1 0 0 0,1 0-1 0 0,-1 0 1 0 0,0 0 0 0 0,0-1 0 0 0,0 0 0 0 0,0 1 0 0 0,0-2 0 0 0,-1 1 0 0 0,1-1 0 0 0,0 0 0 0 0,-1 0 0 0 0,1 0 0 0 0,-1-1 0 0 0,-7 0 0 0 0,13 0 57 0 0,-1 0 0 0 0,1 0-1 0 0,-1 0 1 0 0,1 0 0 0 0,0 0 0 0 0,-1 0 0 0 0,1 0-1 0 0,-1-1 1 0 0,1 1 0 0 0,0 0 0 0 0,-1 0 0 0 0,1 0-1 0 0,-1-1 1 0 0,1 1 0 0 0,0 0 0 0 0,-1 0-1 0 0,1-1 1 0 0,0 1 0 0 0,-1 0 0 0 0,1-1 0 0 0,0 1-1 0 0,0 0 1 0 0,-1-1 0 0 0,1 1 0 0 0,0 0 0 0 0,0-1-1 0 0,-1 1 1 0 0,1-1 0 0 0,0 1 0 0 0,0 0-1 0 0,0-1 1 0 0,0 1 0 0 0,0-1 0 0 0,0 0 0 0 0,7-16-1399 0 0,21-18-406 0 0,-25 33 1534 0 0,29-26-1392 0 0,-12 13 862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4.555"/>
    </inkml:context>
    <inkml:brush xml:id="br0">
      <inkml:brushProperty name="width" value="0.05" units="cm"/>
      <inkml:brushProperty name="height" value="0.05" units="cm"/>
      <inkml:brushProperty name="color" value="#FFFFFF"/>
    </inkml:brush>
  </inkml:definitions>
  <inkml:trace contextRef="#ctx0" brushRef="#br0">243 229 2304 0 0,'-1'-3'33'0'0,"1"0"1"0"0,-1 1-1 0 0,0-1 1 0 0,1 0-1 0 0,0 0 0 0 0,0 0 1 0 0,0-4-1 0 0,-1-12 1512 0 0,-4-27 4305 0 0,3 30-4285 0 0,0-1 0 0 0,-6-20 0 0 0,7 32-1185 0 0,-1-1-1 0 0,0 1 1 0 0,0-1 0 0 0,-1 1-1 0 0,1 0 1 0 0,-1 0 0 0 0,0 0-1 0 0,-5-5 1 0 0,7 8-280 0 0,-1 1 1 0 0,1 0-1 0 0,0 0 1 0 0,-1 0-1 0 0,1-1 0 0 0,-1 1 1 0 0,1 1-1 0 0,-1-1 0 0 0,1 0 1 0 0,-1 0-1 0 0,0 1 1 0 0,1-1-1 0 0,-1 1 0 0 0,0-1 1 0 0,0 1-1 0 0,1 0 0 0 0,-1-1 1 0 0,0 1-1 0 0,0 0 1 0 0,0 0-1 0 0,1 0 0 0 0,-1 1 1 0 0,0-1-1 0 0,0 0 0 0 0,0 1 1 0 0,1-1-1 0 0,-1 1 1 0 0,0 0-1 0 0,1-1 0 0 0,-1 1 1 0 0,-2 1-1 0 0,-5 4-67 0 0,0 1 1 0 0,0-1-1 0 0,0 1 0 0 0,1 0 1 0 0,0 1-1 0 0,1 0 0 0 0,0 1 1 0 0,0-1-1 0 0,0 1 0 0 0,1 0 1 0 0,1 1-1 0 0,-10 20 0 0 0,8-14-46 0 0,1 1 0 0 0,1 0 0 0 0,0 0 0 0 0,2 0-1 0 0,0 1 1 0 0,0-1 0 0 0,1 25 0 0 0,2-34-5 0 0,0 0 0 0 0,1 0 0 0 0,0 0 0 0 0,0 0 0 0 0,1 0 0 0 0,3 9 0 0 0,-4-15 9 0 0,-1 0 1 0 0,1 0-1 0 0,0 0 1 0 0,0 0-1 0 0,0-1 1 0 0,0 1 0 0 0,0 0-1 0 0,0 0 1 0 0,1-1-1 0 0,-1 1 1 0 0,1-1-1 0 0,-1 1 1 0 0,1-1-1 0 0,0 0 1 0 0,-1 1 0 0 0,1-1-1 0 0,0 0 1 0 0,0 0-1 0 0,0 0 1 0 0,0 0-1 0 0,0-1 1 0 0,0 1 0 0 0,0 0-1 0 0,0-1 1 0 0,0 0-1 0 0,0 1 1 0 0,3-1-1 0 0,4 0-27 0 0,0-1-1 0 0,1-1 0 0 0,-1 1 0 0 0,14-6 1 0 0,1 1 25 0 0,-19 6 7 0 0,-1 1 0 0 0,1-1 0 0 0,-1 1 0 0 0,0 0 0 0 0,0 0 0 0 0,1 1 1 0 0,-1-1-1 0 0,0 1 0 0 0,0 0 0 0 0,5 3 0 0 0,-4 0 57 0 0,-5-4-49 0 0,1 0-1 0 0,0 0 0 0 0,0 0 1 0 0,0-1-1 0 0,0 1 0 0 0,-1 0 1 0 0,1-1-1 0 0,0 1 1 0 0,0 0-1 0 0,0-1 0 0 0,0 1 1 0 0,0-1-1 0 0,1 0 0 0 0,-1 1 1 0 0,0-1-1 0 0,0 0 1 0 0,0 0-1 0 0,2 0 0 0 0,-1 1-33 0 0,0-1 0 0 0,-1 0 0 0 0,1 0 0 0 0,0-1 0 0 0,0 1 0 0 0,0 0-1 0 0,-1-1 1 0 0,1 1 0 0 0,0-1 0 0 0,0 1 0 0 0,-1-1 0 0 0,1 0 0 0 0,0 1-1 0 0,-1-1 1 0 0,1 0 0 0 0,-1 0 0 0 0,1-1 0 0 0,-1 1 0 0 0,0 0 0 0 0,1 0 0 0 0,-1-1-1 0 0,0 1 1 0 0,0 0 0 0 0,0-1 0 0 0,0 1 0 0 0,0-1 0 0 0,1-2 0 0 0,0 1-104 0 0,14-25-2489 0 0,-9 11 1080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4.920"/>
    </inkml:context>
    <inkml:brush xml:id="br0">
      <inkml:brushProperty name="width" value="0.05" units="cm"/>
      <inkml:brushProperty name="height" value="0.05" units="cm"/>
      <inkml:brushProperty name="color" value="#FFFFFF"/>
    </inkml:brush>
  </inkml:definitions>
  <inkml:trace contextRef="#ctx0" brushRef="#br0">251 13 3224 0 0,'0'0'471'0'0,"0"0"767"0"0,0 0 341 0 0,0 0 70 0 0,0 0-101 0 0,0 0-480 0 0,-12-7 1384 0 0,2 5-1695 0 0,5 1-499 0 0,0 0-1 0 0,0 1 1 0 0,0-1-1 0 0,0 1 1 0 0,0 0-1 0 0,0 0 1 0 0,-7 1-1 0 0,-17 3 719 0 0,21-3-734 0 0,-1 0-1 0 0,0 0 0 0 0,0 1 1 0 0,1 0-1 0 0,-1 0 1 0 0,0 1-1 0 0,1 0 1 0 0,0 0-1 0 0,0 1 1 0 0,-14 9-1 0 0,19-10-202 0 0,-1 0 0 0 0,0 0 1 0 0,1 0-1 0 0,0 0 0 0 0,0 0 0 0 0,0 1 0 0 0,0 0 1 0 0,0 0-1 0 0,1-1 0 0 0,0 1 0 0 0,0 1 1 0 0,-2 3-1 0 0,2-2 4 0 0,1 1 0 0 0,0-1 0 0 0,0 1 0 0 0,0-1 0 0 0,1 1 0 0 0,0-1 0 0 0,0 1 0 0 0,1 6 0 0 0,3 6-127 0 0,0 0 0 0 0,1-1 0 0 0,0 0-1 0 0,2 0 1 0 0,0 0 0 0 0,1-1 0 0 0,1 0-1 0 0,0 0 1 0 0,17 22 0 0 0,-23-36-115 0 0,-1 0 0 0 0,1 0 0 0 0,-1 0 0 0 0,1 0 1 0 0,0 0-1 0 0,0-1 0 0 0,0 0 0 0 0,1 1 0 0 0,-1-1 1 0 0,0 0-1 0 0,1-1 0 0 0,0 1 0 0 0,-1 0 0 0 0,1-1 1 0 0,0 0-1 0 0,0 0 0 0 0,6 1 0 0 0,6-2-1403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5.264"/>
    </inkml:context>
    <inkml:brush xml:id="br0">
      <inkml:brushProperty name="width" value="0.05" units="cm"/>
      <inkml:brushProperty name="height" value="0.05" units="cm"/>
      <inkml:brushProperty name="color" value="#FFFFFF"/>
    </inkml:brush>
  </inkml:definitions>
  <inkml:trace contextRef="#ctx0" brushRef="#br0">88 1 2760 0 0,'-1'0'11'0'0,"1"0"-1"0"0,-1-1 1 0 0,1 1-1 0 0,-1 0 1 0 0,0 0-1 0 0,1 0 1 0 0,-1 0 0 0 0,0 0-1 0 0,0 0 1 0 0,1 0-1 0 0,-1 0 1 0 0,1 1 0 0 0,-1-1-1 0 0,0 0 1 0 0,1 0-1 0 0,-1 0 1 0 0,0 1 0 0 0,1-1-1 0 0,-1 0 1 0 0,1 1-1 0 0,-1-1 1 0 0,1 1-1 0 0,-2 0 1 0 0,-11 17-7 0 0,-7 29 3199 0 0,18-41-1740 0 0,-4 11 681 0 0,2 1 0 0 0,-3 24 0 0 0,3-17-1767 0 0,-4 36 116 0 0,3 0-1 0 0,2 0 1 0 0,3 0 0 0 0,15 114 0 0 0,-8-81-469 0 0,-6-64-283 0 0,1 0-1 0 0,2 0 1 0 0,10 42 0 0 0,-6-41-893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5.641"/>
    </inkml:context>
    <inkml:brush xml:id="br0">
      <inkml:brushProperty name="width" value="0.05" units="cm"/>
      <inkml:brushProperty name="height" value="0.05" units="cm"/>
      <inkml:brushProperty name="color" value="#FFFFFF"/>
    </inkml:brush>
  </inkml:definitions>
  <inkml:trace contextRef="#ctx0" brushRef="#br0">0 129 9960 0 0,'0'0'456'0'0,"0"0"-8"0"0,5-7-272 0 0,5-21 320 0 0,-7 18 150 0 0,0 1 0 0 0,1-1 0 0 0,0 1-1 0 0,11-16 1 0 0,-13 22-538 0 0,0 1 1 0 0,0-1-1 0 0,0 1 0 0 0,1 0 0 0 0,-1 0 1 0 0,0 0-1 0 0,1 0 0 0 0,0 0 0 0 0,-1 1 1 0 0,1-1-1 0 0,0 1 0 0 0,0 0 0 0 0,0 0 1 0 0,0 0-1 0 0,0 0 0 0 0,0 0 0 0 0,0 1 0 0 0,0-1 1 0 0,0 1-1 0 0,5 0 0 0 0,2 0-24 0 0,-1 1 0 0 0,0 0 0 0 0,1 1 0 0 0,-1 0 0 0 0,0 0 0 0 0,0 1 0 0 0,0 0 0 0 0,0 0 0 0 0,0 1 0 0 0,-1 1-1 0 0,0-1 1 0 0,0 1 0 0 0,0 1 0 0 0,13 11 0 0 0,-9-5-35 0 0,0 0-1 0 0,-1 0 1 0 0,-1 1-1 0 0,0 1 0 0 0,-1 0 1 0 0,0 0-1 0 0,10 25 1 0 0,-11-20-95 0 0,-2 0 0 0 0,0 1 0 0 0,-2 0 0 0 0,0-1 1 0 0,-1 2-1 0 0,0-1 0 0 0,-2 22 0 0 0,1-5-199 0 0,6 90-4574 0 0,-1-95 3221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6.005"/>
    </inkml:context>
    <inkml:brush xml:id="br0">
      <inkml:brushProperty name="width" value="0.05" units="cm"/>
      <inkml:brushProperty name="height" value="0.05" units="cm"/>
      <inkml:brushProperty name="color" value="#FFFFFF"/>
    </inkml:brush>
  </inkml:definitions>
  <inkml:trace contextRef="#ctx0" brushRef="#br0">0 362 3224 0 0,'5'4'487'0'0,"-1"1"-1"0"0,1-1 1 0 0,0 0 0 0 0,0-1 0 0 0,1 1 0 0 0,-1-1-1 0 0,1 0 1 0 0,0-1 0 0 0,-1 1 0 0 0,1-1 0 0 0,0 0-1 0 0,0 0 1 0 0,1-1 0 0 0,-1 0 0 0 0,0 0-1 0 0,0-1 1 0 0,1 1 0 0 0,-1-1 0 0 0,11-2 0 0 0,-4 0-81 0 0,0-1 1 0 0,0 0 0 0 0,0-1 0 0 0,0-1 0 0 0,-1 0 0 0 0,0-1-1 0 0,15-9 1 0 0,-17 9-306 0 0,-1-1 0 0 0,0 0 0 0 0,0 0 1 0 0,-1-1-1 0 0,0 0 0 0 0,-1-1 0 0 0,0 0 0 0 0,0 0 0 0 0,6-11 0 0 0,-5 7 21 0 0,-1 0-1 0 0,-1-1 1 0 0,0 0 0 0 0,-1 0-1 0 0,0 0 1 0 0,3-22 0 0 0,-7 29-67 0 0,0 0 1 0 0,0 0-1 0 0,-1 0 0 0 0,0 0 1 0 0,-1 0-1 0 0,1 1 1 0 0,-1-1-1 0 0,-1 0 0 0 0,1 0 1 0 0,-1 0-1 0 0,0 1 1 0 0,-1-1-1 0 0,0 1 0 0 0,0-1 1 0 0,0 1-1 0 0,-1 0 1 0 0,1 0-1 0 0,-1 1 0 0 0,-7-8 1 0 0,8 11-23 0 0,1 0 1 0 0,0 1-1 0 0,-1-1 1 0 0,1 1 0 0 0,-1 0-1 0 0,1 0 1 0 0,-1 0-1 0 0,1 0 1 0 0,-1 0-1 0 0,0 0 1 0 0,1 1 0 0 0,-1-1-1 0 0,0 1 1 0 0,0 0-1 0 0,0 0 1 0 0,1 0-1 0 0,-1 0 1 0 0,0 0-1 0 0,0 1 1 0 0,1-1 0 0 0,-1 1-1 0 0,0 0 1 0 0,-2 1-1 0 0,-2 0 13 0 0,0 1-1 0 0,1-1 1 0 0,0 1-1 0 0,-1 1 1 0 0,1-1-1 0 0,0 1 1 0 0,-10 9-1 0 0,6-1-50 0 0,0 0-1 0 0,0 0 1 0 0,1 1-1 0 0,0 0 1 0 0,2 0-1 0 0,-1 1 1 0 0,2 0-1 0 0,0 1 1 0 0,0-1-1 0 0,1 1 1 0 0,1 0-1 0 0,1 0 1 0 0,0 1-1 0 0,1-1 1 0 0,0 1-1 0 0,2-1 1 0 0,-1 1 0 0 0,5 29-1 0 0,0-24-47 0 0,0 0-1 0 0,13 34 1 0 0,-14-47 28 0 0,1-1 1 0 0,0 1 0 0 0,0-1 0 0 0,0 0 0 0 0,1 0-1 0 0,0 0 1 0 0,0-1 0 0 0,1 1 0 0 0,0-1 0 0 0,7 5-1 0 0,-10-8-103 0 0,0-1-1 0 0,1 0 0 0 0,-1 0 0 0 0,1 0 0 0 0,0-1 0 0 0,-1 1 1 0 0,1-1-1 0 0,0 0 0 0 0,0 0 0 0 0,0 0 0 0 0,0-1 0 0 0,0 1 1 0 0,0-1-1 0 0,0 0 0 0 0,4 0 0 0 0,12-4-978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6.356"/>
    </inkml:context>
    <inkml:brush xml:id="br0">
      <inkml:brushProperty name="width" value="0.05" units="cm"/>
      <inkml:brushProperty name="height" value="0.05" units="cm"/>
      <inkml:brushProperty name="color" value="#FFFFFF"/>
    </inkml:brush>
  </inkml:definitions>
  <inkml:trace contextRef="#ctx0" brushRef="#br0">20 122 10768 0 0,'-17'22'1173'0'0,"15"-17"-1082"0"0,2-4 322 0 0,0-1 136 0 0,0 0 26 0 0,11-5 450 0 0,4-4-483 0 0,-1-1 1 0 0,0 0-1 0 0,16-16 0 0 0,-16 14-216 0 0,0 0 1 0 0,25-15-1 0 0,-30 21-237 0 0,0 1-1 0 0,0 1 1 0 0,0-1-1 0 0,0 2 1 0 0,1-1-1 0 0,-1 1 1 0 0,1 1 0 0 0,0 0-1 0 0,0 0 1 0 0,0 1-1 0 0,0 0 1 0 0,0 0-1 0 0,0 1 1 0 0,0 1-1 0 0,0 0 1 0 0,19 4-1 0 0,-18-2-61 0 0,1 1-1 0 0,-1 0 0 0 0,0 1 1 0 0,-1 0-1 0 0,1 1 0 0 0,-1 0 1 0 0,13 11-1 0 0,-18-13 0 0 0,0 1 0 0 0,0-1 0 0 0,0 1-1 0 0,-1 0 1 0 0,0 0 0 0 0,0 1 0 0 0,0-1 0 0 0,-1 1 0 0 0,0 0-1 0 0,0 0 1 0 0,0 0 0 0 0,-1 0 0 0 0,0 0 0 0 0,0 1 0 0 0,1 7-1 0 0,2 9 81 0 0,-4-18-129 0 0,1 0-1 0 0,-1 0 0 0 0,0 1 1 0 0,-1-1-1 0 0,1 0 1 0 0,-1 0-1 0 0,-1 8 1 0 0,-3 8 25 0 0,-1 0 1 0 0,-1-1 0 0 0,0 0 0 0 0,-20 38-1 0 0,-49 73 273 0 0,49-88-577 0 0,-19 20 45 0 0,29-43 114 0 0,-15 26-1 0 0,4-10 74 0 0,23-32 66 0 0,1 0 1 0 0,-1 0-1 0 0,1 0 0 0 0,0 1 0 0 0,0-1 0 0 0,0 1 0 0 0,1 0 0 0 0,0 0 1 0 0,0 0-1 0 0,0 0 0 0 0,0 0 0 0 0,1 0 0 0 0,0 0 0 0 0,-1 9 0 0 0,2-13 14 0 0,1 1-1 0 0,-1-1 0 0 0,1 1 0 0 0,-1 0 1 0 0,1-1-1 0 0,0 0 0 0 0,0 1 0 0 0,0-1 1 0 0,0 1-1 0 0,0-1 0 0 0,0 0 0 0 0,0 0 1 0 0,0 0-1 0 0,1 1 0 0 0,-1-1 0 0 0,0 0 1 0 0,1 0-1 0 0,-1-1 0 0 0,0 1 0 0 0,1 0 1 0 0,0 0-1 0 0,2 0 0 0 0,2 2 52 0 0,0-1 0 0 0,1 0 0 0 0,-1 0 0 0 0,12 2 0 0 0,27 2 367 0 0,-6 0 3 0 0,51 0 0 0 0,-54-5-381 0 0,-25 0-120 0 0,-1 0 0 0 0,0-1 0 0 0,0 0 0 0 0,1-1 0 0 0,-1 0 0 0 0,0-1 0 0 0,0 0 0 0 0,15-5 0 0 0,-4 0-803 0 0,9 1-50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7.068"/>
    </inkml:context>
    <inkml:brush xml:id="br0">
      <inkml:brushProperty name="width" value="0.05" units="cm"/>
      <inkml:brushProperty name="height" value="0.05" units="cm"/>
      <inkml:brushProperty name="color" value="#FFFFFF"/>
    </inkml:brush>
  </inkml:definitions>
  <inkml:trace contextRef="#ctx0" brushRef="#br0">36 1 8840 0 0,'0'31'800'0'0,"-12"-9"93"0"0,7-2-216 0 0,1-1 0 0 0,1 1-1 0 0,1 0 1 0 0,1 39 0 0 0,-1 0-306 0 0,0-26-254 0 0,-1 1 284 0 0,1 0 1 0 0,5 59 0 0 0,1-74-590 0 0,-3-17 276 0 0,-1-2 68 0 0,0 0 18 0 0,0 0-45 0 0,0 0-196 0 0,0 0-86 0 0,4-9-208 0 0,63-206-1659 0 0,-50 165 2140 0 0,-13 33-15 0 0,1 1 1 0 0,1 1-1 0 0,0-1 1 0 0,1 1-1 0 0,14-22 1 0 0,-15 29 16 0 0,0 0 0 0 0,0 0-1 0 0,0 1 1 0 0,1 0 0 0 0,9-6 0 0 0,-13 10-41 0 0,0 1-1 0 0,1 0 1 0 0,-1 0 0 0 0,1 0 0 0 0,-1 0 0 0 0,1 1 0 0 0,-1 0-1 0 0,1 0 1 0 0,0 0 0 0 0,0 0 0 0 0,0 0 0 0 0,0 1-1 0 0,0-1 1 0 0,0 1 0 0 0,6 0 0 0 0,-7 1-14 0 0,-1 0 0 0 0,1 0 0 0 0,-1 0 0 0 0,1 0 0 0 0,-1 1 0 0 0,0-1 1 0 0,1 0-1 0 0,-1 1 0 0 0,0 0 0 0 0,0-1 0 0 0,0 1 0 0 0,0 0 0 0 0,0 0 0 0 0,0 0 0 0 0,-1 1 0 0 0,1-1 1 0 0,-1 0-1 0 0,1 1 0 0 0,0 2 0 0 0,4 5 70 0 0,-2 1 0 0 0,1-1-1 0 0,3 15 1 0 0,-2 4 79 0 0,0 1-1 0 0,3 53 1 0 0,-7 63-172 0 0,-2-111-127 0 0,0-17-1696 0 0,0-17 676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2.276"/>
    </inkml:context>
    <inkml:brush xml:id="br0">
      <inkml:brushProperty name="width" value="0.05" units="cm"/>
      <inkml:brushProperty name="height" value="0.05" units="cm"/>
      <inkml:brushProperty name="color" value="#FFFFFF"/>
    </inkml:brush>
  </inkml:definitions>
  <inkml:trace contextRef="#ctx0" brushRef="#br0">1 461 5064 0 0,'4'13'437'0'0,"-4"-11"-413"0"0,0-1 0 0 0,1 1 1 0 0,-1 0-1 0 0,1 0 0 0 0,0-1 1 0 0,-1 1-1 0 0,1-1 0 0 0,0 1 1 0 0,0-1-1 0 0,0 1 0 0 0,0-1 1 0 0,0 1-1 0 0,2 1 0 0 0,2 0 573 0 0,-1 0-1 0 0,0 0 1 0 0,1 0-1 0 0,0 0 1 0 0,-1 0-1 0 0,1-1 1 0 0,0 0-1 0 0,1 0 1 0 0,-1-1 0 0 0,8 3-1 0 0,-6-4-377 0 0,-1 1 0 0 0,0-1-1 0 0,0 0 1 0 0,0 0 0 0 0,0-1 0 0 0,1 1 0 0 0,-1-1-1 0 0,9-3 1 0 0,-6 1-193 0 0,-1 0-1 0 0,0-1 1 0 0,0 0 0 0 0,0 0-1 0 0,-1-1 1 0 0,1 0-1 0 0,-1 0 1 0 0,0-1-1 0 0,-1 0 1 0 0,1 0 0 0 0,-1-1-1 0 0,0 1 1 0 0,6-11-1 0 0,8-14 347 0 0,29-57-1 0 0,-43 76-242 0 0,-1-1 0 0 0,0-1-1 0 0,-1 1 1 0 0,-1 0 0 0 0,0-1 0 0 0,-1 0 0 0 0,1-26 0 0 0,-3 25 64 0 0,-1-1 0 0 0,-4-29 0 0 0,4 39-117 0 0,-1 0 0 0 0,0 0 0 0 0,0 1 0 0 0,0-1 0 0 0,-1 1 0 0 0,0-1 0 0 0,0 1 0 0 0,0 0 0 0 0,0 0 0 0 0,-7-7 0 0 0,5 8 9 0 0,0-1-1 0 0,0 1 0 0 0,0 0 0 0 0,-1 0 0 0 0,1 1 0 0 0,-1-1 0 0 0,0 1 0 0 0,0 1 0 0 0,0-1 1 0 0,0 1-1 0 0,-1 0 0 0 0,1 0 0 0 0,-1 1 0 0 0,1 0 0 0 0,-1 0 0 0 0,-11 0 0 0 0,13 1-30 0 0,0 0-1 0 0,1 1 0 0 0,-1-1 0 0 0,0 1 0 0 0,1 0 1 0 0,-1 0-1 0 0,1 1 0 0 0,-1-1 0 0 0,1 1 0 0 0,0 0 1 0 0,-1 0-1 0 0,1 0 0 0 0,0 1 0 0 0,0 0 0 0 0,1-1 1 0 0,-1 2-1 0 0,1-1 0 0 0,-1 0 0 0 0,1 0 0 0 0,0 1 1 0 0,0 0-1 0 0,0 0 0 0 0,1 0 0 0 0,-4 7 0 0 0,3-4-60 0 0,0 1 0 0 0,1 0 0 0 0,0 0 0 0 0,1 1 0 0 0,0-1 0 0 0,0 0 0 0 0,0 0 0 0 0,1 1 0 0 0,1-1 0 0 0,-1 0 0 0 0,1 1 0 0 0,1-1 0 0 0,-1 0 0 0 0,1 0 0 0 0,1 0 0 0 0,0 0 0 0 0,6 13 0 0 0,5 6-29 0 0,1 0 0 0 0,1-1 1 0 0,32 37-1 0 0,-35-48-17 0 0,0 0 0 0 0,2 0 0 0 0,-1-2 1 0 0,2 0-1 0 0,25 17 0 0 0,-29-23-216 0 0,0 1 0 0 0,1-2-1 0 0,0 0 1 0 0,1 0 0 0 0,-1-1 0 0 0,1-1 0 0 0,0 0-1 0 0,21 3 1 0 0,6-7-5233 0 0,-20 0 254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7.400"/>
    </inkml:context>
    <inkml:brush xml:id="br0">
      <inkml:brushProperty name="width" value="0.05" units="cm"/>
      <inkml:brushProperty name="height" value="0.05" units="cm"/>
      <inkml:brushProperty name="color" value="#FFFFFF"/>
    </inkml:brush>
  </inkml:definitions>
  <inkml:trace contextRef="#ctx0" brushRef="#br0">1 1 5528 0 0,'0'0'488'0'0,"0"0"-392"0"0,0 0-96 0 0,0 0 0 0 0,0 0 1288 0 0,0 0 240 0 0,0 0 40 0 0,9 6 16 0 0,-9-6-1104 0 0,0 0-216 0 0,7 12-40 0 0,-7-6-16 0 0,5 1-208 0 0,-2 3 0 0 0,-3 5 0 0 0,4-4-5280 0 0</inkml:trace>
  <inkml:trace contextRef="#ctx0" brushRef="#br0" timeOffset="1">22 190 6824 0 0,'0'0'296'0'0,"0"-8"72"0"0,0 1-296 0 0,0-4-72 0 0,0 1 0 0 0,0-1 0 0 0,0 1 448 0 0,3-5 64 0 0,-3 5 24 0 0,0-1 0 0 0,4-3-456 0 0,0 3-80 0 0,-4-1 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7.809"/>
    </inkml:context>
    <inkml:brush xml:id="br0">
      <inkml:brushProperty name="width" value="0.05" units="cm"/>
      <inkml:brushProperty name="height" value="0.05" units="cm"/>
      <inkml:brushProperty name="color" value="#FFFFFF"/>
    </inkml:brush>
  </inkml:definitions>
  <inkml:trace contextRef="#ctx0" brushRef="#br0">22 0 10336 0 0,'-15'60'2417'0'0,"11"-28"-1513"0"0,2-1-1 0 0,2 1 1 0 0,1-1-1 0 0,8 57 1 0 0,-1-15-786 0 0,-7-36-8 0 0,-2-30-80 0 0,1 0-1 0 0,0 1 1 0 0,0-1-1 0 0,1 1 1 0 0,0-1-1 0 0,0 0 1 0 0,1 0-1 0 0,0 1 1 0 0,0-1-1 0 0,5 9 0 0 0,-4-8-46 0 0,-2-6-67 0 0,-1-2-5 0 0,0 0-19 0 0,1 0 76 0 0,-1-1 1 0 0,1 0 0 0 0,0 1-1 0 0,0-1 1 0 0,0 0 0 0 0,-1 1-1 0 0,1-1 1 0 0,0 0 0 0 0,-1 0-1 0 0,1 0 1 0 0,-1 1-1 0 0,1-1 1 0 0,-1 0 0 0 0,1 0-1 0 0,-1 0 1 0 0,0 0 0 0 0,1 0-1 0 0,-1 0 1 0 0,0 0 0 0 0,0-2-1 0 0,2-1-75 0 0,6-25-660 0 0,0-1-1 0 0,-2 0 0 0 0,2-35 0 0 0,-2 21-592 0 0,-3 18 504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8.402"/>
    </inkml:context>
    <inkml:brush xml:id="br0">
      <inkml:brushProperty name="width" value="0.05" units="cm"/>
      <inkml:brushProperty name="height" value="0.05" units="cm"/>
      <inkml:brushProperty name="color" value="#FFFFFF"/>
    </inkml:brush>
  </inkml:definitions>
  <inkml:trace contextRef="#ctx0" brushRef="#br0">361 168 1376 0 0,'0'-8'634'0'0,"-1"0"1"0"0,0 0-1 0 0,0 0 1 0 0,-1 0-1 0 0,0 1 1 0 0,0-1 0 0 0,-1 0-1 0 0,0 1 1 0 0,0 0-1 0 0,-1 0 1 0 0,0 0-1 0 0,0 0 1 0 0,0 0-1 0 0,-8-7 1 0 0,8 9-248 0 0,0 1 0 0 0,0 0 0 0 0,-1 0 1 0 0,1 0-1 0 0,-1 1 0 0 0,0 0 1 0 0,0-1-1 0 0,0 2 0 0 0,-1-1 0 0 0,1 1 1 0 0,-1-1-1 0 0,1 1 0 0 0,-1 1 1 0 0,0-1-1 0 0,0 1 0 0 0,1 0 1 0 0,-1 1-1 0 0,0-1 0 0 0,-12 2 0 0 0,11 0-335 0 0,-1 1 0 0 0,1 0 0 0 0,0 0-1 0 0,0 1 1 0 0,0 0 0 0 0,1 0 0 0 0,-1 1-1 0 0,1 0 1 0 0,-1 0 0 0 0,1 0-1 0 0,0 1 1 0 0,1 0 0 0 0,-1 0 0 0 0,-5 7-1 0 0,-1 8-51 0 0,1 0 0 0 0,1 0 0 0 0,1 1 0 0 0,0 1 0 0 0,2-1 0 0 0,-6 28 0 0 0,11-42 0 0 0,-5 17-73 0 0,2 1 0 0 0,1 0-1 0 0,0 0 1 0 0,2 0 0 0 0,1 0-1 0 0,3 28 1 0 0,-2-30-158 0 0,0-19 174 0 0,-1 0 1 0 0,1 0-1 0 0,0 0 0 0 0,1 0 0 0 0,-1 0 1 0 0,0 0-1 0 0,1 0 0 0 0,0-1 0 0 0,0 1 1 0 0,0 0-1 0 0,1 0 0 0 0,-1 0 0 0 0,1-1 1 0 0,0 1-1 0 0,0-1 0 0 0,0 1 0 0 0,0-1 1 0 0,1 0-1 0 0,-1 0 0 0 0,5 4 0 0 0,-5-6 57 0 0,-1 0 0 0 0,0 0 0 0 0,1-1 0 0 0,-1 1 0 0 0,1 0 0 0 0,-1-1 0 0 0,1 1 0 0 0,0-1 0 0 0,-1 0 0 0 0,1 1 0 0 0,-1-1 0 0 0,1 0 0 0 0,-1 0 0 0 0,1 0 0 0 0,0 0 0 0 0,-1 0 0 0 0,1-1 0 0 0,-1 1 0 0 0,1 0 0 0 0,0-1 0 0 0,-1 1 0 0 0,1-1 0 0 0,-1 1 0 0 0,0-1 0 0 0,1 0 0 0 0,-1 0 0 0 0,1 0 0 0 0,-1 0 0 0 0,0 0 0 0 0,2-2 0 0 0,5-2 0 0 0,-2-2 0 0 0,1 1 0 0 0,11-15 0 0 0,-2-1 261 0 0,-1-2 0 0 0,21-44 0 0 0,-24 44-12 0 0,0 0 0 0 0,2 0 0 0 0,23-28 0 0 0,-37 51-250 0 0,0 0-1 0 0,1 1 1 0 0,-1-1 0 0 0,0 1-1 0 0,1-1 1 0 0,-1 1-1 0 0,1 0 1 0 0,-1-1 0 0 0,1 1-1 0 0,-1-1 1 0 0,1 1-1 0 0,-1 0 1 0 0,1-1 0 0 0,-1 1-1 0 0,1 0 1 0 0,-1-1-1 0 0,1 1 1 0 0,0 0 0 0 0,-1 0-1 0 0,1 0 1 0 0,-1 0-1 0 0,1-1 1 0 0,0 1 0 0 0,-1 0-1 0 0,1 0 1 0 0,0 0-1 0 0,-1 0 1 0 0,1 0 0 0 0,-1 1-1 0 0,1-1 1 0 0,1 0-1 0 0,-1 1 23 0 0,0 0 0 0 0,0 0 0 0 0,0 0-1 0 0,0 1 1 0 0,0-1 0 0 0,0 0-1 0 0,0 0 1 0 0,0 1 0 0 0,0-1 0 0 0,-1 0-1 0 0,1 1 1 0 0,-1-1 0 0 0,1 2-1 0 0,3 11 183 0 0,0 0 0 0 0,1 19-1 0 0,-4-26-206 0 0,7 68 107 0 0,-4 0-1 0 0,-8 101 1 0 0,3-154-95 0 0,0 13-8 0 0,-1 0 0 0 0,-2-1 0 0 0,-1 0 0 0 0,-19 62 0 0 0,20-86 9 0 0,0 1-1 0 0,-1-1 1 0 0,0 0-1 0 0,0-1 1 0 0,-2 1-1 0 0,1-1 1 0 0,-1 0-1 0 0,-12 11 1 0 0,17-17-45 0 0,0-1 1 0 0,0 0 0 0 0,-1 0-1 0 0,1 0 1 0 0,-1-1 0 0 0,1 1-1 0 0,-1-1 1 0 0,0 1 0 0 0,0-1 0 0 0,1 0-1 0 0,-1 0 1 0 0,0 0 0 0 0,0 0-1 0 0,0-1 1 0 0,0 1 0 0 0,0-1-1 0 0,0 0 1 0 0,0 0 0 0 0,0 0 0 0 0,-1 0-1 0 0,1 0 1 0 0,0-1 0 0 0,0 1-1 0 0,0-1 1 0 0,0 0 0 0 0,1 0-1 0 0,-1 0 1 0 0,0 0 0 0 0,0 0 0 0 0,0-1-1 0 0,1 0 1 0 0,-1 1 0 0 0,1-1-1 0 0,-1 0 1 0 0,-2-3 0 0 0,-29-26-2122 0 0,12 8-2225 0 0,1-1-1092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8.922"/>
    </inkml:context>
    <inkml:brush xml:id="br0">
      <inkml:brushProperty name="width" value="0.05" units="cm"/>
      <inkml:brushProperty name="height" value="0.05" units="cm"/>
      <inkml:brushProperty name="color" value="#FFFFFF"/>
    </inkml:brush>
  </inkml:definitions>
  <inkml:trace contextRef="#ctx0" brushRef="#br0">135 0 8752 0 0,'-9'0'793'0'0,"8"0"-768"0"0,1 0 0 0 0,-1 0 0 0 0,1 0-1 0 0,-1 0 1 0 0,0 0 0 0 0,1 0 0 0 0,-1 0 0 0 0,1 1 0 0 0,-1-1 0 0 0,1 0-1 0 0,-1 0 1 0 0,1 0 0 0 0,-1 1 0 0 0,1-1 0 0 0,-1 0 0 0 0,1 0-1 0 0,-1 1 1 0 0,1-1 0 0 0,-1 1 0 0 0,1-1 0 0 0,0 0 0 0 0,-1 1 0 0 0,1-1-1 0 0,-1 1 1 0 0,1-1 0 0 0,0 1 0 0 0,0-1 0 0 0,-1 1 0 0 0,1-1 0 0 0,0 1-1 0 0,0-1 1 0 0,0 1 0 0 0,-1 0 0 0 0,-1 4 823 0 0,-3 0-87 0 0,0 1-1 0 0,0 1 1 0 0,1-1-1 0 0,0 1 1 0 0,0 0-1 0 0,0 0 1 0 0,-4 11-1 0 0,-11 51-113 0 0,3 1 0 0 0,-13 113 0 0 0,27-165-640 0 0,0 0 0 0 0,1 0 0 0 0,0 1 0 0 0,2-1 0 0 0,0 0 0 0 0,7 32-1 0 0,0-35-1244 0 0,-1-9-2915 0 0,-6-4-1831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9.302"/>
    </inkml:context>
    <inkml:brush xml:id="br0">
      <inkml:brushProperty name="width" value="0.05" units="cm"/>
      <inkml:brushProperty name="height" value="0.05" units="cm"/>
      <inkml:brushProperty name="color" value="#FFFFFF"/>
    </inkml:brush>
  </inkml:definitions>
  <inkml:trace contextRef="#ctx0" brushRef="#br0">24 0 9416 0 0,'0'10'200'0'0,"-4"-2"48"0"0,-4 7 8 0 0,-4 3 16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0:59.684"/>
    </inkml:context>
    <inkml:brush xml:id="br0">
      <inkml:brushProperty name="width" value="0.05" units="cm"/>
      <inkml:brushProperty name="height" value="0.05" units="cm"/>
      <inkml:brushProperty name="color" value="#FFFFFF"/>
    </inkml:brush>
  </inkml:definitions>
  <inkml:trace contextRef="#ctx0" brushRef="#br0">10 91 1376 0 0,'-5'226'2620'0'0,"1"-6"4958"0"0,4-219-7048 0 0,0-1-69 0 0,13-19-186 0 0,-2-3-294 0 0,-1 0 1 0 0,8-28 0 0 0,-2 6 1 0 0,-10 29 21 0 0,21-55 307 0 0,3 2 0 0 0,44-74 0 0 0,-69 135-33 0 0,0 0 1 0 0,0 1-1 0 0,1-1 1 0 0,0 1-1 0 0,0 0 1 0 0,0 1-1 0 0,1-1 1 0 0,-1 1-1 0 0,2 1 1 0 0,-1-1-1 0 0,0 1 1 0 0,1 0-1 0 0,0 1 1 0 0,0 0-1 0 0,16-4 1 0 0,-23 7-227 0 0,1 0 1 0 0,-1 1 0 0 0,1-1-1 0 0,-1 1 1 0 0,1-1-1 0 0,-1 1 1 0 0,1-1 0 0 0,-1 1-1 0 0,1 0 1 0 0,-1 0-1 0 0,0 0 1 0 0,0 0 0 0 0,1 0-1 0 0,-1 0 1 0 0,0 0-1 0 0,0 0 1 0 0,0 1 0 0 0,0-1-1 0 0,0 0 1 0 0,0 1-1 0 0,0-1 1 0 0,-1 0 0 0 0,2 2-1 0 0,15 36 379 0 0,-9 0-333 0 0,-2 0 1 0 0,-1 1-1 0 0,-2-1 0 0 0,-3 54 1 0 0,1 25-598 0 0,0-110 24 0 0,0 0 0 0 0,0-1 0 0 0,5 16 0 0 0,-2-5-6008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0.060"/>
    </inkml:context>
    <inkml:brush xml:id="br0">
      <inkml:brushProperty name="width" value="0.05" units="cm"/>
      <inkml:brushProperty name="height" value="0.05" units="cm"/>
      <inkml:brushProperty name="color" value="#FFFFFF"/>
    </inkml:brush>
  </inkml:definitions>
  <inkml:trace contextRef="#ctx0" brushRef="#br0">375 101 12640 0 0,'-12'-11'374'0'0,"0"0"1"0"0,-1 1 0 0 0,-27-16-1 0 0,28 19 290 0 0,-1 1-1 0 0,1 1 0 0 0,-1 0 1 0 0,0 0-1 0 0,0 1 0 0 0,0 1 1 0 0,-22-3-1 0 0,30 5-580 0 0,0 1 0 0 0,0 0 0 0 0,0 0 0 0 0,0 0 0 0 0,-1 1 0 0 0,1 0 1 0 0,0 0-1 0 0,1 0 0 0 0,-1 0 0 0 0,0 1 0 0 0,0 0 0 0 0,1 0 0 0 0,-1 0 0 0 0,1 1 0 0 0,-1-1 1 0 0,1 1-1 0 0,0 0 0 0 0,0 0 0 0 0,0 1 0 0 0,1-1 0 0 0,-1 1 0 0 0,1 0 0 0 0,-5 7 0 0 0,-2 5-83 0 0,2 0 0 0 0,0 1 0 0 0,1 1 0 0 0,0-1 0 0 0,2 1 0 0 0,0 0 0 0 0,1 1 0 0 0,-2 25 0 0 0,5-41-6 0 0,1 1 0 0 0,0 0 0 0 0,0 0 0 0 0,0 0 0 0 0,1 0 0 0 0,0 0 0 0 0,-1-1 0 0 0,1 1 0 0 0,0 0 0 0 0,1-1 0 0 0,-1 1 0 0 0,1 0 0 0 0,0-1 0 0 0,-1 0 0 0 0,5 5 0 0 0,-5-6-5 0 0,0-1 0 0 0,0 0 0 0 0,1 1 1 0 0,-1-1-1 0 0,1 0 0 0 0,-1 0 0 0 0,1 0 0 0 0,0 0 0 0 0,-1 0 0 0 0,1 0 0 0 0,0-1 0 0 0,0 1 0 0 0,0-1 1 0 0,-1 1-1 0 0,1-1 0 0 0,0 1 0 0 0,0-1 0 0 0,0 0 0 0 0,0 0 0 0 0,0 0 0 0 0,0 0 0 0 0,-1 0 1 0 0,1-1-1 0 0,0 1 0 0 0,0 0 0 0 0,0-1 0 0 0,0 1 0 0 0,-1-1 0 0 0,1 0 0 0 0,0 0 0 0 0,0 0 0 0 0,-1 0 1 0 0,3-1-1 0 0,5-4 88 0 0,0-1 1 0 0,0-1 0 0 0,0 1 0 0 0,11-15 0 0 0,7-6-226 0 0,-14 18 68 0 0,0 1 1 0 0,0 0-1 0 0,27-13 0 0 0,-34 19 93 0 0,-2 1 48 0 0,0 0 0 0 0,1 0 1 0 0,-1 0-1 0 0,1 0 0 0 0,5-1 0 0 0,-8 3-46 0 0,-1 0 0 0 0,1 0 0 0 0,-1 0 0 0 0,1 0 0 0 0,0 0 0 0 0,-1 1 0 0 0,1-1 0 0 0,-1 0 0 0 0,1 1 0 0 0,-1-1 0 0 0,0 0-1 0 0,1 1 1 0 0,-1 0 0 0 0,1-1 0 0 0,-1 1 0 0 0,0 0 0 0 0,0 0 0 0 0,1 0 0 0 0,-1 0 0 0 0,2 2 0 0 0,3 3 21 0 0,-1 1-1 0 0,0-1 1 0 0,0 1 0 0 0,-1 0 0 0 0,0 0 0 0 0,0 1 0 0 0,-1-1 0 0 0,3 10-1 0 0,17 70-163 0 0,-8-25-460 0 0,-10-45 90 0 0,0-1 0 0 0,1 0 0 0 0,1 0 0 0 0,0-1 0 0 0,2 0 0 0 0,-1 0 0 0 0,2 0 0 0 0,18 21 0 0 0,-24-32 295 0 0,0 0 0 0 0,1-1 0 0 0,-1 1 0 0 0,1-1 0 0 0,0 0 0 0 0,0 0 1 0 0,0-1-1 0 0,1 0 0 0 0,-1 0 0 0 0,6 2 0 0 0,-3-1-134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0.408"/>
    </inkml:context>
    <inkml:brush xml:id="br0">
      <inkml:brushProperty name="width" value="0.05" units="cm"/>
      <inkml:brushProperty name="height" value="0.05" units="cm"/>
      <inkml:brushProperty name="color" value="#FFFFFF"/>
    </inkml:brush>
  </inkml:definitions>
  <inkml:trace contextRef="#ctx0" brushRef="#br0">61 0 5984 0 0,'-15'15'640'0'0,"11"-12"-163"0"0,0 0 0 0 0,1 0 1 0 0,-1 0-1 0 0,1 0 0 0 0,0 1 1 0 0,0 0-1 0 0,0-1 0 0 0,0 1 1 0 0,1 0-1 0 0,0 0 0 0 0,-4 8 1 0 0,5-6 202 0 0,-1 0 0 0 0,1 0 0 0 0,0 0 0 0 0,1 1 0 0 0,0-1 0 0 0,0 0-1 0 0,0 1 1 0 0,2 8 0 0 0,7 40 372 0 0,31 97 0 0 0,-31-121-917 0 0,86 272 298 0 0,-84-270-376 0 0,16 32 0 0 0,-21-52-32 0 0,0-2 0 0 0,1 1 0 0 0,1-1 0 0 0,0 0 0 0 0,14 16 0 0 0,-21-26-115 0 0,0 0 0 0 0,0 0-1 0 0,0 0 1 0 0,0 0-1 0 0,0-1 1 0 0,0 1 0 0 0,0 0-1 0 0,0-1 1 0 0,1 1 0 0 0,-1 0-1 0 0,0-1 1 0 0,0 1-1 0 0,0-1 1 0 0,1 0 0 0 0,-1 1-1 0 0,0-1 1 0 0,0 0-1 0 0,3 0 1 0 0,8 0-1945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0.753"/>
    </inkml:context>
    <inkml:brush xml:id="br0">
      <inkml:brushProperty name="width" value="0.05" units="cm"/>
      <inkml:brushProperty name="height" value="0.05" units="cm"/>
      <inkml:brushProperty name="color" value="#FFFFFF"/>
    </inkml:brush>
  </inkml:definitions>
  <inkml:trace contextRef="#ctx0" brushRef="#br0">1 0 10592 0 0,'0'0'818'0'0,"4"19"-326"0"0,39 76 5984 0 0,2 7-4520 0 0,-20-43-1027 0 0,23 86-1 0 0,-35-94-594 0 0,21 54-1 0 0,-26-85-230 0 0,1-1-1 0 0,1-1 1 0 0,1 0 0 0 0,0 0-1 0 0,25 29 1 0 0,-36-46-120 0 0,5 4-9 0 0,-1 0 0 0 0,1 0 1 0 0,0 0-1 0 0,0-1 0 0 0,11 7 1 0 0,-15-10-93 0 0,1 0 1 0 0,-1 0-1 0 0,1-1 1 0 0,-1 1 0 0 0,1-1-1 0 0,0 1 1 0 0,-1-1-1 0 0,1 1 1 0 0,0-1 0 0 0,0 0-1 0 0,-1 0 1 0 0,1 0-1 0 0,0 0 1 0 0,0 0 0 0 0,-1 0-1 0 0,1-1 1 0 0,0 1-1 0 0,-1 0 1 0 0,1-1 0 0 0,0 1-1 0 0,-1-1 1 0 0,1 0 0 0 0,-1 0-1 0 0,1 1 1 0 0,-1-1-1 0 0,1 0 1 0 0,-1 0 0 0 0,0 0-1 0 0,1-1 1 0 0,1-1-1 0 0,18-22-1716 0 0,-1-3-19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1.094"/>
    </inkml:context>
    <inkml:brush xml:id="br0">
      <inkml:brushProperty name="width" value="0.05" units="cm"/>
      <inkml:brushProperty name="height" value="0.05" units="cm"/>
      <inkml:brushProperty name="color" value="#FFFFFF"/>
    </inkml:brush>
  </inkml:definitions>
  <inkml:trace contextRef="#ctx0" brushRef="#br0">644 1 8288 0 0,'0'0'381'0'0,"-12"11"142"0"0,-6 9 1640 0 0,1 1 1 0 0,2 1-1 0 0,-17 28 0 0 0,-3 5 877 0 0,-166 253-687 0 0,108-135-1974 0 0,9-15-109 0 0,46-87-1212 0 0,-43 109 0 0 0,64-141-102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2.655"/>
    </inkml:context>
    <inkml:brush xml:id="br0">
      <inkml:brushProperty name="width" value="0.05" units="cm"/>
      <inkml:brushProperty name="height" value="0.05" units="cm"/>
      <inkml:brushProperty name="color" value="#FFFFFF"/>
    </inkml:brush>
  </inkml:definitions>
  <inkml:trace contextRef="#ctx0" brushRef="#br0">5 69 9872 0 0,'-4'-18'1054'0'0,"3"4"-1041"0"0,3-7 1494 0 0,8 6 3166 0 0,-9 15-3923 0 0,-1 2-587 0 0,1 0 0 0 0,0 0 1 0 0,0 0-1 0 0,0 0 0 0 0,0 0 1 0 0,0 0-1 0 0,0 0 0 0 0,1 0 1 0 0,1 2-1 0 0,5 7 178 0 0,39 71 511 0 0,7 13-665 0 0,-25-34-976 0 0,58 89-1 0 0,-71-135-2352 0 0,-11-4 1317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3.141"/>
    </inkml:context>
    <inkml:brush xml:id="br0">
      <inkml:brushProperty name="width" value="0.05" units="cm"/>
      <inkml:brushProperty name="height" value="0.05" units="cm"/>
      <inkml:brushProperty name="color" value="#FFFFFF"/>
    </inkml:brush>
  </inkml:definitions>
  <inkml:trace contextRef="#ctx0" brushRef="#br0">53 801 3624 0 0,'0'0'165'0'0,"0"1"-10"0"0,0 4-26 0 0,0-4 371 0 0,0-1 152 0 0,0 0 20 0 0,0 0-5 0 0,0 0-51 0 0,0 0-28 0 0,0 0-4 0 0,0 0-6 0 0,0 0-22 0 0,0 0-10 0 0,0 0-2 0 0,-1-3-356 0 0,1 0 1 0 0,-1 0-1 0 0,1 0 1 0 0,-1 0-1 0 0,0 0 1 0 0,0 0-1 0 0,-1 0 1 0 0,-2-4-1 0 0,2 3-78 0 0,1 1-1 0 0,-1 0 1 0 0,1-1 0 0 0,0 1-1 0 0,-1-1 1 0 0,0-5 0 0 0,-13-88 1770 0 0,9 44-1096 0 0,1 20-334 0 0,1-38-1 0 0,16-163 747 0 0,-7 197-903 0 0,2 0 0 0 0,2 0 0 0 0,1 1 0 0 0,17-42-1 0 0,-26 75-236 0 0,0 1 0 0 0,0 0-1 0 0,0-1 1 0 0,0 1 0 0 0,1 0-1 0 0,-1 0 1 0 0,0-1 0 0 0,1 1-1 0 0,0 0 1 0 0,-1 0-1 0 0,1 1 1 0 0,0-1 0 0 0,0 0-1 0 0,3-1 1 0 0,-4 2 132 0 0,10 5 165 0 0,-8-2-339 0 0,0 0 0 0 0,0 0-1 0 0,0 0 1 0 0,0 0 0 0 0,-1 1-1 0 0,1-1 1 0 0,-1 1 0 0 0,1 0-1 0 0,-1 0 1 0 0,0 0-1 0 0,0 0 1 0 0,2 5 0 0 0,13 43-2766 0 0,-7-22-3388 0 0,-3-11 967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3.887"/>
    </inkml:context>
    <inkml:brush xml:id="br0">
      <inkml:brushProperty name="width" value="0.05" units="cm"/>
      <inkml:brushProperty name="height" value="0.05" units="cm"/>
      <inkml:brushProperty name="color" value="#FFFFFF"/>
    </inkml:brush>
  </inkml:definitions>
  <inkml:trace contextRef="#ctx0" brushRef="#br0">28 136 4608 0 0,'-2'4'899'0'0,"0"0"-1"0"0,0-1 1 0 0,-1 1 0 0 0,1 0 0 0 0,-1-1 0 0 0,0 0 0 0 0,-3 4-1 0 0,5-6 13 0 0,1-1-30 0 0,-4 2 332 0 0,6-1 3287 0 0,17-3-4072 0 0,0-1 0 0 0,0 0 0 0 0,-1-2-1 0 0,1 0 1 0 0,27-12 0 0 0,24-6 124 0 0,72-5-183 0 0,-75 17-175 0 0,-65 11-402 0 0,1-2-1 0 0,-1 1 1 0 0,1 0 0 0 0,-1 0 0 0 0,0-1 0 0 0,0 1 0 0 0,0-1 0 0 0,0 0 0 0 0,0 0 0 0 0,0 0 0 0 0,0 0-1 0 0,0 0 1 0 0,-1 0 0 0 0,1 0 0 0 0,-1 0 0 0 0,1-1 0 0 0,-1 1 0 0 0,0-1 0 0 0,0 1 0 0 0,0-1 0 0 0,0 1-1 0 0,-1-1 1 0 0,1 1 0 0 0,0-6 0 0 0,0-12-1454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5.896"/>
    </inkml:context>
    <inkml:brush xml:id="br0">
      <inkml:brushProperty name="width" value="0.05" units="cm"/>
      <inkml:brushProperty name="height" value="0.05" units="cm"/>
      <inkml:brushProperty name="color" value="#FFFFFF"/>
    </inkml:brush>
  </inkml:definitions>
  <inkml:trace contextRef="#ctx0" brushRef="#br0">274 519 6448 0 0,'0'0'297'0'0,"0"0"-9"0"0,0 0-97 0 0,4-7 1577 0 0,-13-10 395 0 0,9 14-1982 0 0,-1 1-1 0 0,-1-1 1 0 0,1 1 0 0 0,0 0-1 0 0,-1 0 1 0 0,1-1 0 0 0,-1 1-1 0 0,1 0 1 0 0,-1 0 0 0 0,0 0-1 0 0,0 1 1 0 0,0-1 0 0 0,0 0-1 0 0,-3-1 1 0 0,-2-3 254 0 0,6 6-355 0 0,0-1 0 0 0,0 0 0 0 0,0 0 0 0 0,0 0 0 0 0,0 1-1 0 0,0-1 1 0 0,0 0 0 0 0,-1 1 0 0 0,1-1 0 0 0,0 1 0 0 0,0-1 0 0 0,0 1-1 0 0,-3-1 1 0 0,-2 0 202 0 0,2 0-177 0 0,-1 1-1 0 0,1-1 0 0 0,0 0 0 0 0,0 1 0 0 0,-1 0 1 0 0,1 0-1 0 0,0 0 0 0 0,-1 1 0 0 0,1-1 0 0 0,0 1 1 0 0,0 0-1 0 0,-1 0 0 0 0,1 1 0 0 0,0-1 0 0 0,-6 4 0 0 0,-1 3-102 0 0,1-1-1 0 0,0 1 0 0 0,0 1 0 0 0,0 0 0 0 0,2 0 0 0 0,-1 1 0 0 0,1 0 0 0 0,0 1 0 0 0,1-1 0 0 0,0 2 0 0 0,1-1 0 0 0,0 1 1 0 0,1-1-1 0 0,1 1 0 0 0,-1 1 0 0 0,2-1 0 0 0,0 1 0 0 0,0 0 0 0 0,1-1 0 0 0,0 20 0 0 0,1-10-99 0 0,2-1-1 0 0,0 0 0 0 0,2 1 1 0 0,0-1-1 0 0,1 0 1 0 0,2 0-1 0 0,0 0 1 0 0,1-1-1 0 0,0 0 1 0 0,2 0-1 0 0,14 22 1 0 0,-18-34 73 0 0,1 0 1 0 0,0 0-1 0 0,1-1 1 0 0,0 0 0 0 0,0 0-1 0 0,0-1 1 0 0,1 0-1 0 0,0 0 1 0 0,16 8 0 0 0,-21-12 16 0 0,0 0 1 0 0,1 0 0 0 0,-1-1-1 0 0,0 0 1 0 0,1 0 0 0 0,-1 0-1 0 0,1 0 1 0 0,-1 0 0 0 0,1-1-1 0 0,-1 1 1 0 0,1-1 0 0 0,0 0-1 0 0,-1 0 1 0 0,1 0 0 0 0,-1-1-1 0 0,1 0 1 0 0,-1 1 0 0 0,1-1-1 0 0,-1 0 1 0 0,1 0 0 0 0,-1-1-1 0 0,0 1 1 0 0,1-1 0 0 0,-1 0-1 0 0,0 0 1 0 0,0 0 0 0 0,0 0-1 0 0,-1 0 1 0 0,5-4 0 0 0,0-3 19 0 0,0 0 0 0 0,0-1 1 0 0,-1 1-1 0 0,0-1 1 0 0,-1-1-1 0 0,0 1 1 0 0,0-1-1 0 0,-1 0 0 0 0,-1 0 1 0 0,4-17-1 0 0,-1-11 93 0 0,3-69-1 0 0,-6 51-68 0 0,1-40 2 0 0,5-45 52 0 0,-2 54 61 0 0,-3-95 0 0 0,-4 168-105 0 0,1-7 156 0 0,-4-58 391 0 0,3 73-358 0 0,-1-1 0 0 0,-1 1 0 0 0,1 0 0 0 0,-1-1 0 0 0,-1 1 0 0 0,1 0 0 0 0,-1 0 0 0 0,-5-7 0 0 0,8 13-224 0 0,0 1 0 0 0,0 0-1 0 0,0 0 1 0 0,0 0-1 0 0,0 0 1 0 0,0 0 0 0 0,0 0-1 0 0,0-1 1 0 0,0 1-1 0 0,-1 0 1 0 0,1 0-1 0 0,0 0 1 0 0,0 0 0 0 0,0 0-1 0 0,0 0 1 0 0,0 0-1 0 0,-1 0 1 0 0,1 0 0 0 0,0-1-1 0 0,0 1 1 0 0,0 0-1 0 0,0 0 1 0 0,0 0-1 0 0,-1 0 1 0 0,1 0 0 0 0,0 0-1 0 0,0 0 1 0 0,0 0-1 0 0,0 0 1 0 0,-1 0 0 0 0,1 0-1 0 0,0 0 1 0 0,0 0-1 0 0,0 0 1 0 0,0 1-1 0 0,-1-1 1 0 0,1 0 0 0 0,0 0-1 0 0,0 0 1 0 0,0 0-1 0 0,0 0 1 0 0,0 0 0 0 0,-1 0-1 0 0,1 0 1 0 0,0 0-1 0 0,0 1 1 0 0,0-1 0 0 0,0 0-1 0 0,-7 12 845 0 0,-3 16 299 0 0,5-3-1131 0 0,1 0 1 0 0,2 0-1 0 0,1 0 0 0 0,0 1 0 0 0,5 32 0 0 0,-1 22 28 0 0,26 491-251 0 0,-26-533-428 0 0,1-1 0 0 0,2-1 0 0 0,14 50 0 0 0,-19-84 377 0 0,0 1 1 0 0,0 0-1 0 0,0 0 1 0 0,1 0 0 0 0,-1-1-1 0 0,1 1 1 0 0,0 0-1 0 0,0-1 1 0 0,0 0-1 0 0,0 1 1 0 0,4 2-1 0 0,3-18-3039 0 0,-9 12 2930 0 0,12-22-1509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6.478"/>
    </inkml:context>
    <inkml:brush xml:id="br0">
      <inkml:brushProperty name="width" value="0.05" units="cm"/>
      <inkml:brushProperty name="height" value="0.05" units="cm"/>
      <inkml:brushProperty name="color" value="#FFFFFF"/>
    </inkml:brush>
  </inkml:definitions>
  <inkml:trace contextRef="#ctx0" brushRef="#br0">309 268 9648 0 0,'0'0'438'0'0,"0"0"-8"0"0,-7-18-258 0 0,4 8 381 0 0,0-1 0 0 0,-1 1 0 0 0,0-1 0 0 0,-1 1 0 0 0,0 0 0 0 0,-1 1 0 0 0,0-1 0 0 0,-8-9 0 0 0,4 5-173 0 0,-9-15 527 0 0,9 13-401 0 0,-1 0 0 0 0,-14-16 0 0 0,21 28-374 0 0,0-1-1 0 0,-1 1 1 0 0,1 0 0 0 0,-1 1-1 0 0,0-1 1 0 0,0 1 0 0 0,0 0-1 0 0,-1 0 1 0 0,1 0 0 0 0,-9-2-1 0 0,12 5-107 0 0,0-1 0 0 0,0 1 0 0 0,0 0-1 0 0,-1 0 1 0 0,1-1 0 0 0,0 2 0 0 0,0-1 0 0 0,0 0-1 0 0,-1 0 1 0 0,1 1 0 0 0,0-1 0 0 0,0 1 0 0 0,0-1-1 0 0,0 1 1 0 0,0 0 0 0 0,0 0 0 0 0,0 0-1 0 0,0 0 1 0 0,0 0 0 0 0,1 1 0 0 0,-1-1 0 0 0,0 1-1 0 0,1-1 1 0 0,-1 1 0 0 0,1-1 0 0 0,-1 1-1 0 0,1 0 1 0 0,0 0 0 0 0,0-1 0 0 0,-1 1 0 0 0,0 3-1 0 0,2-4-19 0 0,-4 5 14 0 0,0 1-1 0 0,1-1 0 0 0,0 1 0 0 0,0-1 0 0 0,1 1 1 0 0,0 0-1 0 0,0 0 0 0 0,0 0 0 0 0,0 11 0 0 0,-12 72-227 0 0,8 0-247 0 0,1-44-132 0 0,3 63 0 0 0,2-96 475 0 0,1 0 1 0 0,1 0-1 0 0,0 0 1 0 0,5 17-1 0 0,-6-27 93 0 0,0 1 0 0 0,1-1 0 0 0,-1 0 1 0 0,1 0-1 0 0,-1 0 0 0 0,1 0 0 0 0,0 0 0 0 0,0 0 0 0 0,1-1 1 0 0,-1 1-1 0 0,0-1 0 0 0,1 1 0 0 0,-1-1 0 0 0,1 0 0 0 0,0 0 1 0 0,0 0-1 0 0,0-1 0 0 0,0 1 0 0 0,0 0 0 0 0,0-1 0 0 0,5 1 0 0 0,-5-1 3 0 0,0-1 0 0 0,0 0 0 0 0,0 0 0 0 0,0-1 0 0 0,-1 1 0 0 0,1-1 0 0 0,0 1 0 0 0,0-1-1 0 0,-1 0 1 0 0,5-2 0 0 0,27-13-65 0 0,-27 11 130 0 0,0 0 1 0 0,-1 0 0 0 0,1-1 0 0 0,-1 1-1 0 0,9-11 1 0 0,27-26 276 0 0,-40 41-254 0 0,-2 1 22 0 0,0 0 10 0 0,2 1 2 0 0,5 4-64 0 0,0 1 0 0 0,-1 0 0 0 0,0 1-1 0 0,0 0 1 0 0,0 0 0 0 0,-1 0 0 0 0,0 0-1 0 0,0 1 1 0 0,4 9 0 0 0,11 16-922 0 0,-9-19-4552 0 0,-9-13-63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6.962"/>
    </inkml:context>
    <inkml:brush xml:id="br0">
      <inkml:brushProperty name="width" value="0.05" units="cm"/>
      <inkml:brushProperty name="height" value="0.05" units="cm"/>
      <inkml:brushProperty name="color" value="#FFFFFF"/>
    </inkml:brush>
  </inkml:definitions>
  <inkml:trace contextRef="#ctx0" brushRef="#br0">198 164 2760 0 0,'0'0'477'0'0,"3"-22"6568"0"0,-5 19-6604 0 0,0 0 0 0 0,-1 0 0 0 0,1 0 0 0 0,0 0 0 0 0,-1 0 0 0 0,0 0 0 0 0,0 1-1 0 0,0 0 1 0 0,-5-4 0 0 0,-3-3 284 0 0,-26-26 1292 0 0,28 25-1637 0 0,-1 0 1 0 0,0 0-1 0 0,-1 1 1 0 0,-21-13-1 0 0,31 21-358 0 0,-1 0-1 0 0,1 1 0 0 0,0-1 0 0 0,-1 0 0 0 0,1 1 1 0 0,-1 0-1 0 0,1-1 0 0 0,0 1 0 0 0,-1 0 1 0 0,1 0-1 0 0,-1-1 0 0 0,0 1 0 0 0,1 0 0 0 0,-1 1 1 0 0,1-1-1 0 0,-1 0 0 0 0,1 0 0 0 0,0 1 1 0 0,-1-1-1 0 0,1 1 0 0 0,-1-1 0 0 0,-1 2 0 0 0,2-1-11 0 0,-1 0 0 0 0,1 0 0 0 0,0 0 0 0 0,0 1 1 0 0,0-1-1 0 0,0 0 0 0 0,0 1 0 0 0,0-1 0 0 0,0 1 0 0 0,1-1 0 0 0,-1 1 0 0 0,0 0 0 0 0,1-1 0 0 0,-1 1 0 0 0,1-1 0 0 0,0 1 0 0 0,0 0 0 0 0,-1 0 0 0 0,1-1 0 0 0,1 4 0 0 0,-1 5-41 0 0,0-1 0 0 0,1 1-1 0 0,0-1 1 0 0,1 1 0 0 0,0-1 0 0 0,0 0 0 0 0,1 0-1 0 0,0 0 1 0 0,1 0 0 0 0,0 0 0 0 0,0-1-1 0 0,1 1 1 0 0,0-1 0 0 0,0 0 0 0 0,1-1 0 0 0,7 8-1 0 0,91 103-1034 0 0,-20 8 516 0 0,-74-112 550 0 0,0 2 0 0 0,-2-1 0 0 0,0 1 0 0 0,0 0 0 0 0,8 31 0 0 0,-14-40 61 0 0,-1 1-1 0 0,0-1 0 0 0,0 1 0 0 0,-1-1 0 0 0,0 1 0 0 0,0-1 0 0 0,-1 1 0 0 0,0-1 0 0 0,0 0 0 0 0,-1 1 0 0 0,0-1 0 0 0,0 0 0 0 0,-5 12 0 0 0,0-6 84 0 0,0 0-1 0 0,0 0 0 0 0,-1 0 0 0 0,-1-1 0 0 0,-18 21 0 0 0,26-31-143 0 0,-1 0 0 0 0,0 0 0 0 0,0-1 0 0 0,-1 1-1 0 0,1 0 1 0 0,0-1 0 0 0,0 1 0 0 0,-1-1-1 0 0,1 0 1 0 0,-1 1 0 0 0,0-1 0 0 0,1 0 0 0 0,-1-1-1 0 0,0 1 1 0 0,1 0 0 0 0,-1-1 0 0 0,0 0 0 0 0,0 1-1 0 0,1-1 1 0 0,-1 0 0 0 0,0-1 0 0 0,0 1-1 0 0,1 0 1 0 0,-1-1 0 0 0,0 1 0 0 0,0-1 0 0 0,1 0-1 0 0,-1 0 1 0 0,1 0 0 0 0,-1 0 0 0 0,1-1 0 0 0,-4-1-1 0 0,-1-2-148 0 0,-1-1 0 0 0,1 0 0 0 0,1 0 0 0 0,-1 0 0 0 0,1-1 0 0 0,0 0-1 0 0,0 0 1 0 0,-7-13 0 0 0,7 10-330 0 0,0-1 0 0 0,1 0 0 0 0,-6-16 0 0 0,3-2-1067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7.387"/>
    </inkml:context>
    <inkml:brush xml:id="br0">
      <inkml:brushProperty name="width" value="0.05" units="cm"/>
      <inkml:brushProperty name="height" value="0.05" units="cm"/>
      <inkml:brushProperty name="color" value="#FFFFFF"/>
    </inkml:brush>
  </inkml:definitions>
  <inkml:trace contextRef="#ctx0" brushRef="#br0">0 0 12872 0 0,'0'0'588'0'0,"0"0"-12"0"0,0 0-222 0 0,0 0 440 0 0,1 3 227 0 0,2 12-374 0 0,-1 1 0 0 0,-1 0 0 0 0,0 0 0 0 0,-1 0 0 0 0,-2 16-1 0 0,1 13-114 0 0,-4 504 913 0 0,18-357-1902 0 0,-13-189 340 0 0,0 0 0 0 0,1 0 0 0 0,0 0-1 0 0,0 0 1 0 0,0 0 0 0 0,0 0 0 0 0,0 0 0 0 0,0 0 0 0 0,1-1 0 0 0,-1 1-1 0 0,1 0 1 0 0,0-1 0 0 0,2 4 0 0 0,-2-5-491 0 0,-2-4 354 0 0,1-1 1 0 0,-1 1-1 0 0,1 0 1 0 0,0 0-1 0 0,0 0 0 0 0,1 0 1 0 0,-1 0-1 0 0,3-4 1 0 0,4-11-439 0 0,40-130-1203 0 0,-38 121 1932 0 0,46-109 563 0 0,-48 119-309 0 0,1 1 0 0 0,1 0 0 0 0,0 0 0 0 0,1 1 0 0 0,24-25-1 0 0,-31 36-171 0 0,0 0-1 0 0,0 1 1 0 0,1-1-1 0 0,-1 1 0 0 0,1 0 1 0 0,-1 0-1 0 0,1 1 0 0 0,0-1 1 0 0,0 1-1 0 0,0 0 1 0 0,0 1-1 0 0,9-3 0 0 0,-10 4-56 0 0,-1 0 0 0 0,0 0 0 0 0,0 0 0 0 0,0 1-1 0 0,1-1 1 0 0,-1 1 0 0 0,0 0 0 0 0,0-1-1 0 0,0 2 1 0 0,0-1 0 0 0,0 0 0 0 0,0 0 0 0 0,-1 1-1 0 0,1 0 1 0 0,0-1 0 0 0,-1 1 0 0 0,1 0-1 0 0,-1 0 1 0 0,1 1 0 0 0,-1-1 0 0 0,0 0 0 0 0,3 6-1 0 0,3 4 7 0 0,-1 0 0 0 0,0 0-1 0 0,-1 0 1 0 0,-1 1-1 0 0,0 0 1 0 0,0 0-1 0 0,-2 0 1 0 0,5 25-1 0 0,-3 1 153 0 0,0 72 0 0 0,-5-14-2057 0 0,0-71 818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8.042"/>
    </inkml:context>
    <inkml:brush xml:id="br0">
      <inkml:brushProperty name="width" value="0.05" units="cm"/>
      <inkml:brushProperty name="height" value="0.05" units="cm"/>
      <inkml:brushProperty name="color" value="#FFFFFF"/>
    </inkml:brush>
  </inkml:definitions>
  <inkml:trace contextRef="#ctx0" brushRef="#br0">1 963 456 0 0,'23'51'495'0'0,"-19"-35"1571"0"0,1-1 1 0 0,-2 1-1 0 0,2 18 1 0 0,9 11-336 0 0,-13-43-1198 0 0,-1-2 10 0 0,0 0-9 0 0,9-16 924 0 0,-6 6-1110 0 0,-1 0 1 0 0,0 0-1 0 0,-1 0 1 0 0,0-1 0 0 0,0 1-1 0 0,-1-16 1 0 0,2-30 452 0 0,0 16-239 0 0,-3-63 1 0 0,0 33-355 0 0,1-31-7 0 0,6 1-1 0 0,17-99 0 0 0,-11 147 92 0 0,35-96 0 0 0,-40 131-145 0 0,1 0 0 0 0,0 0 0 0 0,1 1 0 0 0,0 0 0 0 0,2 0 0 0 0,-1 1 0 0 0,25-25 0 0 0,-33 38-129 0 0,0 1 0 0 0,-1-1 0 0 0,1 1-1 0 0,0 0 1 0 0,0 0 0 0 0,0 0 0 0 0,0 0 0 0 0,1 0-1 0 0,-1 0 1 0 0,0 0 0 0 0,0 0 0 0 0,1 1-1 0 0,-1 0 1 0 0,0-1 0 0 0,0 1 0 0 0,1 0 0 0 0,-1 0-1 0 0,0 0 1 0 0,1 0 0 0 0,-1 0 0 0 0,0 1-1 0 0,1-1 1 0 0,-1 1 0 0 0,0 0 0 0 0,0-1 0 0 0,0 1-1 0 0,1 0 1 0 0,2 2 0 0 0,0 0-42 0 0,0 0 1 0 0,-1 0-1 0 0,1 0 0 0 0,-1 1 1 0 0,0 0-1 0 0,0-1 1 0 0,0 2-1 0 0,0-1 1 0 0,-1 0-1 0 0,6 9 0 0 0,2 7-390 0 0,17 37-3974 0 0,-20-37 2703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8.414"/>
    </inkml:context>
    <inkml:brush xml:id="br0">
      <inkml:brushProperty name="width" value="0.05" units="cm"/>
      <inkml:brushProperty name="height" value="0.05" units="cm"/>
      <inkml:brushProperty name="color" value="#FFFFFF"/>
    </inkml:brush>
  </inkml:definitions>
  <inkml:trace contextRef="#ctx0" brushRef="#br0">16 1 6448 0 0,'-16'41'917'0'0,"16"-39"-507"0"0,0 1 0 0 0,0-1-1 0 0,1 0 1 0 0,-1 0 0 0 0,0 0 0 0 0,1 0 0 0 0,-1 1-1 0 0,1-1 1 0 0,0 0 0 0 0,0 0 0 0 0,0 0 0 0 0,0 0-1 0 0,0 0 1 0 0,0-1 0 0 0,1 1 0 0 0,2 3 0 0 0,2 1 49 0 0,0 0 0 0 0,0-1 1 0 0,1 0-1 0 0,0 0 1 0 0,0-1-1 0 0,0 1 0 0 0,1-1 1 0 0,-1-1-1 0 0,1 0 0 0 0,0 0 1 0 0,16 4-1 0 0,7-1-278 0 0,61 4-1 0 0,-22-3-74 0 0,-52-5-212 0 0,17 4-651 0 0,0-2 0 0 0,67-1 0 0 0,-79-4-5729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8.757"/>
    </inkml:context>
    <inkml:brush xml:id="br0">
      <inkml:brushProperty name="width" value="0.05" units="cm"/>
      <inkml:brushProperty name="height" value="0.05" units="cm"/>
      <inkml:brushProperty name="color" value="#FFFFFF"/>
    </inkml:brush>
  </inkml:definitions>
  <inkml:trace contextRef="#ctx0" brushRef="#br0">0 0 4144 0 0,'0'0'319'0'0,"1"0"-210"0"0,2 0 186 0 0,-2 0 1172 0 0,16 1 5725 0 0,-14 5-6705 0 0,0 0 1 0 0,0 0-1 0 0,-1 0 0 0 0,0 0 0 0 0,0 1 0 0 0,0-1 1 0 0,0 13-1 0 0,0 49 613 0 0,-2-21-466 0 0,6 96 224 0 0,3 191-707 0 0,-6-278-800 0 0,13 74 1 0 0,-15-124 453 0 0,7 30-4382 0 0,3-6-1489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9.097"/>
    </inkml:context>
    <inkml:brush xml:id="br0">
      <inkml:brushProperty name="width" value="0.05" units="cm"/>
      <inkml:brushProperty name="height" value="0.05" units="cm"/>
      <inkml:brushProperty name="color" value="#FFFFFF"/>
    </inkml:brush>
  </inkml:definitions>
  <inkml:trace contextRef="#ctx0" brushRef="#br0">364 271 6880 0 0,'-11'69'1714'0'0,"-14"-70"-355"0"0,21-2-1051 0 0,0 1-1 0 0,1-1 1 0 0,-1 0-1 0 0,1 0 1 0 0,0-1-1 0 0,0 1 1 0 0,0 0-1 0 0,1-1 1 0 0,-1 0-1 0 0,1 0 1 0 0,-3-5 0 0 0,-17-51 1948 0 0,18 46-1671 0 0,-1-1 0 0 0,-8-16 0 0 0,7 19-149 0 0,1 0-1 0 0,-5-22 0 0 0,8 26-237 0 0,-1-1 0 0 0,1 1 0 0 0,-1 0 0 0 0,-1 0 0 0 0,1 0 0 0 0,-2 0 0 0 0,1 0 0 0 0,-7-7 0 0 0,2 2 204 0 0,8 11-357 0 0,1 1 0 0 0,-1 0-1 0 0,0-1 1 0 0,0 1-1 0 0,0 0 1 0 0,0 0 0 0 0,0 0-1 0 0,0 0 1 0 0,0 0 0 0 0,0 0-1 0 0,0 0 1 0 0,0 0 0 0 0,-1 0-1 0 0,1 0 1 0 0,0 1-1 0 0,-1-1 1 0 0,1 1 0 0 0,-1-1-1 0 0,-1 0 1 0 0,0 0-17 0 0,0 1 1 0 0,0-1-1 0 0,0 1 1 0 0,0 0-1 0 0,0 0 1 0 0,0 0-1 0 0,0 0 1 0 0,0 1-1 0 0,0-1 1 0 0,0 1-1 0 0,0-1 1 0 0,0 1-1 0 0,0 0 1 0 0,0 0-1 0 0,0 1 1 0 0,1-1-1 0 0,-1 0 0 0 0,0 1 1 0 0,1 0-1 0 0,-1 0 1 0 0,1 0-1 0 0,0 0 1 0 0,-1 0-1 0 0,1 0 1 0 0,0 0-1 0 0,-2 4 1 0 0,-4 6-84 0 0,1 0 1 0 0,1 0 0 0 0,0 1-1 0 0,-8 21 1 0 0,4-7-38 0 0,5-12-157 0 0,0 0-1 0 0,2 0 0 0 0,-4 27 1 0 0,3-18-81 0 0,3-10-89 0 0,0 1 0 0 0,1 25 0 0 0,1-8-244 0 0,-1-26 576 0 0,0 0 0 0 0,1 0-1 0 0,-1 0 1 0 0,1 0 0 0 0,1 0 0 0 0,-1 0-1 0 0,1 0 1 0 0,0 0 0 0 0,0-1-1 0 0,1 1 1 0 0,4 6 0 0 0,-5-8 57 0 0,1-1 1 0 0,-1 0 0 0 0,1 0 0 0 0,0 0-1 0 0,0 0 1 0 0,0-1 0 0 0,0 1-1 0 0,1-1 1 0 0,-1 0 0 0 0,0 0 0 0 0,1 0-1 0 0,0 0 1 0 0,-1 0 0 0 0,1-1 0 0 0,0 0-1 0 0,0 0 1 0 0,0 0 0 0 0,5 0-1 0 0,38 11-119 0 0,-41-9 172 0 0,1-1 0 0 0,-1-1-1 0 0,0 1 1 0 0,0-1 0 0 0,1 0 0 0 0,-1 0 0 0 0,1 0 0 0 0,-1-1 0 0 0,1 0 0 0 0,-1-1 0 0 0,10-1 0 0 0,-9 0-1 0 0,0 1 0 0 0,0-2 0 0 0,-1 1 0 0 0,1-1 0 0 0,-1 0 1 0 0,1 0-1 0 0,-1-1 0 0 0,0 0 0 0 0,9-7 0 0 0,-10 5 31 0 0,-4 5-93 0 0,-1 1-437 0 0,1 1-194 0 0,6 5-36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3.001"/>
    </inkml:context>
    <inkml:brush xml:id="br0">
      <inkml:brushProperty name="width" value="0.05" units="cm"/>
      <inkml:brushProperty name="height" value="0.05" units="cm"/>
      <inkml:brushProperty name="color" value="#FFFFFF"/>
    </inkml:brush>
  </inkml:definitions>
  <inkml:trace contextRef="#ctx0" brushRef="#br0">1 68 9384 0 0,'0'0'430'0'0,"0"0"-8"0"0,0 0-144 0 0,0 0 414 0 0,1 2 210 0 0,3 2-548 0 0,0-1 1 0 0,0 0 0 0 0,0 0 0 0 0,0 0 0 0 0,0-1 0 0 0,0 1 0 0 0,1-1-1 0 0,-1 0 1 0 0,1 0 0 0 0,0 0 0 0 0,-1-1 0 0 0,1 0 0 0 0,0 0-1 0 0,8 1 1 0 0,11 0 751 0 0,44-3 0 0 0,-31 0-447 0 0,-33 2-632 0 0,0-1 0 0 0,0 0 0 0 0,-1 0 1 0 0,1 0-1 0 0,0-1 0 0 0,0 1 0 0 0,0-1 1 0 0,-1 0-1 0 0,1 0 0 0 0,0 0 0 0 0,-1 0 0 0 0,1-1 1 0 0,-1 0-1 0 0,1 1 0 0 0,-1-1 0 0 0,0-1 1 0 0,0 1-1 0 0,6-5 0 0 0,15-28-545 0 0,-13 9-5054 0 0,-6 7-764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9.598"/>
    </inkml:context>
    <inkml:brush xml:id="br0">
      <inkml:brushProperty name="width" value="0.05" units="cm"/>
      <inkml:brushProperty name="height" value="0.05" units="cm"/>
      <inkml:brushProperty name="color" value="#FFFFFF"/>
    </inkml:brush>
  </inkml:definitions>
  <inkml:trace contextRef="#ctx0" brushRef="#br0">274 286 1376 0 0,'6'-34'85'0'0,"-4"29"4"0"0,-1 1 0 0 0,0-1 0 0 0,0 0 0 0 0,0 1 0 0 0,-1-1-1 0 0,0 0 1 0 0,0 0 0 0 0,0-5 0 0 0,-20-65 5906 0 0,19 72-5631 0 0,0-1 1 0 0,0 0 0 0 0,-1 1-1 0 0,1 0 1 0 0,-1-1 0 0 0,0 1-1 0 0,0 0 1 0 0,0 0 0 0 0,-1 0-1 0 0,1 0 1 0 0,-1 0 0 0 0,-5-4-1 0 0,-42-28 2728 0 0,26 20-1941 0 0,18 10-943 0 0,1 1-1 0 0,-1 0 1 0 0,-1 1-1 0 0,1 0 0 0 0,0 0 1 0 0,-1 0-1 0 0,0 0 1 0 0,-9-1-1 0 0,13 3-156 0 0,0 1 0 0 0,0 0 0 0 0,0 1 0 0 0,1-1 0 0 0,-1 0 1 0 0,0 1-1 0 0,0-1 0 0 0,1 1 0 0 0,-1 0 0 0 0,0 0 0 0 0,1 0 0 0 0,-1 0 0 0 0,1 0 0 0 0,-1 1 0 0 0,1-1 1 0 0,0 1-1 0 0,0 0 0 0 0,-1 0 0 0 0,1-1 0 0 0,0 1 0 0 0,1 1 0 0 0,-1-1 0 0 0,0 0 0 0 0,-2 4 0 0 0,0 1-31 0 0,0 0 0 0 0,0 1-1 0 0,0 0 1 0 0,1 0 0 0 0,0 0-1 0 0,0 0 1 0 0,1 0 0 0 0,0 1-1 0 0,1-1 1 0 0,0 0 0 0 0,0 1 0 0 0,0 0-1 0 0,1-1 1 0 0,1 1 0 0 0,0-1-1 0 0,0 1 1 0 0,0-1 0 0 0,5 15-1 0 0,3 3-100 0 0,0 0-1 0 0,1-1 0 0 0,2 0 0 0 0,24 38 1 0 0,-10-22-34 0 0,32 40 0 0 0,-56-78 110 0 0,0 0-1 0 0,0 1 1 0 0,0-1-1 0 0,-1 1 1 0 0,1 0-1 0 0,-1 0 1 0 0,0-1-1 0 0,0 1 1 0 0,0 0-1 0 0,0 0 0 0 0,-1 0 1 0 0,1 7-1 0 0,-1-2 6 0 0,0-8-5 0 0,0-1 0 0 0,0 1-1 0 0,-1-1 1 0 0,1 1 0 0 0,0-1-1 0 0,0 1 1 0 0,0-1 0 0 0,0 1-1 0 0,0-1 1 0 0,-1 1 0 0 0,1-1-1 0 0,0 1 1 0 0,0-1-1 0 0,-1 0 1 0 0,1 1 0 0 0,0-1-1 0 0,-1 0 1 0 0,1 1 0 0 0,0-1-1 0 0,-1 0 1 0 0,1 1 0 0 0,-1-1-1 0 0,1 0 1 0 0,-1 0 0 0 0,1 1-1 0 0,0-1 1 0 0,-1 0 0 0 0,1 0-1 0 0,-1 0 1 0 0,1 0-1 0 0,-1 0 1 0 0,1 1 0 0 0,-1-1-1 0 0,0 0 1 0 0,-12-1-330 0 0,9 0 181 0 0,1 0-1 0 0,-1-1 1 0 0,1 0 0 0 0,-1 1 0 0 0,1-1 0 0 0,-1 0 0 0 0,1-1-1 0 0,0 1 1 0 0,-5-6 0 0 0,-25-29-1581 0 0,20 23 504 0 0,7 6 309 0 0,0-1 0 0 0,-9-16 0 0 0,7 12 285 0 0,-9-17-1105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09.970"/>
    </inkml:context>
    <inkml:brush xml:id="br0">
      <inkml:brushProperty name="width" value="0.05" units="cm"/>
      <inkml:brushProperty name="height" value="0.05" units="cm"/>
      <inkml:brushProperty name="color" value="#FFFFFF"/>
    </inkml:brush>
  </inkml:definitions>
  <inkml:trace contextRef="#ctx0" brushRef="#br0">30 0 3224 0 0,'0'0'608'0'0,"0"0"1345"0"0,0 0 595 0 0,0 0 120 0 0,0 0-211 0 0,0 0-961 0 0,-1 0-1175 0 0,0 1 0 0 0,-1-1 0 0 0,1 0-1 0 0,0 1 1 0 0,0-1 0 0 0,0 1 0 0 0,0-1 0 0 0,0 1 0 0 0,0 0-1 0 0,0-1 1 0 0,0 1 0 0 0,-1 1 0 0 0,0 2-175 0 0,0 0 0 0 0,0 0 0 0 0,0 0 1 0 0,1 0-1 0 0,-1 0 0 0 0,1 1 0 0 0,0-1 1 0 0,0 0-1 0 0,1 1 0 0 0,0-1 0 0 0,-1 1 1 0 0,1-1-1 0 0,1 1 0 0 0,-1-1 0 0 0,1 0 1 0 0,-1 1-1 0 0,1-1 0 0 0,2 5 0 0 0,46 180 14 0 0,-30-78-634 0 0,-10-54 186 0 0,14 165-2244 0 0,-18-158 1505 0 0,-4-19-475 0 0,-1-29 702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10.352"/>
    </inkml:context>
    <inkml:brush xml:id="br0">
      <inkml:brushProperty name="width" value="0.05" units="cm"/>
      <inkml:brushProperty name="height" value="0.05" units="cm"/>
      <inkml:brushProperty name="color" value="#FFFFFF"/>
    </inkml:brush>
  </inkml:definitions>
  <inkml:trace contextRef="#ctx0" brushRef="#br0">143 0 8576 0 0,'0'0'396'0'0,"0"0"-12"0"0,-13 10 496 0 0,-42 28 3705 0 0,40-27-4426 0 0,9-7-104 0 0,0 1 1 0 0,0 0-1 0 0,0 0 1 0 0,1 1-1 0 0,-1-1 1 0 0,1 1-1 0 0,0 0 1 0 0,-4 8 0 0 0,9-13 10 0 0,-1 1 0 0 0,0 0 0 0 0,0-1 0 0 0,1 1 0 0 0,-1 0 0 0 0,1 0 0 0 0,-1 0 0 0 0,1-1 0 0 0,0 1 0 0 0,0 0 0 0 0,0 0 1 0 0,0 0-1 0 0,0 0 0 0 0,0-1 0 0 0,0 1 0 0 0,1 0 0 0 0,-1 0 0 0 0,1 0 0 0 0,-1-1 0 0 0,1 1 0 0 0,0 0 0 0 0,-1 0 0 0 0,1-1 1 0 0,1 2-1 0 0,2 2 371 0 0,0-1 0 0 0,0 0 0 0 0,0 0 0 0 0,0 0 1 0 0,9 5-1 0 0,0 2 135 0 0,15 14-112 0 0,-1 2 0 0 0,-1 1 0 0 0,-2 1-1 0 0,0 1 1 0 0,28 49 0 0 0,-42-61-386 0 0,1 0 0 0 0,1-1 0 0 0,0-1 0 0 0,1 0 0 0 0,18 16 0 0 0,-28-30-85 0 0,0 1 0 0 0,0-1 0 0 0,0 0 1 0 0,0 0-1 0 0,0-1 0 0 0,1 1 0 0 0,-1-1 0 0 0,0 1 0 0 0,1-1 1 0 0,-1 0-1 0 0,1-1 0 0 0,0 1 0 0 0,-1 0 0 0 0,1-1 0 0 0,5 0 1 0 0,4-2-132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18.907"/>
    </inkml:context>
    <inkml:brush xml:id="br0">
      <inkml:brushProperty name="width" value="0.05" units="cm"/>
      <inkml:brushProperty name="height" value="0.05" units="cm"/>
      <inkml:brushProperty name="color" value="#FFFFFF"/>
    </inkml:brush>
  </inkml:definitions>
  <inkml:trace contextRef="#ctx0" brushRef="#br0">238 202 6736 0 0,'1'-1'17'0'0,"-1"1"0"0"0,1-1 0 0 0,0 0 0 0 0,-1 1 1 0 0,1-1-1 0 0,-1 1 0 0 0,1-1 0 0 0,-1 0 0 0 0,0 1 0 0 0,1-1 1 0 0,-1 0-1 0 0,0 0 0 0 0,1 1 0 0 0,-1-1 0 0 0,0 0 0 0 0,0 0 0 0 0,0 1 1 0 0,0-1-1 0 0,1 0 0 0 0,-1 0 0 0 0,0 0 0 0 0,0 1 0 0 0,-1-1 1 0 0,1 0-1 0 0,0 0 0 0 0,0 0 0 0 0,0 1 0 0 0,0-1 0 0 0,-1 0 1 0 0,1 0-1 0 0,0 1 0 0 0,-1-1 0 0 0,0-1 0 0 0,-3-14 128 0 0,3 13-28 0 0,1 0 0 0 0,-1 0 1 0 0,0 0-1 0 0,1 0 0 0 0,-1 0 0 0 0,-1 0 1 0 0,1 0-1 0 0,0 0 0 0 0,-1 0 1 0 0,1 1-1 0 0,-1-1 0 0 0,0 0 0 0 0,0 1 1 0 0,-4-4-1 0 0,2 1 37 0 0,3 4-68 0 0,0-1-1 0 0,0 1 0 0 0,1-1 1 0 0,-1 1-1 0 0,0-1 1 0 0,0 1-1 0 0,1-1 1 0 0,-1 0-1 0 0,1 1 1 0 0,0-1-1 0 0,-1 0 1 0 0,1 1-1 0 0,0-4 1 0 0,0 4-17 0 0,0-1 0 0 0,0 1 0 0 0,0-1 0 0 0,-1 0 0 0 0,1 1 1 0 0,0-1-1 0 0,-1 1 0 0 0,1-1 0 0 0,-1 1 0 0 0,0-1 0 0 0,1 1 1 0 0,-1 0-1 0 0,0-1 0 0 0,0 1 0 0 0,0 0 0 0 0,0-1 0 0 0,0 1 0 0 0,-1-1 1 0 0,-11-16 888 0 0,12 16-833 0 0,1 0-1 0 0,-1 0 1 0 0,0 0-1 0 0,-1 0 1 0 0,1 1-1 0 0,0-1 1 0 0,-1 0-1 0 0,1 1 1 0 0,-1-1-1 0 0,-2-2 1 0 0,1 2 2 0 0,1 0 1 0 0,-1 1 0 0 0,1-1 0 0 0,-1 1 0 0 0,0 0 0 0 0,0-1 0 0 0,1 1-1 0 0,-1 1 1 0 0,0-1 0 0 0,0 0 0 0 0,0 1 0 0 0,0-1 0 0 0,0 1 0 0 0,0 0 0 0 0,0 0-1 0 0,0 0 1 0 0,0 0 0 0 0,0 0 0 0 0,0 1 0 0 0,0 0 0 0 0,0-1 0 0 0,0 1-1 0 0,1 0 1 0 0,-1 0 0 0 0,0 1 0 0 0,0-1 0 0 0,1 1 0 0 0,-1-1 0 0 0,-3 4-1 0 0,3-3-108 0 0,1 0 0 0 0,0 1 0 0 0,0-1 0 0 0,0 1 0 0 0,0 0 1 0 0,0 0-1 0 0,0-1 0 0 0,1 1 0 0 0,-1 0 0 0 0,0 4 0 0 0,-8 12-1 0 0,5-9-8 0 0,1 0-1 0 0,-1 1 0 0 0,2-1 1 0 0,0 1-1 0 0,0-1 0 0 0,1 1 1 0 0,-2 18-1 0 0,2-9-20 0 0,1 9 11 0 0,2-24 0 0 0,-1-1 0 0 0,0 1 0 0 0,0-1 0 0 0,0 1 0 0 0,-2 8 0 0 0,-1-4 0 0 0,2-5 0 0 0,0-1 0 0 0,0 1 0 0 0,0 0 0 0 0,0-1 0 0 0,1 1 0 0 0,-1-1 0 0 0,1 1 0 0 0,0 0 0 0 0,0-1 0 0 0,1 1 0 0 0,-1 0 0 0 0,1-1 0 0 0,0 1 0 0 0,1 5 0 0 0,0-2-7 0 0,-1 0 1 0 0,1 0-1 0 0,-1 0 0 0 0,-1 0 0 0 0,0 13 0 0 0,3 24-40 0 0,5 10 32 0 0,-7-40 7 0 0,1 0 0 0 0,0 0 0 0 0,1 0 0 0 0,1-1 0 0 0,5 14-1 0 0,12 27-5 0 0,-15-37-95 0 0,0 0 0 0 0,2 0 0 0 0,0-1 0 0 0,17 26-1 0 0,-16-30 30 0 0,6 9-24 0 0,1-1 1 0 0,22 21-1 0 0,-32-35 50 0 0,1-1-1 0 0,0 1 1 0 0,0-1-1 0 0,0-1 0 0 0,1 1 1 0 0,0-1-1 0 0,0 0 0 0 0,0-1 1 0 0,0 0-1 0 0,11 2 0 0 0,-12-3-26 0 0,1 0 0 0 0,-1-1-1 0 0,1 0 1 0 0,-1-1 0 0 0,1 0-1 0 0,0 0 1 0 0,-1 0 0 0 0,1-1-1 0 0,8-2 1 0 0,20-10-4328 0 0,-13 0-504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19.332"/>
    </inkml:context>
    <inkml:brush xml:id="br0">
      <inkml:brushProperty name="width" value="0.05" units="cm"/>
      <inkml:brushProperty name="height" value="0.05" units="cm"/>
      <inkml:brushProperty name="color" value="#FFFFFF"/>
    </inkml:brush>
  </inkml:definitions>
  <inkml:trace contextRef="#ctx0" brushRef="#br0">37 1 9848 0 0,'-21'6'474'0'0,"9"13"76"0"0,12-19-545 0 0,0 1 0 0 0,-1-1 0 0 0,1 0 0 0 0,0 1 0 0 0,-1-1 1 0 0,1 1-1 0 0,0-1 0 0 0,0 1 0 0 0,-1-1 0 0 0,1 1 0 0 0,0-1 1 0 0,0 1-1 0 0,0-1 0 0 0,0 1 0 0 0,0-1 0 0 0,0 1 0 0 0,-1-1 0 0 0,1 1 1 0 0,0-1-1 0 0,1 1 0 0 0,-1-1 0 0 0,0 1 0 0 0,0-1 0 0 0,0 1 1 0 0,0-1-1 0 0,0 1 0 0 0,0-1 0 0 0,1 1 0 0 0,-1-1 0 0 0,1 1 0 0 0,1 17 372 0 0,-2-12-137 0 0,0 1 0 0 0,1 0 0 0 0,0 0 0 0 0,1-1 0 0 0,-1 1 0 0 0,1-1 1 0 0,0 1-1 0 0,1-1 0 0 0,4 9 0 0 0,0 2-89 0 0,21 45 786 0 0,-26-59-906 0 0,-1 1 1 0 0,0-1 0 0 0,0 1-1 0 0,-1 0 1 0 0,1-1-1 0 0,-1 1 1 0 0,1 6-1 0 0,-1-5-3 0 0,0-1 0 0 0,0 0 0 0 0,1 1 0 0 0,0-1 0 0 0,1 6 0 0 0,2 2 14 0 0,2 1 15 0 0,-2 2 0 0 0,1-1 0 0 0,-2 1-1 0 0,0-1 1 0 0,0 1 0 0 0,0 16 0 0 0,-4 7 10 0 0,-10 77-1 0 0,8-85-184 0 0,3-26 68 0 0,0 1 0 0 0,0 0 0 0 0,0 0 0 0 0,-1-1 0 0 0,0 1-1 0 0,0 0 1 0 0,-1-1 0 0 0,-2 7 0 0 0,4-10 38 0 0,0-1-1 0 0,0 0 1 0 0,-1 0 0 0 0,1 1 0 0 0,0-1-1 0 0,0 0 1 0 0,0 1 0 0 0,-1-1 0 0 0,1 0-1 0 0,0 1 1 0 0,0-1 0 0 0,0 0-1 0 0,0 1 1 0 0,0-1 0 0 0,0 1 0 0 0,0-1-1 0 0,0 0 1 0 0,0 1 0 0 0,0-1 0 0 0,0 0-1 0 0,0 1 1 0 0,0-1 0 0 0,0 0 0 0 0,0 1-1 0 0,0-1 1 0 0,0 1 0 0 0,0-1 0 0 0,1 0-1 0 0,-1 1 1 0 0,0-1 0 0 0,0 0 0 0 0,0 0-1 0 0,1 1 1 0 0,-1-1 0 0 0,0 0-1 0 0,0 1 1 0 0,1-1 0 0 0,-1 0 0 0 0,0 0-1 0 0,0 1 1 0 0,1-1 0 0 0,-1 0 0 0 0,0 0-1 0 0,1 0 1 0 0,-1 0 0 0 0,0 1 0 0 0,1-1-1 0 0,-1 0 1 0 0,0 0 0 0 0,1 0 0 0 0,1 1-302 0 0,-2-1 29 0 0,0 0 12 0 0,16-26-370 0 0,-10-2 544 0 0,-6 24 87 0 0,0 0 0 0 0,1-1 0 0 0,0 1-1 0 0,0 0 1 0 0,0 0 0 0 0,4-7 0 0 0,3-5 69 0 0,0 0-1 0 0,-2 0 1 0 0,8-25 0 0 0,-5 16 245 0 0,1 0 1 0 0,0 0 0 0 0,2 1 0 0 0,1 1 0 0 0,2 0 0 0 0,30-39 0 0 0,-40 55-140 0 0,0 1 1 0 0,1-1 0 0 0,0 1 0 0 0,0 0 0 0 0,1 1 0 0 0,-1-1 0 0 0,15-7 0 0 0,-19 11-114 0 0,1 1 1 0 0,-1 0-1 0 0,1 0 0 0 0,0 0 1 0 0,-1 1-1 0 0,1-1 1 0 0,0 1-1 0 0,0-1 0 0 0,-1 1 1 0 0,1 0-1 0 0,0 0 1 0 0,0 0-1 0 0,0 0 0 0 0,-1 1 1 0 0,1-1-1 0 0,0 1 1 0 0,-1 0-1 0 0,1-1 0 0 0,0 1 1 0 0,-1 0-1 0 0,1 1 0 0 0,-1-1 1 0 0,1 0-1 0 0,-1 1 1 0 0,0-1-1 0 0,5 5 0 0 0,0 1 76 0 0,0 1-1 0 0,-1 0 1 0 0,1 1-1 0 0,-2 0 1 0 0,1 0-1 0 0,-1 0 0 0 0,0 0 1 0 0,-1 1-1 0 0,0 0 1 0 0,-1 0-1 0 0,0 0 1 0 0,2 16-1 0 0,8 64 100 0 0,-12-76-275 0 0,0 0 0 0 0,0-1-1 0 0,-4 27 1 0 0,1 3-253 0 0,-3 4-1615 0 0,1-26-2413 0 0,4-5-1323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19.737"/>
    </inkml:context>
    <inkml:brush xml:id="br0">
      <inkml:brushProperty name="width" value="0.05" units="cm"/>
      <inkml:brushProperty name="height" value="0.05" units="cm"/>
      <inkml:brushProperty name="color" value="#FFFFFF"/>
    </inkml:brush>
  </inkml:definitions>
  <inkml:trace contextRef="#ctx0" brushRef="#br0">36 184 8376 0 0,'0'0'381'0'0,"-5"17"150"0"0,3-13-402 0 0,-1 0 0 0 0,1 0 0 0 0,0 1 0 0 0,0-1 0 0 0,0 0 1 0 0,1 1-1 0 0,0 0 0 0 0,-1-1 0 0 0,2 1 0 0 0,-1 0 0 0 0,0-1 1 0 0,1 1-1 0 0,0 0 0 0 0,1 6 0 0 0,-13 56 1052 0 0,12 8-803 0 0,0-71-443 0 0,1 0 0 0 0,-1 0 0 0 0,1-1 1 0 0,0 1-1 0 0,0 0 0 0 0,2 4 0 0 0,-1-4-23 0 0,-1-1-1 0 0,0 1 1 0 0,0-1-1 0 0,0 1 0 0 0,0 0 1 0 0,0 4-1 0 0,14-31-341 0 0,1-16 354 0 0,-8 21-391 0 0,10-35 0 0 0,-8 10 193 0 0,0-1 859 0 0,20-53 0 0 0,-25 85-159 0 0,0 0 1 0 0,0 1-1 0 0,1-1 1 0 0,1 1-1 0 0,0 0 0 0 0,0 1 1 0 0,1 0-1 0 0,1 0 1 0 0,10-10-1 0 0,-13 16-223 0 0,0-1 1 0 0,0 1-1 0 0,0 0 0 0 0,1 0 0 0 0,-1 1 0 0 0,1 0 0 0 0,0 0 1 0 0,0 1-1 0 0,0-1 0 0 0,0 1 0 0 0,0 1 0 0 0,0 0 1 0 0,1 0-1 0 0,-1 0 0 0 0,0 1 0 0 0,1 0 0 0 0,9 1 0 0 0,-4 1-54 0 0,-4-2-105 0 0,0 2 0 0 0,-1-1 1 0 0,13 5-1 0 0,-9-3-147 0 0,-9-3-5287 0 0,-3 0-594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0.143"/>
    </inkml:context>
    <inkml:brush xml:id="br0">
      <inkml:brushProperty name="width" value="0.05" units="cm"/>
      <inkml:brushProperty name="height" value="0.05" units="cm"/>
      <inkml:brushProperty name="color" value="#FFFFFF"/>
    </inkml:brush>
  </inkml:definitions>
  <inkml:trace contextRef="#ctx0" brushRef="#br0">393 74 920 0 0,'-17'-10'492'0'0,"11"3"1817"0"0,-1 1 0 0 0,0 0-1 0 0,0 0 1 0 0,-13-8 0 0 0,13 10-1670 0 0,0 1-1 0 0,0 0 1 0 0,0 0 0 0 0,0 0-1 0 0,-14-2 1 0 0,15 4-605 0 0,1 0 1 0 0,-1 0-1 0 0,0 1 0 0 0,0 0 1 0 0,0 0-1 0 0,0 1 0 0 0,0-1 0 0 0,0 1 1 0 0,1 0-1 0 0,-1 1 0 0 0,0 0 0 0 0,1 0 1 0 0,-1 0-1 0 0,1 0 0 0 0,-1 1 1 0 0,1 0-1 0 0,0 0 0 0 0,-7 6 0 0 0,1 1 14 0 0,0 1-1 0 0,1 0 0 0 0,0 0 0 0 0,0 1 1 0 0,1 0-1 0 0,1 1 0 0 0,0 0 1 0 0,1 0-1 0 0,-10 25 0 0 0,4 1-25 0 0,1 0-1 0 0,-9 56 1 0 0,17-69 21 0 0,0-1 1 0 0,1 29-1 0 0,3-43-91 0 0,0 0-1 0 0,1 0 1 0 0,0 0-1 0 0,1 0 1 0 0,0 0-1 0 0,1-1 1 0 0,6 17-1 0 0,-8-24 46 0 0,0 1-1 0 0,1-1 1 0 0,0 0-1 0 0,-1 0 0 0 0,1 0 1 0 0,0-1-1 0 0,0 1 0 0 0,0 0 1 0 0,1-1-1 0 0,-1 1 1 0 0,1-1-1 0 0,-1 0 0 0 0,1 0 1 0 0,0 0-1 0 0,0 0 0 0 0,0 0 1 0 0,0 0-1 0 0,0-1 0 0 0,0 0 1 0 0,1 0-1 0 0,-1 0 1 0 0,0 0-1 0 0,1 0 0 0 0,-1 0 1 0 0,0-1-1 0 0,1 0 0 0 0,-1 1 1 0 0,1-1-1 0 0,-1-1 1 0 0,1 1-1 0 0,-1 0 0 0 0,0-1 1 0 0,1 0-1 0 0,-1 0 0 0 0,4-1 1 0 0,4-2 62 0 0,0-1 0 0 0,0 0 0 0 0,-1-1 0 0 0,1 0 0 0 0,-1 0 0 0 0,-1-1 0 0 0,1-1-1 0 0,15-15 1 0 0,-8 5 23 0 0,-1-1-1 0 0,-1-1 0 0 0,-1 0 1 0 0,-1 0-1 0 0,21-43 0 0 0,-18 23-76 0 0,-1 0 0 0 0,15-66 0 0 0,-27 92-45 0 0,13-68-2782 0 0,-15 63 1398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0.566"/>
    </inkml:context>
    <inkml:brush xml:id="br0">
      <inkml:brushProperty name="width" value="0.05" units="cm"/>
      <inkml:brushProperty name="height" value="0.05" units="cm"/>
      <inkml:brushProperty name="color" value="#FFFFFF"/>
    </inkml:brush>
  </inkml:definitions>
  <inkml:trace contextRef="#ctx0" brushRef="#br0">29 0 5984 0 0,'0'0'273'0'0,"0"2"-5"0"0,4 48 333 0 0,-2-34 1171 0 0,-1 0 0 0 0,0 21 0 0 0,-8 61-241 0 0,-12 125 1079 0 0,15-199-2734 0 0,-2 35-543 0 0,18-96-861 0 0,6-65 724 0 0,-12 58 989 0 0,3 0 0 0 0,1 0 0 0 0,19-49 0 0 0,-20 68 141 0 0,-2 6 554 0 0,18-34-1 0 0,-23 49-689 0 0,0 0-1 0 0,0 0 1 0 0,1 0-1 0 0,0 1 1 0 0,0-1-1 0 0,0 1 1 0 0,0 0 0 0 0,0 0-1 0 0,1 0 1 0 0,-1 0-1 0 0,1 0 1 0 0,0 1 0 0 0,0 0-1 0 0,4-2 1 0 0,-6 3-122 0 0,0 1 0 0 0,1 0 1 0 0,-1 0-1 0 0,0 0 0 0 0,0 0 1 0 0,1 0-1 0 0,-1 0 0 0 0,0 1 1 0 0,0-1-1 0 0,1 1 0 0 0,-1 0 1 0 0,0-1-1 0 0,0 1 0 0 0,0 0 1 0 0,0 0-1 0 0,0 0 0 0 0,0 1 0 0 0,0-1 1 0 0,0 0-1 0 0,-1 1 0 0 0,1-1 1 0 0,0 1-1 0 0,-1 0 0 0 0,3 2 1 0 0,6 11 143 0 0,-6-9-155 0 0,0-1 0 0 0,0 2 0 0 0,-1-1 0 0 0,0 0 0 0 0,0 1-1 0 0,3 9 1 0 0,0 5-57 0 0,3 10 0 0 0,7 48 0 0 0,-11-23 0 0 0,-3-29 0 0 0,7 37 0 0 0,-6-28-2 0 0,-3-32-19 0 0,0 0 0 0 0,0 0-1 0 0,0 0 1 0 0,0 0 0 0 0,1 0 0 0 0,-1 0-1 0 0,1 0 1 0 0,0 0 0 0 0,1 0-1 0 0,-1-1 1 0 0,1 1 0 0 0,-1 0 0 0 0,1-1-1 0 0,0 0 1 0 0,5 7 0 0 0,-6-9-382 0 0,1-1 309 0 0,-1-1 0 0 0,1 1 1 0 0,0-1-1 0 0,-1 1 0 0 0,1-1 0 0 0,0 0 0 0 0,-1 0 1 0 0,1 1-1 0 0,-1-1 0 0 0,1 0 0 0 0,-1-1 0 0 0,1 1 0 0 0,-1 0 1 0 0,0 0-1 0 0,0 0 0 0 0,0-1 0 0 0,1 1 0 0 0,-1-1 1 0 0,0 1-1 0 0,-1-1 0 0 0,2-1 0 0 0,16-37-1328 0 0,-18 38 1307 0 0,15-34-1323 0 0,2 0-1 0 0,38-62 1 0 0,-34 72-2139 0 0,-9 16-376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0.972"/>
    </inkml:context>
    <inkml:brush xml:id="br0">
      <inkml:brushProperty name="width" value="0.05" units="cm"/>
      <inkml:brushProperty name="height" value="0.05" units="cm"/>
      <inkml:brushProperty name="color" value="#FFFFFF"/>
    </inkml:brush>
  </inkml:definitions>
  <inkml:trace contextRef="#ctx0" brushRef="#br0">0 134 10392 0 0,'0'0'473'0'0,"2"0"-5"0"0,-1 0-458 0 0,0-1 0 0 0,0 1 1 0 0,0 0-1 0 0,0-1 0 0 0,-1 1 0 0 0,1-1 1 0 0,0 1-1 0 0,0-1 0 0 0,0 0 0 0 0,0 1 1 0 0,-1-1-1 0 0,1 0 0 0 0,0 1 0 0 0,0-1 1 0 0,-1 0-1 0 0,1 0 0 0 0,-1 0 0 0 0,1 0 1 0 0,4-5 93 0 0,45-38 3259 0 0,-41 35-2873 0 0,1 0-1 0 0,0 0 0 0 0,0 1 0 0 0,1 0 0 0 0,0 0 0 0 0,17-7 0 0 0,-26 14-438 0 0,1 0-1 0 0,-1 0 0 0 0,0 0 0 0 0,1 1 0 0 0,-1-1 0 0 0,1 1 0 0 0,-1-1 0 0 0,0 1 0 0 0,1 0 0 0 0,-1 0 0 0 0,1 0 0 0 0,-1 1 0 0 0,1-1 0 0 0,-1 1 0 0 0,1-1 1 0 0,-1 1-1 0 0,0 0 0 0 0,1-1 0 0 0,3 4 0 0 0,-2-2 8 0 0,0 1 0 0 0,-1 0-1 0 0,0 0 1 0 0,1 0 0 0 0,-1 0 0 0 0,0 0 0 0 0,-1 1 0 0 0,1-1 0 0 0,-1 1 0 0 0,3 5 0 0 0,2 4-79 0 0,-2 1 0 0 0,1 0 0 0 0,-2 0 0 0 0,0 0 1 0 0,3 24-1 0 0,5 56 3 0 0,0 116 0 0 0,-8-176-914 0 0,-1-11-4511 0 0,-2-8-383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1.380"/>
    </inkml:context>
    <inkml:brush xml:id="br0">
      <inkml:brushProperty name="width" value="0.05" units="cm"/>
      <inkml:brushProperty name="height" value="0.05" units="cm"/>
      <inkml:brushProperty name="color" value="#FFFFFF"/>
    </inkml:brush>
  </inkml:definitions>
  <inkml:trace contextRef="#ctx0" brushRef="#br0">1 142 5984 0 0,'0'0'28'0'0,"0"0"-1"0"0,0 1 1 0 0,0-1 0 0 0,0 1-1 0 0,0-1 1 0 0,0 0 0 0 0,0 1-1 0 0,0-1 1 0 0,1 1 0 0 0,-1-1 0 0 0,0 0-1 0 0,0 1 1 0 0,1-1 0 0 0,-1 0-1 0 0,0 1 1 0 0,0-1 0 0 0,1 0 0 0 0,-1 0-1 0 0,0 1 1 0 0,1-1 0 0 0,-1 0-1 0 0,1 1 1 0 0,10 4 545 0 0,-9-4-28 0 0,0 0 0 0 0,0 0 0 0 0,0 0 0 0 0,0-1-1 0 0,1 1 1 0 0,-1 0 0 0 0,0-1 0 0 0,0 1-1 0 0,3-1 1 0 0,59 1 4252 0 0,-10-3-3376 0 0,-40 2-1142 0 0,1-1-1 0 0,-1 0 1 0 0,26-5-1 0 0,-19 0-224 0 0,47-14 107 0 0,-64 19-150 0 0,1-1 0 0 0,-1 0 1 0 0,0 0-1 0 0,0-1 0 0 0,0 1 0 0 0,-1-1 1 0 0,1 0-1 0 0,0 0 0 0 0,-1 0 0 0 0,5-6 1 0 0,-6 7-5 0 0,-1 0 1 0 0,0 0 0 0 0,1 0 0 0 0,-1 0 0 0 0,0 0 0 0 0,0-1-1 0 0,0 1 1 0 0,-1 0 0 0 0,1 0 0 0 0,0-1 0 0 0,-1 1 0 0 0,0-1-1 0 0,1 1 1 0 0,-1-1 0 0 0,0 1 0 0 0,0 0 0 0 0,-1-1 0 0 0,1 1-1 0 0,0-1 1 0 0,-1 1 0 0 0,1 0 0 0 0,-2-4 0 0 0,0 4 2 0 0,1 0 0 0 0,0 0 1 0 0,-1 0-1 0 0,0 0 1 0 0,1 0-1 0 0,-1 1 0 0 0,0-1 1 0 0,0 0-1 0 0,0 1 1 0 0,0-1-1 0 0,0 1 0 0 0,0 0 1 0 0,-4-2-1 0 0,2 1 8 0 0,-1 0-1 0 0,0 0 1 0 0,1 1-1 0 0,-1-1 1 0 0,-9-1-1 0 0,4 3-9 0 0,-1-1 0 0 0,1 2-1 0 0,0-1 1 0 0,0 1 0 0 0,-1 1 0 0 0,1 0-1 0 0,0 0 1 0 0,0 1 0 0 0,1 0-1 0 0,-1 1 1 0 0,1 0 0 0 0,-1 1 0 0 0,1 0-1 0 0,0 0 1 0 0,1 1 0 0 0,-1 0-1 0 0,1 0 1 0 0,1 1 0 0 0,-1 0-1 0 0,1 0 1 0 0,0 1 0 0 0,1 0 0 0 0,0 1-1 0 0,0-1 1 0 0,0 1 0 0 0,-7 18-1 0 0,0 5-138 0 0,1 2 0 0 0,1-1 0 0 0,2 1 0 0 0,-6 50-1 0 0,12-64 60 0 0,2-1-1 0 0,0 0 0 0 0,1 1 0 0 0,1-1 0 0 0,1 0 1 0 0,1 1-1 0 0,0-1 0 0 0,1 0 0 0 0,11 29 0 0 0,-12-41 90 0 0,1 0 0 0 0,-1-1 0 0 0,1 1 0 0 0,0-1 0 0 0,1 0-1 0 0,0 0 1 0 0,0-1 0 0 0,0 1 0 0 0,0-1 0 0 0,1 0 0 0 0,10 7-1 0 0,-11-9-13 0 0,-1 0-1 0 0,1-1 1 0 0,0 1-1 0 0,0-1 1 0 0,0 0-1 0 0,1-1 1 0 0,-1 1-1 0 0,0-1 1 0 0,1 0-1 0 0,-1 0 1 0 0,1-1-1 0 0,-1 0 1 0 0,1 0-1 0 0,-1 0 0 0 0,0 0 1 0 0,12-3-1 0 0,-4-1-90 0 0,0 0-1 0 0,1-1 0 0 0,-1-1 1 0 0,-1 0-1 0 0,18-12 0 0 0,3-5-175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3.346"/>
    </inkml:context>
    <inkml:brush xml:id="br0">
      <inkml:brushProperty name="width" value="0.05" units="cm"/>
      <inkml:brushProperty name="height" value="0.05" units="cm"/>
      <inkml:brushProperty name="color" value="#FFFFFF"/>
    </inkml:brush>
  </inkml:definitions>
  <inkml:trace contextRef="#ctx0" brushRef="#br0">0 293 7832 0 0,'0'0'602'0'0,"1"22"1212"0"0,6 11-386 0 0,1 0 0 0 0,2 0 0 0 0,25 53 0 0 0,-11-37 1007 0 0,49 74 1 0 0,-64-110-2437 0 0,-6-9 2 0 0,1 0 1 0 0,-2 1 0 0 0,1-1 0 0 0,0 1-1 0 0,-1-1 1 0 0,2 7 0 0 0,-4-11-3 0 0,1 0 0 0 0,-1 1 1 0 0,0-1-1 0 0,0 0 0 0 0,0 0 0 0 0,1 1 0 0 0,-1-1 0 0 0,0 0 1 0 0,0 0-1 0 0,0 1 0 0 0,1-1 0 0 0,-1 0 0 0 0,0 0 1 0 0,1 0-1 0 0,-1 1 0 0 0,0-1 0 0 0,1 0 0 0 0,-1 0 0 0 0,0 0 1 0 0,0 0-1 0 0,1 0 0 0 0,-1 0 0 0 0,0 0 0 0 0,1 0 1 0 0,-1 0-1 0 0,0 0 0 0 0,1 0 0 0 0,-1 0 0 0 0,1 0 0 0 0,-1 0 1 0 0,0 0-1 0 0,1 0 0 0 0,-1 0 0 0 0,0 0 0 0 0,0 0 1 0 0,1 0-1 0 0,-1-1 0 0 0,0 1 0 0 0,1 0 0 0 0,-1 0 0 0 0,0 0 1 0 0,0 0-1 0 0,1-1 0 0 0,-1 1 0 0 0,0 0 0 0 0,0 0 1 0 0,1-1-1 0 0,-1 1 0 0 0,0 0 0 0 0,0-1 0 0 0,0 1 0 0 0,0 0 1 0 0,1 0-1 0 0,-1-1 0 0 0,10-15-205 0 0,-9 9 148 0 0,-1 1 0 0 0,0-1 0 0 0,0 0 0 0 0,-2-10 0 0 0,0-10-60 0 0,-3-59-228 0 0,3 54 247 0 0,2-61 0 0 0,9 58 304 0 0,-4 21 28 0 0,-5 12-15 0 0,6 3-112 0 0,0-1 0 0 0,-1 1 0 0 0,1 1 0 0 0,0-1 0 0 0,-1 1 0 0 0,1 0 0 0 0,-1 0 0 0 0,1 0 0 0 0,-1 1 0 0 0,0 0 0 0 0,0 0 0 0 0,0 0 0 0 0,-1 1 0 0 0,9 7 0 0 0,1 0-9 0 0,30 27 134 0 0,-36-30-218 0 0,0 0 0 0 0,1 0 0 0 0,-1-1 0 0 0,2 0 0 0 0,-1-1 0 0 0,1 0 0 0 0,0 0 0 0 0,1-1 0 0 0,15 6 0 0 0,-23-10-15 0 0,-1-1 0 0 0,1 1 0 0 0,0-1 0 0 0,-1 1 0 0 0,1-1 0 0 0,0 0 0 0 0,0 0 0 0 0,-1 0 0 0 0,1-1 0 0 0,0 1 0 0 0,-1-1 0 0 0,1 1 0 0 0,0-1 0 0 0,-1 0 0 0 0,1 0 0 0 0,-1 0 0 0 0,1 0 0 0 0,3-3 0 0 0,-3 1-6 0 0,1 0 0 0 0,-1 0 0 0 0,0 0 1 0 0,0 0-1 0 0,0-1 0 0 0,0 0 0 0 0,-1 1 1 0 0,1-1-1 0 0,-1 0 0 0 0,3-7 0 0 0,-1 1-5 0 0,-1-1-1 0 0,1 0 0 0 0,-2-1 0 0 0,1 1 0 0 0,-2-1 1 0 0,0 1-1 0 0,0-1 0 0 0,-1-14 0 0 0,-19-140-1207 0 0,-1-2-912 0 0,19 139 287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1.743"/>
    </inkml:context>
    <inkml:brush xml:id="br0">
      <inkml:brushProperty name="width" value="0.05" units="cm"/>
      <inkml:brushProperty name="height" value="0.05" units="cm"/>
      <inkml:brushProperty name="color" value="#FFFFFF"/>
    </inkml:brush>
  </inkml:definitions>
  <inkml:trace contextRef="#ctx0" brushRef="#br0">18 0 6912 0 0,'0'0'528'0'0,"0"0"-155"0"0,0 0 614 0 0,0 0 301 0 0,0 0 65 0 0,-4 11 1183 0 0,0 7-1454 0 0,0 0 0 0 0,1 1 1 0 0,0 33-1 0 0,6 55 79 0 0,-1 46-667 0 0,4 33-568 0 0,1-57-2124 0 0,-2-92 1012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2.131"/>
    </inkml:context>
    <inkml:brush xml:id="br0">
      <inkml:brushProperty name="width" value="0.05" units="cm"/>
      <inkml:brushProperty name="height" value="0.05" units="cm"/>
      <inkml:brushProperty name="color" value="#FFFFFF"/>
    </inkml:brush>
  </inkml:definitions>
  <inkml:trace contextRef="#ctx0" brushRef="#br0">1 183 10592 0 0,'0'-11'1104'0'0,"1"5"-453"0"0,0 0 1 0 0,1 0 0 0 0,-1 1-1 0 0,1-1 1 0 0,0 0 0 0 0,1 1-1 0 0,0-1 1 0 0,-1 1-1 0 0,2 0 1 0 0,-1-1 0 0 0,1 2-1 0 0,-1-1 1 0 0,1 0 0 0 0,1 1-1 0 0,6-6 1 0 0,-6 5-259 0 0,0 0-1 0 0,1 1 1 0 0,0 0 0 0 0,12-7 0 0 0,-15 10-336 0 0,0 0 0 0 0,0 0 1 0 0,-1 0-1 0 0,1 1 1 0 0,0-1-1 0 0,0 1 1 0 0,0 0-1 0 0,0 0 1 0 0,0 0-1 0 0,1 0 0 0 0,-1 0 1 0 0,0 0-1 0 0,0 1 1 0 0,3 1-1 0 0,13 2 78 0 0,0-1-1 0 0,0 0 1 0 0,1-2-1 0 0,-1 0 0 0 0,25-2 1 0 0,-8-2-40 0 0,66-15 1 0 0,-90 14-452 0 0,1 0 0 0 0,-1 0 0 0 0,17-10 0 0 0,-4 0-8160 0 0,-24 13 1599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2.456"/>
    </inkml:context>
    <inkml:brush xml:id="br0">
      <inkml:brushProperty name="width" value="0.05" units="cm"/>
      <inkml:brushProperty name="height" value="0.05" units="cm"/>
      <inkml:brushProperty name="color" value="#FFFFFF"/>
    </inkml:brush>
  </inkml:definitions>
  <inkml:trace contextRef="#ctx0" brushRef="#br0">2 130 9216 0 0,'0'2'12'0'0,"-1"0"1"0"0,1 0-1 0 0,0 0 1 0 0,-1 0-1 0 0,1 0 1 0 0,0 0-1 0 0,0 0 1 0 0,0 0-1 0 0,1 1 1 0 0,-1-1-1 0 0,0 0 0 0 0,1 0 1 0 0,-1 0-1 0 0,1 0 1 0 0,0 0-1 0 0,0 0 1 0 0,0 0-1 0 0,0-1 1 0 0,0 1-1 0 0,2 2 1 0 0,-1-2 196 0 0,0 0 0 0 0,0 0-1 0 0,1 0 1 0 0,-1-1 0 0 0,1 1 0 0 0,-1-1 0 0 0,1 0 0 0 0,-1 0 0 0 0,1 0 0 0 0,0 0-1 0 0,0 0 1 0 0,-1 0 0 0 0,5 0 0 0 0,5 0 1123 0 0,0-1-1 0 0,1 0 0 0 0,-1 0 1 0 0,0-1-1 0 0,0-1 1 0 0,13-3-1 0 0,175-33 930 0 0,-87 12-2351 0 0,-90 17-1899 0 0,-10 0-3734 0 0,-1-1-1258 0 0</inkml:trace>
  <inkml:trace contextRef="#ctx0" brushRef="#br0" timeOffset="1">658 0 2760 0 0,'-6'25'1663'0'0,"0"0"0"0"0,2 1 0 0 0,2-1 0 0 0,0 52 0 0 0,17 104 5650 0 0,-10-136-8051 0 0,-4-31 613 0 0,1 0-1 0 0,0 0 1 0 0,1 0-1 0 0,1 0 1 0 0,0-1-1 0 0,12 26 0 0 0,-11-28-597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2.788"/>
    </inkml:context>
    <inkml:brush xml:id="br0">
      <inkml:brushProperty name="width" value="0.05" units="cm"/>
      <inkml:brushProperty name="height" value="0.05" units="cm"/>
      <inkml:brushProperty name="color" value="#FFFFFF"/>
    </inkml:brush>
  </inkml:definitions>
  <inkml:trace contextRef="#ctx0" brushRef="#br0">10 1 8752 0 0,'0'0'776'0'0,"0"0"-616"0"0,0 0-160 0 0,0 0 0 0 0,0 0 776 0 0,0 0 128 0 0,0 5 24 0 0,-5 3-4080 0 0,1 2-816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3.118"/>
    </inkml:context>
    <inkml:brush xml:id="br0">
      <inkml:brushProperty name="width" value="0.05" units="cm"/>
      <inkml:brushProperty name="height" value="0.05" units="cm"/>
      <inkml:brushProperty name="color" value="#FFFFFF"/>
    </inkml:brush>
  </inkml:definitions>
  <inkml:trace contextRef="#ctx0" brushRef="#br0">2 377 456 0 0,'-1'9'0'0'0,"1"1"0"0"0,-1-1 0 0 0,1 0 0 0 0,1 1 0 0 0,2 15 0 0 0,-4 6-86 0 0,0 0 2173 0 0,1-26-1273 0 0,3 4 4963 0 0,2-14-1459 0 0,2-4-5230 0 0,-2 2 1156 0 0,0 0 0 0 0,-1 0-1 0 0,0-1 1 0 0,0 0 0 0 0,0 0-1 0 0,2-9 1 0 0,13-54 815 0 0,-13 45-724 0 0,2-8 32 0 0,0-1 311 0 0,1 0 0 0 0,1 1 0 0 0,2 1 0 0 0,22-43 0 0 0,-30 69-358 0 0,1 1-1 0 0,0-1 1 0 0,0 1-1 0 0,0 0 1 0 0,1 1 0 0 0,0 0-1 0 0,0-1 1 0 0,12-6-1 0 0,3 0-4 0 0,34-16 0 0 0,-53 27-457 0 0,1 0 1 0 0,0 0 0 0 0,-1 1-1 0 0,1-1 1 0 0,0 1 0 0 0,-1-1-1 0 0,1 1 1 0 0,0 0 0 0 0,-1 0-1 0 0,1 0 1 0 0,0 1 0 0 0,2 0-1 0 0,7 2-1510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3.476"/>
    </inkml:context>
    <inkml:brush xml:id="br0">
      <inkml:brushProperty name="width" value="0.05" units="cm"/>
      <inkml:brushProperty name="height" value="0.05" units="cm"/>
      <inkml:brushProperty name="color" value="#FFFFFF"/>
    </inkml:brush>
  </inkml:definitions>
  <inkml:trace contextRef="#ctx0" brushRef="#br0">0 317 7368 0 0,'1'2'568'0'0,"11"26"-354"0"0,-10-25 232 0 0,-1 0 0 0 0,1 0 1 0 0,0 1-1 0 0,1-1 0 0 0,-1 0 0 0 0,0-1 0 0 0,1 1 1 0 0,0 0-1 0 0,0-1 0 0 0,-1 0 0 0 0,1 1 0 0 0,1-1 1 0 0,-1 0-1 0 0,0 0 0 0 0,0-1 0 0 0,7 3 1 0 0,-6-2-401 0 0,1-1 0 0 0,0 1 1 0 0,0-1-1 0 0,0 0 0 0 0,0 0 1 0 0,1-1-1 0 0,-1 0 1 0 0,0 0-1 0 0,0 0 0 0 0,0 0 1 0 0,0-1-1 0 0,0 0 0 0 0,0 0 1 0 0,10-3-1 0 0,-9 1 50 0 0,1 0 0 0 0,-1 0-1 0 0,0-1 1 0 0,-1 0 0 0 0,1 0-1 0 0,-1 0 1 0 0,1-1 0 0 0,-1 0-1 0 0,-1 0 1 0 0,5-6-1 0 0,0-1 43 0 0,0-1 0 0 0,-1-1 0 0 0,-1 1 0 0 0,0-1 0 0 0,-1-1 0 0 0,0 1 0 0 0,-1-1 0 0 0,-1 0 0 0 0,3-17 0 0 0,-4 15-109 0 0,-1 0-1 0 0,0-1 0 0 0,-2-32 0 0 0,0 46-17 0 0,-1 0 0 0 0,1 0 0 0 0,-1 0-1 0 0,0 0 1 0 0,0 0 0 0 0,0 1 0 0 0,0-1 0 0 0,-1 0 0 0 0,1 1 0 0 0,-1-1 0 0 0,0 1 0 0 0,0-1 0 0 0,0 1 0 0 0,-1 0 0 0 0,1 0 0 0 0,-1 0 0 0 0,0 0-1 0 0,0 1 1 0 0,0-1 0 0 0,0 1 0 0 0,0-1 0 0 0,0 1 0 0 0,-5-2 0 0 0,6 3 48 0 0,0 1 1 0 0,0 0-1 0 0,0-1 1 0 0,0 1-1 0 0,0 0 0 0 0,0 0 1 0 0,0 0-1 0 0,0 0 1 0 0,0 0-1 0 0,0 0 0 0 0,0 1 1 0 0,1-1-1 0 0,-1 1 1 0 0,0-1-1 0 0,0 1 0 0 0,0 0 1 0 0,0 0-1 0 0,1 0 1 0 0,-1 0-1 0 0,-3 2 0 0 0,-33 29 746 0 0,34-28-742 0 0,-9 10-53 0 0,1 1 0 0 0,0-1 0 0 0,1 2 0 0 0,1 0 0 0 0,0 0 1 0 0,1 1-1 0 0,1 0 0 0 0,1 0 0 0 0,0 1 0 0 0,-7 31 0 0 0,6-12-11 0 0,2 1-1 0 0,1 0 0 0 0,2 0 0 0 0,2 51 0 0 0,2-78 4 0 0,0 1 0 0 0,0-1 0 0 0,1 0 0 0 0,0 0 0 0 0,1 0 0 0 0,1 0 0 0 0,0 0 0 0 0,0-1 0 0 0,8 14 0 0 0,-10-20-13 0 0,0 0 0 0 0,1 0 0 0 0,0-1 0 0 0,0 1 0 0 0,0-1 1 0 0,0 1-1 0 0,0-1 0 0 0,1 0 0 0 0,-1-1 0 0 0,1 1 0 0 0,0 0 0 0 0,0-1 1 0 0,0 0-1 0 0,0 0 0 0 0,0 0 0 0 0,0 0 0 0 0,1-1 0 0 0,-1 0 1 0 0,0 0-1 0 0,1 0 0 0 0,-1 0 0 0 0,1-1 0 0 0,-1 1 0 0 0,1-1 1 0 0,8-1-1 0 0,-5-1-245 0 0,1 0 1 0 0,-1 0 0 0 0,1 0-1 0 0,-1-1 1 0 0,0-1-1 0 0,0 1 1 0 0,0-1 0 0 0,-1-1-1 0 0,1 1 1 0 0,7-8-1 0 0,18-12-1240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3.918"/>
    </inkml:context>
    <inkml:brush xml:id="br0">
      <inkml:brushProperty name="width" value="0.05" units="cm"/>
      <inkml:brushProperty name="height" value="0.05" units="cm"/>
      <inkml:brushProperty name="color" value="#FFFFFF"/>
    </inkml:brush>
  </inkml:definitions>
  <inkml:trace contextRef="#ctx0" brushRef="#br0">10 21 2304 0 0,'0'0'96'0'0,"0"0"32"0"0,0 0-128 0 0,-5-3 0 0 0,5-2 0 0 0,-4-2 0 0 0,4 1 128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4.281"/>
    </inkml:context>
    <inkml:brush xml:id="br0">
      <inkml:brushProperty name="width" value="0.05" units="cm"/>
      <inkml:brushProperty name="height" value="0.05" units="cm"/>
      <inkml:brushProperty name="color" value="#FFFFFF"/>
    </inkml:brush>
  </inkml:definitions>
  <inkml:trace contextRef="#ctx0" brushRef="#br0">163 702 3224 0 0,'-7'14'67'0'0,"2"0"1"0"0,-7 23-1 0 0,8-25 387 0 0,0 1-1 0 0,0-1 0 0 0,-1 0 1 0 0,-10 17-1 0 0,-15 11 2164 0 0,29-38-2511 0 0,-1 0 0 0 0,0 0 0 0 0,1 0 0 0 0,-1 0 0 0 0,0-1 0 0 0,0 1 0 0 0,-1-1-1 0 0,1 1 1 0 0,0-1 0 0 0,0 0 0 0 0,-1 0 0 0 0,1 0 0 0 0,-1 0 0 0 0,1 0 0 0 0,-1 0-1 0 0,-3 0 1 0 0,5-1-68 0 0,0 0-1 0 0,0-1 0 0 0,0 1 1 0 0,0 0-1 0 0,0-1 0 0 0,0 1 1 0 0,0-1-1 0 0,0 1 0 0 0,0-1 1 0 0,0 1-1 0 0,0-1 1 0 0,1 0-1 0 0,-1 0 0 0 0,0 1 1 0 0,0-1-1 0 0,0 0 0 0 0,1 0 1 0 0,-1 0-1 0 0,1 0 0 0 0,-1 1 1 0 0,0-1-1 0 0,1 0 0 0 0,0 0 1 0 0,-1 0-1 0 0,1-2 0 0 0,-10-30 1057 0 0,8 24-757 0 0,0-4 12 0 0,1 0 0 0 0,0 0 0 0 0,1 0 0 0 0,0 0 0 0 0,1 0 0 0 0,0 0 0 0 0,5-17 0 0 0,1-32 1036 0 0,-4 33-857 0 0,0 0-1 0 0,2 0 1 0 0,1 0 0 0 0,1 0 0 0 0,19-46-1 0 0,-25 72-507 0 0,79-177 1370 0 0,-64 150-1105 0 0,1 0 0 0 0,1 1 1 0 0,38-45-1 0 0,-46 63-194 0 0,-1 1-1 0 0,2 1 1 0 0,-1 0 0 0 0,1 0-1 0 0,1 1 1 0 0,0 1 0 0 0,0 0-1 0 0,0 0 1 0 0,1 1 0 0 0,24-8-1 0 0,-35 14-79 0 0,1-1-1 0 0,0 1 1 0 0,-1 0-1 0 0,1 0 1 0 0,0 0-1 0 0,-1 0 1 0 0,1 1-1 0 0,-1-1 1 0 0,4 1-1 0 0,10 1-465 0 0,-16 23-1723 0 0,0-14 382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4.633"/>
    </inkml:context>
    <inkml:brush xml:id="br0">
      <inkml:brushProperty name="width" value="0.05" units="cm"/>
      <inkml:brushProperty name="height" value="0.05" units="cm"/>
      <inkml:brushProperty name="color" value="#FFFFFF"/>
    </inkml:brush>
  </inkml:definitions>
  <inkml:trace contextRef="#ctx0" brushRef="#br0">6 29 10592 0 0,'-2'4'416'0'0,"1"-2"-201"0"0,1 0-1 0 0,-1 1 1 0 0,1-1-1 0 0,-1 0 1 0 0,1 0-1 0 0,0 1 1 0 0,0-1-1 0 0,0 0 0 0 0,0 4 1 0 0,6 1 4747 0 0,6-1-3656 0 0,11 2-860 0 0,-3-6-80 0 0,0 0 0 0 0,-1 0 0 0 0,1-2 0 0 0,35-4 0 0 0,-15 1-128 0 0,-13 0-361 0 0,0-2 0 0 0,0-1 0 0 0,-1-1 0 0 0,31-12-1 0 0,-29 9-121 0 0,12-8-2822 0 0,-23 8-3564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5.013"/>
    </inkml:context>
    <inkml:brush xml:id="br0">
      <inkml:brushProperty name="width" value="0.05" units="cm"/>
      <inkml:brushProperty name="height" value="0.05" units="cm"/>
      <inkml:brushProperty name="color" value="#FFFFFF"/>
    </inkml:brush>
  </inkml:definitions>
  <inkml:trace contextRef="#ctx0" brushRef="#br0">339 151 6912 0 0,'-1'-17'736'0'0,"-2"4"903"0"0,-2 0 1 0 0,0 1 0 0 0,0-1 0 0 0,-1 1-1 0 0,-14-21 1 0 0,19 31-1554 0 0,-1-1-1 0 0,0 0 0 0 0,0 1 1 0 0,0-1-1 0 0,0 1 0 0 0,0 0 1 0 0,-1 0-1 0 0,1 0 1 0 0,-1 0-1 0 0,1 0 0 0 0,-1 0 1 0 0,0 1-1 0 0,0-1 0 0 0,1 1 1 0 0,-1 0-1 0 0,0-1 1 0 0,0 2-1 0 0,-1-1 0 0 0,1 0 1 0 0,0 1-1 0 0,0-1 0 0 0,0 1 1 0 0,0 0-1 0 0,-1 0 1 0 0,1 0-1 0 0,0 0 0 0 0,0 1 1 0 0,0-1-1 0 0,0 1 0 0 0,0 0 1 0 0,0 0-1 0 0,0 0 1 0 0,0 0-1 0 0,0 0 0 0 0,-5 4 1 0 0,-4 2 290 0 0,0 1 0 0 0,0 1 0 0 0,1 0-1 0 0,0 1 1 0 0,0 0 0 0 0,-12 16 0 0 0,13-12-471 0 0,0 1 0 0 0,2 1 0 0 0,0 0-1 0 0,0 0 1 0 0,2 0 0 0 0,-9 33 0 0 0,10-34 23 0 0,-2 8-204 0 0,1 0 0 0 0,1 0 0 0 0,-2 29 0 0 0,6-45 223 0 0,0-1 1 0 0,1 1-1 0 0,0-1 1 0 0,0 1 0 0 0,1-1-1 0 0,0 1 1 0 0,0-1 0 0 0,0 1-1 0 0,1-1 1 0 0,0 0-1 0 0,0 0 1 0 0,1 0 0 0 0,-1 0-1 0 0,1 0 1 0 0,1 0-1 0 0,6 9 1 0 0,-8-13 47 0 0,1 0 0 0 0,-1-1 1 0 0,1 1-1 0 0,0 0 0 0 0,-1-1 0 0 0,1 1 1 0 0,0-1-1 0 0,0 0 0 0 0,0 0 0 0 0,0 0 0 0 0,0 0 1 0 0,0-1-1 0 0,0 1 0 0 0,0-1 0 0 0,0 0 0 0 0,1 0 1 0 0,-1 0-1 0 0,0 0 0 0 0,0 0 0 0 0,0-1 0 0 0,0 0 1 0 0,0 1-1 0 0,0-1 0 0 0,0 0 0 0 0,0 0 1 0 0,4-3-1 0 0,6-1 18 0 0,-1-2 1 0 0,0 0 0 0 0,0 0-1 0 0,16-14 1 0 0,-20 15-9 0 0,1-1 1 0 0,-1 0-1 0 0,-1 0 1 0 0,1-1 0 0 0,-1 0-1 0 0,-1-1 1 0 0,1 1-1 0 0,-2-1 1 0 0,1-1-1 0 0,5-11 1 0 0,12-43-1865 0 0,-19 38 19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3.738"/>
    </inkml:context>
    <inkml:brush xml:id="br0">
      <inkml:brushProperty name="width" value="0.05" units="cm"/>
      <inkml:brushProperty name="height" value="0.05" units="cm"/>
      <inkml:brushProperty name="color" value="#FFFFFF"/>
    </inkml:brush>
  </inkml:definitions>
  <inkml:trace contextRef="#ctx0" brushRef="#br0">370 198 12176 0 0,'-4'-8'586'0'0,"-103"-109"724"0"0,102 112-1040 0 0,0 1 1 0 0,-1 0 0 0 0,1 1 0 0 0,-12-7 0 0 0,-11-6 1016 0 0,24 13-1131 0 0,0 1 0 0 0,0-1 1 0 0,-1 1-1 0 0,1 0 0 0 0,-1 0 0 0 0,0 1 0 0 0,0 0 1 0 0,0 0-1 0 0,1 0 0 0 0,-1 0 0 0 0,0 0 1 0 0,0 1-1 0 0,0 0 0 0 0,0 0 0 0 0,0 1 1 0 0,0-1-1 0 0,-8 3 0 0 0,7-2 34 0 0,-1 1-1 0 0,1 0 1 0 0,0 0 0 0 0,0 1 0 0 0,0 0-1 0 0,0 0 1 0 0,0 0 0 0 0,1 1-1 0 0,-1 0 1 0 0,1 0 0 0 0,0 0 0 0 0,-7 8-1 0 0,10-9-189 0 0,0 0 0 0 0,0 0 0 0 0,0 0 0 0 0,1 0 0 0 0,-1 0-1 0 0,1 0 1 0 0,0 1 0 0 0,0-1 0 0 0,0 1 0 0 0,0-1 0 0 0,1 0-1 0 0,-1 1 1 0 0,1 0 0 0 0,0-1 0 0 0,0 7 0 0 0,2 2 2 0 0,0 1 0 0 0,0-1 1 0 0,5 12-1 0 0,-4-15 2 0 0,3 9-41 0 0,1-1 0 0 0,0 1 1 0 0,2-1-1 0 0,0-1 0 0 0,1 1 0 0 0,0-2 0 0 0,2 1 1 0 0,-1-2-1 0 0,2 1 0 0 0,0-2 0 0 0,1 0 0 0 0,0 0 1 0 0,1-1-1 0 0,22 13 0 0 0,-32-21 27 0 0,1-1 0 0 0,0 0 1 0 0,0 0-1 0 0,1-1 0 0 0,-1 0 0 0 0,0 0 0 0 0,1 0 1 0 0,-1-1-1 0 0,1 0 0 0 0,0 0 0 0 0,-1-1 0 0 0,1 0 1 0 0,0 0-1 0 0,9-1 0 0 0,-11 0 5 0 0,0-1-1 0 0,0 1 1 0 0,0-1-1 0 0,0 0 1 0 0,0 0 0 0 0,0 0-1 0 0,0-1 1 0 0,0 0 0 0 0,-1 0-1 0 0,0 0 1 0 0,1-1-1 0 0,-1 1 1 0 0,0-1 0 0 0,-1 0-1 0 0,1 0 1 0 0,-1 0-1 0 0,0 0 1 0 0,4-8 0 0 0,0 0-39 0 0,-1-1 0 0 0,-1 0 0 0 0,0 0 0 0 0,-1-1 1 0 0,0 1-1 0 0,-1-1 0 0 0,-1 0 0 0 0,0 0 1 0 0,-1 0-1 0 0,-1-25 0 0 0,-3-1-1359 0 0,-1 0-1 0 0,-16-61 1 0 0,12 66 46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1:25.371"/>
    </inkml:context>
    <inkml:brush xml:id="br0">
      <inkml:brushProperty name="width" value="0.05" units="cm"/>
      <inkml:brushProperty name="height" value="0.05" units="cm"/>
      <inkml:brushProperty name="color" value="#FFFFFF"/>
    </inkml:brush>
  </inkml:definitions>
  <inkml:trace contextRef="#ctx0" brushRef="#br0">100 0 6448 0 0,'0'0'297'0'0,"-1"3"-9"0"0,-3 38 108 0 0,4-27 1761 0 0,0 0 0 0 0,5 20 0 0 0,10 30 4005 0 0,-1-22-6317 0 0,50 142 2017 0 0,-59-171-1725 0 0,52 121 824 0 0,-46-113-905 0 0,1 0-1 0 0,1 0 0 0 0,29 36 1 0 0,-36-50-306 0 0,1-1 1 0 0,-1 0 0 0 0,1 0-1 0 0,0-1 1 0 0,1 0 0 0 0,-1 0-1 0 0,1-1 1 0 0,0 0 0 0 0,0 0-1 0 0,9 3 1 0 0,0-4-1090 0 0</inkml:trace>
  <inkml:trace contextRef="#ctx0" brushRef="#br0" timeOffset="1">406 129 13104 0 0,'-52'26'1471'0'0,"7"-2"286"0"0,36-20-1343 0 0,-1 1 0 0 0,1 1 0 0 0,0 0 0 0 0,0 0 0 0 0,1 1 1 0 0,0 0-1 0 0,0 0 0 0 0,0 1 0 0 0,1 0 0 0 0,-10 14 0 0 0,-5 11 559 0 0,-26 55-1 0 0,27-49-483 0 0,7-10-171 0 0,-14 42 0 0 0,17-41-192 0 0,-20 40 1 0 0,24-56-843 0 0,1 0 0 0 0,-9 29 0 0 0,11-32-7218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09.710"/>
    </inkml:context>
    <inkml:brush xml:id="br0">
      <inkml:brushProperty name="width" value="0.05" units="cm"/>
      <inkml:brushProperty name="height" value="0.05" units="cm"/>
      <inkml:brushProperty name="color" value="#FFFFFF"/>
    </inkml:brush>
  </inkml:definitions>
  <inkml:trace contextRef="#ctx0" brushRef="#br0">14 339 2304 0 0,'0'0'363'0'0,"0"0"682"0"0,-3 9 1158 0 0,1-8 2862 0 0,0-5-4875 0 0,1-1 0 0 0,-1 0 0 0 0,1 1-1 0 0,0-1 1 0 0,0 0 0 0 0,1 0 0 0 0,-1 0 0 0 0,1 0 0 0 0,0 0 0 0 0,0 0 0 0 0,1 0 0 0 0,0 1 0 0 0,1-8 0 0 0,2-7 8 0 0,1 0-1 0 0,8-18 1 0 0,-9 25-49 0 0,1 1 1 0 0,0-1-1 0 0,1 1 1 0 0,1 0 0 0 0,-1 0-1 0 0,2 1 1 0 0,-1 0 0 0 0,2 0-1 0 0,-1 1 1 0 0,1 0 0 0 0,0 0-1 0 0,1 1 1 0 0,0 0 0 0 0,1 1-1 0 0,-1 0 1 0 0,15-6-1 0 0,-11 6-22 0 0,0 1 0 0 0,22-6 0 0 0,-31 10-95 0 0,1 1 1 0 0,0-1-1 0 0,0 1 0 0 0,0 1 1 0 0,0-1-1 0 0,0 1 0 0 0,0 0 1 0 0,0 1-1 0 0,10 1 0 0 0,-9 0 22 0 0,1 0 0 0 0,-1 0-1 0 0,0 1 1 0 0,0 0 0 0 0,0 1-1 0 0,13 7 1 0 0,-18-9-66 0 0,0 0 0 0 0,0 0 1 0 0,0 0-1 0 0,0 0 0 0 0,0 0 1 0 0,0 0-1 0 0,-1 0 0 0 0,1 0 1 0 0,-1 1-1 0 0,0-1 0 0 0,0 1 0 0 0,0-1 1 0 0,0 1-1 0 0,0-1 0 0 0,0 1 1 0 0,-1 0-1 0 0,1-1 0 0 0,-1 1 1 0 0,0 0-1 0 0,1-1 0 0 0,-1 1 0 0 0,-1 0 1 0 0,0 5-1 0 0,-4 23 333 0 0,-1 1 1 0 0,-2-1-1 0 0,-21 54 0 0 0,16-52-395 0 0,-2-1-1 0 0,-1 0 0 0 0,-24 34 1 0 0,28-48-252 0 0,0 0 1 0 0,-16 37 0 0 0,24-46 34 0 0,1-1 0 0 0,0 1 0 0 0,0 0 0 0 0,1 0 1 0 0,0 0-1 0 0,-1 16 0 0 0,3-24 321 0 0,0 1 1 0 0,0-1 0 0 0,0 0-1 0 0,0 0 1 0 0,0 1-1 0 0,0-1 1 0 0,0 0-1 0 0,1 0 1 0 0,-1 1-1 0 0,0-1 1 0 0,1 0-1 0 0,-1 0 1 0 0,1 0 0 0 0,-1 0-1 0 0,1 0 1 0 0,0 0-1 0 0,-1 0 1 0 0,1 0-1 0 0,0 0 1 0 0,0 0-1 0 0,0 0 1 0 0,-1 0 0 0 0,1 0-1 0 0,0 0 1 0 0,0-1-1 0 0,0 1 1 0 0,1 0-1 0 0,-1-1 1 0 0,0 1-1 0 0,0-1 1 0 0,0 1 0 0 0,0-1-1 0 0,1 0 1 0 0,-1 1-1 0 0,0-1 1 0 0,0 0-1 0 0,1 0 1 0 0,-1 0-1 0 0,0 0 1 0 0,0 0 0 0 0,1 0-1 0 0,0 0 1 0 0,12 2 339 0 0,-9-1-279 0 0,0 1 1 0 0,0-1-1 0 0,0 0 1 0 0,0 0 0 0 0,0 0-1 0 0,10-1 1 0 0,19 4 193 0 0,-29-3-253 0 0,0 0 0 0 0,0 0 0 0 0,0-1 0 0 0,0 0 0 0 0,0 0 0 0 0,-1-1 0 0 0,1 1 0 0 0,7-3 0 0 0,-8 2 6 0 0,1 1 0 0 0,-1-1 0 0 0,0 0 0 0 0,0 1 0 0 0,1 0 0 0 0,-1 0 0 0 0,0 0 0 0 0,0 1 0 0 0,1-1 0 0 0,-1 1 0 0 0,7 2 0 0 0,-3-1 9 0 0,0 0-1 0 0,0-1 1 0 0,0 0-1 0 0,0 0 1 0 0,0-1-1 0 0,0 0 1 0 0,0 0-1 0 0,0-1 1 0 0,0 0-1 0 0,14-4 1 0 0,-15 4-12 0 0,-4 0-36 0 0,0 0 0 0 0,-1-1-1 0 0,1 1 1 0 0,-1 0 0 0 0,1-1 0 0 0,-1 0-1 0 0,1 0 1 0 0,-1 0 0 0 0,3-2 0 0 0,7-6-767 0 0,-8 6-223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10.305"/>
    </inkml:context>
    <inkml:brush xml:id="br0">
      <inkml:brushProperty name="width" value="0.05" units="cm"/>
      <inkml:brushProperty name="height" value="0.05" units="cm"/>
      <inkml:brushProperty name="color" value="#FFFFFF"/>
    </inkml:brush>
  </inkml:definitions>
  <inkml:trace contextRef="#ctx0" brushRef="#br0">20 0 1840 0 0,'-2'20'958'0'0,"-6"8"4723"0"0,-1 5 420 0 0,8-9-6984 0 0,37 321 4072 0 0,-31-277-3119 0 0,15 100 69 0 0,25 16-1284 0 0,-26-111-1701 0 0,-3-47 1374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10.877"/>
    </inkml:context>
    <inkml:brush xml:id="br0">
      <inkml:brushProperty name="width" value="0.05" units="cm"/>
      <inkml:brushProperty name="height" value="0.05" units="cm"/>
      <inkml:brushProperty name="color" value="#FFFFFF"/>
    </inkml:brush>
  </inkml:definitions>
  <inkml:trace contextRef="#ctx0" brushRef="#br0">1 155 8120 0 0,'0'0'366'0'0,"0"0"1"0"0,4-15 190 0 0,6 3-224 0 0,0 1 0 0 0,1 0-1 0 0,1 1 1 0 0,0 0-1 0 0,0 1 1 0 0,1 0-1 0 0,0 1 1 0 0,0 0 0 0 0,1 1-1 0 0,15-5 1 0 0,-8 5 47 0 0,0 0-1 0 0,0 2 1 0 0,1 0 0 0 0,0 1 0 0 0,0 2 0 0 0,33-1 0 0 0,-31 3 76 0 0,-1 1 0 0 0,39 8 0 0 0,-51-7-419 0 0,0 1 0 0 0,0 0 0 0 0,0 1 0 0 0,-1 0 0 0 0,0 0 0 0 0,1 2 0 0 0,13 9-1 0 0,-22-14-17 0 0,0 1-1 0 0,-1 0 0 0 0,1-1 1 0 0,-1 1-1 0 0,0 0 0 0 0,0 0 1 0 0,1 0-1 0 0,-1 0 0 0 0,-1 0 1 0 0,1 1-1 0 0,0-1 0 0 0,0 0 1 0 0,-1 0-1 0 0,1 1 0 0 0,-1-1 1 0 0,0 0-1 0 0,0 1 0 0 0,0-1 1 0 0,0 0-1 0 0,0 0 0 0 0,0 1 1 0 0,0-1-1 0 0,-1 0 0 0 0,-1 5 1 0 0,-1 4 195 0 0,0 1 0 0 0,-1-1 0 0 0,-8 15 0 0 0,-40 69-81 0 0,6-4-601 0 0,-72 106 0 0 0,105-177 419 0 0,1 0-1 0 0,0 1 0 0 0,2 1 0 0 0,1 0 1 0 0,0 1-1 0 0,2-1 0 0 0,0 1 0 0 0,-3 28 0 0 0,10-49 71 0 0,-1 0-1 0 0,1 1 0 0 0,0-1 0 0 0,0 0 0 0 0,0 0 0 0 0,1 1 0 0 0,-1-1 0 0 0,0 0 0 0 0,1 0 0 0 0,-1 1 0 0 0,1-1 0 0 0,0 0 0 0 0,0 0 0 0 0,0 0 0 0 0,0 0 0 0 0,0 0 1 0 0,0 0-1 0 0,0 0 0 0 0,1 0 0 0 0,-1-1 0 0 0,1 1 0 0 0,0 0 0 0 0,-1-1 0 0 0,1 1 0 0 0,0-1 0 0 0,0 0 0 0 0,0 1 0 0 0,0-1 0 0 0,0 0 0 0 0,0 0 0 0 0,0 0 1 0 0,0-1-1 0 0,0 1 0 0 0,0 0 0 0 0,5 0 0 0 0,1 0 72 0 0,1 0 0 0 0,-1 0 0 0 0,1-1 0 0 0,-1 0 0 0 0,1-1 0 0 0,-1 0 0 0 0,1 0 0 0 0,13-4 0 0 0,13-3 399 0 0,47-6 1 0 0,-41 9-278 0 0,-10 2-59 0 0,46 1 0 0 0,-4 1-29 0 0,-72 0-126 0 0,9 1-60 0 0,1 0-1 0 0,-1-1 0 0 0,1-1 0 0 0,-1 0 1 0 0,0 0-1 0 0,0-1 0 0 0,0 0 0 0 0,12-6 1 0 0,17-12-2826 0 0,-18 6 1167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11.272"/>
    </inkml:context>
    <inkml:brush xml:id="br0">
      <inkml:brushProperty name="width" value="0.05" units="cm"/>
      <inkml:brushProperty name="height" value="0.05" units="cm"/>
      <inkml:brushProperty name="color" value="#FFFFFF"/>
    </inkml:brush>
  </inkml:definitions>
  <inkml:trace contextRef="#ctx0" brushRef="#br0">12 1 17423 0 0,'0'0'396'0'0,"0"0"52"0"0,0 0 30 0 0,-1 2-57 0 0,-2 12-301 0 0,0 0 1 0 0,1 0-1 0 0,0 1 1 0 0,1-1-1 0 0,1 1 0 0 0,2 21 1 0 0,-1 6 437 0 0,11 452 745 0 0,-9-458-1506 0 0,10 48 0 0 0,0-34-5601 0 0,-2-21-920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13.736"/>
    </inkml:context>
    <inkml:brush xml:id="br0">
      <inkml:brushProperty name="width" value="0.05" units="cm"/>
      <inkml:brushProperty name="height" value="0.05" units="cm"/>
      <inkml:brushProperty name="color" value="#FFFFFF"/>
    </inkml:brush>
  </inkml:definitions>
  <inkml:trace contextRef="#ctx0" brushRef="#br0">109 108 11168 0 0,'-9'11'154'0'0,"1"0"1"0"0,1 0 0 0 0,0 1 0 0 0,0 1 0 0 0,1-1-1 0 0,1 1 1 0 0,-5 18 0 0 0,6-20-83 0 0,-1 2 327 0 0,-5 12 195 0 0,2 0 1 0 0,1 0-1 0 0,-7 38 0 0 0,14-54-531 0 0,-1 1 1 0 0,1-1 0 0 0,0 0 0 0 0,1 0-1 0 0,0 0 1 0 0,0 0 0 0 0,1 0 0 0 0,0 0-1 0 0,1 0 1 0 0,0-1 0 0 0,1 1 0 0 0,-1-1-1 0 0,10 15 1 0 0,-4-8 25 0 0,1-1-1 0 0,0 0 0 0 0,1-1 1 0 0,1 0-1 0 0,0 0 0 0 0,1-2 1 0 0,0 1-1 0 0,1-2 1 0 0,0 0-1 0 0,1 0 0 0 0,0-1 1 0 0,0-1-1 0 0,21 8 0 0 0,-12-9-9 0 0,0 0-1 0 0,0-1 1 0 0,1-2-1 0 0,0 0 1 0 0,43-1-1 0 0,128-13 1022 0 0,-115 3-815 0 0,51-13 145 0 0,-86 11-322 0 0,816-138-307 0 0,-433 76 116 0 0,299-63 1878 0 0,106-3-1800 0 0,-246 12 11 0 0,-564 118-933 0 0,1-1 0 0 0,-1 0-1 0 0,26-15 1 0 0,-23 8-5551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14.112"/>
    </inkml:context>
    <inkml:brush xml:id="br0">
      <inkml:brushProperty name="width" value="0.05" units="cm"/>
      <inkml:brushProperty name="height" value="0.05" units="cm"/>
      <inkml:brushProperty name="color" value="#FFFFFF"/>
    </inkml:brush>
  </inkml:definitions>
  <inkml:trace contextRef="#ctx0" brushRef="#br0">57 0 11976 0 0,'-9'23'1064'0'0,"7"2"-848"0"0,-7-4-216 0 0,1 4 0 0 0,4 3 744 0 0,-4 5 112 0 0,4 6 16 0 0,-1 14 7 0 0,2 5-591 0 0,3 6-112 0 0,-4 0-24 0 0,11 9-8 0 0,-7-2-144 0 0,5-4 0 0 0,2 4 0 0 0,-2 5-4607 0 0,7-8-961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0.596"/>
    </inkml:context>
    <inkml:brush xml:id="br0">
      <inkml:brushProperty name="width" value="0.05" units="cm"/>
      <inkml:brushProperty name="height" value="0.05" units="cm"/>
      <inkml:brushProperty name="color" value="#FFFFFF"/>
    </inkml:brush>
  </inkml:definitions>
  <inkml:trace contextRef="#ctx0" brushRef="#br0">463 16 2760 0 0,'0'0'125'0'0,"0"0"215"0"0,0 0 816 0 0,0-1-636 0 0,0 0 0 0 0,0 0 1 0 0,0 0-1 0 0,-1 0 0 0 0,1 0 0 0 0,0 1 0 0 0,-1-1 0 0 0,1 0 0 0 0,0 0 1 0 0,-1 0-1 0 0,1 0 0 0 0,-1 0 0 0 0,0 0 0 0 0,1 1 0 0 0,-1-1 0 0 0,-1-1 1 0 0,-1 4-255 0 0,-1 0 0 0 0,0 1 0 0 0,1-1 0 0 0,-1 1 0 0 0,1 0 0 0 0,0 0 0 0 0,0 0 0 0 0,-4 6 0 0 0,5-7-100 0 0,-18 24 334 0 0,1 1 1 0 0,2 0 0 0 0,0 2 0 0 0,-15 36 0 0 0,20-40-423 0 0,-181 378 243 0 0,102-210-1005 0 0,75-148-316 0 0,15-43-57 0 0,2-3-272 0 0,5-4-56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1.318"/>
    </inkml:context>
    <inkml:brush xml:id="br0">
      <inkml:brushProperty name="width" value="0.05" units="cm"/>
      <inkml:brushProperty name="height" value="0.05" units="cm"/>
      <inkml:brushProperty name="color" value="#FFFFFF"/>
    </inkml:brush>
  </inkml:definitions>
  <inkml:trace contextRef="#ctx0" brushRef="#br0">55 36 3680 0 0,'0'-1'167'0'0,"7"-20"-813"0"0,-5 15 2384 0 0,1-2 7547 0 0,-27 44-5998 0 0,18-25-3177 0 0,1 0 0 0 0,1 1-1 0 0,0-1 1 0 0,0 1-1 0 0,-2 21 1 0 0,-5 62 438 0 0,10-84-538 0 0,0 12-59 0 0,1-1 0 0 0,0 1 0 0 0,2-1 0 0 0,7 35 0 0 0,-8-51 32 0 0,0-1-1 0 0,1 1 0 0 0,0-1 1 0 0,1 0-1 0 0,-1 0 1 0 0,1 0-1 0 0,0 0 1 0 0,0 0-1 0 0,0-1 1 0 0,7 8-1 0 0,-8-10 8 0 0,0 0 0 0 0,0 0 1 0 0,0-1-1 0 0,0 1 0 0 0,0 0 0 0 0,0-1 0 0 0,1 1 0 0 0,-1-1 0 0 0,1 0 1 0 0,-1 0-1 0 0,1 0 0 0 0,-1 0 0 0 0,1 0 0 0 0,0-1 0 0 0,-1 1 1 0 0,1-1-1 0 0,0 0 0 0 0,-1 1 0 0 0,1-1 0 0 0,0-1 0 0 0,0 1 0 0 0,-1 0 1 0 0,4-1-1 0 0,0 0 30 0 0,0 0-1 0 0,0 0 1 0 0,0 1 0 0 0,0 0 0 0 0,9 1-1 0 0,4 0 161 0 0,-12 1-146 0 0,0-1 0 0 0,0 2 0 0 0,0-1-1 0 0,0 1 1 0 0,-1 0 0 0 0,1 0 0 0 0,-1 1-1 0 0,7 4 1 0 0,0 0 25 0 0,-4-3-39 0 0,0 0 0 0 0,0-1 0 0 0,0 0 0 0 0,0 0 1 0 0,1-1-1 0 0,-1 0 0 0 0,18 2 0 0 0,-23-5-14 0 0,0 1 0 0 0,0-2 0 0 0,0 1 0 0 0,0 0 0 0 0,0-1 0 0 0,-1 0 1 0 0,1 0-1 0 0,0 0 0 0 0,0 0 0 0 0,-1 0 0 0 0,1-1 0 0 0,-1 0 0 0 0,1 0 0 0 0,-1 0 1 0 0,0 0-1 0 0,0 0 0 0 0,0-1 0 0 0,0 1 0 0 0,0-1 0 0 0,0 0 0 0 0,-1 0 0 0 0,5-5 0 0 0,-1-2-50 0 0,0 0-1 0 0,0 0 0 0 0,-1 0 1 0 0,-1-1-1 0 0,1 1 0 0 0,4-20 0 0 0,8-69-474 0 0,-7 35 367 0 0,-7 45 152 0 0,0 1 0 0 0,-1-27 0 0 0,-1 28 632 0 0,1 12-170 0 0,0 11-194 0 0,26 143 430 0 0,11 110-748 0 0,-30-200-397 0 0,14 81 37 0 0,2-50-5484 0 0,-13-56 172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1.877"/>
    </inkml:context>
    <inkml:brush xml:id="br0">
      <inkml:brushProperty name="width" value="0.05" units="cm"/>
      <inkml:brushProperty name="height" value="0.05" units="cm"/>
      <inkml:brushProperty name="color" value="#FFFFFF"/>
    </inkml:brush>
  </inkml:definitions>
  <inkml:trace contextRef="#ctx0" brushRef="#br0">0 229 11600 0 0,'5'-8'562'0'0,"3"-14"-152"0"0,2 1-1 0 0,0 0 1 0 0,1 1-1 0 0,23-30 0 0 0,-28 42-265 0 0,-1 1 0 0 0,1 0 0 0 0,1 0 0 0 0,-1 1-1 0 0,1 0 1 0 0,0 0 0 0 0,1 1 0 0 0,0 0-1 0 0,-1 0 1 0 0,1 0 0 0 0,1 1 0 0 0,-1 1 0 0 0,1-1-1 0 0,12-2 1 0 0,-19 5-113 0 0,0 1 1 0 0,0-1-1 0 0,0 1 0 0 0,1-1 1 0 0,-1 1-1 0 0,0 0 0 0 0,0 0 1 0 0,0 0-1 0 0,1 0 0 0 0,-1 1 1 0 0,0-1-1 0 0,0 1 0 0 0,0-1 1 0 0,0 1-1 0 0,0-1 0 0 0,0 1 1 0 0,0 0-1 0 0,0 0 0 0 0,0 0 0 0 0,0 1 1 0 0,0-1-1 0 0,0 0 0 0 0,-1 1 1 0 0,1-1-1 0 0,0 1 0 0 0,-1-1 1 0 0,0 1-1 0 0,1 0 0 0 0,-1-1 1 0 0,0 1-1 0 0,0 0 0 0 0,0 0 1 0 0,0 0-1 0 0,0 0 0 0 0,0 0 1 0 0,0 0-1 0 0,-1 0 0 0 0,1 4 0 0 0,1 5 122 0 0,-1 1 0 0 0,0 0-1 0 0,-1-1 1 0 0,0 1 0 0 0,-4 22-1 0 0,1-23-157 0 0,-1 1 0 0 0,0 0 0 0 0,-1-1 0 0 0,0 0 0 0 0,-1 0-1 0 0,0 0 1 0 0,-1-1 0 0 0,-13 17 0 0 0,20-26-41 0 0,-6 3-50 0 0,5-4 80 0 0,0 0 0 0 0,0 0 0 0 0,1 0 0 0 0,-1 0 0 0 0,0-1 0 0 0,0 1 0 0 0,1 0 0 0 0,-1 0 0 0 0,0-1 0 0 0,0 1 0 0 0,1-1 0 0 0,-1 1 0 0 0,0-1 0 0 0,1 1 0 0 0,-1-1 0 0 0,-1 0 0 0 0,3-3-48 0 0,20-8 87 0 0,-19 12 65 0 0,-2 0-4 0 0,0 0-44 0 0,0 0-129 0 0,0 0-11 0 0,0 0-75 0 0,0-12-2717 0 0,0 10-2594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3.913"/>
    </inkml:context>
    <inkml:brush xml:id="br0">
      <inkml:brushProperty name="width" value="0.05" units="cm"/>
      <inkml:brushProperty name="height" value="0.05" units="cm"/>
      <inkml:brushProperty name="color" value="#FFFFFF"/>
    </inkml:brush>
  </inkml:definitions>
  <inkml:trace contextRef="#ctx0" brushRef="#br0">6098 792 17015 0 0,'-12'-9'373'0'0,"1"0"-1"0"0,-16-17 1 0 0,-36-52 380 0 0,3 4-669 0 0,52 65 117 0 0,-58-62 1087 0 0,-36-31-320 0 0,67 70-926 0 0,-1 2 0 0 0,-1 2-1 0 0,-49-29 1 0 0,22 23-86 0 0,-1 3-1 0 0,-97-33 1 0 0,-149-25 38 0 0,255 76-2 0 0,-86-6 0 0 0,-62 7-42 0 0,162 10 52 0 0,-92 0-36 0 0,-169 18-1 0 0,-132 45 40 0 0,26 35-72 0 0,245-53 70 0 0,-45 16-35 0 0,-284 118 0 0 0,180-31 32 0 0,140-63 0 0 0,-241 125-32 0 0,288-136 16 0 0,-138 105 0 0 0,178-110-37 0 0,4 3 0 0 0,-131 144-1 0 0,165-156 32 0 0,4 2-1 0 0,-51 89 0 0 0,-52 141-45 0 0,105-189 35 0 0,-32 124 0 0 0,52-155 27 0 0,-103 487-53 0 0,105-445 54 0 0,-36 348 5 0 0,44-312 4 0 0,6 1 0 0 0,28 292 0 0 0,0-282 304 0 0,6-2 0 0 0,75 235 0 0 0,-36-202-268 0 0,108 211 0 0 0,-115-285-24 0 0,5-2 0 0 0,152 197 0 0 0,-106-183 106 0 0,195 172 0 0 0,-213-218-176 0 0,4-5-1 0 0,195 119 0 0 0,-182-132 79 0 0,3-5 0 0 0,140 53 0 0 0,-144-76 68 0 0,2-5 0 0 0,0-5 0 0 0,118 13 0 0 0,-77-24 104 0 0,273-7 0 0 0,-311-12-149 0 0,247-14 93 0 0,181-47 176 0 0,-375 34-265 0 0,197-63-1 0 0,182-93 90 0 0,-389 124-122 0 0,210-118-1 0 0,-328 159-72 0 0,461-290 69 0 0,-471 291 21 0 0,247-201 432 0 0,-173 121-346 0 0,-4-4 0 0 0,128-176 0 0 0,-168 195 4 0 0,-4-3 0 0 0,-3-2-1 0 0,-5-2 1 0 0,43-119 0 0 0,-16-15 414 0 0,50-256-1 0 0,-94 319-431 0 0,15-244 0 0 0,-42 308-81 0 0,-4 0 0 0 0,-19-139 0 0 0,-1 108 49 0 0,-49-168 0 0 0,30 167 170 0 0,-6 3 0 0 0,-5 1 0 0 0,-6 2 0 0 0,-5 4 0 0 0,-143-210 0 0 0,179 296-219 0 0,-178-240 145 0 0,137 194-133 0 0,-96-92-1 0 0,141 153-38 0 0,-90-87-115 0 0,-164-120 1 0 0,-368-210 98 0 0,503 353-283 0 0,-176-77 1 0 0,201 111-80 0 0,-3 5-1 0 0,-244-58 1 0 0,-37 27-649 0 0,294 64 772 0 0,-196-1 0 0 0,214 15-213 0 0,0 5 1 0 0,-89 16-1 0 0,99-4-844 0 0,-2 0-58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4.257"/>
    </inkml:context>
    <inkml:brush xml:id="br0">
      <inkml:brushProperty name="width" value="0.05" units="cm"/>
      <inkml:brushProperty name="height" value="0.05" units="cm"/>
      <inkml:brushProperty name="color" value="#FFFFFF"/>
    </inkml:brush>
  </inkml:definitions>
  <inkml:trace contextRef="#ctx0" brushRef="#br0">4 183 8288 0 0,'0'0'638'0'0,"-3"18"-252"0"0,3 43 3571 0 0,0-55-3925 0 0,2 13 115 0 0,1-1 0 0 0,0 0 0 0 0,1 1 1 0 0,1-2-1 0 0,10 25 0 0 0,36 67-575 0 0,-51-108 429 0 0,0-1 1 0 0,0 0 0 0 0,0 0-1 0 0,0 0 1 0 0,0 1 0 0 0,0-1 0 0 0,0 0-1 0 0,0 0 1 0 0,0 0 0 0 0,1 1 0 0 0,-1-1-1 0 0,0 0 1 0 0,0 0 0 0 0,0 0-1 0 0,0 1 1 0 0,0-1 0 0 0,0 0 0 0 0,1 0-1 0 0,-1 0 1 0 0,0 0 0 0 0,0 1-1 0 0,0-1 1 0 0,0 0 0 0 0,1 0 0 0 0,-1 0-1 0 0,0 0 1 0 0,0 0 0 0 0,0 0 0 0 0,1 0-1 0 0,-1 0 1 0 0,0 0 0 0 0,0 0-1 0 0,0 0 1 0 0,1 0 0 0 0,-1 0 0 0 0,0 0-1 0 0,0 0 1 0 0,1 0 0 0 0,-1 0 0 0 0,0 0-1 0 0,0 0 1 0 0,0 0 0 0 0,1 0-1 0 0,-1 0 1 0 0,0 0 0 0 0,0 0 0 0 0,0 0-1 0 0,1 0 1 0 0,-1 0 0 0 0,0 0-1 0 0,0-1 1 0 0,0 1 0 0 0,1 0 0 0 0,-1 0-1 0 0,0 0 1 0 0,0 0 0 0 0,0-1 0 0 0,0 1-1 0 0,0 0 1 0 0,0 0 0 0 0,1 0-1 0 0,-1-1 1 0 0,3-14 158 0 0,-10-34 381 0 0,1 1 0 0 0,3-2 1 0 0,2 1-1 0 0,6-57 0 0 0,-5 100-359 0 0,1 1 0 0 0,-1-1 0 0 0,1 1 0 0 0,0 0 0 0 0,1-1-1 0 0,-1 1 1 0 0,1 0 0 0 0,0 0 0 0 0,0 0 0 0 0,1 0 0 0 0,-1 1 0 0 0,1-1 0 0 0,0 1 0 0 0,0-1-1 0 0,1 1 1 0 0,-1 0 0 0 0,1 0 0 0 0,0 0 0 0 0,0 1 0 0 0,0-1 0 0 0,1 1 0 0 0,-1 0-1 0 0,10-4 1 0 0,-7 3-144 0 0,0 1 0 0 0,-1-1 0 0 0,0 0 0 0 0,0 0 0 0 0,0-1 0 0 0,0 0 0 0 0,8-10 0 0 0,5-10-6125 0 0,-11 11-489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2.670"/>
    </inkml:context>
    <inkml:brush xml:id="br0">
      <inkml:brushProperty name="width" value="0.05" units="cm"/>
      <inkml:brushProperty name="height" value="0.05" units="cm"/>
      <inkml:brushProperty name="color" value="#FFFFFF"/>
    </inkml:brush>
  </inkml:definitions>
  <inkml:trace contextRef="#ctx0" brushRef="#br0">6 1 10800 0 0,'0'0'241'0'0,"0"0"38"0"0,0 0 13 0 0,0 0-26 0 0,0 0-103 0 0,0 0 200 0 0,0 0 106 0 0,0 0 19 0 0,0 0-17 0 0,0 0-99 0 0,0 0-42 0 0,0 0-8 0 0,0 0 46 0 0,0 0 202 0 0,0 0 91 0 0,-1 2 13 0 0,-1 7-317 0 0,1 0 0 0 0,0 1 0 0 0,1-1 0 0 0,0 0 0 0 0,2 19 0 0 0,11 51 303 0 0,-6-48-457 0 0,8 50-122 0 0,54 156-1 0 0,-33-169-80 0 0,-28-51 22 0 0,-8-16 84 0 0,0-1 24 0 0,0 0 4 0 0,0 0 24 0 0,0 0 88 0 0,0 0 40 0 0,29-32 376 0 0,-8 21-642 0 0,0 0 0 0 0,0 2 0 0 0,45-14 0 0 0,-46 18 0 0 0,0-1-1 0 0,-1-2 0 0 0,0 0 1 0 0,-1-1-1 0 0,32-20 0 0 0,-39 19-20 0 0,0 0 1 0 0,-1-1-1 0 0,0-1 0 0 0,-1 1 0 0 0,0-2 0 0 0,-1 1 0 0 0,0-1 0 0 0,10-22 0 0 0,-14 27 33 0 0,-1 1-24 0 0,-1 0-1 0 0,0 0 1 0 0,0-1-1 0 0,0 1 1 0 0,-1 0 0 0 0,0-1-1 0 0,0-9 1 0 0,-1-3 43 0 0,-3-30 1 0 0,1 41-10 0 0,0 0 0 0 0,0 0 0 0 0,0 0 0 0 0,-5-9 0 0 0,2 7-1 0 0,2 7 15 0 0,3 3 21 0 0,0 1 5 0 0,0 0 4 0 0,-1 1-70 0 0,1 0 0 0 0,-1 0 0 0 0,1-1 0 0 0,-1 1 0 0 0,1 0 0 0 0,-1 0 0 0 0,1-1 0 0 0,0 1 0 0 0,0 0 0 0 0,-1 0 0 0 0,1 0 0 0 0,0 0 0 0 0,0 0 0 0 0,0-1 0 0 0,0 1 0 0 0,0 0-1 0 0,0 0 1 0 0,0 0 0 0 0,0 1 0 0 0,0-1-17 0 0,1 12 97 0 0,1-1 1 0 0,0 0-1 0 0,1 0 1 0 0,4 14-1 0 0,4 13 208 0 0,56 233-321 0 0,-2-15-554 0 0,-41-154-1297 0 0,-24-101 1734 0 0,0-1 0 0 0,0 0-1 0 0,1 1 1 0 0,-1-1-1 0 0,1 0 1 0 0,-1 0 0 0 0,1 1-1 0 0,-1-1 1 0 0,1 0 0 0 0,0 0-1 0 0,0 0 1 0 0,-1 0-1 0 0,1 0 1 0 0,0 0 0 0 0,0 0-1 0 0,0 0 1 0 0,0 0 0 0 0,0 0-1 0 0,1 0 1 0 0,-1-1 0 0 0,0 1-1 0 0,2 0 1 0 0,0-5-1976 0 0,2-21-76 0 0,0-13-19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3.363"/>
    </inkml:context>
    <inkml:brush xml:id="br0">
      <inkml:brushProperty name="width" value="0.05" units="cm"/>
      <inkml:brushProperty name="height" value="0.05" units="cm"/>
      <inkml:brushProperty name="color" value="#FFFFFF"/>
    </inkml:brush>
  </inkml:definitions>
  <inkml:trace contextRef="#ctx0" brushRef="#br0">44 102 1840 0 0,'-19'-22'1301'0'0,"16"19"-61"0"0,1-1 1 0 0,-1 0 0 0 0,1 0-1 0 0,-1 0 1 0 0,1 0-1 0 0,0 0 1 0 0,1-1 0 0 0,-1 1-1 0 0,1-1 1 0 0,0 1 0 0 0,0-1-1 0 0,0-5 1 0 0,2 9-1166 0 0,0 0 1 0 0,1 0-1 0 0,-1 1 0 0 0,0-1 1 0 0,1 0-1 0 0,-1 1 1 0 0,1-1-1 0 0,-1 1 1 0 0,1-1-1 0 0,2 1 0 0 0,-2-1 17 0 0,21-3 87 0 0,0 0 1 0 0,1 2-1 0 0,0 1 0 0 0,32 2 1 0 0,-14-1-109 0 0,-30 0-50 0 0,0 1-1 0 0,0 0 1 0 0,0 1-1 0 0,0 1 1 0 0,-1-1-1 0 0,1 2 1 0 0,-1 0-1 0 0,0 0 1 0 0,0 1 0 0 0,0 0-1 0 0,11 8 1 0 0,-21-12 3 0 0,1 0 0 0 0,-1 0 0 0 0,0 0 0 0 0,1 0 0 0 0,-1 1 1 0 0,0-1-1 0 0,0 0 0 0 0,0 1 0 0 0,0-1 0 0 0,0 1 0 0 0,0-1 0 0 0,0 1 0 0 0,-1 0 1 0 0,1-1-1 0 0,0 1 0 0 0,-1 0 0 0 0,1 0 0 0 0,-1-1 0 0 0,0 1 0 0 0,0 0 1 0 0,0 0-1 0 0,0 1 0 0 0,0 1-10 0 0,-1-1-1 0 0,0 0 1 0 0,1 1 0 0 0,-2-1 0 0 0,1 0-1 0 0,0 0 1 0 0,-1 0 0 0 0,1 1 0 0 0,-1-2-1 0 0,-4 7 1 0 0,-1-1 4 0 0,0 0-1 0 0,-1-1 1 0 0,1 1-1 0 0,-2-1 1 0 0,1-1-1 0 0,-15 9 1 0 0,7-5-20 0 0,-3 1 29 0 0,0-1-1 0 0,-32 11 0 0 0,110-35-247 0 0,-33 8 216 0 0,50-6-1 0 0,-67 12 6 0 0,0 0 0 0 0,0 1 0 0 0,0 1 0 0 0,-1-1 0 0 0,1 1 0 0 0,0 0 0 0 0,-1 1 0 0 0,0 0 0 0 0,1 1 0 0 0,-1 0 0 0 0,-1 0 0 0 0,1 0 0 0 0,10 8 0 0 0,-15-9 0 0 0,0-1 0 0 0,0 1 0 0 0,-1 0-1 0 0,1 0 1 0 0,0 0 0 0 0,-1 0 0 0 0,0 0 0 0 0,0 0-1 0 0,0 1 1 0 0,0-1 0 0 0,2 7 0 0 0,11 41 13 0 0,-13-40 33 0 0,0 0-1 0 0,-1 0 0 0 0,-1 0 1 0 0,0-1-1 0 0,0 1 1 0 0,-1 0-1 0 0,-1 0 1 0 0,1 0-1 0 0,-2 0 1 0 0,-6 20-1 0 0,-6 4 515 0 0,-32 60 0 0 0,46-93-543 0 0,-10 15 111 0 0,-1 0 0 0 0,-24 26 0 0 0,36-42-129 0 0,-1-1-1 0 0,1 0 1 0 0,0 1-1 0 0,-1-1 0 0 0,1 0 1 0 0,0 1-1 0 0,-1-1 1 0 0,1 0-1 0 0,-1 0 1 0 0,1 1-1 0 0,-1-1 0 0 0,1 0 1 0 0,-1 0-1 0 0,1 0 1 0 0,0 0-1 0 0,-1 0 1 0 0,1 0-1 0 0,-1 0 0 0 0,1 0 1 0 0,-1 0-1 0 0,1 0 1 0 0,-1 0-1 0 0,1 0 1 0 0,-1 0-1 0 0,1 0 0 0 0,-1 0 1 0 0,1 0-1 0 0,-1 0 1 0 0,1-1-1 0 0,0 1 1 0 0,-1 0-1 0 0,1 0 0 0 0,-1-1 1 0 0,1 1-1 0 0,0 0 1 0 0,-1 0-1 0 0,1-1 1 0 0,0 1-1 0 0,-1 0 0 0 0,1-1 1 0 0,0 1-1 0 0,-1-1 1 0 0,1 1-1 0 0,0 0 1 0 0,-1-2-1 0 0,-8-15-247 0 0,9 16 233 0 0,-9-27-2300 0 0,5 13-5438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9.007"/>
    </inkml:context>
    <inkml:brush xml:id="br0">
      <inkml:brushProperty name="width" value="0.05" units="cm"/>
      <inkml:brushProperty name="height" value="0.05" units="cm"/>
      <inkml:brushProperty name="color" value="#FFFFFF"/>
    </inkml:brush>
  </inkml:definitions>
  <inkml:trace contextRef="#ctx0" brushRef="#br0">26 197 10336 0 0,'0'0'233'0'0,"5"-18"566"0"0,-1 6-285 0 0,-1 1 1 0 0,0 0 0 0 0,0-1 0 0 0,-2 1 0 0 0,1-1-1 0 0,-2 0 1 0 0,1 0 0 0 0,-2 1 0 0 0,-1-17-1 0 0,1 25-344 0 0,0 0 0 0 0,0 0 0 0 0,0 0-1 0 0,0 0 1 0 0,0 0 0 0 0,0 0 0 0 0,-1 0-1 0 0,1 0 1 0 0,-1 1 0 0 0,0-1 0 0 0,0 1-1 0 0,0-1 1 0 0,0 1 0 0 0,0 0 0 0 0,-3-3-1 0 0,4 5 91 0 0,1 0-82 0 0,-5 2 351 0 0,4 0-518 0 0,-1 1 0 0 0,1-1-1 0 0,-1 1 1 0 0,1 0 0 0 0,0-1 0 0 0,0 1 0 0 0,0 0 0 0 0,1 0-1 0 0,-1 0 1 0 0,1 0 0 0 0,-1 0 0 0 0,1 5 0 0 0,3 44 135 0 0,-2-29-120 0 0,23 153-550 0 0,-11-98 295 0 0,-4-20-257 0 0,12 85-790 0 0,-11-47-2922 0 0,-9-68 2728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9.442"/>
    </inkml:context>
    <inkml:brush xml:id="br0">
      <inkml:brushProperty name="width" value="0.05" units="cm"/>
      <inkml:brushProperty name="height" value="0.05" units="cm"/>
      <inkml:brushProperty name="color" value="#FFFFFF"/>
    </inkml:brush>
  </inkml:definitions>
  <inkml:trace contextRef="#ctx0" brushRef="#br0">0 265 3680 0 0,'0'0'284'0'0,"0"-18"2086"0"0,2 11-1633 0 0,-1 0 0 0 0,1 0-1 0 0,0 0 1 0 0,1 0 0 0 0,0 0-1 0 0,0 1 1 0 0,0-1 0 0 0,1 1-1 0 0,0 0 1 0 0,0 0 0 0 0,6-6-1 0 0,-8 9-579 0 0,1 0-1 0 0,-1 1 0 0 0,1-1 1 0 0,0 1-1 0 0,0 0 0 0 0,1-1 1 0 0,-1 2-1 0 0,0-1 0 0 0,1 0 1 0 0,-1 1-1 0 0,1-1 0 0 0,-1 1 1 0 0,1 0-1 0 0,0 0 0 0 0,-1 0 1 0 0,1 1-1 0 0,0-1 0 0 0,7 1 1 0 0,4 1 139 0 0,1 1-1 0 0,0 0 1 0 0,21 7 0 0 0,-23-6-148 0 0,-1 0 0 0 0,1 0 0 0 0,15 0-1 0 0,6-3-103 0 0,150-4 522 0 0,-144 1-431 0 0,1-2 1 0 0,57-14-1 0 0,-12 1-138 0 0,-53 12 12 0 0,63-20-1 0 0,-86 21-27 0 0,0-1 0 0 0,0-1 1 0 0,0 1-1 0 0,-1-2 0 0 0,12-10 1 0 0,-6-8-4114 0 0,-16 26 2643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3:59.907"/>
    </inkml:context>
    <inkml:brush xml:id="br0">
      <inkml:brushProperty name="width" value="0.05" units="cm"/>
      <inkml:brushProperty name="height" value="0.05" units="cm"/>
      <inkml:brushProperty name="color" value="#FFFFFF"/>
    </inkml:brush>
  </inkml:definitions>
  <inkml:trace contextRef="#ctx0" brushRef="#br0">1 0 9152 0 0,'0'10'976'0'0,"0"-7"-795"0"0,0 1-1 0 0,0 0 1 0 0,1 0 0 0 0,-1 0 0 0 0,1-1 0 0 0,0 1-1 0 0,0 0 1 0 0,0-1 0 0 0,1 1 0 0 0,-1-1 0 0 0,1 1 0 0 0,3 4-1 0 0,-4-7-56 0 0,1 3 28 0 0,7 10 273 0 0,-1 0 1 0 0,-1 1-1 0 0,11 29 1 0 0,-10-16-7 0 0,-2 0 1 0 0,-1 1 0 0 0,-1-1-1 0 0,0 47 1 0 0,-4-66-367 0 0,15 155 563 0 0,-9-83-673 0 0,4 1 0 0 0,4-2 0 0 0,39 131 0 0 0,-32-152-1773 0 0,-10-39-3671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44:00.600"/>
    </inkml:context>
    <inkml:brush xml:id="br0">
      <inkml:brushProperty name="width" value="0.05" units="cm"/>
      <inkml:brushProperty name="height" value="0.05" units="cm"/>
      <inkml:brushProperty name="color" value="#FFFFFF"/>
    </inkml:brush>
  </inkml:definitions>
  <inkml:trace contextRef="#ctx0" brushRef="#br0">48 0 3680 0 0,'-8'0'327'0'0,"0"0"-294"0"0,-4 0 1151 0 0,11 0 134 0 0,1 0 61 0 0,0 0-58 0 0,-7 12 1493 0 0,5-7-2561 0 0,0 1 1 0 0,0 0 0 0 0,0 0 0 0 0,1 0 0 0 0,0 0-1 0 0,0 0 1 0 0,1 0 0 0 0,-1 1 0 0 0,1-1 0 0 0,2 8 0 0 0,1 12-19 0 0,8 29 0 0 0,-4-17-84 0 0,8 37-110 0 0,15 113 54 0 0,-23-139-89 0 0,16 54 1 0 0,-5-27-9 0 0,-17-71 30 0 0,0 1 1 0 0,0 0 0 0 0,1-1-1 0 0,0 0 1 0 0,0 1 0 0 0,0-1 0 0 0,0 0-1 0 0,1 0 1 0 0,0 0 0 0 0,6 8 0 0 0,0-8-17 0 0,-8-4-9 0 0,1 0 1 0 0,0-1 0 0 0,-1 0 0 0 0,1 1 0 0 0,-1-1 0 0 0,1 0 0 0 0,0 0 0 0 0,-1 0 0 0 0,1 0 0 0 0,0 0 0 0 0,-1 0 0 0 0,1 0 0 0 0,0 0 0 0 0,-1-1 0 0 0,1 1 0 0 0,-1-1 0 0 0,3 0 0 0 0,0-1 18 0 0,3 0 101 0 0,0-1 0 0 0,0 0 0 0 0,-1 0 0 0 0,0-1 0 0 0,1 0 0 0 0,-1 0 0 0 0,0 0-1 0 0,-1-1 1 0 0,9-8 0 0 0,-5 5 137 0 0,-1 0 0 0 0,18-10 0 0 0,-2 5-20 0 0,2 1-1 0 0,0 1 1 0 0,0 2 0 0 0,34-9-1 0 0,113-15 463 0 0,22-6-297 0 0,-180 35-390 0 0,61-17 43 0 0,-2-2 0 0 0,131-62 1 0 0,-191 78-66 0 0,0-1-1 0 0,15-11 1 0 0,-25 16-117 0 0,-1-1 0 0 0,1 1 0 0 0,-1 0 0 0 0,1-1 0 0 0,-1 0 0 0 0,0 0 0 0 0,0 0-1 0 0,0 0 1 0 0,-1 0 0 0 0,0-1 0 0 0,3-5 0 0 0,-1-10-459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55.778"/>
    </inkml:context>
    <inkml:brush xml:id="br0">
      <inkml:brushProperty name="width" value="0.05" units="cm"/>
      <inkml:brushProperty name="height" value="0.05" units="cm"/>
      <inkml:brushProperty name="color" value="#FFC114"/>
    </inkml:brush>
  </inkml:definitions>
  <inkml:trace contextRef="#ctx0" brushRef="#br0">3092 34 12008 0 0,'-31'5'432'0'0,"-1"-1"0"0"0,-60-2 0 0 0,18-2 176 0 0,-8 0 736 0 0,-77-17 366 0 0,-184-10-345 0 0,264 27-1267 0 0,1 3 0 0 0,0 3-1 0 0,-116 26 1 0 0,125-16 26 0 0,-23 6 233 0 0,-138 51 1 0 0,-213 128 106 0 0,378-165-394 0 0,2 2 0 0 0,1 3 0 0 0,2 3 0 0 0,-85 80 0 0 0,-78 111 314 0 0,151-152-332 0 0,26-32-26 0 0,-73 107 0 0 0,89-111-66 0 0,2 1-1 0 0,2 2 0 0 0,-22 62 0 0 0,42-94 27 0 0,0 2 0 0 0,1-1 0 0 0,1 0 0 0 0,1 1 0 0 0,1 0-1 0 0,0 0 1 0 0,2 0 0 0 0,0 0 0 0 0,1 0 0 0 0,1-1 0 0 0,1 1 0 0 0,8 26 0 0 0,1-8 8 0 0,2 0 1 0 0,34 61-1 0 0,50 66 9 0 0,-77-131-3 0 0,38 51 0 0 0,117 130 0 0 0,-89-113 0 0 0,-16-20 0 0 0,113 102 0 0 0,-133-140 0 0 0,3-2 0 0 0,1-3 0 0 0,88 48 0 0 0,11-11 203 0 0,181 62 0 0 0,175 24 273 0 0,-292-104-401 0 0,3-10 0 0 0,1-9 0 0 0,2-11 0 0 0,287 1 1 0 0,-113-55 376 0 0,-332 17-384 0 0,0-4 1 0 0,-1-2-1 0 0,-1-2 1 0 0,89-39-1 0 0,-55 12 18 0 0,-3-4-1 0 0,93-63 0 0 0,-72 36-80 0 0,-4-5-1 0 0,-3-5 0 0 0,168-169 1 0 0,-212 185-17 0 0,6-5 11 0 0,112-149 0 0 0,-175 210 20 0 0,-1 1 0 0 0,0-1 0 0 0,0-1 0 0 0,-1 1 0 0 0,-1-1 0 0 0,0 0 0 0 0,-1 0 0 0 0,-1-1 0 0 0,0 1 0 0 0,-1-1 0 0 0,0 1 0 0 0,-1-21 0 0 0,-2 16 7 0 0,-1 0 0 0 0,-1 1 1 0 0,-1-1-1 0 0,0 1 0 0 0,-1 0 1 0 0,-1 0-1 0 0,-1 0 0 0 0,-1 1 0 0 0,-11-20 1 0 0,-104-173 143 0 0,92 153-197 0 0,-191-311-44 0 0,190 324 84 0 0,-2 1-1 0 0,-2 1 0 0 0,-2 2 1 0 0,-1 2-1 0 0,-82-62 0 0 0,65 64-20 0 0,-2 2 1 0 0,-1 2-1 0 0,-101-37 0 0 0,-200-45-217 0 0,-481-64-360 0 0,266 65 306 0 0,-202-99-1805 0 0,673 181 1704 0 0,-4 1-1266 0 0,5 3-4955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5.925"/>
    </inkml:context>
    <inkml:brush xml:id="br0">
      <inkml:brushProperty name="width" value="0.05" units="cm"/>
      <inkml:brushProperty name="height" value="0.05" units="cm"/>
      <inkml:brushProperty name="color" value="#FFC114"/>
    </inkml:brush>
  </inkml:definitions>
  <inkml:trace contextRef="#ctx0" brushRef="#br0">47 231 6912 0 0,'0'0'528'0'0,"2"1"-172"0"0,0 2-84 0 0,1-1 1 0 0,-1 0 0 0 0,0 1-1 0 0,0 0 1 0 0,0-1-1 0 0,-1 1 1 0 0,1 0-1 0 0,-1 0 1 0 0,1 0 0 0 0,-1 0-1 0 0,0 0 1 0 0,0 0-1 0 0,0 0 1 0 0,-1 0 0 0 0,1 0-1 0 0,0 6 1 0 0,1 13 612 0 0,-2 28 1 0 0,0-37-758 0 0,0 39-46 0 0,16 388 683 0 0,-14-422-779 0 0,10 131-612 0 0,-12-147 231 0 0,-1-2 288 0 0,-1 0 1 0 0,1-1-1 0 0,0 1 0 0 0,0-1 1 0 0,-1 1-1 0 0,1-1 0 0 0,0 1 1 0 0,0-1-1 0 0,0 0 0 0 0,0 1 1 0 0,0-1-1 0 0,-2-1 0 0 0,-6-15-168 0 0,1 0 0 0 0,0 0-1 0 0,1-1 1 0 0,1 0-1 0 0,0 0 1 0 0,2-1 0 0 0,-4-23-1 0 0,0 2 285 0 0,3 5 200 0 0,2-1 0 0 0,1 1 0 0 0,4-59 0 0 0,-1 73-165 0 0,19-225 509 0 0,-17 215-358 0 0,3 1 1 0 0,0 0-1 0 0,2 0 1 0 0,1 1-1 0 0,1 0 0 0 0,1 0 1 0 0,2 1-1 0 0,22-35 1 0 0,-33 59-108 0 0,1 0 1 0 0,0 1 0 0 0,0-1 0 0 0,1 0 0 0 0,-1 1-1 0 0,1 0 1 0 0,-1 0 0 0 0,1 0 0 0 0,0 0 0 0 0,0 1-1 0 0,0-1 1 0 0,1 1 0 0 0,-1 0 0 0 0,1 1 0 0 0,-1-1-1 0 0,1 1 1 0 0,-1-1 0 0 0,1 2 0 0 0,0-1 0 0 0,0 0-1 0 0,0 1 1 0 0,-1 0 0 0 0,1 0 0 0 0,0 0 0 0 0,0 1-1 0 0,0-1 1 0 0,-1 1 0 0 0,1 0 0 0 0,4 2 0 0 0,12 5 92 0 0,0 0 1 0 0,0 1 0 0 0,-1 2-1 0 0,0 0 1 0 0,-1 1 0 0 0,19 15-1 0 0,-29-20-93 0 0,0 1 0 0 0,0 0 0 0 0,9 12-1 0 0,-15-16-60 0 0,-1-1 0 0 0,1 1 0 0 0,-1 0-1 0 0,0 0 1 0 0,0 0 0 0 0,0 0 0 0 0,0 1-1 0 0,-1-1 1 0 0,0 0 0 0 0,0 1 0 0 0,1 4-1 0 0,6 21 154 0 0,-6-27-153 0 0,-1 0 0 0 0,0 0 0 0 0,0 0 0 0 0,0 0 0 0 0,-1 0 0 0 0,1 0 0 0 0,-1 0 0 0 0,1 1 0 0 0,-1-1 0 0 0,0 0 0 0 0,-1 4 0 0 0,-3 11 137 0 0,0-2 0 0 0,-8 18 1 0 0,3-9 6 0 0,6-18-143 0 0,0-1 0 0 0,-1 1 0 0 0,0-1 0 0 0,0 0 0 0 0,-1 0 0 0 0,0-1 0 0 0,0 1 0 0 0,0-1-1 0 0,0 0 1 0 0,-1 0 0 0 0,0-1 0 0 0,-7 5 0 0 0,8-6-40 0 0,-1 0-1 0 0,0 0 1 0 0,0 0 0 0 0,0-1-1 0 0,-1 0 1 0 0,1 0 0 0 0,-1 0-1 0 0,1-1 1 0 0,-1 0 0 0 0,1-1-1 0 0,-10 1 1 0 0,-13-1-243 0 0,-34-5 0 0 0,59 5 224 0 0,-27-4-241 0 0,-123-7-2679 0 0,124 14 962 0 0,10 1-3248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6.360"/>
    </inkml:context>
    <inkml:brush xml:id="br0">
      <inkml:brushProperty name="width" value="0.05" units="cm"/>
      <inkml:brushProperty name="height" value="0.05" units="cm"/>
      <inkml:brushProperty name="color" value="#FFC114"/>
    </inkml:brush>
  </inkml:definitions>
  <inkml:trace contextRef="#ctx0" brushRef="#br0">77 1 8288 0 0,'-2'10'862'0'0,"-7"4"-834"0"0,-2 6 758 0 0,2-3 277 0 0,8-15-917 0 0,0 0 1 0 0,0 0-1 0 0,-1 1 0 0 0,1-1 0 0 0,1 0 1 0 0,-1 0-1 0 0,0 1 0 0 0,0-1 0 0 0,1 0 0 0 0,-1 3 1 0 0,1-2 0 0 0,0 0 1 0 0,0 0-1 0 0,0 0 0 0 0,0-1 1 0 0,-1 1-1 0 0,1 0 1 0 0,-1-1-1 0 0,0 1 1 0 0,0 0-1 0 0,0-1 1 0 0,0 1-1 0 0,0-1 1 0 0,-1 1-1 0 0,-2 2 1 0 0,0 7 142 0 0,0 0 1 0 0,0 0-1 0 0,1 0 1 0 0,0 1 0 0 0,2-1-1 0 0,-2 15 1 0 0,3-27-291 0 0,-1 16 79 0 0,1-1 0 0 0,3 20 0 0 0,-1 8-39 0 0,-1-34-40 0 0,0 1 0 0 0,0-1 0 0 0,1 1 1 0 0,0-1-1 0 0,7 16 0 0 0,5 25 53 0 0,-13-44-83 0 0,0 0 0 0 0,1-1 0 0 0,0 1 0 0 0,0-1 0 0 0,0 0 0 0 0,1 1 0 0 0,0-1 0 0 0,0 0 0 0 0,0-1-1 0 0,0 1 1 0 0,1-1 0 0 0,0 1 0 0 0,0-1 0 0 0,0 0 0 0 0,1 0 0 0 0,-1-1 0 0 0,1 1 0 0 0,0-1 0 0 0,0 0 0 0 0,0 0 0 0 0,0-1 0 0 0,0 0 0 0 0,1 0 0 0 0,-1 0 0 0 0,1 0 0 0 0,-1-1 0 0 0,1 0 0 0 0,0 0 0 0 0,-1 0 0 0 0,1-1 0 0 0,0 0 0 0 0,0 0 0 0 0,0-1 0 0 0,-1 1 0 0 0,1-1 0 0 0,0 0 0 0 0,7-3 0 0 0,-6 2-30 0 0,1-1 1 0 0,0 0-1 0 0,-1 0 1 0 0,1-1 0 0 0,-1 0-1 0 0,10-7 1 0 0,-13 8 47 0 0,-1 0-1 0 0,0-1 1 0 0,0 1 0 0 0,-1-1-1 0 0,1 0 1 0 0,-1 1 0 0 0,0-1-1 0 0,0 0 1 0 0,0-1 0 0 0,0 1-1 0 0,-1 0 1 0 0,1 0 0 0 0,0-8 0 0 0,5-12 10 0 0,1 1 0 0 0,1-1 0 0 0,1 1 0 0 0,17-27 0 0 0,-14 27-8 0 0,-1 0-1 0 0,-1-1 1 0 0,14-45 0 0 0,-21 52 96 0 0,-1 3 61 0 0,0 2 1 0 0,1-1 0 0 0,0 0-1 0 0,8-15 1 0 0,0 1 181 0 0,-12 24-268 0 0,1 0 0 0 0,0-1 0 0 0,0 1 0 0 0,1 0-1 0 0,-1 0 1 0 0,0 0 0 0 0,1 0 0 0 0,0 0 0 0 0,0 0 0 0 0,0 1 0 0 0,0-1 0 0 0,0 1 0 0 0,1-1 0 0 0,-1 1 0 0 0,1 0 0 0 0,-1 0 0 0 0,1 0 0 0 0,0 0 0 0 0,4-2 0 0 0,-6 4-21 0 0,-1 0 0 0 0,1 0 1 0 0,0 0-1 0 0,-1 0 0 0 0,1 0 1 0 0,0 0-1 0 0,0 1 0 0 0,-1-1 1 0 0,1 0-1 0 0,0 0 0 0 0,-1 1 0 0 0,1-1 1 0 0,0 0-1 0 0,-1 1 0 0 0,1-1 1 0 0,-1 0-1 0 0,1 1 0 0 0,-1-1 1 0 0,1 1-1 0 0,0-1 0 0 0,-1 1 1 0 0,0 0-1 0 0,1-1 0 0 0,-1 1 1 0 0,1-1-1 0 0,-1 1 0 0 0,1 1 0 0 0,8 17 353 0 0,-8-13-283 0 0,0 0 0 0 0,0 1 1 0 0,0-1-1 0 0,-1 0 0 0 0,0 8 0 0 0,1 22 250 0 0,2-22-310 0 0,-1-1 0 0 0,-1 1 0 0 0,0-1-1 0 0,-1 1 1 0 0,0-1 0 0 0,-3 15-1 0 0,0 8-91 0 0,1 67-1 0 0,3-56-286 0 0,0-21-867 0 0,6-6-386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6.864"/>
    </inkml:context>
    <inkml:brush xml:id="br0">
      <inkml:brushProperty name="width" value="0.05" units="cm"/>
      <inkml:brushProperty name="height" value="0.05" units="cm"/>
      <inkml:brushProperty name="color" value="#FFC114"/>
    </inkml:brush>
  </inkml:definitions>
  <inkml:trace contextRef="#ctx0" brushRef="#br0">80 0 7832 0 0,'5'19'832'0'0,"-5"-13"-327"0"0,1 0 0 0 0,0 1 0 0 0,0-1 0 0 0,1-1 1 0 0,0 1-1 0 0,0 0 0 0 0,0 0 0 0 0,6 10 0 0 0,-7-15-503 0 0,-1 0 0 0 0,1 0 0 0 0,-1 1 0 0 0,0-1 0 0 0,0 0-1 0 0,1 0 1 0 0,-1 1 0 0 0,0-1 0 0 0,0 0 0 0 0,0 1 0 0 0,0-1 0 0 0,0 0-1 0 0,-1 0 1 0 0,1 1 0 0 0,0-1 0 0 0,-1 0 0 0 0,1 0 0 0 0,0 1-1 0 0,-2 1 1 0 0,-2 15 23 0 0,9 12 157 0 0,0 6 4 0 0,-8 7-49 0 0,1-31-108 0 0,1 1 1 0 0,0 0 0 0 0,2 13 0 0 0,3 4 16 0 0,-2-17-22 0 0,-1 1-1 0 0,1 19 1 0 0,-4-2-15 0 0,0 6-8 0 0,3 51 0 0 0,3-42 4 0 0,17 116-69 0 0,-17-137-240 0 0,4 14-269 0 0,-7-37 451 0 0,0 0-1 0 0,0-1 1 0 0,-1 1-1 0 0,2 0 1 0 0,-1 0-1 0 0,0-1 1 0 0,0 1-1 0 0,1-1 0 0 0,-1 1 1 0 0,0-1-1 0 0,1 1 1 0 0,0-1-1 0 0,-1 0 1 0 0,1 0-1 0 0,0 0 1 0 0,3 2-1 0 0,-5-3-100 0 0,1 0 1 0 0,-1 0-1 0 0,1 1 1 0 0,-1-1-1 0 0,1 0 1 0 0,0 0-1 0 0,-1 0 1 0 0,1 0-1 0 0,-1 1 1 0 0,1-1-1 0 0,0 0 1 0 0,-1 0-1 0 0,1 0 1 0 0,-1-1-1 0 0,1 1 1 0 0,0 0-1 0 0,-1 0 1 0 0,1 0-1 0 0,-1 0 1 0 0,1 0-1 0 0,0-1 1 0 0,0 1-1 0 0,5-12-1057 0 0,-5 10 1244 0 0,-1-1-1 0 0,0 0 1 0 0,0 1-1 0 0,0-1 0 0 0,0 0 1 0 0,0 1-1 0 0,-1-1 0 0 0,1 0 1 0 0,-2-2-1 0 0,-1-5-52 0 0,1 0-1 0 0,1 1 1 0 0,-1-1 0 0 0,1 0-1 0 0,1 0 1 0 0,0 1-1 0 0,2-21 1 0 0,0 16 110 0 0,-2 0 0 0 0,0 0 0 0 0,-1-14 1 0 0,-3 6 327 0 0,2 14-79 0 0,1 0 1 0 0,-1 0-1 0 0,2-1 1 0 0,-1 1-1 0 0,2-15 0 0 0,18-89 3174 0 0,-16 104-3193 0 0,-1-1-1 0 0,1 0 0 0 0,0 1 0 0 0,1-1 0 0 0,0 1 0 0 0,0 0 0 0 0,1 0 0 0 0,0 0 1 0 0,0 1-1 0 0,1 0 0 0 0,0 0 0 0 0,0 0 0 0 0,1 1 0 0 0,0 0 0 0 0,0 0 1 0 0,0 1-1 0 0,1-1 0 0 0,0 2 0 0 0,0-1 0 0 0,0 1 0 0 0,0 0 0 0 0,1 1 0 0 0,-1 0 1 0 0,1 0-1 0 0,0 1 0 0 0,0 0 0 0 0,13 0 0 0 0,-15 1-97 0 0,1 1 0 0 0,-1 0-1 0 0,1 0 1 0 0,0 1 0 0 0,-1 0-1 0 0,0 0 1 0 0,1 1 0 0 0,-1 0-1 0 0,8 3 1 0 0,-12-4-76 0 0,0 0 0 0 0,-1 1 0 0 0,1-1-1 0 0,-1 1 1 0 0,1 0 0 0 0,-1 0 0 0 0,0 0 0 0 0,1 0 0 0 0,-1 0-1 0 0,0 0 1 0 0,0 0 0 0 0,-1 1 0 0 0,1-1 0 0 0,0 1-1 0 0,-1-1 1 0 0,0 1 0 0 0,1 0 0 0 0,-1-1 0 0 0,0 1 0 0 0,0 0-1 0 0,-1 0 1 0 0,1 0 0 0 0,-1 0 0 0 0,1 0 0 0 0,-1 0 0 0 0,0 4-1 0 0,-1 6 146 0 0,0 0 0 0 0,-1-1 0 0 0,0 1-1 0 0,-1 0 1 0 0,-1-1 0 0 0,0 1-1 0 0,0-1 1 0 0,-1 0 0 0 0,-1 0-1 0 0,0-1 1 0 0,-13 19 0 0 0,6-13-128 0 0,0 0 0 0 0,-1-1 0 0 0,-1-1 1 0 0,0 0-1 0 0,-1-1 0 0 0,-27 18 0 0 0,16-12-44 0 0,17-12-66 0 0,0-1 0 0 0,-1 1 0 0 0,0-2 1 0 0,-1 1-1 0 0,-22 8 0 0 0,-93 18-1225 0 0,72-26-5242 0 0,30-7-59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4.612"/>
    </inkml:context>
    <inkml:brush xml:id="br0">
      <inkml:brushProperty name="width" value="0.05" units="cm"/>
      <inkml:brushProperty name="height" value="0.05" units="cm"/>
      <inkml:brushProperty name="color" value="#FFFFFF"/>
    </inkml:brush>
  </inkml:definitions>
  <inkml:trace contextRef="#ctx0" brushRef="#br0">0 0 920 0 0,'3'4'-3'0'0,"-1"0"1"0"0,1-1-1 0 0,-1 1 0 0 0,0 0 1 0 0,0 0-1 0 0,-1 0 1 0 0,2 6-1 0 0,7 34 3653 0 0,-1-3 2667 0 0,12 31-683 0 0,15 43-3077 0 0,75 145-1308 0 0,-83-175-1165 0 0,-23-62-502 0 0,2-1 0 0 0,1-1 0 0 0,0 1 0 0 0,2-1 0 0 0,21 34 0 0 0,-21-44-4043 0 0,1-3-1328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7.198"/>
    </inkml:context>
    <inkml:brush xml:id="br0">
      <inkml:brushProperty name="width" value="0.05" units="cm"/>
      <inkml:brushProperty name="height" value="0.05" units="cm"/>
      <inkml:brushProperty name="color" value="#FFC114"/>
    </inkml:brush>
  </inkml:definitions>
  <inkml:trace contextRef="#ctx0" brushRef="#br0">78 6 11376 0 0,'0'0'22'0'0,"0"0"1"0"0,0-1 0 0 0,0 1 0 0 0,0 0-1 0 0,0 0 1 0 0,0 0 0 0 0,0 0 0 0 0,0-1-1 0 0,0 1 1 0 0,0 0 0 0 0,0 0 0 0 0,0 0-1 0 0,0 0 1 0 0,0-1 0 0 0,0 1 0 0 0,0 0-1 0 0,0 0 1 0 0,0 0 0 0 0,0 0 0 0 0,0-1-1 0 0,0 1 1 0 0,0 0 0 0 0,0 0 0 0 0,0 0-1 0 0,0 0 1 0 0,0 0 0 0 0,1 0 0 0 0,-1-1-1 0 0,0 1 1 0 0,0 0 0 0 0,0 0 0 0 0,0 0-1 0 0,0 0 1 0 0,0 0 0 0 0,1 0 0 0 0,-1 0-1 0 0,0 0 1 0 0,0-1 0 0 0,0 1 0 0 0,0 0-1 0 0,0 0 1 0 0,1 0 0 0 0,-1 0 0 0 0,0 0-1 0 0,0 0 1 0 0,0 0 0 0 0,0 0 0 0 0,1 0-1 0 0,-1 0 1 0 0,0 0 0 0 0,3 11 142 0 0,-3 22-118 0 0,-7 47 2373 0 0,3-21-704 0 0,-14 63-1 0 0,-5 21-367 0 0,-9 227 0 0 0,32-246-948 0 0,1-107-946 0 0,1 0-1 0 0,1 0 0 0 0,0 0 1 0 0,1-1-1 0 0,9 23 0 0 0,-5-20-1077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7.574"/>
    </inkml:context>
    <inkml:brush xml:id="br0">
      <inkml:brushProperty name="width" value="0.05" units="cm"/>
      <inkml:brushProperty name="height" value="0.05" units="cm"/>
      <inkml:brushProperty name="color" value="#FFC114"/>
    </inkml:brush>
  </inkml:definitions>
  <inkml:trace contextRef="#ctx0" brushRef="#br0">68 220 7368 0 0,'-13'137'1131'0'0,"-12"68"8789"0"0,4-32-5862 0 0,13-56-2984 0 0,13-82-3202 0 0,-5-35 888 0 0</inkml:trace>
  <inkml:trace contextRef="#ctx0" brushRef="#br0" timeOffset="1">435 1 11664 0 0,'0'0'512'0'0,"0"0"112"0"0,0 0-496 0 0,0 0-128 0 0,8 6 0 0 0,-8-6 0 0 0,4 5 504 0 0,-4-5 72 0 0,0 7 24 0 0,0 4 0 0 0,-4-3-184 0 0,4-8-40 0 0,0 0-8 0 0,0 0-4688 0 0,0 0-928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7.921"/>
    </inkml:context>
    <inkml:brush xml:id="br0">
      <inkml:brushProperty name="width" value="0.05" units="cm"/>
      <inkml:brushProperty name="height" value="0.05" units="cm"/>
      <inkml:brushProperty name="color" value="#FFC114"/>
    </inkml:brush>
  </inkml:definitions>
  <inkml:trace contextRef="#ctx0" brushRef="#br0">497 40 11664 0 0,'0'0'530'0'0,"-22"-1"204"0"0,-27-16 548 0 0,40 13-800 0 0,0 0 0 0 0,-1 1 0 0 0,1 0 1 0 0,0 1-1 0 0,-1 0 0 0 0,0 0 0 0 0,1 1 0 0 0,-1 1 1 0 0,0-1-1 0 0,-19 3 0 0 0,15 1-328 0 0,0 1 1 0 0,1 0-1 0 0,-1 1 0 0 0,1 1 1 0 0,0 0-1 0 0,0 0 0 0 0,1 1 1 0 0,0 1-1 0 0,0 0 0 0 0,1 1 0 0 0,0 0 1 0 0,0 1-1 0 0,1 0 0 0 0,0 1 1 0 0,1 0-1 0 0,-8 12 0 0 0,5-5-117 0 0,0 1 0 0 0,1 1 0 0 0,1-1 0 0 0,1 1 0 0 0,1 1-1 0 0,1 0 1 0 0,1 0 0 0 0,0 0 0 0 0,-4 40 0 0 0,9-51-35 0 0,1 0 0 0 0,-1 0 0 0 0,2 0 0 0 0,0 0 0 0 0,0 0 0 0 0,0 0 0 0 0,1 0 0 0 0,1 0 0 0 0,0-1 0 0 0,0 1 1 0 0,1-1-1 0 0,0 0 0 0 0,0 0 0 0 0,1 0 0 0 0,1 0 0 0 0,-1-1 0 0 0,1 0 0 0 0,1 0 0 0 0,-1-1 0 0 0,1 1 0 0 0,1-1 0 0 0,-1-1 0 0 0,1 0 0 0 0,0 0 0 0 0,14 7 0 0 0,-13-7 2 0 0,0-1 0 0 0,1 0 0 0 0,-1 0-1 0 0,1-1 1 0 0,0-1 0 0 0,0 0 0 0 0,1 0-1 0 0,-1-1 1 0 0,0 0 0 0 0,1-1 0 0 0,0 0-1 0 0,-1 0 1 0 0,1-1 0 0 0,-1-1 0 0 0,1 0 0 0 0,13-3-1 0 0,-9 1-67 0 0,0-1 0 0 0,0 0 0 0 0,0-1 0 0 0,-1 0-1 0 0,0-2 1 0 0,0 1 0 0 0,18-13 0 0 0,2-8-1641 0 0,4-5-5644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8.250"/>
    </inkml:context>
    <inkml:brush xml:id="br0">
      <inkml:brushProperty name="width" value="0.05" units="cm"/>
      <inkml:brushProperty name="height" value="0.05" units="cm"/>
      <inkml:brushProperty name="color" value="#FFC114"/>
    </inkml:brush>
  </inkml:definitions>
  <inkml:trace contextRef="#ctx0" brushRef="#br0">649 0 13792 0 0,'0'3'629'0'0,"-19"48"541"0"0,-27 57-1 0 0,-3 3 2154 0 0,20-45-2155 0 0,-4-1-1 0 0,-54 83 0 0 0,36-66-1241 0 0,-99 167 594 0 0,42-74-784 0 0,44-69-4648 0 0,52-91 3216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8.815"/>
    </inkml:context>
    <inkml:brush xml:id="br0">
      <inkml:brushProperty name="width" value="0.05" units="cm"/>
      <inkml:brushProperty name="height" value="0.05" units="cm"/>
      <inkml:brushProperty name="color" value="#FFC114"/>
    </inkml:brush>
  </inkml:definitions>
  <inkml:trace contextRef="#ctx0" brushRef="#br0">82 89 5528 0 0,'0'0'422'0'0,"0"0"-32"0"0,0 0 890 0 0,0 0 414 0 0,1 2 88 0 0,8 43 3415 0 0,-6-24-3712 0 0,0 32-1 0 0,1 25-155 0 0,-1-45-848 0 0,-1 35 0 0 0,-4-43-413 0 0,-4 473-146 0 0,20-372-1867 0 0,-15-122 483 0 0,0-6 518 0 0,-6-16 144 0 0,-7-28 264 0 0,-15-63 245 0 0,13 52 113 0 0,2 0 1 0 0,2 0 0 0 0,-5-75 0 0 0,15 95 360 0 0,2 0 0 0 0,2 0 0 0 0,1 0 0 0 0,1 0 0 0 0,2 1 0 0 0,2-1 0 0 0,13-37 0 0 0,-13 57 23 0 0,0 0 0 0 0,1 1 1 0 0,1 0-1 0 0,0 1 1 0 0,1 0-1 0 0,0 0 1 0 0,2 1-1 0 0,0 0 1 0 0,0 2-1 0 0,1-1 1 0 0,0 2-1 0 0,1 0 1 0 0,1 0-1 0 0,21-10 1 0 0,-30 18-119 0 0,0 1-1 0 0,0 0 1 0 0,0 0 0 0 0,1 0 0 0 0,-1 1 0 0 0,1 0 0 0 0,-1 0-1 0 0,1 1 1 0 0,0 0 0 0 0,-1 1 0 0 0,1-1 0 0 0,-1 1 0 0 0,1 1-1 0 0,-1-1 1 0 0,0 1 0 0 0,1 1 0 0 0,-1-1 0 0 0,0 1 0 0 0,0 1-1 0 0,-1-1 1 0 0,1 1 0 0 0,5 5 0 0 0,-4-4-86 0 0,0 1 1 0 0,-1 0-1 0 0,1 1 1 0 0,-2-1-1 0 0,1 1 1 0 0,-1 1-1 0 0,0-1 1 0 0,0 1-1 0 0,-1 0 1 0 0,0 1-1 0 0,-1-1 1 0 0,1 1-1 0 0,-2 0 1 0 0,1 0-1 0 0,-1 0 1 0 0,3 18-1 0 0,-4-13-2 0 0,0-3 46 0 0,-1-1 0 0 0,0 1-1 0 0,-1 0 1 0 0,-2 21-1 0 0,1-17 28 0 0,-2 0-1 0 0,0-1 0 0 0,0 1 0 0 0,-2-1 1 0 0,0 0-1 0 0,0 0 0 0 0,-1-1 1 0 0,-1 0-1 0 0,0 0 0 0 0,-1 0 0 0 0,0-1 1 0 0,-1 0-1 0 0,-18 18 0 0 0,20-24-138 0 0,0 0-1 0 0,-1 0 0 0 0,0 0 1 0 0,0-1-1 0 0,-1 0 0 0 0,1-1 1 0 0,-1 0-1 0 0,-10 3 0 0 0,13-5 27 0 0,1 0 0 0 0,-1-1 0 0 0,1 0 0 0 0,-1 0 0 0 0,0 0 0 0 0,0-1 0 0 0,1 0 0 0 0,-1 0 0 0 0,0 0 0 0 0,0-1 0 0 0,0 1 0 0 0,1-2 0 0 0,-1 1 0 0 0,-7-3 0 0 0,11 3-62 0 0,1 1-1 0 0,0-1 1 0 0,-1 0-1 0 0,1 1 1 0 0,0-1-1 0 0,-1 0 1 0 0,1 0-1 0 0,0 0 1 0 0,0 0-1 0 0,0 0 0 0 0,0 0 1 0 0,0-1-1 0 0,0 1 1 0 0,0 0-1 0 0,0 0 1 0 0,1-1-1 0 0,-1 1 1 0 0,0 0-1 0 0,1-1 1 0 0,-1 1-1 0 0,1-1 1 0 0,-1 1-1 0 0,1-1 0 0 0,0 1 1 0 0,0-3-1 0 0,0 1-440 0 0,0-1 0 0 0,0 1 0 0 0,1-1 0 0 0,0 1 1 0 0,-1-1-1 0 0,2 1 0 0 0,-1 0 0 0 0,0-1 0 0 0,4-5 0 0 0,4-5-5257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9.240"/>
    </inkml:context>
    <inkml:brush xml:id="br0">
      <inkml:brushProperty name="width" value="0.05" units="cm"/>
      <inkml:brushProperty name="height" value="0.05" units="cm"/>
      <inkml:brushProperty name="color" value="#FFC114"/>
    </inkml:brush>
  </inkml:definitions>
  <inkml:trace contextRef="#ctx0" brushRef="#br0">42 1 10568 0 0,'1'36'1156'0'0,"-2"1"1"0"0,-2-1 0 0 0,-10 52-1 0 0,3-34-610 0 0,2-1-1 0 0,3 2 0 0 0,2 70 0 0 0,5-106-85 0 0,0 0 0 0 0,1-1 0 0 0,10 33 0 0 0,-12-49-417 0 0,-1 0-26 0 0,1 1-1 0 0,0-1 1 0 0,-1 0-1 0 0,1 0 1 0 0,0 0-1 0 0,0 0 1 0 0,1 0-1 0 0,-1 0 1 0 0,3 3-1 0 0,-4-5-16 0 0,0 0 0 0 0,0 1 0 0 0,0-1 0 0 0,0 0 0 0 0,1 1 0 0 0,-1-1 0 0 0,0 0 0 0 0,0 1 0 0 0,1-1 0 0 0,-1 0 0 0 0,0 1 0 0 0,1-1 0 0 0,-1 0 0 0 0,0 0 0 0 0,1 0 0 0 0,-1 1 0 0 0,0-1 0 0 0,1 0 0 0 0,-1 0 0 0 0,1 0 0 0 0,-1 0 0 0 0,0 0 0 0 0,1 1 0 0 0,-1-1 0 0 0,1 0 0 0 0,-1 0 0 0 0,0 0 0 0 0,1 0 0 0 0,-1 0 0 0 0,1 0 0 0 0,-1-1 0 0 0,0 1 0 0 0,1 0 0 0 0,-1 0 0 0 0,1 0 0 0 0,-1 0 0 0 0,0 0 0 0 0,1 0 0 0 0,-1-1 0 0 0,0 1 0 0 0,1 0 0 0 0,-1 0 0 0 0,0-1 0 0 0,1 1 0 0 0,-1 0 0 0 0,0 0 0 0 0,0-1 0 0 0,1 0 0 0 0,5-13 19 0 0,-6 14-16 0 0,7-42 113 0 0,-2 1 1 0 0,0-54-1 0 0,3-21 49 0 0,12-8 211 0 0,-15 106-270 0 0,0-1 0 0 0,2 1 0 0 0,0 0 0 0 0,13-24 0 0 0,-19 40-39 0 0,0 1 1 0 0,0-1-1 0 0,0 1 0 0 0,0-1 1 0 0,0 1-1 0 0,0 0 1 0 0,0-1-1 0 0,1 1 0 0 0,-1 0 1 0 0,1 0-1 0 0,-1 0 1 0 0,1 0-1 0 0,-1 0 1 0 0,1 0-1 0 0,-1 0 0 0 0,1 1 1 0 0,0-1-1 0 0,-1 0 1 0 0,1 1-1 0 0,0 0 0 0 0,0-1 1 0 0,2 1-1 0 0,-2 0-161 0 0,6 3-1964 0 0,1 2 794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9.588"/>
    </inkml:context>
    <inkml:brush xml:id="br0">
      <inkml:brushProperty name="width" value="0.05" units="cm"/>
      <inkml:brushProperty name="height" value="0.05" units="cm"/>
      <inkml:brushProperty name="color" value="#FFC114"/>
    </inkml:brush>
  </inkml:definitions>
  <inkml:trace contextRef="#ctx0" brushRef="#br0">1 0 5984 0 0,'0'0'464'0'0,"2"2"-306"0"0,0-1 238 0 0,1 1-1 0 0,-1 0 1 0 0,0 0-1 0 0,0 0 1 0 0,0 0-1 0 0,0 0 1 0 0,0 1-1 0 0,0-1 1 0 0,-1 1-1 0 0,1-1 1 0 0,-1 1-1 0 0,1 0 1 0 0,-1-1-1 0 0,0 1 1 0 0,0 0-1 0 0,1 6 1 0 0,0 3 685 0 0,-1 0 1 0 0,0 0-1 0 0,-2 13 1 0 0,2 13-173 0 0,1 96 1217 0 0,-3-70-1626 0 0,-7 142-1697 0 0,8-206-518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49.950"/>
    </inkml:context>
    <inkml:brush xml:id="br0">
      <inkml:brushProperty name="width" value="0.05" units="cm"/>
      <inkml:brushProperty name="height" value="0.05" units="cm"/>
      <inkml:brushProperty name="color" value="#FFC114"/>
    </inkml:brush>
  </inkml:definitions>
  <inkml:trace contextRef="#ctx0" brushRef="#br0">0 11 6416 0 0,'0'-11'288'0'0,"0"11"56"0"0,5 14-280 0 0,-5 2-64 0 0,5-5 0 0 0,-5 4 0 0 0,0-4 440 0 0,0 4 72 0 0,0-4 8 0 0,0-3-3904 0 0</inkml:trace>
  <inkml:trace contextRef="#ctx0" brushRef="#br0" timeOffset="1">153 221 9672 0 0,'-5'10'1004'0'0,"-1"-2"-451"0"0,1 1 0 0 0,1-1 1 0 0,0 1-1 0 0,0 0 1 0 0,0 0-1 0 0,1 0 1 0 0,1 0-1 0 0,0 0 0 0 0,0 1 1 0 0,0-1-1 0 0,1 1 1 0 0,1 0-1 0 0,0-1 0 0 0,1 15 1 0 0,0 10 471 0 0,-1-22-603 0 0,1-1 0 0 0,3 21 1 0 0,-1-13-96 0 0,0-1 0 0 0,-1 0-1 0 0,-1 1 1 0 0,-2 35 0 0 0,0-28-198 0 0,2 0 0 0 0,0 0 0 0 0,1-1-1 0 0,11 44 1 0 0,-10-55-93 0 0,1 0-1 0 0,1-1 0 0 0,0 0 0 0 0,1 0 1 0 0,0 0-1 0 0,1 0 0 0 0,1-1 0 0 0,-1 0 1 0 0,2-1-1 0 0,11 14 0 0 0,-17-23-46 0 0,0 1-1 0 0,-1-1 0 0 0,1 0 1 0 0,0 1-1 0 0,0-1 1 0 0,0 0-1 0 0,1-1 0 0 0,-1 1 1 0 0,0-1-1 0 0,1 1 1 0 0,-1-1-1 0 0,1 0 0 0 0,-1 0 1 0 0,1 0-1 0 0,0-1 1 0 0,-1 1-1 0 0,1-1 0 0 0,0 0 1 0 0,5-1-1 0 0,-4 0-3 0 0,-1 0-1 0 0,0 0 1 0 0,0 0-1 0 0,0-1 1 0 0,0 1-1 0 0,0-1 1 0 0,0 0-1 0 0,0-1 1 0 0,-1 1-1 0 0,1-1 0 0 0,-1 1 1 0 0,0-1-1 0 0,1 0 1 0 0,-1 0-1 0 0,0-1 1 0 0,3-4-1 0 0,6-11-2 0 0,-2 0-1 0 0,0-1 1 0 0,-1 0 0 0 0,-1 0-1 0 0,-1-1 1 0 0,7-32-1 0 0,16-44 20 0 0,-6 32-1 0 0,12-28 0 0 0,-23 62-37 0 0,-3 9-647 0 0,22-40 0 0 0,-23 51-159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50.448"/>
    </inkml:context>
    <inkml:brush xml:id="br0">
      <inkml:brushProperty name="width" value="0.05" units="cm"/>
      <inkml:brushProperty name="height" value="0.05" units="cm"/>
      <inkml:brushProperty name="color" value="#FFC114"/>
    </inkml:brush>
  </inkml:definitions>
  <inkml:trace contextRef="#ctx0" brushRef="#br0">385 157 11112 0 0,'0'-11'641'0'0,"0"-5"-136"0"0,0 1 0 0 0,-1-1-1 0 0,0 0 1 0 0,-6-22 0 0 0,6 35-288 0 0,1 1 1 0 0,-1-1-1 0 0,0 1 1 0 0,0-1-1 0 0,0 1 1 0 0,0 0-1 0 0,-1-1 1 0 0,1 1-1 0 0,-1 0 1 0 0,1 0-1 0 0,-1 0 1 0 0,0 0-1 0 0,1 0 1 0 0,-1 1-1 0 0,0-1 1 0 0,0 0-1 0 0,-3-1 1 0 0,3 2-64 0 0,0 1 0 0 0,0-1 1 0 0,-1 0-1 0 0,1 1 0 0 0,0-1 1 0 0,0 1-1 0 0,-1 0 0 0 0,1 0 0 0 0,0 0 1 0 0,0 0-1 0 0,-1 0 0 0 0,1 1 1 0 0,0-1-1 0 0,0 1 0 0 0,-4 1 0 0 0,-3 1 18 0 0,1 1 0 0 0,0 0 0 0 0,0 1 0 0 0,1 0 0 0 0,-1 0 0 0 0,1 1 0 0 0,0 0-1 0 0,-7 8 1 0 0,-12 15-269 0 0,2 2-1 0 0,1 0 0 0 0,1 1 1 0 0,1 2-1 0 0,3 0 1 0 0,0 1-1 0 0,2 1 0 0 0,2 0 1 0 0,1 1-1 0 0,2 1 0 0 0,2 0 1 0 0,-7 55-1 0 0,15-80 79 0 0,0 1-1 0 0,1-1 1 0 0,1 1-1 0 0,0-1 1 0 0,0 1-1 0 0,1-1 1 0 0,1 1 0 0 0,6 16-1 0 0,-7-26-2 0 0,-1 1 0 0 0,1-1-1 0 0,1 0 1 0 0,-1 0 0 0 0,0 0 0 0 0,1-1-1 0 0,0 1 1 0 0,0 0 0 0 0,0-1 0 0 0,0 0-1 0 0,1 0 1 0 0,3 4 0 0 0,-3-6-17 0 0,-1 1-1 0 0,0-1 1 0 0,0 1 0 0 0,1-1 0 0 0,-1 0-1 0 0,0 0 1 0 0,1 0 0 0 0,-1-1 0 0 0,1 1-1 0 0,0-1 1 0 0,-1 0 0 0 0,1 0 0 0 0,-1 0-1 0 0,1 0 1 0 0,-1-1 0 0 0,1 1 0 0 0,5-3-1 0 0,0 1 20 0 0,-1-1 0 0 0,0-1 0 0 0,0 0 0 0 0,0 0 0 0 0,0 0-1 0 0,-1-1 1 0 0,1 0 0 0 0,10-11 0 0 0,5-5-16 0 0,22-29-1 0 0,-35 38 35 0 0,34-48 744 0 0,-17 21-148 0 0,-26 37-40 0 0,-1 2 76 0 0,-1 15 624 0 0,-8 42-166 0 0,2-24-1281 0 0,2 0 0 0 0,1 0 1 0 0,1 68-1 0 0,7-85-1708 0 0,5-2-3411 0 0,3-1-1757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50.783"/>
    </inkml:context>
    <inkml:brush xml:id="br0">
      <inkml:brushProperty name="width" value="0.05" units="cm"/>
      <inkml:brushProperty name="height" value="0.05" units="cm"/>
      <inkml:brushProperty name="color" value="#FFC114"/>
    </inkml:brush>
  </inkml:definitions>
  <inkml:trace contextRef="#ctx0" brushRef="#br0">4 46 3224 0 0,'16'-44'563'0'0,"-15"43"855"0"0,-1 1 467 0 0,0 0 89 0 0,0 0-86 0 0,0 0-403 0 0,0 0-174 0 0,0 0-37 0 0,0 0-82 0 0,0 0-309 0 0,6 30 425 0 0,-1 0 1 0 0,-1 0-1 0 0,0 41 1 0 0,-11 92-603 0 0,2-54-329 0 0,-9 70-260 0 0,1 27-2453 0 0,13-164 372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4.975"/>
    </inkml:context>
    <inkml:brush xml:id="br0">
      <inkml:brushProperty name="width" value="0.05" units="cm"/>
      <inkml:brushProperty name="height" value="0.05" units="cm"/>
      <inkml:brushProperty name="color" value="#FFFFFF"/>
    </inkml:brush>
  </inkml:definitions>
  <inkml:trace contextRef="#ctx0" brushRef="#br0">534 1 7368 0 0,'4'9'333'0'0,"-4"-7"0"0"0,5 17-199 0 0,-5-17 78 0 0,-1 1 0 0 0,1-1 0 0 0,-1 0 0 0 0,0 1 0 0 0,0-1 0 0 0,0 0 0 0 0,0 1 0 0 0,0-1 1 0 0,0 0-1 0 0,0 0 0 0 0,-1 0 0 0 0,1 0 0 0 0,-1 0 0 0 0,0 0 0 0 0,1 0 0 0 0,-1-1 0 0 0,0 1 0 0 0,0-1 0 0 0,-4 3 1 0 0,-6 4 1763 0 0,-1-1 0 0 0,-17 7 0 0 0,17-8-1395 0 0,-42 19 545 0 0,-39 21 26 0 0,72-34-1088 0 0,0 2 1 0 0,2 0-1 0 0,-1 2 1 0 0,2 0 0 0 0,0 1-1 0 0,1 1 1 0 0,1 0-1 0 0,-17 25 1 0 0,19-22-48 0 0,0 0 0 0 0,2 1-1 0 0,0 0 1 0 0,2 1 0 0 0,0 0 0 0 0,-13 44-1 0 0,24-65-21 0 0,-1 1-1 0 0,1-1 1 0 0,-1 1 0 0 0,1-1-1 0 0,0 1 1 0 0,0-1-1 0 0,0 1 1 0 0,0 0-1 0 0,0-1 1 0 0,1 1 0 0 0,-1-1-1 0 0,1 1 1 0 0,0-1-1 0 0,0 0 1 0 0,0 1-1 0 0,0-1 1 0 0,0 0-1 0 0,0 1 1 0 0,2 2 0 0 0,0-2-16 0 0,0-1 1 0 0,0 1 0 0 0,0-1 0 0 0,0 1-1 0 0,0-1 1 0 0,0 0 0 0 0,0 0-1 0 0,1 0 1 0 0,-1-1 0 0 0,1 1 0 0 0,5 1-1 0 0,8 1-57 0 0,1-1 0 0 0,-1-1-1 0 0,0 0 1 0 0,28-1-1 0 0,164 4 147 0 0,-103-1-1123 0 0,0-3-4211 0 0,-26-1-1144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51.162"/>
    </inkml:context>
    <inkml:brush xml:id="br0">
      <inkml:brushProperty name="width" value="0.05" units="cm"/>
      <inkml:brushProperty name="height" value="0.05" units="cm"/>
      <inkml:brushProperty name="color" value="#FFC114"/>
    </inkml:brush>
  </inkml:definitions>
  <inkml:trace contextRef="#ctx0" brushRef="#br0">0 1 1376 0 0,'1'2'65'0'0,"18"37"1690"0"0,-9-21 5174 0 0,19 23 0 0 0,19 14 4427 0 0,-15-23-14048 0 0,-26-24 2492 0 0,0-2 1 0 0,0 1-1 0 0,1-1 0 0 0,0 0 1 0 0,0-1-1 0 0,1 0 0 0 0,-1 0 1 0 0,1-1-1 0 0,0 0 0 0 0,1 0 1 0 0,13 3-1 0 0,-11-7-2296 0 0,-3-3-5178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3:51.506"/>
    </inkml:context>
    <inkml:brush xml:id="br0">
      <inkml:brushProperty name="width" value="0.05" units="cm"/>
      <inkml:brushProperty name="height" value="0.05" units="cm"/>
      <inkml:brushProperty name="color" value="#FFC114"/>
    </inkml:brush>
  </inkml:definitions>
  <inkml:trace contextRef="#ctx0" brushRef="#br0">0 577 13360 0 0,'10'3'1384'0'0,"-6"-2"-1260"0"0,0 0 0 0 0,0-1 0 0 0,0 1 0 0 0,0-1 1 0 0,0 0-1 0 0,1-1 0 0 0,-1 1 0 0 0,0-1 1 0 0,0 1-1 0 0,0-1 0 0 0,7-3 0 0 0,45-22 1059 0 0,-26 11-1046 0 0,17-5 198 0 0,0-3 1 0 0,-2-1-1 0 0,59-42 0 0 0,-100 63-282 0 0,1-1-1 0 0,-1 0 0 0 0,0 1 0 0 0,-1-1 1 0 0,1 0-1 0 0,-1-1 0 0 0,0 1 0 0 0,0-1 1 0 0,0 1-1 0 0,0-1 0 0 0,-1 0 1 0 0,0 0-1 0 0,0 0 0 0 0,0 0 0 0 0,1-8 1 0 0,-2 6 12 0 0,-1 0 1 0 0,0-1 0 0 0,0 1 0 0 0,0 0-1 0 0,-1 0 1 0 0,0-1 0 0 0,0 1 0 0 0,-1 0 0 0 0,0 0-1 0 0,-3-9 1 0 0,-2 0 34 0 0,-1 0-1 0 0,-1 0 1 0 0,0 1-1 0 0,-1 0 1 0 0,-1 0 0 0 0,0 1-1 0 0,-1 1 1 0 0,-17-16-1 0 0,14 15 54 0 0,-1 2 1 0 0,0-1-1 0 0,-22-11 0 0 0,32 21-67 0 0,-1-1 0 0 0,1 1 0 0 0,0 1 0 0 0,-1-1 0 0 0,1 1 0 0 0,-1 0 0 0 0,0 1 0 0 0,0-1 0 0 0,1 2 0 0 0,-1-1 0 0 0,0 1 0 0 0,-13 0 0 0 0,17 1-44 0 0,1 0-1 0 0,-1-1 1 0 0,1 1-1 0 0,-1 0 1 0 0,1 1-1 0 0,-1-1 1 0 0,1 0 0 0 0,-1 1-1 0 0,1-1 1 0 0,0 1-1 0 0,0 0 1 0 0,0 0-1 0 0,0 0 1 0 0,0 0 0 0 0,0 0-1 0 0,1 0 1 0 0,-1 0-1 0 0,1 1 1 0 0,-1-1-1 0 0,1 0 1 0 0,0 1 0 0 0,0 0-1 0 0,-1 4 1 0 0,-2 6 77 0 0,1 0 1 0 0,0 1-1 0 0,-1 20 1 0 0,3-19-47 0 0,-21 283 183 0 0,22-274-256 0 0,-1 33-20 0 0,3-1 0 0 0,15 97 0 0 0,-15-144 3 0 0,0-1 1 0 0,0 1-1 0 0,1-1 0 0 0,0 0 0 0 0,1 0 0 0 0,-1 0 0 0 0,2 0 1 0 0,-1-1-1 0 0,1 0 0 0 0,0 0 0 0 0,0 0 0 0 0,1 0 1 0 0,12 10-1 0 0,-13-13-96 0 0,0-1 0 0 0,0 0 0 0 0,1 0 0 0 0,-1 0 0 0 0,1 0-1 0 0,0-1 1 0 0,0 0 0 0 0,0 0 0 0 0,0-1 0 0 0,0 1 0 0 0,0-1 0 0 0,0-1 0 0 0,0 1 0 0 0,0-1 0 0 0,1 0 0 0 0,-1-1 0 0 0,0 1 0 0 0,0-1 0 0 0,0 0 0 0 0,8-3 0 0 0,31-13-1706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4:09.854"/>
    </inkml:context>
    <inkml:brush xml:id="br0">
      <inkml:brushProperty name="width" value="0.05" units="cm"/>
      <inkml:brushProperty name="height" value="0.05" units="cm"/>
      <inkml:brushProperty name="color" value="#FFC114"/>
    </inkml:brush>
  </inkml:definitions>
  <inkml:trace contextRef="#ctx0" brushRef="#br0">149 0 920 0 0,'0'0'307'0'0,"0"0"953"0"0,0 0 421 0 0,0 0 81 0 0,0 0-118 0 0,0 0-573 0 0,0 0-250 0 0,0 0-47 0 0,0 0-10 0 0,-4 9 728 0 0,-98 316 3403 0 0,92-296-4807 0 0,5-11-88 0 0,0 0 0 0 0,2 0 0 0 0,0 1 0 0 0,0 26 0 0 0,0 6 0 0 0,-2 50 0 0 0,1-11 0 0 0,3-48 39 0 0,1-1-1 0 0,3 1 1 0 0,1 0-1 0 0,12 49 0 0 0,-13-74 33 0 0,2 0-1 0 0,0 0 1 0 0,1 0-1 0 0,0-1 0 0 0,17 31 1 0 0,-17-38-34 0 0,0 0 1 0 0,0 0 0 0 0,1 0 0 0 0,0-1-1 0 0,1 0 1 0 0,0 0 0 0 0,0-1 0 0 0,0 0-1 0 0,1 0 1 0 0,16 8 0 0 0,-6-6 36 0 0,0-1 1 0 0,1-1-1 0 0,0-1 0 0 0,0 0 1 0 0,1-2-1 0 0,21 2 1 0 0,130 3 139 0 0,-96-7-147 0 0,234 9 221 0 0,149-6-208 0 0,428-14 330 0 0,327-80 256 0 0,-1015 68-563 0 0,182-17 230 0 0,-141 11-434 0 0,-77 8-86 0 0,-141 17-285 0 0,0-2 0 0 0,0 0 0 0 0,-1-2-1 0 0,30-11 1 0 0,-37 9-1391 0 0,-4-2-4256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4:10.194"/>
    </inkml:context>
    <inkml:brush xml:id="br0">
      <inkml:brushProperty name="width" value="0.05" units="cm"/>
      <inkml:brushProperty name="height" value="0.05" units="cm"/>
      <inkml:brushProperty name="color" value="#FFC114"/>
    </inkml:brush>
  </inkml:definitions>
  <inkml:trace contextRef="#ctx0" brushRef="#br0">17 5 7368 0 0,'3'-4'1394'0'0,"0"5"-357"0"0,0 15 256 0 0,-2 26 217 0 0,-1-40-1319 0 0,-11 203 3287 0 0,0 3-2670 0 0,8-50-473 0 0,1-7-5292 0 0,2-92-396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4.219"/>
    </inkml:context>
    <inkml:brush xml:id="br0">
      <inkml:brushProperty name="width" value="0.05" units="cm"/>
      <inkml:brushProperty name="height" value="0.05" units="cm"/>
      <inkml:brushProperty name="color" value="#FFC114"/>
    </inkml:brush>
  </inkml:definitions>
  <inkml:trace contextRef="#ctx0" brushRef="#br0">135 58 12296 0 0,'-11'-4'372'0'0,"0"0"0"0"0,0-1 0 0 0,0-1 0 0 0,1 0 0 0 0,-1 0 0 0 0,-10-9 0 0 0,7 7 1034 0 0,14 8-1337 0 0,0 0 0 0 0,-1-1 0 0 0,1 1 0 0 0,-1 0 0 0 0,1-1 0 0 0,0 1 0 0 0,-1 0 0 0 0,1 0 0 0 0,-1 0 0 0 0,1 0 0 0 0,-1-1 0 0 0,1 1 0 0 0,-1 0 0 0 0,1 0 0 0 0,0 0 0 0 0,-1 0 0 0 0,1 0 0 0 0,-1 0 0 0 0,1 0 0 0 0,-1 0 0 0 0,1 0 0 0 0,-1 0 0 0 0,1 0 0 0 0,-1 0 0 0 0,1 1 1 0 0,-1-1-1 0 0,1 0 0 0 0,-1 0 0 0 0,1 0 0 0 0,0 1 0 0 0,-1-1 0 0 0,1 0 0 0 0,-1 1 0 0 0,-5 24 531 0 0,1 1 0 0 0,1 0 1 0 0,2 0-1 0 0,0 36 0 0 0,12 109 690 0 0,-5-104-912 0 0,28 621-1085 0 0,10 12 707 0 0,42-1 0 0 0,96 396-7226 0 0,-164-1013 597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4.885"/>
    </inkml:context>
    <inkml:brush xml:id="br0">
      <inkml:brushProperty name="width" value="0.05" units="cm"/>
      <inkml:brushProperty name="height" value="0.05" units="cm"/>
      <inkml:brushProperty name="color" value="#FFC114"/>
    </inkml:brush>
  </inkml:definitions>
  <inkml:trace contextRef="#ctx0" brushRef="#br0">206 1100 11520 0 0,'-133'51'2162'0'0,"130"-50"-2002"0"0,0 0-1 0 0,0 0 1 0 0,0 0 0 0 0,0-1-1 0 0,0 1 1 0 0,0-1-1 0 0,0 1 1 0 0,0-1 0 0 0,0 0-1 0 0,0 0 1 0 0,0-1-1 0 0,0 1 1 0 0,0 0 0 0 0,0-1-1 0 0,0 0 1 0 0,-3-1-1 0 0,4 1-85 0 0,1 0-1 0 0,0 1 0 0 0,0-1 0 0 0,-1 0 0 0 0,1 0 1 0 0,0 0-1 0 0,0 0 0 0 0,0 0 0 0 0,0 0 1 0 0,1 0-1 0 0,-1-1 0 0 0,0 1 0 0 0,0 0 0 0 0,1 0 1 0 0,-1-1-1 0 0,0 1 0 0 0,1 0 0 0 0,-1-1 1 0 0,1 1-1 0 0,0-1 0 0 0,-1 1 0 0 0,1 0 1 0 0,0-1-1 0 0,0 1 0 0 0,0-1 0 0 0,0 1 0 0 0,0-1 1 0 0,1 1-1 0 0,-1 0 0 0 0,0-1 0 0 0,0 1 1 0 0,1-1-1 0 0,-1 1 0 0 0,1 0 0 0 0,1-2 0 0 0,13-32 502 0 0,1 1-1 0 0,40-59 0 0 0,-33 57-377 0 0,23-38 259 0 0,3 1-1 0 0,87-97 1 0 0,-104 138-399 0 0,1 3 0 0 0,1 1 0 0 0,1 1 0 0 0,65-36 1 0 0,165-65 120 0 0,-205 105 27 0 0,1 2 0 0 0,1 4 0 0 0,0 2 0 0 0,100-11 0 0 0,258 2 217 0 0,-362 23-413 0 0,24-1 49 0 0,323-19 97 0 0,-161-1-71 0 0,-210 16-15 0 0,36-10 0 0 0,-2 0 71 0 0,-67 16-141 0 0,0 0 0 0 0,-1 0 0 0 0,1 0 0 0 0,0 0 0 0 0,-1-1 1 0 0,1 1-1 0 0,0 0 0 0 0,-1 0 0 0 0,1-1 0 0 0,0 1 0 0 0,-1 0 1 0 0,1-1-1 0 0,-1 1 0 0 0,1-1 0 0 0,-1 1 0 0 0,1-1 0 0 0,-1 1 1 0 0,1-1-1 0 0,-1 1 0 0 0,1-1 0 0 0,-1 1 0 0 0,0-1 0 0 0,1 0 1 0 0,-1 1-1 0 0,0-1 0 0 0,1 1 0 0 0,-1-1 0 0 0,0 0 0 0 0,0 1 1 0 0,0-1-1 0 0,0 0 0 0 0,0 0 0 0 0,1 1 0 0 0,-1-1 0 0 0,0 0 1 0 0,-1 1-1 0 0,1-1 0 0 0,0 0 0 0 0,0 1 0 0 0,0-1 0 0 0,0 0 1 0 0,0 1-1 0 0,-1-1 0 0 0,1 0 0 0 0,0 1 0 0 0,-1-1 0 0 0,1 0 1 0 0,0 1-1 0 0,-1-2 0 0 0,-1-4-36 0 0,-6-35-212 0 0,20 60 195 0 0,13 76 9 0 0,23 193 0 0 0,-24-123-22 0 0,95 645 60 0 0,44 251 195 0 0,169 532-1180 0 0,-306-1484 890 0 0,86 394-336 0 0,-81-280-337 0 0,-27-128-5168 0 0,-4-37-1030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5.257"/>
    </inkml:context>
    <inkml:brush xml:id="br0">
      <inkml:brushProperty name="width" value="0.05" units="cm"/>
      <inkml:brushProperty name="height" value="0.05" units="cm"/>
      <inkml:brushProperty name="color" value="#FFC114"/>
    </inkml:brush>
  </inkml:definitions>
  <inkml:trace contextRef="#ctx0" brushRef="#br0">55 472 11520 0 0,'-12'12'548'0'0,"9"-8"-450"0"0,-1 0-1 0 0,1-1 1 0 0,-1 1-1 0 0,0-1 1 0 0,0 0 0 0 0,0 0-1 0 0,0 0 1 0 0,-7 2-1 0 0,10-4 951 0 0,1-1 348 0 0,2-2-1021 0 0,0 0 1 0 0,0 0-1 0 0,0 0 0 0 0,1 0 0 0 0,-1 0 1 0 0,1 1-1 0 0,-1-1 0 0 0,6-1 0 0 0,42-15-95 0 0,0 2 0 0 0,1 2 0 0 0,80-10 0 0 0,163-4 293 0 0,-146 18-275 0 0,315-19 752 0 0,-76 6-459 0 0,1108-149 573 0 0,-729 34-4562 0 0,-646 112 2136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08.896"/>
    </inkml:context>
    <inkml:brush xml:id="br0">
      <inkml:brushProperty name="width" value="0.05" units="cm"/>
      <inkml:brushProperty name="height" value="0.05" units="cm"/>
      <inkml:brushProperty name="color" value="#FFC114"/>
    </inkml:brush>
  </inkml:definitions>
  <inkml:trace contextRef="#ctx0" brushRef="#br0">229 69 5528 0 0,'-3'0'76'0'0,"0"0"0"0"0,-1-1 0 0 0,1 1 1 0 0,0-1-1 0 0,0 0 0 0 0,-6-2 0 0 0,-32-20 2505 0 0,6 3-237 0 0,21 14-1935 0 0,11 4-307 0 0,0 0 1 0 0,0 1-1 0 0,-1-1 0 0 0,1 1 0 0 0,-1 0 1 0 0,1 0-1 0 0,-1 0 0 0 0,1 0 1 0 0,-1 0-1 0 0,1 1 0 0 0,-1 0 0 0 0,0 0 1 0 0,1 0-1 0 0,-1 0 0 0 0,-6 1 1 0 0,9 0-95 0 0,-4 0 157 0 0,0 0-1 0 0,0 0 1 0 0,0 1-1 0 0,0 0 0 0 0,0 0 1 0 0,0 0-1 0 0,-4 4 1 0 0,8-6-139 0 0,1 1 1 0 0,0-1 0 0 0,-1 1 0 0 0,1-1 0 0 0,0 1-1 0 0,0 0 1 0 0,0-1 0 0 0,-1 1 0 0 0,1-1-1 0 0,0 1 1 0 0,0 0 0 0 0,0-1 0 0 0,0 1 0 0 0,0-1-1 0 0,0 1 1 0 0,0 0 0 0 0,0-1 0 0 0,0 1 0 0 0,0-1-1 0 0,0 1 1 0 0,1 0 0 0 0,-1-1 0 0 0,0 1-1 0 0,0-1 1 0 0,0 1 0 0 0,1 0 0 0 0,9 15 364 0 0,11 4 11 0 0,1-1-1 0 0,42 29 1 0 0,8 6-230 0 0,-44-31-88 0 0,-7-6-14 0 0,32 33 0 0 0,-38-33-14 0 0,7 6 80 0 0,-1 0 1 0 0,32 51 0 0 0,-50-69-82 0 0,-1 0-1 0 0,1 1 1 0 0,-1-1 0 0 0,0 1 0 0 0,-1 0 0 0 0,1 0 0 0 0,-1-1-1 0 0,-1 1 1 0 0,1 0 0 0 0,-1 0 0 0 0,0 0 0 0 0,0 0-1 0 0,-2 12 1 0 0,1-15 2 0 0,1 1-1 0 0,-1-1 0 0 0,0 1 0 0 0,-1-1 1 0 0,1 1-1 0 0,0-1 0 0 0,-1 0 1 0 0,0 0-1 0 0,0 0 0 0 0,0 0 1 0 0,0 0-1 0 0,0 0 0 0 0,-1 0 0 0 0,1-1 1 0 0,-1 1-1 0 0,0-1 0 0 0,0 0 1 0 0,0 0-1 0 0,0 0 0 0 0,0 0 1 0 0,0 0-1 0 0,0-1 0 0 0,-4 2 0 0 0,-6 0-10 0 0,0 0 0 0 0,0-1 0 0 0,1 0 0 0 0,-1-1 0 0 0,0-1 0 0 0,0 0 0 0 0,0-1 0 0 0,0 0 0 0 0,-22-5 0 0 0,18 2-115 0 0,0-1 0 0 0,0 0 0 0 0,1-2 0 0 0,-1 1 0 0 0,1-2-1 0 0,-24-16 1 0 0,36 22 23 0 0,1-1-1 0 0,0 1 1 0 0,0-1-1 0 0,0 0 1 0 0,0 0-1 0 0,0 0 0 0 0,-3-5 1 0 0,5 7 27 0 0,1 0 1 0 0,-1 0 0 0 0,1 1-1 0 0,0-1 1 0 0,-1 0-1 0 0,1 0 1 0 0,0 0-1 0 0,0 0 1 0 0,0 0 0 0 0,-1 0-1 0 0,1 1 1 0 0,0-1-1 0 0,0 0 1 0 0,0 0-1 0 0,1 0 1 0 0,-1 0 0 0 0,0 0-1 0 0,0 0 1 0 0,0 0-1 0 0,1 1 1 0 0,-1-1-1 0 0,0 0 1 0 0,1 0 0 0 0,-1 0-1 0 0,0 1 1 0 0,1-1-1 0 0,-1 0 1 0 0,1 0-1 0 0,0 1 1 0 0,-1-1 0 0 0,1 0-1 0 0,0 1 1 0 0,-1-1-1 0 0,1 1 1 0 0,0-1-1 0 0,-1 1 1 0 0,1-1-1 0 0,0 1 1 0 0,0-1 0 0 0,0 1-1 0 0,1-1 1 0 0,15-3-922 0 0,3 3-269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09.380"/>
    </inkml:context>
    <inkml:brush xml:id="br0">
      <inkml:brushProperty name="width" value="0.05" units="cm"/>
      <inkml:brushProperty name="height" value="0.05" units="cm"/>
      <inkml:brushProperty name="color" value="#FFC114"/>
    </inkml:brush>
  </inkml:definitions>
  <inkml:trace contextRef="#ctx0" brushRef="#br0">16 373 6448 0 0,'-7'9'669'0'0,"6"-8"-311"0"0,0 0-1 0 0,0 1 1 0 0,0-1-1 0 0,0 0 1 0 0,0 1-1 0 0,1-1 1 0 0,-1 1-1 0 0,1-1 1 0 0,-1 1-1 0 0,0 3 1 0 0,1-5-295 0 0,0 0 0 0 0,0 1 0 0 0,1-1 0 0 0,-1 0 0 0 0,0 0 0 0 0,0 1 0 0 0,0-1-1 0 0,0 0 1 0 0,0 0 0 0 0,0 1 0 0 0,1-1 0 0 0,-1 0 0 0 0,0 0 0 0 0,0 0 0 0 0,0 1 0 0 0,0-1 0 0 0,1 0 0 0 0,-1 0 0 0 0,0 0 0 0 0,0 0 0 0 0,1 1 0 0 0,-1-1 0 0 0,0 0 0 0 0,0 0 0 0 0,1 0 0 0 0,-1 0 0 0 0,0 0-1 0 0,0 0 1 0 0,1 0 0 0 0,-1 0 0 0 0,0 0 0 0 0,0 0 0 0 0,1 0 0 0 0,-1 0 0 0 0,0 0 0 0 0,1 0 0 0 0,4 0 315 0 0,1-1-1 0 0,-1-1 1 0 0,1 1 0 0 0,8-4-1 0 0,1 0 96 0 0,131-51 1584 0 0,-77 27-1827 0 0,-67 28-228 0 0,6-2 0 0 0,1 0-1 0 0,-1-1 1 0 0,1-1-1 0 0,-1 1 1 0 0,0-1-1 0 0,10-9 0 0 0,-12 9-8 0 0,1-1 0 0 0,-1-1 0 0 0,0 1 0 0 0,8-13-1 0 0,-12 16 7 0 0,-1 1-1 0 0,1-1 0 0 0,-1 1 0 0 0,0-1 0 0 0,0 0 0 0 0,0 1 0 0 0,-1-1 0 0 0,1 0 0 0 0,-1 0 1 0 0,1 0-1 0 0,-1 0 0 0 0,0 1 0 0 0,0-1 0 0 0,0 0 0 0 0,-1 0 0 0 0,1 0 0 0 0,0 0 0 0 0,-2-4 0 0 0,-2-6 24 0 0,-1 0 0 0 0,0 0-1 0 0,-1 1 1 0 0,-1 0-1 0 0,-10-17 1 0 0,11 22-5 0 0,1 0 0 0 0,-1 1 0 0 0,-1-1 0 0 0,1 1-1 0 0,-1 0 1 0 0,-1 0 0 0 0,1 1 0 0 0,-1 0 0 0 0,-9-4 0 0 0,14 7-4 0 0,-1 0 0 0 0,1 1 0 0 0,0 0 0 0 0,-1-1 0 0 0,1 1-1 0 0,-1 1 1 0 0,0-1 0 0 0,1 0 0 0 0,-1 1 0 0 0,0 0 0 0 0,1 0 0 0 0,-1 0 0 0 0,0 0 0 0 0,1 1-1 0 0,-1-1 1 0 0,1 1 0 0 0,-1 0 0 0 0,1 0 0 0 0,-1 0 0 0 0,1 1 0 0 0,-1-1 0 0 0,1 1 0 0 0,0 0 0 0 0,0 0-1 0 0,0 0 1 0 0,0 0 0 0 0,-3 3 0 0 0,1 0 43 0 0,0 0 0 0 0,0 1-1 0 0,1-1 1 0 0,0 1 0 0 0,0 1-1 0 0,0-1 1 0 0,1 0 0 0 0,0 1 0 0 0,0 0-1 0 0,0-1 1 0 0,1 1 0 0 0,-2 11-1 0 0,0 5 79 0 0,2 1-1 0 0,0-1 0 0 0,2 1 0 0 0,0 0 0 0 0,2-1 1 0 0,5 31-1 0 0,2-9-89 0 0,3 0 0 0 0,20 53-1 0 0,-22-74-43 0 0,1 0 0 0 0,1 0 0 0 0,0-1 0 0 0,18 23 0 0 0,-26-42 0 0 0,-1 1 0 0 0,1-1-1 0 0,-1 0 1 0 0,1 0 0 0 0,0-1-1 0 0,1 1 1 0 0,-1-1-1 0 0,6 4 1 0 0,-8-6-23 0 0,0-1 0 0 0,0 1 0 0 0,-1 0 0 0 0,1 0 0 0 0,0-1 0 0 0,0 1 0 0 0,0-1 0 0 0,0 0 0 0 0,0 1 0 0 0,0-1 0 0 0,0 0 0 0 0,0 0 0 0 0,0 0 0 0 0,0-1 0 0 0,0 1 0 0 0,-1 0 0 0 0,1-1 0 0 0,0 1 0 0 0,0-1 0 0 0,0 0 0 0 0,0 1 0 0 0,-1-1 0 0 0,1 0 0 0 0,0 0 0 0 0,-1 0 0 0 0,3-2 0 0 0,9-10-1036 0 0,0-4-3581 0 0,0-7-1428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09.723"/>
    </inkml:context>
    <inkml:brush xml:id="br0">
      <inkml:brushProperty name="width" value="0.05" units="cm"/>
      <inkml:brushProperty name="height" value="0.05" units="cm"/>
      <inkml:brushProperty name="color" value="#FFC114"/>
    </inkml:brush>
  </inkml:definitions>
  <inkml:trace contextRef="#ctx0" brushRef="#br0">0 44 13736 0 0,'1'8'1245'0'0,"28"104"1167"0"0,-19-66-1406 0 0,26 74 1 0 0,-3-10-511 0 0,-29-95-485 0 0,-1-1-94 0 0,1 1 0 0 0,0-1 0 0 0,1 0 0 0 0,0 0 0 0 0,11 18 0 0 0,-15-30-45 0 0,3-18-305 0 0,-1 0 0 0 0,-1 0 0 0 0,-1 0 0 0 0,0-1 0 0 0,-3-28 0 0 0,-2-115 1085 0 0,4 139-375 0 0,0 2 334 0 0,1 0-1 0 0,1-1 1 0 0,1 1 0 0 0,8-30-1 0 0,-11 46-526 0 0,1 1 1 0 0,-1 0-1 0 0,1-1 0 0 0,0 1 0 0 0,0 0 0 0 0,0-1 0 0 0,0 1 0 0 0,0 0 0 0 0,1 0 0 0 0,-1 0 1 0 0,1 0-1 0 0,-1 0 0 0 0,1 0 0 0 0,0 1 0 0 0,-1-1 0 0 0,1 0 0 0 0,0 1 0 0 0,0 0 0 0 0,0-1 0 0 0,0 1 1 0 0,1 0-1 0 0,-1 0 0 0 0,0 0 0 0 0,5-1 0 0 0,23-11 136 0 0,-17 8-582 0 0,0-1 0 0 0,0 0 0 0 0,-1-1 0 0 0,16-11-1 0 0,-3 2-2217 0 0,-13 6 416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6.231"/>
    </inkml:context>
    <inkml:brush xml:id="br0">
      <inkml:brushProperty name="width" value="0.05" units="cm"/>
      <inkml:brushProperty name="height" value="0.05" units="cm"/>
      <inkml:brushProperty name="color" value="#FFFFFF"/>
    </inkml:brush>
  </inkml:definitions>
  <inkml:trace contextRef="#ctx0" brushRef="#br0">7 0 6448 0 0,'0'0'498'0'0,"-6"5"213"0"0,5-2 5620 0 0,3 2-6073 0 0,-1-2-58 0 0,0 1 0 0 0,0 0-1 0 0,0-1 1 0 0,1 1-1 0 0,0-1 1 0 0,0 0 0 0 0,0 1-1 0 0,0-1 1 0 0,0 0 0 0 0,0 0-1 0 0,1 0 1 0 0,0 0 0 0 0,-1-1-1 0 0,1 1 1 0 0,0-1 0 0 0,0 0-1 0 0,1 0 1 0 0,3 2-1 0 0,15 9 429 0 0,1 0-1 0 0,33 28 0 0 0,-24-17-330 0 0,101 81 194 0 0,-17-12-329 0 0,292 197 19 0 0,-193-140-172 0 0,-155-108-44 0 0,325 251-1736 0 0,-294-214 552 0 0,15 14-857 0 0,-37-29-3159 0 0,-44-41 606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10.051"/>
    </inkml:context>
    <inkml:brush xml:id="br0">
      <inkml:brushProperty name="width" value="0.05" units="cm"/>
      <inkml:brushProperty name="height" value="0.05" units="cm"/>
      <inkml:brushProperty name="color" value="#FFC114"/>
    </inkml:brush>
  </inkml:definitions>
  <inkml:trace contextRef="#ctx0" brushRef="#br0">0 1 6912 0 0,'3'9'130'0'0,"0"0"0"0"0,-1 1 0 0 0,-1-1 0 0 0,2 19 0 0 0,2 12 2160 0 0,10 37 4737 0 0,1 0-4024 0 0,35 153-2177 0 0,-49-222-665 0 0,6 27-135 0 0,19 51 1 0 0,-23-75-23 0 0,1 0 0 0 0,0 0 0 0 0,1-1 1 0 0,0 1-1 0 0,0-1 0 0 0,1-1 0 0 0,1 1 0 0 0,11 10 0 0 0,-19-19-3 0 0,1-1 0 0 0,-1 1 0 0 0,0-1 0 0 0,1 1 0 0 0,-1-1-1 0 0,1 1 1 0 0,-1-1 0 0 0,1 0 0 0 0,-1 1 0 0 0,1-1 0 0 0,-1 0-1 0 0,1 0 1 0 0,-1 1 0 0 0,1-1 0 0 0,-1 0 0 0 0,1 0 0 0 0,-1 0-1 0 0,1 0 1 0 0,0 1 0 0 0,-1-1 0 0 0,1 0 0 0 0,-1 0 0 0 0,1 0-1 0 0,-1 0 1 0 0,1 0 0 0 0,0-1 0 0 0,-1 1 0 0 0,1 0 0 0 0,-1 0-1 0 0,1 0 1 0 0,-1 0 0 0 0,1-1 0 0 0,-1 1 0 0 0,2-1 0 0 0,-1 0 4 0 0,0-1 1 0 0,0 1 0 0 0,0-1 0 0 0,0 1-1 0 0,0-1 1 0 0,0 1 0 0 0,-1-1-1 0 0,1 0 1 0 0,-1 1 0 0 0,1-1 0 0 0,0-3-1 0 0,1-7 43 0 0,-1-1-1 0 0,0-16 0 0 0,-4-396 1885 0 0,3 415-2113 0 0,1 0 1 0 0,0 1-1 0 0,1-1 0 0 0,0 1 0 0 0,1-1 1 0 0,0 1-1 0 0,0 0 0 0 0,1 0 0 0 0,5-10 0 0 0,-5 6-1447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10.488"/>
    </inkml:context>
    <inkml:brush xml:id="br0">
      <inkml:brushProperty name="width" value="0.05" units="cm"/>
      <inkml:brushProperty name="height" value="0.05" units="cm"/>
      <inkml:brushProperty name="color" value="#FFC114"/>
    </inkml:brush>
  </inkml:definitions>
  <inkml:trace contextRef="#ctx0" brushRef="#br0">50 445 7832 0 0,'9'4'284'0'0,"-1"-1"0"0"0,1 1 1 0 0,14 2-1 0 0,-14-4 639 0 0,1 0-1 0 0,-1-1 1 0 0,1 0 0 0 0,-1-1 0 0 0,1 0-1 0 0,0-1 1 0 0,-1 0 0 0 0,1 0 0 0 0,-1-1 0 0 0,13-3-1 0 0,-20 4-844 0 0,0 0 0 0 0,0 0 0 0 0,0-1 0 0 0,0 1-1 0 0,0 0 1 0 0,-1-1 0 0 0,1 1 0 0 0,-1-1 0 0 0,1 1-1 0 0,-1-1 1 0 0,1 0 0 0 0,-1 1 0 0 0,0-1 0 0 0,0 0-1 0 0,0 0 1 0 0,0 0 0 0 0,0 0 0 0 0,0 0 0 0 0,-1 0-1 0 0,1 0 1 0 0,0-3 0 0 0,0-4 98 0 0,1 0-1 0 0,-1 0 1 0 0,0-13 0 0 0,-2 2-68 0 0,-1 1 0 0 0,-1-1 0 0 0,0 1 0 0 0,-1 0 0 0 0,-1 0 1 0 0,-9-19-1 0 0,2 8-77 0 0,-1 1-1 0 0,-34-53 1 0 0,41 72-47 0 0,-1 0-1 0 0,-1 1 1 0 0,-8-10 0 0 0,13 17-9 0 0,0-1 1 0 0,0 0-1 0 0,0 1 1 0 0,0 0-1 0 0,-1-1 1 0 0,1 2-1 0 0,-1-1 1 0 0,1 0-1 0 0,-1 0 1 0 0,1 1-1 0 0,-1 0 1 0 0,-7-2-1 0 0,10 4 13 0 0,-1-1-1 0 0,0 0 0 0 0,0 0 0 0 0,1 0 1 0 0,-1 1-1 0 0,0-1 0 0 0,1 1 0 0 0,-1 0 0 0 0,1-1 1 0 0,-1 1-1 0 0,1 0 0 0 0,-1 0 0 0 0,1 0 1 0 0,-1 0-1 0 0,1 0 0 0 0,0 0 0 0 0,0 0 1 0 0,-1 1-1 0 0,1-1 0 0 0,0 0 0 0 0,0 1 1 0 0,0-1-1 0 0,0 0 0 0 0,1 1 0 0 0,-2 2 0 0 0,-1 1 12 0 0,1 0-1 0 0,0 0 0 0 0,0 0 1 0 0,1 0-1 0 0,-1 0 0 0 0,1 1 1 0 0,-1 5-1 0 0,-1 28 201 0 0,1-17-181 0 0,0 1 0 0 0,2-1 0 0 0,2 31 0 0 0,5 32-124 0 0,-7-62 80 0 0,2 0-1 0 0,0 0 1 0 0,2 0 0 0 0,12 44-1 0 0,-1-21 37 0 0,-8-24 1 0 0,0-1-1 0 0,1 0 1 0 0,1 0 0 0 0,23 38 0 0 0,-13-31-159 0 0,-12-14-149 0 0,2-1-1 0 0,18 23 0 0 0,-25-33 238 0 0,1-1-1 0 0,-1 0 0 0 0,0 0 0 0 0,1 1 1 0 0,-1-2-1 0 0,1 1 0 0 0,-1 0 0 0 0,1 0 1 0 0,0-1-1 0 0,0 1 0 0 0,0-1 0 0 0,0 0 1 0 0,0 0-1 0 0,0 0 0 0 0,0-1 0 0 0,0 1 1 0 0,0-1-1 0 0,1 1 0 0 0,5-1 0 0 0,5-4-1523 0 0,1-6-71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10.847"/>
    </inkml:context>
    <inkml:brush xml:id="br0">
      <inkml:brushProperty name="width" value="0.05" units="cm"/>
      <inkml:brushProperty name="height" value="0.05" units="cm"/>
      <inkml:brushProperty name="color" value="#FFC114"/>
    </inkml:brush>
  </inkml:definitions>
  <inkml:trace contextRef="#ctx0" brushRef="#br0">75 252 7832 0 0,'0'0'356'0'0,"0"0"-7"0"0,-1 3-221 0 0,-14 38 2315 0 0,10-30-1401 0 0,1 0 1 0 0,-5 18 0 0 0,-2 28 300 0 0,-6 112 1 0 0,16-132-1331 0 0,2-1 1 0 0,1 1-1 0 0,2-1 1 0 0,11 46-1 0 0,-2-45 8 0 0,-12-35-13 0 0,-1-1-1 0 0,1 1 0 0 0,0 0 0 0 0,0 0 0 0 0,0-1 0 0 0,0 1 1 0 0,0-1-1 0 0,1 1 0 0 0,-1-1 0 0 0,0 1 0 0 0,1-1 1 0 0,-1 0-1 0 0,1 1 0 0 0,-1-1 0 0 0,1 0 0 0 0,0 0 1 0 0,1 1-1 0 0,-2-2-3 0 0,0 0 0 0 0,0-1 0 0 0,-1 1 0 0 0,1 0 0 0 0,0 0 0 0 0,0 0 0 0 0,-1-1 0 0 0,1 1-1 0 0,0 0 1 0 0,0 0 0 0 0,-1-1 0 0 0,1 1 0 0 0,0-1 0 0 0,-1 1 0 0 0,1-1 0 0 0,-1 1 0 0 0,1-1 0 0 0,-1 1 0 0 0,1-1 0 0 0,-1 0 0 0 0,1 1 0 0 0,-1-1 0 0 0,1 1 0 0 0,-1-1 0 0 0,0 0 0 0 0,1 0 0 0 0,-1 1 0 0 0,0-1 0 0 0,0 0 0 0 0,0 0 0 0 0,1 1 0 0 0,-1-1 0 0 0,0-1 0 0 0,2-29 87 0 0,-11-28 569 0 0,-28-103 0 0 0,24 107 30 0 0,1 0 0 0 0,3-1-1 0 0,3 0 1 0 0,2-113-1 0 0,4 158-537 0 0,1 0-1 0 0,1 1 1 0 0,0-1 0 0 0,0 1-1 0 0,1 0 1 0 0,0-1-1 0 0,1 1 1 0 0,0 1-1 0 0,1-1 1 0 0,0 1 0 0 0,0-1-1 0 0,1 2 1 0 0,0-1-1 0 0,1 0 1 0 0,-1 1 0 0 0,2 1-1 0 0,-1-1 1 0 0,17-11-1 0 0,-22 17-122 0 0,0 1-1 0 0,0-1 0 0 0,0 1 1 0 0,0 0-1 0 0,0 0 0 0 0,0 0 0 0 0,0 0 1 0 0,1 0-1 0 0,-1 1 0 0 0,0-1 1 0 0,1 1-1 0 0,-1-1 0 0 0,0 1 1 0 0,1 0-1 0 0,-1 0 0 0 0,1 0 1 0 0,-1 0-1 0 0,0 0 0 0 0,1 1 1 0 0,-1-1-1 0 0,0 1 0 0 0,1-1 1 0 0,-1 1-1 0 0,3 2 0 0 0,3 1 12 0 0,-1 0-1 0 0,-1 1 0 0 0,1 1 1 0 0,-1-1-1 0 0,10 11 0 0 0,1 2-305 0 0,-7-10-542 0 0,0 0 0 0 0,15 9 1 0 0,-11-9-1416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19.602"/>
    </inkml:context>
    <inkml:brush xml:id="br0">
      <inkml:brushProperty name="width" value="0.05" units="cm"/>
      <inkml:brushProperty name="height" value="0.05" units="cm"/>
      <inkml:brushProperty name="color" value="#FFC114"/>
    </inkml:brush>
  </inkml:definitions>
  <inkml:trace contextRef="#ctx0" brushRef="#br0">399 129 3224 0 0,'-16'-7'312'0'0,"-21"-23"1182"0"0,22 17 2296 0 0,-30-19 0 0 0,20 15-2052 0 0,19 12-1029 0 0,-1 0 1 0 0,0 1-1 0 0,-12-6 0 0 0,17 9-573 0 0,-1 0 1 0 0,1 0-1 0 0,-1 1 0 0 0,1-1 1 0 0,-1 1-1 0 0,1-1 0 0 0,-1 1 1 0 0,1 0-1 0 0,-1 0 0 0 0,1 0 0 0 0,-1 0 1 0 0,1 1-1 0 0,-1-1 0 0 0,1 1 1 0 0,-6 1-1 0 0,-3 2 238 0 0,8-3-281 0 0,0 0-1 0 0,0 0 0 0 0,0 0 0 0 0,0 1 0 0 0,0-1 0 0 0,0 1 1 0 0,1 0-1 0 0,-1 0 0 0 0,-3 3 0 0 0,5-4-83 0 0,-11 10 88 0 0,0 1 1 0 0,1 0 0 0 0,0 0 0 0 0,1 2-1 0 0,1-1 1 0 0,0 1 0 0 0,-12 25 0 0 0,12-16-94 0 0,1 0-1 0 0,-6 26 1 0 0,12-38-4 0 0,0 0 0 0 0,1 0 0 0 0,0 0 0 0 0,0 0 0 0 0,2 1-1 0 0,2 21 1 0 0,1-9-15 0 0,-3-13-12 0 0,1 1-1 0 0,0-1 1 0 0,1 0-1 0 0,1 0 1 0 0,-1 0-1 0 0,1 0 1 0 0,1 0-1 0 0,9 14 1 0 0,0-5-8 0 0,1-1 0 0 0,1-1 0 0 0,0 0 0 0 0,2-1 0 0 0,0-1 0 0 0,1 0-1 0 0,0-2 1 0 0,1 0 0 0 0,1-1 0 0 0,42 19 0 0 0,-56-29 48 0 0,0-1 0 0 0,0 0 0 0 0,0 0 0 0 0,0-1 0 0 0,0 0 0 0 0,1 0 0 0 0,-1-1 0 0 0,0 0 0 0 0,0 0 0 0 0,8-1 0 0 0,-1-2 19 0 0,-1 0-1 0 0,1-1 1 0 0,-1 0 0 0 0,17-8 0 0 0,-26 9-10 0 0,0 1 1 0 0,-1-1 0 0 0,1 0-1 0 0,-1 0 1 0 0,0 0-1 0 0,1-1 1 0 0,-1 1 0 0 0,-1-1-1 0 0,1 1 1 0 0,-1-1-1 0 0,1 0 1 0 0,-1 0 0 0 0,0 0-1 0 0,0-1 1 0 0,-1 1 0 0 0,1 0-1 0 0,-1-1 1 0 0,0 1-1 0 0,0-1 1 0 0,-1 1 0 0 0,1-1-1 0 0,-1 0 1 0 0,0 1-1 0 0,0-1 1 0 0,-1-5 0 0 0,-5-11 215 0 0,0 0 0 0 0,-11-22 0 0 0,14 35-189 0 0,-1 0 0 0 0,-1 0 0 0 0,1 0 0 0 0,-1 1 0 0 0,0 0 0 0 0,-1 0 0 0 0,-12-12 0 0 0,13 16-22 0 0,-1-1-1 0 0,1 1 0 0 0,-1 0 0 0 0,0 0 1 0 0,0 0-1 0 0,0 1 0 0 0,0 0 0 0 0,0 0 1 0 0,-11-1-1 0 0,-20-7-198 0 0,11-5-836 0 0,18 7-5340 0 0,4 0-350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19.960"/>
    </inkml:context>
    <inkml:brush xml:id="br0">
      <inkml:brushProperty name="width" value="0.05" units="cm"/>
      <inkml:brushProperty name="height" value="0.05" units="cm"/>
      <inkml:brushProperty name="color" value="#FFC114"/>
    </inkml:brush>
  </inkml:definitions>
  <inkml:trace contextRef="#ctx0" brushRef="#br0">1 0 3224 0 0,'0'0'581'0'0,"0"0"1232"0"0,2 2 2215 0 0,8 12-958 0 0,-7-8-2392 0 0,0 1 0 0 0,0-1 0 0 0,-1 0 0 0 0,0 1 0 0 0,3 13 0 0 0,3 13 632 0 0,0-9-151 0 0,7 41 0 0 0,4 10-393 0 0,-14-58-824 0 0,-4-12-76 0 0,1 1 1 0 0,0-1-1 0 0,-1 0 1 0 0,2 0-1 0 0,-1-1 1 0 0,0 1-1 0 0,1 0 1 0 0,5 6-1 0 0,-4-3-1329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20.327"/>
    </inkml:context>
    <inkml:brush xml:id="br0">
      <inkml:brushProperty name="width" value="0.05" units="cm"/>
      <inkml:brushProperty name="height" value="0.05" units="cm"/>
      <inkml:brushProperty name="color" value="#FFC114"/>
    </inkml:brush>
  </inkml:definitions>
  <inkml:trace contextRef="#ctx0" brushRef="#br0">265 172 2304 0 0,'-1'-7'203'0'0,"-6"-28"1010"0"0,5 23 807 0 0,-1 0 0 0 0,0-1 0 0 0,0 2 0 0 0,-1-1 0 0 0,-10-20 0 0 0,12 29-1644 0 0,1 1 0 0 0,-1-1 0 0 0,0 0 0 0 0,0 1 0 0 0,0 0 0 0 0,-1-1 1 0 0,1 1-1 0 0,-1 0 0 0 0,1 0 0 0 0,-1 0 0 0 0,0 1 0 0 0,1-1 0 0 0,-1 1 0 0 0,-4-2 0 0 0,3 2-399 0 0,0 0-1 0 0,0 0 1 0 0,0 0-1 0 0,0 1 1 0 0,0 0-1 0 0,0-1 1 0 0,-1 2-1 0 0,-5 0 1 0 0,-1 0 441 0 0,0 1 1 0 0,0 0-1 0 0,-20 8 0 0 0,27-9-353 0 0,1 1-1 0 0,-1 0 1 0 0,0 0-1 0 0,0 0 1 0 0,1 0-1 0 0,-1 1 0 0 0,1-1 1 0 0,0 1-1 0 0,0 0 1 0 0,0 0-1 0 0,0 0 1 0 0,0 1-1 0 0,-2 4 1 0 0,0 0-93 0 0,0 0 1 0 0,1 1-1 0 0,1 0 0 0 0,-1 0 1 0 0,1 0-1 0 0,1 0 0 0 0,0 0 1 0 0,0 1-1 0 0,1-1 0 0 0,0 1 0 0 0,1-1 1 0 0,0 1-1 0 0,0-1 0 0 0,1 1 1 0 0,0-1-1 0 0,1 1 0 0 0,0-1 1 0 0,0 0-1 0 0,1 0 0 0 0,0 0 1 0 0,1 0-1 0 0,0 0 0 0 0,0-1 1 0 0,11 16-1 0 0,-7-13 35 0 0,1-1 0 0 0,0 0 0 0 0,0 0-1 0 0,1-1 1 0 0,0-1 0 0 0,0 1 0 0 0,1-2 0 0 0,0 1 0 0 0,1-1-1 0 0,0-1 1 0 0,0 0 0 0 0,0-1 0 0 0,0 0 0 0 0,1-1 0 0 0,0-1 0 0 0,0 1-1 0 0,0-2 1 0 0,0 0 0 0 0,0-1 0 0 0,1 0 0 0 0,14-1 0 0 0,-19-1 55 0 0,0-1 1 0 0,0 1-1 0 0,0-1 0 0 0,-1-1 1 0 0,1 1-1 0 0,-1-2 1 0 0,0 1-1 0 0,0-1 1 0 0,0 0-1 0 0,12-9 1 0 0,-16 11-47 0 0,-1 0 1 0 0,0-1-1 0 0,-1 1 1 0 0,1-1-1 0 0,0 1 1 0 0,-1-1 0 0 0,1 0-1 0 0,-1 0 1 0 0,0 0-1 0 0,0 0 1 0 0,0 0-1 0 0,0-1 1 0 0,-1 1-1 0 0,1-1 1 0 0,-1 1 0 0 0,0-1-1 0 0,0 1 1 0 0,0-1-1 0 0,-1 0 1 0 0,1 1-1 0 0,-1-1 1 0 0,0 0-1 0 0,0 0 1 0 0,0 1 0 0 0,0-1-1 0 0,-1 0 1 0 0,-1-6-1 0 0,-6-12-486 0 0,-2 0 0 0 0,0 0 0 0 0,-2 1 0 0 0,0 0 0 0 0,-1 1 0 0 0,-29-33 0 0 0,24 33-1696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20.786"/>
    </inkml:context>
    <inkml:brush xml:id="br0">
      <inkml:brushProperty name="width" value="0.05" units="cm"/>
      <inkml:brushProperty name="height" value="0.05" units="cm"/>
      <inkml:brushProperty name="color" value="#FFC114"/>
    </inkml:brush>
  </inkml:definitions>
  <inkml:trace contextRef="#ctx0" brushRef="#br0">335 131 3224 0 0,'-4'-18'2246'0'0,"2"11"-855"0"0,-1 1 0 0 0,1 0 0 0 0,-1 1-1 0 0,-1-1 1 0 0,1 0 0 0 0,-7-6-1 0 0,6 7-1019 0 0,0 0 0 0 0,-1 1 0 0 0,1 0-1 0 0,-1 0 1 0 0,0 0 0 0 0,0 0-1 0 0,0 1 1 0 0,-1 0 0 0 0,1 0 0 0 0,-1 0-1 0 0,-9-2 1 0 0,-4-1 198 0 0,11 3-293 0 0,0 1 1 0 0,0 0 0 0 0,0 0 0 0 0,-12 0 0 0 0,17 2-230 0 0,-1 0 0 0 0,1 1 1 0 0,-1-1-1 0 0,1 1 1 0 0,-1 0-1 0 0,1-1 1 0 0,0 2-1 0 0,-1-1 1 0 0,1 0-1 0 0,0 1 1 0 0,0-1-1 0 0,0 1 1 0 0,-5 4-1 0 0,-4 3-109 0 0,1 0 0 0 0,1 0-1 0 0,0 2 1 0 0,0-1 0 0 0,1 1 0 0 0,0 0-1 0 0,-9 18 1 0 0,14-23-21 0 0,1 0-1 0 0,0 0 1 0 0,0 0 0 0 0,1 0 0 0 0,0 1-1 0 0,0-1 1 0 0,1 1 0 0 0,0 0 0 0 0,0-1-1 0 0,0 1 1 0 0,1 0 0 0 0,0 0-1 0 0,0-1 1 0 0,0 1 0 0 0,1 0 0 0 0,0 0-1 0 0,4 11 1 0 0,0-3 47 0 0,1 0 0 0 0,1 0 1 0 0,0-1-1 0 0,1 0 0 0 0,0-1 0 0 0,1 0 0 0 0,20 23 0 0 0,-15-20 22 0 0,1-2-1 0 0,1 1 0 0 0,0-2 1 0 0,1 0-1 0 0,1-1 0 0 0,23 12 1 0 0,-35-21 60 0 0,1 0 1 0 0,0-1 0 0 0,1 1-1 0 0,-1-1 1 0 0,0-1 0 0 0,0 1-1 0 0,1-1 1 0 0,-1-1 0 0 0,1 1-1 0 0,-1-1 1 0 0,1-1 0 0 0,-1 1-1 0 0,1-1 1 0 0,-1 0 0 0 0,0-1-1 0 0,1 0 1 0 0,-1 0 0 0 0,0-1-1 0 0,0 0 1 0 0,0 0 0 0 0,7-4-1 0 0,-8 3 4 0 0,0 0-1 0 0,-1 0 0 0 0,1 0 0 0 0,-1-1 0 0 0,0 1 0 0 0,0-1 1 0 0,-1 0-1 0 0,1-1 0 0 0,-1 1 0 0 0,0-1 0 0 0,0 0 0 0 0,-1 0 1 0 0,0 0-1 0 0,4-11 0 0 0,-5 11-26 0 0,-1 1 1 0 0,0-1-1 0 0,0 1 0 0 0,0-1 0 0 0,0 0 1 0 0,-1 1-1 0 0,0-1 0 0 0,0 0 1 0 0,-1 0-1 0 0,0 1 0 0 0,0-1 0 0 0,0 1 1 0 0,-1-1-1 0 0,1 1 0 0 0,-1-1 0 0 0,0 1 1 0 0,-1 0-1 0 0,-3-7 0 0 0,-10-12-106 0 0,-2 0 1 0 0,-21-24-1 0 0,4 11-6326 0 0,21 22-233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21.358"/>
    </inkml:context>
    <inkml:brush xml:id="br0">
      <inkml:brushProperty name="width" value="0.05" units="cm"/>
      <inkml:brushProperty name="height" value="0.05" units="cm"/>
      <inkml:brushProperty name="color" value="#FFC114"/>
    </inkml:brush>
  </inkml:definitions>
  <inkml:trace contextRef="#ctx0" brushRef="#br0">409 68 3680 0 0,'-7'-6'74'0'0,"5"4"-42"0"0,-1-1-1 0 0,0 1 1 0 0,0 0 0 0 0,0 0 0 0 0,0 0 0 0 0,0 0-1 0 0,0 0 1 0 0,-6-1 0 0 0,5 1 626 0 0,1 1 0 0 0,-1-1 0 0 0,0 0 0 0 0,1 0 1 0 0,-1-1-1 0 0,-4-3 0 0 0,-15-9 4369 0 0,19 14-4602 0 0,0-1 0 0 0,1 1 0 0 0,-1 0 0 0 0,0 0 0 0 0,0 0 0 0 0,0 1 0 0 0,0-1-1 0 0,0 1 1 0 0,0 0 0 0 0,0 0 0 0 0,0 0 0 0 0,0 1 0 0 0,0-1 0 0 0,1 1 0 0 0,-1 0 0 0 0,0 0 0 0 0,-4 2 0 0 0,-1 2-189 0 0,0 1 0 0 0,0-1 1 0 0,1 1-1 0 0,-1 1 0 0 0,-8 9 1 0 0,8-8-227 0 0,1 0 0 0 0,1 0 0 0 0,-1 1 0 0 0,1 0 0 0 0,1 0 0 0 0,-1 1 0 0 0,-6 14 0 0 0,11-18-123 0 0,-1 0 0 0 0,1 0 0 0 0,1 0 0 0 0,-1 0 1 0 0,1 0-1 0 0,0 0 0 0 0,0 0 0 0 0,1 1 0 0 0,-1-1 0 0 0,2 0 0 0 0,-1 1 0 0 0,1-1 0 0 0,-1 0 0 0 0,5 11 0 0 0,0 4-53 0 0,-2-10-46 0 0,1 0-1 0 0,-1 0 1 0 0,2 0 0 0 0,-1 0-1 0 0,10 14 1 0 0,-12-22 179 0 0,0-1-1 0 0,0 1 0 0 0,0-1 1 0 0,0 1-1 0 0,1-1 1 0 0,-1 0-1 0 0,1 0 0 0 0,0 0 1 0 0,-1 0-1 0 0,1-1 1 0 0,0 1-1 0 0,0-1 0 0 0,0 0 1 0 0,0 0-1 0 0,0 0 1 0 0,0 0-1 0 0,0 0 1 0 0,1-1-1 0 0,-1 1 0 0 0,0-1 1 0 0,0 0-1 0 0,1 0 1 0 0,-1 0-1 0 0,6-1 0 0 0,-4 0 98 0 0,0-1 0 0 0,0 0 0 0 0,0 0 0 0 0,0-1 0 0 0,0 1 0 0 0,-1-1 0 0 0,1 0 0 0 0,-1 0 0 0 0,0 0 0 0 0,0-1 0 0 0,0 0 0 0 0,0 0 0 0 0,-1 0 0 0 0,1 0 0 0 0,3-6 0 0 0,25-24 442 0 0,-30 33-451 0 0,-1 0-1 0 0,1 0 1 0 0,-1 0 0 0 0,1 0 0 0 0,0 0 0 0 0,-1 1 0 0 0,1-1-1 0 0,0 0 1 0 0,0 1 0 0 0,-1 0 0 0 0,1-1 0 0 0,0 1 0 0 0,0 0 0 0 0,0 0-1 0 0,0 0 1 0 0,0 0 0 0 0,-1 0 0 0 0,1 0 0 0 0,0 1 0 0 0,0-1 0 0 0,0 1-1 0 0,-1-1 1 0 0,1 1 0 0 0,0 0 0 0 0,-1-1 0 0 0,1 1 0 0 0,0 0-1 0 0,-1 0 1 0 0,1 0 0 0 0,-1 0 0 0 0,1 1 0 0 0,-1-1 0 0 0,0 0 0 0 0,1 1-1 0 0,0 1 1 0 0,3 2 24 0 0,-1 1 0 0 0,0-1 1 0 0,0 1-1 0 0,0 1 0 0 0,-1-1 0 0 0,0 0 0 0 0,0 1 0 0 0,2 7 0 0 0,7 25 9 0 0,-2 0-1 0 0,-1 1 1 0 0,-3 1-1 0 0,3 68 1 0 0,-3 8 35 0 0,-3-65 131 0 0,-3 68-1 0 0,-1-112-198 0 0,0 1-1 0 0,0-1 1 0 0,-1 0-1 0 0,0 0 1 0 0,-1 0-1 0 0,0 0 1 0 0,0 0-1 0 0,0-1 1 0 0,-10 15 0 0 0,10-18-35 0 0,0 0 1 0 0,0 0 0 0 0,0-1 0 0 0,0 1-1 0 0,-1-1 1 0 0,0 0 0 0 0,1 0 0 0 0,-1 0 0 0 0,0 0-1 0 0,-1-1 1 0 0,1 0 0 0 0,0 1 0 0 0,-1-2-1 0 0,1 1 1 0 0,-1 0 0 0 0,0-1 0 0 0,1 0-1 0 0,-7 1 1 0 0,-9-1-3 0 0,0 0 1 0 0,0-2-1 0 0,-1 0 0 0 0,1-1 0 0 0,0-1 1 0 0,1-1-1 0 0,-31-9 0 0 0,36 8-479 0 0,0 0 0 0 0,0-1 0 0 0,1-1 0 0 0,0 0-1 0 0,0 0 1 0 0,0-2 0 0 0,1 1 0 0 0,1-2 0 0 0,-1 1 0 0 0,-18-22 0 0 0,12 5-6956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21.722"/>
    </inkml:context>
    <inkml:brush xml:id="br0">
      <inkml:brushProperty name="width" value="0.05" units="cm"/>
      <inkml:brushProperty name="height" value="0.05" units="cm"/>
      <inkml:brushProperty name="color" value="#FFC114"/>
    </inkml:brush>
  </inkml:definitions>
  <inkml:trace contextRef="#ctx0" brushRef="#br0">2 0 2304 0 0,'0'0'101'0'0,"0"22"555"0"0,-1 2 6367 0 0,1 8 207 0 0,6 3-4730 0 0,86 259 1245 0 0,-80-252-3503 0 0,48 140 356 0 0,-37-108-450 0 0,-15-46-687 0 0,1-1-1 0 0,14 28 1 0 0,-19-48-1692 0 0,1-3-5339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22.117"/>
    </inkml:context>
    <inkml:brush xml:id="br0">
      <inkml:brushProperty name="width" value="0.05" units="cm"/>
      <inkml:brushProperty name="height" value="0.05" units="cm"/>
      <inkml:brushProperty name="color" value="#FFC114"/>
    </inkml:brush>
  </inkml:definitions>
  <inkml:trace contextRef="#ctx0" brushRef="#br0">55 267 14568 0 0,'9'18'1557'0'0,"-5"-13"-1279"0"0,1 1 1 0 0,0-2-1 0 0,0 1 1 0 0,0 0 0 0 0,0-1-1 0 0,1 0 1 0 0,0-1-1 0 0,0 1 1 0 0,0-1-1 0 0,0 0 1 0 0,10 3-1 0 0,-13-5-194 0 0,1 1-1 0 0,0-1 1 0 0,-1-1-1 0 0,1 1 1 0 0,0 0-1 0 0,0-1 0 0 0,-1 0 1 0 0,1 0-1 0 0,0 0 1 0 0,0 0-1 0 0,-1-1 0 0 0,1 1 1 0 0,0-1-1 0 0,0 0 1 0 0,-1 0-1 0 0,1 0 1 0 0,-1-1-1 0 0,1 1 0 0 0,-1-1 1 0 0,0 0-1 0 0,1 0 1 0 0,3-4-1 0 0,-2 2-37 0 0,-1 0 1 0 0,0 0-1 0 0,-1 0 1 0 0,1-1-1 0 0,-1 0 0 0 0,0 0 1 0 0,0 0-1 0 0,0 0 0 0 0,3-9 1 0 0,-3 2-7 0 0,1-1 0 0 0,-2 0 0 0 0,2-14 0 0 0,-3 20-38 0 0,-1 0 0 0 0,0 1 0 0 0,0-1 0 0 0,-1 0 0 0 0,0 0 0 0 0,0 0 0 0 0,-1 0-1 0 0,1 1 1 0 0,-1-1 0 0 0,-1 0 0 0 0,1 1 0 0 0,-1 0 0 0 0,0 0 0 0 0,-1 0 0 0 0,0 0 0 0 0,0 0 0 0 0,0 1 0 0 0,0-1 0 0 0,-8-6 0 0 0,4 5 12 0 0,0-1 1 0 0,-1 2 0 0 0,0-1 0 0 0,-1 1 0 0 0,1 1-1 0 0,-1-1 1 0 0,0 2 0 0 0,0-1 0 0 0,-1 1-1 0 0,1 1 1 0 0,-16-3 0 0 0,23 5-9 0 0,0 1 0 0 0,0 0 1 0 0,0 0-1 0 0,0 0 0 0 0,0 0 0 0 0,1 1 0 0 0,-1-1 1 0 0,0 1-1 0 0,0-1 0 0 0,0 1 0 0 0,0 0 0 0 0,0 0 1 0 0,1 0-1 0 0,-1 1 0 0 0,0-1 0 0 0,1 1 0 0 0,-1-1 1 0 0,1 1-1 0 0,0 0 0 0 0,-1 0 0 0 0,1 0 1 0 0,0 0-1 0 0,0 1 0 0 0,0-1 0 0 0,1 0 0 0 0,-1 1 1 0 0,1-1-1 0 0,-1 1 0 0 0,1 0 0 0 0,-2 4 0 0 0,-1 2 19 0 0,0 1 0 0 0,1 0-1 0 0,1 0 1 0 0,-1 0-1 0 0,2 1 1 0 0,-1-1 0 0 0,1 17-1 0 0,1-11-18 0 0,0 0 1 0 0,1 0-1 0 0,1 0 0 0 0,1 0 0 0 0,0-1 0 0 0,1 1 1 0 0,1-1-1 0 0,0 0 0 0 0,1 0 0 0 0,15 25 0 0 0,-5-15-20 0 0,2-2 0 0 0,1 0 0 0 0,0-1 0 0 0,27 23-1 0 0,-36-37 11 0 0,0 0 0 0 0,0-1 0 0 0,1 0 0 0 0,0 0 0 0 0,1-1 0 0 0,-1-1 0 0 0,1 0 0 0 0,0 0 0 0 0,0-1 0 0 0,1-1-1 0 0,-1 0 1 0 0,15 2 0 0 0,-11-4-217 0 0,-1 0 0 0 0,1 0-1 0 0,0-2 1 0 0,20-2 0 0 0,-4-4-393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8.422"/>
    </inkml:context>
    <inkml:brush xml:id="br0">
      <inkml:brushProperty name="width" value="0.05" units="cm"/>
      <inkml:brushProperty name="height" value="0.05" units="cm"/>
      <inkml:brushProperty name="color" value="#FFFFFF"/>
    </inkml:brush>
  </inkml:definitions>
  <inkml:trace contextRef="#ctx0" brushRef="#br0">75 429 5064 0 0,'0'2'153'0'0,"-1"-1"0"0"0,1 1 0 0 0,0-1 0 0 0,0 1 0 0 0,-1-1 0 0 0,1 1 0 0 0,-1-1 0 0 0,0 0 0 0 0,1 1 0 0 0,-1-1 0 0 0,0 0 0 0 0,0 0 0 0 0,0 1 0 0 0,0-1 0 0 0,0 0 0 0 0,0 0 0 0 0,0 0 0 0 0,0 0 0 0 0,0 0 0 0 0,0 0 1 0 0,0-1-1 0 0,-1 1 0 0 0,1 0 0 0 0,0-1 0 0 0,-1 1 0 0 0,1-1 0 0 0,-3 2 0 0 0,-6 2 1632 0 0,8-3-1565 0 0,-1 0 0 0 0,1 0-1 0 0,0 0 1 0 0,0 0-1 0 0,0 1 1 0 0,0-1-1 0 0,0 1 1 0 0,0-1 0 0 0,0 1-1 0 0,0 0 1 0 0,1 0-1 0 0,-1 0 1 0 0,0 0 0 0 0,1 0-1 0 0,0 0 1 0 0,0 0-1 0 0,-1 0 1 0 0,1 1 0 0 0,1-1-1 0 0,-2 4 1 0 0,1-2-43 0 0,1-1-1 0 0,0 1 1 0 0,0 0 0 0 0,0 0-1 0 0,0 0 1 0 0,1 0 0 0 0,0-1 0 0 0,-1 1-1 0 0,1 0 1 0 0,1-1 0 0 0,2 8-1 0 0,4 5 12 0 0,2 0 0 0 0,-1-1-1 0 0,2 0 1 0 0,16 17 0 0 0,-27-32-186 0 0,18 21 6 0 0,1-1-1 0 0,2-1 0 0 0,0-1 1 0 0,0 0-1 0 0,2-2 0 0 0,0-1 0 0 0,1 0 1 0 0,0-2-1 0 0,1-1 0 0 0,28 10 0 0 0,-34-15 15 0 0,5 2 122 0 0,0 0-1 0 0,1-2 0 0 0,0 0 1 0 0,35 4-1 0 0,-50-11-85 0 0,0 0-1 0 0,0 0 1 0 0,0-1-1 0 0,0 0 1 0 0,0-1-1 0 0,0 0 1 0 0,0 0 0 0 0,-1-1-1 0 0,1-1 1 0 0,-1 1-1 0 0,11-7 1 0 0,-15 7-30 0 0,0-1-1 0 0,0 1 1 0 0,0-1 0 0 0,-1 0-1 0 0,1 0 1 0 0,-1 0 0 0 0,0 0 0 0 0,0-1-1 0 0,-1 0 1 0 0,1 0 0 0 0,-1 0 0 0 0,0 0-1 0 0,0 0 1 0 0,-1-1 0 0 0,0 1-1 0 0,0-1 1 0 0,0 0 0 0 0,0 0 0 0 0,0-10-1 0 0,8-38 168 0 0,-6 33-100 0 0,-1 0 0 0 0,1-29 0 0 0,-4-26-3 0 0,-20-137 0 0 0,4 28-1600 0 0,13 119 664 0 0,3 31-797 0 0,3-1-77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59.082"/>
    </inkml:context>
    <inkml:brush xml:id="br0">
      <inkml:brushProperty name="width" value="0.05" units="cm"/>
      <inkml:brushProperty name="height" value="0.05" units="cm"/>
      <inkml:brushProperty name="color" value="#FFC114"/>
    </inkml:brush>
  </inkml:definitions>
  <inkml:trace contextRef="#ctx0" brushRef="#br0">5 1 5384 0 0,'0'0'232'0'0,"-4"7"56"0"0,4 4-224 0 0,0-3-64 0 0,0-8 0 0 0,0 11 0 0 0,0 1 72 0 0,0-4 8 0 0,0-8 0 0 0,0 0-2552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9:59.625"/>
    </inkml:context>
    <inkml:brush xml:id="br0">
      <inkml:brushProperty name="width" value="0.05" units="cm"/>
      <inkml:brushProperty name="height" value="0.05" units="cm"/>
      <inkml:brushProperty name="color" value="#FFC114"/>
    </inkml:brush>
  </inkml:definitions>
  <inkml:trace contextRef="#ctx0" brushRef="#br0">3 132 3224 0 0,'0'0'401'0'0,"0"0"478"0"0,0 0 213 0 0,0 0 41 0 0,0 0-58 0 0,0 0-283 0 0,0 0-120 0 0,0 0-28 0 0,0 0-19 0 0,0 0-61 0 0,0 0-27 0 0,0 0-7 0 0,0 0-28 0 0,0 0-106 0 0,-2 9 290 0 0,1 3-483 0 0,1 0 1 0 0,0 0 0 0 0,1 0-1 0 0,1 0 1 0 0,4 20-1 0 0,1 5-16 0 0,31 166 213 0 0,-9-75-436 0 0,-28-124-1169 0 0,-3-7 440 0 0,-10-20 174 0 0,-12-33 502 0 0,16 27 403 0 0,1-1-1 0 0,1 1 0 0 0,2-1 1 0 0,1 0-1 0 0,1 0 0 0 0,2 0 1 0 0,0 0-1 0 0,9-51 0 0 0,-5 61-267 0 0,0 0 152 0 0,0 1-1 0 0,1 0 1 0 0,10-23-1 0 0,-13 37-102 0 0,0 0 0 0 0,1 0 0 0 0,-1 0-1 0 0,1 1 1 0 0,1-1 0 0 0,-1 1 0 0 0,0 0-1 0 0,1 0 1 0 0,0 0 0 0 0,0 0-1 0 0,0 1 1 0 0,0 0 0 0 0,1 0 0 0 0,-1 0-1 0 0,1 0 1 0 0,9-4 0 0 0,-7 5-14 0 0,1-1 0 0 0,0 1 0 0 0,-1 0 0 0 0,1 1 1 0 0,0 0-1 0 0,0 0 0 0 0,0 0 0 0 0,0 1 0 0 0,0 0 0 0 0,0 1 1 0 0,-1 0-1 0 0,1 0 0 0 0,0 1 0 0 0,0 0 0 0 0,11 4 0 0 0,-17-5-63 0 0,0 0-1 0 0,0 0 1 0 0,0 0 0 0 0,-1 0-1 0 0,1 0 1 0 0,0 0-1 0 0,-1 0 1 0 0,1 1-1 0 0,-1-1 1 0 0,0 0-1 0 0,1 1 1 0 0,-1-1-1 0 0,0 1 1 0 0,0 0-1 0 0,0-1 1 0 0,0 1 0 0 0,0 0-1 0 0,0 0 1 0 0,0 0-1 0 0,-1-1 1 0 0,1 1-1 0 0,-1 0 1 0 0,1 0-1 0 0,-1 0 1 0 0,0 3-1 0 0,1-2 8 0 0,-1 1-1 0 0,0-1 1 0 0,0 0 0 0 0,-1 1-1 0 0,1-1 1 0 0,-1 1-1 0 0,-1 3 1 0 0,-2 18 114 0 0,4-21-116 0 0,-1-1-1 0 0,0 1 0 0 0,0 0 0 0 0,0 0 0 0 0,-1 0 0 0 0,1-1 1 0 0,-1 1-1 0 0,0-1 0 0 0,0 1 0 0 0,0-1 0 0 0,-1 0 0 0 0,1 0 1 0 0,-6 5-1 0 0,-2 3 23 0 0,0-1 0 0 0,-17 11 0 0 0,19-16-31 0 0,0 0-1 0 0,0 0 1 0 0,-1-1 0 0 0,1 0 0 0 0,-1 0 0 0 0,0-1 0 0 0,0-1 0 0 0,-1 1-1 0 0,-17 1 1 0 0,26-4-175 0 0,-1-1-1 0 0,1 1 1 0 0,0-1 0 0 0,0 1-1 0 0,0-1 1 0 0,-1 1-1 0 0,1-1 1 0 0,0 0-1 0 0,0 1 1 0 0,0-1-1 0 0,0 0 1 0 0,0 0-1 0 0,0 0 1 0 0,0 0-1 0 0,0 0 1 0 0,1 0-1 0 0,-1 0 1 0 0,0 0 0 0 0,0 0-1 0 0,1-1 1 0 0,-1 1-1 0 0,1 0 1 0 0,-1 0-1 0 0,1-1 1 0 0,0 1-1 0 0,-1 0 1 0 0,1 0-1 0 0,0-1 1 0 0,0 0-1 0 0,-2-3-1215 0 0,2-3-4897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00.030"/>
    </inkml:context>
    <inkml:brush xml:id="br0">
      <inkml:brushProperty name="width" value="0.05" units="cm"/>
      <inkml:brushProperty name="height" value="0.05" units="cm"/>
      <inkml:brushProperty name="color" value="#FFC114"/>
    </inkml:brush>
  </inkml:definitions>
  <inkml:trace contextRef="#ctx0" brushRef="#br0">1 104 7856 0 0,'0'0'362'0'0,"0"0"-11"0"0,0 0-120 0 0,0 0 315 0 0,0 0 166 0 0,0 0 31 0 0,8 9 810 0 0,0 4-792 0 0,-1 1 0 0 0,-1-1 0 0 0,0 1 0 0 0,0 0-1 0 0,-2 1 1 0 0,5 19 0 0 0,12 35 710 0 0,-13-47-1210 0 0,-2 0 0 0 0,0 1-1 0 0,3 26 1 0 0,-19-90-204 0 0,5 25-55 0 0,0 0 0 0 0,2 0-1 0 0,-3-34 1 0 0,5 27 9 0 0,1 0 154 0 0,1-1-1 0 0,3-23 1 0 0,-3 40-83 0 0,0 0-1 0 0,1 0 1 0 0,0 0 0 0 0,1 0 0 0 0,-1 1 0 0 0,1-1 0 0 0,0 1 0 0 0,1-1 0 0 0,0 1-1 0 0,8-11 1 0 0,-1 5 71 0 0,0 0-1 0 0,17-14 1 0 0,-24 24-180 0 0,-1-1-1 0 0,1 0 1 0 0,0 1 0 0 0,0-1 0 0 0,0 1-1 0 0,0 1 1 0 0,0-1 0 0 0,1 0 0 0 0,-1 1-1 0 0,0 0 1 0 0,1 0 0 0 0,-1 0 0 0 0,6 0-1 0 0,-9 1-1637 0 0,-1 0-5561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00.413"/>
    </inkml:context>
    <inkml:brush xml:id="br0">
      <inkml:brushProperty name="width" value="0.05" units="cm"/>
      <inkml:brushProperty name="height" value="0.05" units="cm"/>
      <inkml:brushProperty name="color" value="#FFC114"/>
    </inkml:brush>
  </inkml:definitions>
  <inkml:trace contextRef="#ctx0" brushRef="#br0">182 209 9648 0 0,'0'0'438'0'0,"-1"-16"164"0"0,-15-21 644 0 0,3 12-172 0 0,5 9-438 0 0,-1 2 0 0 0,0-1 0 0 0,-1 1 1 0 0,0 1-1 0 0,-14-15 0 0 0,22 27-567 0 0,0-2 72 0 0,0 0-1 0 0,-1 1 0 0 0,0-1 1 0 0,0 1-1 0 0,0 0 0 0 0,0 0 1 0 0,0 0-1 0 0,0 0 1 0 0,0 0-1 0 0,0 1 0 0 0,-1-1 1 0 0,-5-1-1 0 0,8 3-78 0 0,0 0-1 0 0,-1 0 1 0 0,1 0-1 0 0,0 0 1 0 0,0 0-1 0 0,0 0 1 0 0,0 0-1 0 0,0 0 0 0 0,-1 1 1 0 0,1-1-1 0 0,0 0 1 0 0,0 1-1 0 0,0-1 1 0 0,0 1-1 0 0,0-1 1 0 0,0 1-1 0 0,-2 0 1 0 0,2 1-10 0 0,0-1-1 0 0,-1 1 1 0 0,1-1 0 0 0,0 1 0 0 0,0-1 0 0 0,0 1 0 0 0,0 0-1 0 0,1-1 1 0 0,-1 1 0 0 0,0 0 0 0 0,1 0 0 0 0,-1-1 0 0 0,1 1 0 0 0,-1 3-1 0 0,0 49 273 0 0,11 2-324 0 0,-10-24-247 0 0,8 56 0 0 0,-6-74 166 0 0,1 0 0 0 0,1 0-1 0 0,0 0 1 0 0,1-1-1 0 0,1 1 1 0 0,8 14-1 0 0,-12-24 34 0 0,1 0 0 0 0,0-1 0 0 0,0 1-1 0 0,0-1 1 0 0,0 0 0 0 0,0 0 0 0 0,0 0-1 0 0,1 0 1 0 0,0 0 0 0 0,-1-1 0 0 0,1 0-1 0 0,0 0 1 0 0,0 0 0 0 0,0 0 0 0 0,7 2-1 0 0,-10-4-163 0 0,8-20-601 0 0,-9 17 712 0 0,0-1 0 0 0,0 1-1 0 0,0 0 1 0 0,0-1 0 0 0,-1 1-1 0 0,1-1 1 0 0,-1 1 0 0 0,0 0 0 0 0,0 0-1 0 0,-2-5 1 0 0,-18-33-1113 0 0,12 22-71 0 0,0-2-3968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00.798"/>
    </inkml:context>
    <inkml:brush xml:id="br0">
      <inkml:brushProperty name="width" value="0.05" units="cm"/>
      <inkml:brushProperty name="height" value="0.05" units="cm"/>
      <inkml:brushProperty name="color" value="#FFC114"/>
    </inkml:brush>
  </inkml:definitions>
  <inkml:trace contextRef="#ctx0" brushRef="#br0">36 0 15632 0 0,'-8'19'1667'0'0,"-2"5"-1666"0"0,7-19 261 0 0,0 1 1 0 0,1 0-1 0 0,0 0 1 0 0,0-1-1 0 0,1 1 1 0 0,0 1-1 0 0,-2 11 0 0 0,3-14-65 0 0,0 3-81 0 0,-1 0-1 0 0,1-1 1 0 0,0 1 0 0 0,1 0 0 0 0,0-1 0 0 0,0 1 0 0 0,0 0 0 0 0,1-1 0 0 0,-1 0 0 0 0,2 1-1 0 0,-1-1 1 0 0,1 0 0 0 0,0 0 0 0 0,6 9 0 0 0,-8-14-748 0 0,-1-1-228 0 0,0 1-1173 0 0,3 3-4512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01.157"/>
    </inkml:context>
    <inkml:brush xml:id="br0">
      <inkml:brushProperty name="width" value="0.05" units="cm"/>
      <inkml:brushProperty name="height" value="0.05" units="cm"/>
      <inkml:brushProperty name="color" value="#FFC114"/>
    </inkml:brush>
  </inkml:definitions>
  <inkml:trace contextRef="#ctx0" brushRef="#br0">25 94 9216 0 0,'-1'0'69'0'0,"0"1"1"0"0,-1 0-1 0 0,1 0 0 0 0,0 0 1 0 0,0 0-1 0 0,0 0 1 0 0,0 0-1 0 0,0 0 0 0 0,0 0 1 0 0,0 0-1 0 0,0 1 1 0 0,0-1-1 0 0,-1 2 0 0 0,-5 7 281 0 0,7-9 82 0 0,-1 1 1 0 0,1-1-1 0 0,0 1 1 0 0,-1-1-1 0 0,1 1 0 0 0,0-1 1 0 0,0 1-1 0 0,0-1 1 0 0,0 1-1 0 0,0-1 0 0 0,1 1 1 0 0,-1-1-1 0 0,0 1 1 0 0,2 1-1 0 0,-1 11 1671 0 0,-1-6-1809 0 0,1 0 0 0 0,0 1 0 0 0,0-1 0 0 0,1 0 0 0 0,0 0 0 0 0,0 0 0 0 0,1 0 0 0 0,0 0 0 0 0,7 13 0 0 0,1 5-9 0 0,1 4-51 0 0,2 0 0 0 0,29 47 1 0 0,-34-62-163 0 0,2-1 0 0 0,0 0 0 0 0,0-1 1 0 0,1 0-1 0 0,1 0 0 0 0,23 16 0 0 0,-31-25-57 0 0,0-1-1 0 0,0 0 1 0 0,0 0-1 0 0,1 0 1 0 0,-1-1-1 0 0,1 0 1 0 0,0 0 0 0 0,-1 0-1 0 0,1-1 1 0 0,0 1-1 0 0,0-1 1 0 0,0-1-1 0 0,11 1 1 0 0,-12-2-9 0 0,-1 0 1 0 0,1 0 0 0 0,-1 0 0 0 0,1 0-1 0 0,-1 0 1 0 0,0-1 0 0 0,0 0-1 0 0,1 0 1 0 0,-1 0 0 0 0,0-1-1 0 0,-1 1 1 0 0,1-1 0 0 0,0 0-1 0 0,-1 0 1 0 0,0 0 0 0 0,1 0 0 0 0,-1-1-1 0 0,3-5 1 0 0,3-5 38 0 0,0-1 0 0 0,-1 0 0 0 0,-1-1 0 0 0,0 1 0 0 0,-2-2 0 0 0,1 1 0 0 0,-2-1 0 0 0,4-29 0 0 0,-1 2-26 0 0,3-35 26 0 0,3-81 38 0 0,-5 123-1180 0 0,-7 20-209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01.546"/>
    </inkml:context>
    <inkml:brush xml:id="br0">
      <inkml:brushProperty name="width" value="0.05" units="cm"/>
      <inkml:brushProperty name="height" value="0.05" units="cm"/>
      <inkml:brushProperty name="color" value="#FFC114"/>
    </inkml:brush>
  </inkml:definitions>
  <inkml:trace contextRef="#ctx0" brushRef="#br0">302 166 8288 0 0,'1'-3'120'0'0,"0"1"0"0"0,0 0 1 0 0,0 0-1 0 0,0 0 0 0 0,0-1 1 0 0,-1 1-1 0 0,1-1 0 0 0,-1 1 1 0 0,1 0-1 0 0,-1-1 0 0 0,0 1 1 0 0,0-1-1 0 0,0 1 0 0 0,-1-1 1 0 0,1 1-1 0 0,0 0 0 0 0,-1-1 1 0 0,-1-3-1 0 0,-2-3 1037 0 0,1 1 0 0 0,-2 0 0 0 0,-8-12 0 0 0,8 12-458 0 0,0 2-380 0 0,0 1 0 0 0,-1-1 0 0 0,0 1 0 0 0,0 0 0 0 0,0 0 0 0 0,-1 1 0 0 0,0 0 0 0 0,0 0 0 0 0,0 0 0 0 0,0 1 0 0 0,0 0 0 0 0,-1 0 0 0 0,0 1 0 0 0,-9-2 0 0 0,11 4-249 0 0,1 0 1 0 0,-1 0-1 0 0,1 0 0 0 0,0 1 1 0 0,-1-1-1 0 0,1 1 0 0 0,0 1 1 0 0,-1-1-1 0 0,1 1 0 0 0,0 0 1 0 0,0 0-1 0 0,0 0 0 0 0,0 1 1 0 0,1 0-1 0 0,-1 0 1 0 0,1 0-1 0 0,-1 0 0 0 0,1 1 1 0 0,0 0-1 0 0,1-1 0 0 0,-1 2 1 0 0,0-1-1 0 0,1 0 0 0 0,0 1 1 0 0,-4 8-1 0 0,0-1-124 0 0,2 0 0 0 0,0 1 0 0 0,1 0 0 0 0,0 0-1 0 0,0 0 1 0 0,2 0 0 0 0,0 0 0 0 0,0 1 0 0 0,1 17 0 0 0,-6 50-793 0 0,8-78 814 0 0,-1 1 0 0 0,0-1 0 0 0,1 0 0 0 0,0 0-1 0 0,-1 0 1 0 0,1 0 0 0 0,1 0 0 0 0,-1 0-1 0 0,0 0 1 0 0,1 0 0 0 0,-1 0 0 0 0,1-1 0 0 0,0 1-1 0 0,0-1 1 0 0,0 1 0 0 0,0-1 0 0 0,3 3 0 0 0,-1-1-8 0 0,1-1 1 0 0,0 1-1 0 0,0-1 1 0 0,0 0 0 0 0,0 0-1 0 0,0 0 1 0 0,1-1-1 0 0,5 2 1 0 0,-4-2 48 0 0,0-1 1 0 0,0 0-1 0 0,0-1 0 0 0,-1 1 0 0 0,1-1 1 0 0,0 0-1 0 0,0-1 0 0 0,0 0 0 0 0,9-2 1 0 0,-8 2 193 0 0,-1-1 0 0 0,1 1 0 0 0,0 1 0 0 0,0 0 0 0 0,-1 0 0 0 0,10 1 0 0 0,-15 0-143 0 0,1 0-1 0 0,0 0 1 0 0,-1 0-1 0 0,0 1 0 0 0,1-1 1 0 0,-1 1-1 0 0,0-1 0 0 0,0 1 1 0 0,0 0-1 0 0,0 0 1 0 0,0-1-1 0 0,0 2 0 0 0,0-1 1 0 0,-1 0-1 0 0,1 0 1 0 0,-1 0-1 0 0,1 1 0 0 0,0 2 1 0 0,13 17 47 0 0,-14-21-250 0 0,-1-1-74 0 0,0 0-20 0 0,0 0-260 0 0,1 0-1086 0 0,5 0-462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01.908"/>
    </inkml:context>
    <inkml:brush xml:id="br0">
      <inkml:brushProperty name="width" value="0.05" units="cm"/>
      <inkml:brushProperty name="height" value="0.05" units="cm"/>
      <inkml:brushProperty name="color" value="#FFC114"/>
    </inkml:brush>
  </inkml:definitions>
  <inkml:trace contextRef="#ctx0" brushRef="#br0">109 0 12528 0 0,'0'0'572'0'0,"0"0"-11"0"0,-1 19-192 0 0,-1-7 759 0 0,0 0 1 0 0,1 0-1 0 0,1 23 0 0 0,3-2 8 0 0,10 42 0 0 0,-2-14-434 0 0,4 33-251 0 0,5-2 1 0 0,47 136-1 0 0,-63-215-1267 0 0,1-1 0 0 0,0 0-1 0 0,1-1 1 0 0,0 1-1 0 0,1-1 1 0 0,0 0 0 0 0,0-1-1 0 0,1 1 1 0 0,12 10 0 0 0,-3-9-5532 0 0</inkml:trace>
  <inkml:trace contextRef="#ctx0" brushRef="#br0" timeOffset="1">0 269 13040 0 0,'0'0'597'0'0,"0"0"-9"0"0,0 0-220 0 0,0 0 481 0 0,6 20 3302 0 0,-2-16-3906 0 0,0-1 1 0 0,1 0 0 0 0,-1 0 0 0 0,1-1-1 0 0,-1 1 1 0 0,1-1 0 0 0,0 0 0 0 0,0 0-1 0 0,0-1 1 0 0,0 0 0 0 0,0 0 0 0 0,0 0-1 0 0,0 0 1 0 0,0-1 0 0 0,10 0 0 0 0,2 2 20 0 0,2 0-37 0 0,-12-1-195 0 0,-1 0 1 0 0,0-1 0 0 0,1 1 0 0 0,-1-1 0 0 0,0-1-1 0 0,8 0 1 0 0,8-4-159 0 0,-1 0 0 0 0,34-14 1 0 0,-17-1-3739 0 0,-26 12-3496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02.270"/>
    </inkml:context>
    <inkml:brush xml:id="br0">
      <inkml:brushProperty name="width" value="0.05" units="cm"/>
      <inkml:brushProperty name="height" value="0.05" units="cm"/>
      <inkml:brushProperty name="color" value="#FFC114"/>
    </inkml:brush>
  </inkml:definitions>
  <inkml:trace contextRef="#ctx0" brushRef="#br0">2 425 9384 0 0,'0'0'63'0'0,"0"0"0"0"0,0 1 0 0 0,-1-1 0 0 0,1 0 0 0 0,0 0 0 0 0,0 0 0 0 0,0 0 1 0 0,0 1-1 0 0,0-1 0 0 0,0 0 0 0 0,0 0 0 0 0,0 0 0 0 0,0 1 0 0 0,0-1 0 0 0,0 0 0 0 0,0 0 1 0 0,0 0-1 0 0,0 0 0 0 0,0 1 0 0 0,0-1 0 0 0,0 0 0 0 0,0 0 0 0 0,0 0 0 0 0,0 1 0 0 0,0-1 0 0 0,0 0 1 0 0,1 0-1 0 0,-1 0 0 0 0,0 0 0 0 0,0 1 0 0 0,0-1 0 0 0,0 0 0 0 0,0 0 0 0 0,0 0 0 0 0,1 0 1 0 0,-1 0-1 0 0,0 0 0 0 0,0 1 0 0 0,0-1 0 0 0,0 0 0 0 0,1 0 0 0 0,-1 0 0 0 0,0 0 0 0 0,0 0 1 0 0,0 0-1 0 0,0 0 0 0 0,1 0 0 0 0,-1 0 0 0 0,0 0 0 0 0,0 0 0 0 0,0 0 0 0 0,1 0 0 0 0,-1 0 0 0 0,0 0 1 0 0,0 0-1 0 0,0 0 0 0 0,1 0 0 0 0,19-5 1329 0 0,23-15 69 0 0,-34 14-1039 0 0,2 1 1 0 0,-1 1-1 0 0,15-5 1 0 0,20-10 605 0 0,-4 1-398 0 0,-29 13-451 0 0,0-1 1 0 0,17-9-1 0 0,-25 11-150 0 0,0 1 0 0 0,0 0 0 0 0,0-1 0 0 0,0 0-1 0 0,0 1 1 0 0,-1-2 0 0 0,0 1 0 0 0,0 0 0 0 0,4-8-1 0 0,-3 5 6 0 0,-1 0 0 0 0,0 0 0 0 0,-1 0-1 0 0,0 0 1 0 0,0-1 0 0 0,0 1 0 0 0,-1-1 0 0 0,0 1-1 0 0,-1-1 1 0 0,1 1 0 0 0,-1-1 0 0 0,-1 1-1 0 0,0-1 1 0 0,0 1 0 0 0,0-1 0 0 0,-1 1 0 0 0,0-1-1 0 0,0 1 1 0 0,-1 0 0 0 0,-3-7 0 0 0,1 6 28 0 0,1 0 1 0 0,-1 0 0 0 0,-1 0-1 0 0,0 1 1 0 0,0 0 0 0 0,0 0-1 0 0,0 1 1 0 0,-1-1 0 0 0,-1 1-1 0 0,1 1 1 0 0,-1-1 0 0 0,1 1-1 0 0,-2 1 1 0 0,1 0 0 0 0,-17-7-1 0 0,22 10-61 0 0,0 0-1 0 0,1 0 0 0 0,-1 0 0 0 0,0 1 0 0 0,1-1 1 0 0,-1 1-1 0 0,0 0 0 0 0,0 0 0 0 0,1 0 0 0 0,-1 0 1 0 0,0 0-1 0 0,0 0 0 0 0,0 1 0 0 0,1-1 0 0 0,-1 1 1 0 0,0 0-1 0 0,1 0 0 0 0,-1 0 0 0 0,1 0 0 0 0,-1 0 1 0 0,1 1-1 0 0,-1-1 0 0 0,1 1 0 0 0,0 0 0 0 0,0-1 1 0 0,0 1-1 0 0,0 0 0 0 0,0 0 0 0 0,0 0 0 0 0,0 1 1 0 0,1-1-1 0 0,-1 0 0 0 0,1 1 0 0 0,0-1 1 0 0,-2 4-1 0 0,-3 9-13 0 0,1-1 1 0 0,1 1-1 0 0,0 1 1 0 0,1-1-1 0 0,-1 16 1 0 0,2-17 29 0 0,0 9-39 0 0,0-1 1 0 0,2 1 0 0 0,1-1-1 0 0,5 36 1 0 0,26 86-70 0 0,-31-138 76 0 0,1-1 0 0 0,0 1 0 0 0,0-1 0 0 0,1 0 0 0 0,-1 0-1 0 0,1 0 1 0 0,0 0 0 0 0,1 0 0 0 0,-1 0 0 0 0,1-1 0 0 0,0 0 0 0 0,0 0 0 0 0,8 6-1 0 0,-9-7 3 0 0,1-1-1 0 0,-1 0 1 0 0,1-1-1 0 0,0 1 1 0 0,0 0-1 0 0,0-1 1 0 0,-1 0-1 0 0,1 0 1 0 0,0 0-1 0 0,0-1 1 0 0,1 1-1 0 0,-1-1 1 0 0,0 0-1 0 0,0 0 1 0 0,0 0-1 0 0,0 0 0 0 0,0-1 1 0 0,0 0-1 0 0,0 0 1 0 0,4-1-1 0 0,55-24-2223 0 0,-35 15 1082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8.733"/>
    </inkml:context>
    <inkml:brush xml:id="br0">
      <inkml:brushProperty name="width" value="0.05" units="cm"/>
      <inkml:brushProperty name="height" value="0.05" units="cm"/>
      <inkml:brushProperty name="color" value="#FFC114"/>
    </inkml:brush>
  </inkml:definitions>
  <inkml:trace contextRef="#ctx0" brushRef="#br0">3496 0 5064 0 0,'0'0'389'0'0,"0"0"-62"0"0,0 0 665 0 0,0 0 321 0 0,0 0 60 0 0,-10 8 1030 0 0,3-5-1781 0 0,0-1 0 0 0,0 0 0 0 0,0 0 1 0 0,0 0-1 0 0,0-1 0 0 0,-13 1 0 0 0,-14 3 888 0 0,-143 44 1075 0 0,54-19-2174 0 0,36-11-134 0 0,-439 83 147 0 0,457-89-452 0 0,-125 40 0 0 0,77-19 20 0 0,-172 55 8 0 0,70-20-53 0 0,84-27-51 0 0,56-15 28 0 0,3-4 28 0 0,-152 52-119 0 0,-180 100 103 0 0,201-81 64 0 0,24-12 0 0 0,94-46-16 0 0,-12 8-21 0 0,84-37-102 0 0,13-6 139 0 0,0 1-1 0 0,0 0 1 0 0,0 0-1 0 0,0 0 0 0 0,1 0 1 0 0,-1 0-1 0 0,1 1 1 0 0,0 0-1 0 0,-1 0 1 0 0,1 0-1 0 0,0 0 0 0 0,1 0 1 0 0,-1 0-1 0 0,1 1 1 0 0,-1 0-1 0 0,1-1 0 0 0,-3 7 1 0 0,5-10 0 0 0,-1 3-9 0 0,0 0 1 0 0,0 1 0 0 0,0-1-1 0 0,1 0 1 0 0,-1 0 0 0 0,1 1 0 0 0,-1-1-1 0 0,1 0 1 0 0,0 1 0 0 0,1-1-1 0 0,-1 0 1 0 0,0 0 0 0 0,1 1-1 0 0,0-1 1 0 0,0 0 0 0 0,2 5 0 0 0,-1-1 2 0 0,1 0 0 0 0,0-1 0 0 0,1 1 1 0 0,-1-1-1 0 0,1 1 0 0 0,6 6 0 0 0,65 69-58 0 0,-46-49 125 0 0,-22-26-14 0 0,0 1 0 0 0,0 0 0 0 0,-1 1-1 0 0,10 15 1 0 0,1 11 56 0 0,3-1 0 0 0,1-1 0 0 0,1-1 0 0 0,2-1 0 0 0,1-1 0 0 0,56 52 0 0 0,-60-64-77 0 0,-1 1 0 0 0,32 37 0 0 0,-47-50-5 0 0,-1 0 0 0 0,0-1 0 0 0,0 1-1 0 0,-1 1 1 0 0,0-1 0 0 0,0 0 0 0 0,0 1 0 0 0,-1 0 0 0 0,0-1-1 0 0,0 1 1 0 0,0 0 0 0 0,-1 0 0 0 0,0 0 0 0 0,-1 0 0 0 0,0 1-1 0 0,0 8 1 0 0,-5 19 217 0 0,1 71 0 0 0,4-105-176 0 0,0-1 14 0 0,-9 19 238 0 0,13-18-314 0 0,0-1 0 0 0,-1 1 0 0 0,1-1 0 0 0,0 1 0 0 0,0-1 0 0 0,6-1 0 0 0,0-3 0 0 0,-6 2 0 0 0,-1 1 0 0 0,0-1 0 0 0,1 1 0 0 0,-1 0 0 0 0,1 0 0 0 0,-1 0 0 0 0,1 1 0 0 0,0-1 0 0 0,-1 1 0 0 0,1 0 0 0 0,0 0 0 0 0,3 0 0 0 0,-2 1 0 0 0,1-1 0 0 0,-1 0 0 0 0,1 0 0 0 0,-1-1 0 0 0,10-2 0 0 0,15-1 0 0 0,116 9 31 0 0,-81-1 9 0 0,1-3-1 0 0,120-14 1 0 0,171-51 162 0 0,-216 39 107 0 0,274-13 0 0 0,127 5 314 0 0,-8-59-472 0 0,-336 39-527 0 0,348-145 0 0 0,-487 177 279 0 0,-37 13 70 0 0,0 0 0 0 0,24-13 0 0 0,-45 21 9 0 0,-1 0 0 0 0,1-1 0 0 0,-1 1 0 0 0,1 0 0 0 0,-1 0 0 0 0,1 0 0 0 0,-1 0 0 0 0,1-1 0 0 0,-1 1 0 0 0,1 0 0 0 0,-1 0 0 0 0,0-1 0 0 0,1 1 0 0 0,-1 0 0 0 0,0-1 0 0 0,1 1 0 0 0,-1 0 0 0 0,0-1 0 0 0,1 1 0 0 0,-1-1 0 0 0,0 1 0 0 0,0 0 0 0 0,1-1 0 0 0,-1 1 0 0 0,0-1 0 0 0,0 1 0 0 0,0-1 0 0 0,0 0 0 0 0,-11-3-1571 0 0,-5-1-115 0 0,12 1 1121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49.414"/>
    </inkml:context>
    <inkml:brush xml:id="br0">
      <inkml:brushProperty name="width" value="0.05" units="cm"/>
      <inkml:brushProperty name="height" value="0.05" units="cm"/>
      <inkml:brushProperty name="color" value="#FFFFFF"/>
    </inkml:brush>
  </inkml:definitions>
  <inkml:trace contextRef="#ctx0" brushRef="#br0">2327 0 9072 0 0,'-7'6'329'0'0,"-1"0"1"0"0,-1 0 0 0 0,1-1-1 0 0,-1-1 1 0 0,0 1 0 0 0,0-1 0 0 0,-16 5-1 0 0,-74 12 3828 0 0,67-16-3262 0 0,-34 11-1 0 0,-140 68 2037 0 0,110-41-1926 0 0,-116 46-494 0 0,-396 184 1298 0 0,62-11-1809 0 0,442-221-1026 0 0,-110 30 0 0 0,183-64-758 0 0,2 0-468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9.156"/>
    </inkml:context>
    <inkml:brush xml:id="br0">
      <inkml:brushProperty name="width" value="0.05" units="cm"/>
      <inkml:brushProperty name="height" value="0.05" units="cm"/>
      <inkml:brushProperty name="color" value="#FFC114"/>
    </inkml:brush>
  </inkml:definitions>
  <inkml:trace contextRef="#ctx0" brushRef="#br0">1 0 13272 0 0,'0'0'605'0'0,"0"0"-9"0"0,8 20 212 0 0,-2-4-370 0 0,-4-12-352 0 0,-1 0 0 0 0,1-1 0 0 0,-1 1 0 0 0,1 0 0 0 0,0-1 0 0 0,1 0 0 0 0,2 5 0 0 0,16 16 613 0 0,-1 2-1 0 0,19 34 0 0 0,-8-12-158 0 0,-6-10-282 0 0,-3 1 0 0 0,-1 2 0 0 0,-2 0-1 0 0,27 86 1 0 0,-21-33-134 0 0,17 123-1 0 0,-40-207-158 0 0,50 287 284 0 0,-37-231-1142 0 0,3-2 0 0 0,38 92 0 0 0,-38-114-341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1.842"/>
    </inkml:context>
    <inkml:brush xml:id="br0">
      <inkml:brushProperty name="width" value="0.05" units="cm"/>
      <inkml:brushProperty name="height" value="0.05" units="cm"/>
      <inkml:brushProperty name="color" value="#FFC114"/>
    </inkml:brush>
  </inkml:definitions>
  <inkml:trace contextRef="#ctx0" brushRef="#br0">1 1 6480 0 0,'0'0'297'0'0,"0"0"-9"0"0,0 2-188 0 0,14 29 622 0 0,17 30 0 0 0,12 28-215 0 0,-26-51-495 0 0,-8-17-12 0 0,-1 0 0 0 0,8 30 0 0 0,21 76-815 0 0,-32-101-1236 0 0,0-4-651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2.203"/>
    </inkml:context>
    <inkml:brush xml:id="br0">
      <inkml:brushProperty name="width" value="0.05" units="cm"/>
      <inkml:brushProperty name="height" value="0.05" units="cm"/>
      <inkml:brushProperty name="color" value="#FFC114"/>
    </inkml:brush>
  </inkml:definitions>
  <inkml:trace contextRef="#ctx0" brushRef="#br0">96 679 4144 0 0,'-15'-31'691'0'0,"0"-2"1"0"0,2 1-1 0 0,1-2 1 0 0,-8-41-1 0 0,13 48-118 0 0,2-1 1 0 0,1 1-1 0 0,2-1 0 0 0,0 0 1 0 0,2 0-1 0 0,1 1 0 0 0,5-31 1 0 0,-3 34 25 0 0,2-1 0 0 0,1 1 0 0 0,0 1 0 0 0,2-1 0 0 0,14-28 0 0 0,-20 48-494 0 0,1 0 0 0 0,-1 0 0 0 0,1 0 0 0 0,0 1 0 0 0,1-1 0 0 0,-1 1-1 0 0,1-1 1 0 0,6-4 0 0 0,-8 7-45 0 0,0-1 0 0 0,0 1 0 0 0,0 0 0 0 0,0 0 0 0 0,0 0 1 0 0,0 0-1 0 0,0 0 0 0 0,0 0 0 0 0,1 1 0 0 0,-1-1 0 0 0,0 1 0 0 0,1-1 0 0 0,-1 1 0 0 0,0 0 0 0 0,1 0 0 0 0,-1 0 0 0 0,0 0 0 0 0,0 0 0 0 0,4 1 0 0 0,0 1 1 0 0,0 1-1 0 0,0-1 0 0 0,-1 1 0 0 0,1 0 1 0 0,0 0-1 0 0,-1 1 0 0 0,0-1 0 0 0,0 1 0 0 0,0 1 1 0 0,-1-1-1 0 0,8 9 0 0 0,-4-2 45 0 0,0 0-1 0 0,-1 0 1 0 0,0 1 0 0 0,-1 0-1 0 0,0 0 1 0 0,7 22 0 0 0,-11-25-46 0 0,1 0 1 0 0,-1 1 0 0 0,-1-1 0 0 0,0 0-1 0 0,0 1 1 0 0,-1-1 0 0 0,0 1-1 0 0,-1-1 1 0 0,0 0 0 0 0,-3 15-1 0 0,2-19-54 0 0,0-1-1 0 0,0 1 0 0 0,0-1 0 0 0,0 0 0 0 0,-1 0 0 0 0,0 0 1 0 0,0 0-1 0 0,0 0 0 0 0,0 0 0 0 0,-1-1 0 0 0,1 0 1 0 0,-1 1-1 0 0,0-1 0 0 0,0-1 0 0 0,0 1 0 0 0,0-1 0 0 0,0 1 1 0 0,-1-1-1 0 0,1 0 0 0 0,-1-1 0 0 0,1 1 0 0 0,-1-1 1 0 0,0 0-1 0 0,0 0 0 0 0,1 0 0 0 0,-1-1 0 0 0,0 0 1 0 0,-8 0-1 0 0,-23-1-165 0 0,25 2 20 0 0,1-1 0 0 0,-1-1 0 0 0,0 1 0 0 0,1-2 0 0 0,-15-3 0 0 0,23 4-208 0 0,2 1-783 0 0,0 0-3223 0 0,0 0-1379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2.793"/>
    </inkml:context>
    <inkml:brush xml:id="br0">
      <inkml:brushProperty name="width" value="0.05" units="cm"/>
      <inkml:brushProperty name="height" value="0.05" units="cm"/>
      <inkml:brushProperty name="color" value="#FFC114"/>
    </inkml:brush>
  </inkml:definitions>
  <inkml:trace contextRef="#ctx0" brushRef="#br0">0 1 8576 0 0,'0'0'396'0'0,"0"0"-12"0"0,0 10 332 0 0,2 8-371 0 0,1 0 1 0 0,0 0-1 0 0,1 0 1 0 0,1 0-1 0 0,1-1 1 0 0,8 19-1 0 0,13 39-51 0 0,-18-47-257 0 0,2-1 0 0 0,1 0 0 0 0,23 36 0 0 0,-23-40-23 0 0,-8-16-3 0 0,1-1-1 0 0,0 0 1 0 0,0 0-1 0 0,0-1 1 0 0,11 10-1 0 0,-13-12-15 0 0,0-1 0 0 0,0 1-1 0 0,0-1 1 0 0,1 0-1 0 0,-1 0 1 0 0,1 0 0 0 0,0 0-1 0 0,-1 0 1 0 0,1-1 0 0 0,0 0-1 0 0,0 0 1 0 0,6 1 0 0 0,-8-2 18 0 0,-1 0 0 0 0,1 0 0 0 0,0 0 0 0 0,0 0 0 0 0,0-1 1 0 0,0 1-1 0 0,-1-1 0 0 0,1 1 0 0 0,0-1 0 0 0,0 0 0 0 0,-1 0 0 0 0,1 0 1 0 0,-1 1-1 0 0,1-2 0 0 0,-1 1 0 0 0,1 0 0 0 0,-1 0 0 0 0,1 0 1 0 0,-1-1-1 0 0,0 1 0 0 0,0 0 0 0 0,0-1 0 0 0,0 0 0 0 0,0 1 0 0 0,0-1 1 0 0,0 1-1 0 0,0-1 0 0 0,-1 0 0 0 0,1 0 0 0 0,0 1 0 0 0,-1-1 1 0 0,0 0-1 0 0,1-2 0 0 0,0-6 126 0 0,0 1 0 0 0,-1 0 0 0 0,0-1 0 0 0,-3-17 0 0 0,-4-11 378 0 0,-1 0 0 0 0,-28-73 0 0 0,32 87-182 0 0,4 20-244 0 0,-1 1 1 0 0,1-1-1 0 0,-1 1 0 0 0,0-1 0 0 0,0 0 0 0 0,-2-4 0 0 0,2 6 86 0 0,1 2-1 0 0,0 0 12 0 0,0 0 50 0 0,0 0 18 0 0,1 2-187 0 0,0 0 1 0 0,0 1-1 0 0,0-1 0 0 0,-1 0 1 0 0,1 0-1 0 0,0 0 1 0 0,-1 0-1 0 0,1 5 0 0 0,0 0 80 0 0,13 53 371 0 0,-2-4-2112 0 0,34 95 0 0 0,-34-127-4166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3.346"/>
    </inkml:context>
    <inkml:brush xml:id="br0">
      <inkml:brushProperty name="width" value="0.05" units="cm"/>
      <inkml:brushProperty name="height" value="0.05" units="cm"/>
      <inkml:brushProperty name="color" value="#FFC114"/>
    </inkml:brush>
  </inkml:definitions>
  <inkml:trace contextRef="#ctx0" brushRef="#br0">0 0 2304 0 0,'0'0'460'0'0,"0"0"1091"0"0,0 0 472 0 0,0 0 97 0 0,0 0-160 0 0,0 0-757 0 0,1 2-328 0 0,11 23 807 0 0,-7-15-1179 0 0,0 0 0 0 0,6 18-1 0 0,39 136 927 0 0,-4-11-1217 0 0,-13-49-814 0 0,-33-102 237 0 0,0-2-78 0 0,0 0-18 0 0,0 0-22 0 0,-6-40-1854 0 0,-1 5 2111 0 0,-12-61 906 0 0,17 72-163 0 0,1 17-301 0 0,0 1 0 0 0,0-1 0 0 0,0 0 0 0 0,1 1 0 0 0,0-1 0 0 0,1 1 0 0 0,0-1 0 0 0,0 1 0 0 0,0-1 0 0 0,0 1 0 0 0,1-1 0 0 0,5-11 1 0 0,1 2 151 0 0,-8 15-349 0 0,0-1 0 0 0,1 1 0 0 0,-1 0-1 0 0,1 0 1 0 0,-1 0 0 0 0,1-1 0 0 0,0 1 0 0 0,-1 0 0 0 0,1 0 0 0 0,0 0 0 0 0,0 0 0 0 0,0 0 0 0 0,0 0 0 0 0,0 0 0 0 0,0 0 0 0 0,0 1-1 0 0,0-1 1 0 0,0 0 0 0 0,0 0 0 0 0,0 1 0 0 0,0-1 0 0 0,1 1 0 0 0,-1-1 0 0 0,0 1 0 0 0,0 0 0 0 0,1-1 0 0 0,-1 1 0 0 0,0 0 0 0 0,2 0-1 0 0,1 0 20 0 0,0 0-1 0 0,0 0 0 0 0,0 1 0 0 0,0 0 0 0 0,0 0 0 0 0,0 0 0 0 0,0 0 1 0 0,0 0-1 0 0,0 1 0 0 0,-1 0 0 0 0,1 0 0 0 0,-1 0 0 0 0,1 0 0 0 0,-1 0 0 0 0,0 1 1 0 0,0-1-1 0 0,0 1 0 0 0,0 0 0 0 0,0 0 0 0 0,-1 0 0 0 0,4 5 0 0 0,2 3 295 0 0,-1 0 0 0 0,0 0 0 0 0,0 1 0 0 0,-1 0 0 0 0,5 15-1 0 0,-7-14-63 0 0,-1 0 0 0 0,-1 0 0 0 0,0 0 0 0 0,0 0 0 0 0,-1 14 0 0 0,-2-22-239 0 0,1 1 0 0 0,-1-1 0 0 0,0 0 0 0 0,0 0-1 0 0,0 0 1 0 0,-1 0 0 0 0,0-1 0 0 0,0 1 0 0 0,0 0-1 0 0,-1-1 1 0 0,1 1 0 0 0,-1-1 0 0 0,0 0 0 0 0,0 0-1 0 0,-1 0 1 0 0,1 0 0 0 0,-1-1 0 0 0,0 1 0 0 0,-6 4-1 0 0,5-6-141 0 0,1 0-1 0 0,-1 1 0 0 0,1-2 0 0 0,-1 1 0 0 0,0 0 0 0 0,0-1 1 0 0,0 0-1 0 0,0 0 0 0 0,0-1 0 0 0,-7 1 0 0 0,-2-7-3423 0 0,14 0 1751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3.721"/>
    </inkml:context>
    <inkml:brush xml:id="br0">
      <inkml:brushProperty name="width" value="0.05" units="cm"/>
      <inkml:brushProperty name="height" value="0.05" units="cm"/>
      <inkml:brushProperty name="color" value="#FFC114"/>
    </inkml:brush>
  </inkml:definitions>
  <inkml:trace contextRef="#ctx0" brushRef="#br0">1 0 5528 0 0,'0'0'422'0'0,"0"12"1390"0"0,5 38 4244 0 0,16 26-3014 0 0,-1 0-1871 0 0,13 48-347 0 0,-24-92-701 0 0,37 133-2712 0 0,-42-151-3368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4.353"/>
    </inkml:context>
    <inkml:brush xml:id="br0">
      <inkml:brushProperty name="width" value="0.05" units="cm"/>
      <inkml:brushProperty name="height" value="0.05" units="cm"/>
      <inkml:brushProperty name="color" value="#FFC114"/>
    </inkml:brush>
  </inkml:definitions>
  <inkml:trace contextRef="#ctx0" brushRef="#br0">1 206 11112 0 0,'0'0'506'0'0,"0"0"-4"0"0,1 0-322 0 0,5 3-28 0 0,-4-3 530 0 0,-2 0 228 0 0,5 11 912 0 0,-4-8-1716 0 0,1-1 0 0 0,-1 1 0 0 0,1-1 0 0 0,-1 0 0 0 0,1 0 0 0 0,0 0 0 0 0,0 0 0 0 0,0 0 1 0 0,0 0-1 0 0,0-1 0 0 0,0 1 0 0 0,4 1 0 0 0,-4-2-157 0 0,0-1 1 0 0,0 0-1 0 0,1 0 0 0 0,-1 0 1 0 0,0-1-1 0 0,0 1 1 0 0,0 0-1 0 0,1-1 1 0 0,-1 1-1 0 0,0-1 0 0 0,0 0 1 0 0,0 0-1 0 0,0 0 1 0 0,0 0-1 0 0,2-2 1 0 0,1 2 467 0 0,-1-1 1 0 0,0 1 0 0 0,1 0 0 0 0,-1 0 0 0 0,0 0-1 0 0,1 0 1 0 0,-1 1 0 0 0,1-1 0 0 0,0 1 0 0 0,8 2 0 0 0,7-2 124 0 0,-17 1-333 0 0,0-1-193 0 0,1 1 1 0 0,-1-1-1 0 0,1 0 0 0 0,-1 0 0 0 0,1 0 0 0 0,-1 0 0 0 0,0-1 0 0 0,1 1 0 0 0,-1-1 0 0 0,0 0 1 0 0,5-1-1 0 0,-3 0-26 0 0,0 1 1 0 0,0-1 0 0 0,0 1 0 0 0,0-1 0 0 0,0-1-1 0 0,0 1 1 0 0,-1-1 0 0 0,1 0 0 0 0,6-5 0 0 0,-9 6-10 0 0,-1 1 1 0 0,1-1 0 0 0,-1 0 0 0 0,1 0 0 0 0,-1 0-1 0 0,0 0 1 0 0,1 0 0 0 0,-1 0 0 0 0,0 0-1 0 0,0 0 1 0 0,-1-1 0 0 0,1 1 0 0 0,0 0 0 0 0,-1 0-1 0 0,1-1 1 0 0,-1 1 0 0 0,0 0 0 0 0,0-1-1 0 0,0 1 1 0 0,0-1 0 0 0,0 1 0 0 0,0 0 0 0 0,-2-5-1 0 0,0-1-106 0 0,0 0 0 0 0,-1 1 0 0 0,1-1 0 0 0,-2 1 0 0 0,1 0 0 0 0,-1 0 0 0 0,0 0 0 0 0,-1 1 0 0 0,1-1-1 0 0,-8-7 1 0 0,-1-5 65 0 0,12 17 58 0 0,0 0-1 0 0,0 0 1 0 0,0 0-1 0 0,0 1 1 0 0,0-1-1 0 0,-1 0 1 0 0,1 1-1 0 0,0-1 0 0 0,-1 1 1 0 0,-3-3-1 0 0,-4-4-9 0 0,-5-3-29 0 0,13 11 41 0 0,1 0-1 0 0,-1 0 1 0 0,0 0 0 0 0,1 0 0 0 0,-1 1-1 0 0,1-1 1 0 0,-1 0 0 0 0,0 0-1 0 0,1 1 1 0 0,-1-1 0 0 0,1 1-1 0 0,-1-1 1 0 0,1 0 0 0 0,-1 1-1 0 0,1-1 1 0 0,-1 1 0 0 0,1-1 0 0 0,-1 1-1 0 0,1-1 1 0 0,-1 1 0 0 0,1-1-1 0 0,0 1 1 0 0,0 0 0 0 0,-1-1-1 0 0,1 1 1 0 0,0 0 0 0 0,0-1 0 0 0,-1 2-1 0 0,0 15 59 0 0,25 113 18 0 0,-18-96-161 0 0,15 47-1 0 0,-1-2-95 0 0,-15-60-176 0 0,11 27-1 0 0,1 1-3217 0 0,-14-34-2142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4.712"/>
    </inkml:context>
    <inkml:brush xml:id="br0">
      <inkml:brushProperty name="width" value="0.05" units="cm"/>
      <inkml:brushProperty name="height" value="0.05" units="cm"/>
      <inkml:brushProperty name="color" value="#FFC114"/>
    </inkml:brush>
  </inkml:definitions>
  <inkml:trace contextRef="#ctx0" brushRef="#br0">27 24 920 0 0,'0'-8'80'0'0,"3"4"-80"0"0,-3 1 0 0 0,0 0 0 0 0,-3 3 2184 0 0,-2-5 424 0 0,5 5 80 0 0,-5 0 24 0 0,1 5-1736 0 0,4-5-344 0 0,-3 3-72 0 0,3 4-16 0 0,0-7-416 0 0,-5 11-128 0 0,0-3 0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0:35.045"/>
    </inkml:context>
    <inkml:brush xml:id="br0">
      <inkml:brushProperty name="width" value="0.05" units="cm"/>
      <inkml:brushProperty name="height" value="0.05" units="cm"/>
      <inkml:brushProperty name="color" value="#FFC114"/>
    </inkml:brush>
  </inkml:definitions>
  <inkml:trace contextRef="#ctx0" brushRef="#br0">310 188 920 0 0,'-1'0'67'0'0,"0"1"50"0"0,1-1 1 0 0,-1 0-1 0 0,1 0 0 0 0,-1 0 1 0 0,0 0-1 0 0,1 0 1 0 0,-1 0-1 0 0,0-1 1 0 0,1 1-1 0 0,-1 0 1 0 0,1 0-1 0 0,-1 0 0 0 0,0 0 1 0 0,1-1-1 0 0,-1 1 1 0 0,1 0-1 0 0,-1-1 1 0 0,1 1-1 0 0,-1 0 1 0 0,1-1-1 0 0,-1 1 0 0 0,1-1 1 0 0,-1 1-1 0 0,1-1 1 0 0,0 1-1 0 0,-1-1 1 0 0,1 0-1 0 0,-1 1 1 0 0,-2-4 833 0 0,0 0-1 0 0,0-1 1 0 0,0 0 0 0 0,-4-8-1 0 0,-8-11 62 0 0,2 2-78 0 0,12 19-761 0 0,-1 0 0 0 0,1 0 1 0 0,-1 0-1 0 0,0 1 0 0 0,0-1 1 0 0,-4-3-1 0 0,-19-22 1690 0 0,20 22-1182 0 0,-1-1 1 0 0,0 1 0 0 0,0 1-1 0 0,0-1 1 0 0,-14-9-1 0 0,18 14-527 0 0,-1 0 0 0 0,0 0 0 0 0,1 0-1 0 0,-1 0 1 0 0,0 0 0 0 0,0 0 0 0 0,0 1 0 0 0,0 0-1 0 0,0-1 1 0 0,1 1 0 0 0,-1 0 0 0 0,0 0 0 0 0,0 1-1 0 0,0-1 1 0 0,0 0 0 0 0,0 1 0 0 0,0 0-1 0 0,1 0 1 0 0,-1 0 0 0 0,0 0 0 0 0,-4 3 0 0 0,2-1-45 0 0,0 0 1 0 0,0 0-1 0 0,0 1 1 0 0,0 0-1 0 0,1 0 1 0 0,-1 1-1 0 0,1-1 1 0 0,0 1-1 0 0,-5 8 1 0 0,2-2-1 0 0,0 1 1 0 0,1-1-1 0 0,-6 18 1 0 0,10-22-92 0 0,1 0-1 0 0,-1 0 1 0 0,1 0-1 0 0,1 1 1 0 0,-1-1 0 0 0,1 0-1 0 0,0 1 1 0 0,1-1-1 0 0,0 0 1 0 0,0 0 0 0 0,1 0-1 0 0,2 9 1 0 0,4 9-6 0 0,1-1 0 0 0,13 24 0 0 0,-15-35-4 0 0,1 0 0 0 0,0-1 0 0 0,1 1 0 0 0,0-2 0 0 0,1 1 0 0 0,0-1 0 0 0,1-1 0 0 0,0 0 0 0 0,1 0 0 0 0,0-1 0 0 0,0-1 0 0 0,16 9 0 0 0,-19-13-139 0 0,-1 1 0 0 0,1-1-1 0 0,0-1 1 0 0,0 0-1 0 0,0 0 1 0 0,1-1-1 0 0,-1 0 1 0 0,1 0-1 0 0,-1-1 1 0 0,1 0-1 0 0,0-1 1 0 0,-1 0-1 0 0,1-1 1 0 0,-1 0-1 0 0,1 0 1 0 0,0-1-1 0 0,-1 0 1 0 0,0-1 0 0 0,18-7-1 0 0,-3-5-7398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26.845"/>
    </inkml:context>
    <inkml:brush xml:id="br0">
      <inkml:brushProperty name="width" value="0.05" units="cm"/>
      <inkml:brushProperty name="height" value="0.05" units="cm"/>
      <inkml:brushProperty name="color" value="#FFC114"/>
    </inkml:brush>
  </inkml:definitions>
  <inkml:trace contextRef="#ctx0" brushRef="#br0">72 748 2760 0 0,'-5'1'327'0'0,"-7"2"271"0"0,-14-2 1261 0 0,24-1-1627 0 0,-1 0 0 0 0,1 0 0 0 0,-1 0 0 0 0,1 0 0 0 0,-1 0 0 0 0,1 0 0 0 0,0 1 0 0 0,-1-1 0 0 0,-2 2 0 0 0,3-2 144 0 0,2 0 0 0 0,1-3-185 0 0,-1-1 1 0 0,1 0-1 0 0,0 1 0 0 0,0-1 1 0 0,0 1-1 0 0,3-6 1 0 0,1-1-123 0 0,1 1 0 0 0,1 1 0 0 0,0-1 0 0 0,0 1 0 0 0,0 0 0 0 0,1 0 0 0 0,15-10 0 0 0,-9 7-24 0 0,-2-1 0 0 0,13-13-1 0 0,-20 19-21 0 0,0 0 0 0 0,0 0-1 0 0,1 0 1 0 0,0 1 0 0 0,0 0-1 0 0,0 0 1 0 0,9-5 0 0 0,-12 9 239 0 0,1-1 685 0 0,-6 16-372 0 0,3-10-575 0 0,-1 0 0 0 0,1-1 0 0 0,0 1 0 0 0,0-1 0 0 0,1 1 0 0 0,1 3 0 0 0,5 5 19 0 0,4 0 32 0 0,-11-11-37 0 0,1 1 0 0 0,0-1 0 0 0,0 1 0 0 0,0-1 0 0 0,0 1 0 0 0,0-1 0 0 0,0 0 0 0 0,1 0 0 0 0,-1 0 0 0 0,0 0 0 0 0,1-1 0 0 0,-1 1 0 0 0,0-1 0 0 0,1 1 0 0 0,-1-1 0 0 0,1 0 0 0 0,-1 0 0 0 0,0 0 0 0 0,1 0 0 0 0,-1 0 0 0 0,1-1 0 0 0,-1 1 0 0 0,0-1 0 0 0,1 1 0 0 0,1-2 0 0 0,11-3 150 0 0,-1 0-1 0 0,26-14 1 0 0,-26 12-49 0 0,-3 2 11 0 0,-1-1 1 0 0,16-13 0 0 0,17-11 161 0 0,-19 17 753 0 0,-25 16-1029 0 0,3 6-13 0 0,2 4 1 0 0,-3-11-3 0 0,-1-1 0 0 0,1 0 0 0 0,0 1 0 0 0,-1-1 1 0 0,1 0-1 0 0,0 0 0 0 0,0 0 0 0 0,0 1 1 0 0,0-1-1 0 0,0 0 0 0 0,0 0 0 0 0,1 0 0 0 0,-1 0 1 0 0,0-1-1 0 0,0 1 0 0 0,1 0 0 0 0,-1-1 0 0 0,0 1 1 0 0,1 0-1 0 0,-1-1 0 0 0,1 1 0 0 0,-1-1 1 0 0,1 0-1 0 0,-1 0 0 0 0,1 1 0 0 0,-1-1 0 0 0,1 0 1 0 0,-1 0-1 0 0,1-1 0 0 0,1 1 0 0 0,0 0 2 0 0,8-1-66 0 0,0-1 0 0 0,-1-1 0 0 0,1 1 0 0 0,-1-2 0 0 0,1 1 0 0 0,-1-1 0 0 0,0-1 0 0 0,0 0 0 0 0,-1 0 0 0 0,11-9 0 0 0,30-13 25 0 0,-47 25 34 0 0,21-10-8 0 0,0 1-1 0 0,2 0 1 0 0,-1 2 0 0 0,48-11 0 0 0,-48 16-113 0 0,-18 2 90 0 0,0 0 0 0 0,0 1-1 0 0,0 0 1 0 0,1 1 0 0 0,11 0 0 0 0,-10 1 23 0 0,2 0-38 0 0,0 0 1 0 0,22 6 0 0 0,-15-1 53 0 0,-7-3 0 0 0,2-1 10 0 0,0-1 1 0 0,0-1 0 0 0,0 0 0 0 0,-1 0 0 0 0,1-1-1 0 0,0-1 1 0 0,0 0 0 0 0,-1-1 0 0 0,22-7 0 0 0,-11 1 16 0 0,0-2 0 0 0,0-1 0 0 0,34-24 0 0 0,-35 20-84 0 0,-9 6 25 0 0,0 0 1 0 0,17-8-1 0 0,-29 17 108 0 0,-1 1-28 0 0,2 1-100 0 0,0 2 33 0 0,18 12 22 0 0,-17-14-7 0 0,0 0 0 0 0,0 0 1 0 0,1 0-1 0 0,-1 0 1 0 0,0-1-1 0 0,0 1 0 0 0,0-1 1 0 0,1 0-1 0 0,-1 0 1 0 0,0 0-1 0 0,0 0 0 0 0,1 0 1 0 0,-1-1-1 0 0,6-1 1 0 0,17-1-15 0 0,-25 3 18 0 0,8 2 0 0 0,2 12 0 0 0,-6-6-6 0 0,-4-4-3 0 0,1-1-1 0 0,0 1 0 0 0,0-1 1 0 0,0 1-1 0 0,0-1 0 0 0,0 0 1 0 0,6 5-1 0 0,-6-6-5 0 0,1-1 1 0 0,-1 0-1 0 0,1 0 0 0 0,-1-1 1 0 0,1 1-1 0 0,-1 0 1 0 0,1-1-1 0 0,0 1 0 0 0,-1-1 1 0 0,1 0-1 0 0,0 0 1 0 0,-1 0-1 0 0,1 0 0 0 0,0-1 1 0 0,-1 1-1 0 0,1-1 0 0 0,0 1 1 0 0,4-3-1 0 0,5-2 103 0 0,-1 0 0 0 0,20-12 0 0 0,-22 11-31 0 0,13-8 3 0 0,-2-1 1 0 0,35-31 0 0 0,-30 22-76 0 0,-12 11 15 0 0,0 0 0 0 0,2 1 0 0 0,20-14 1 0 0,-27 24 11 0 0,-5 3 36 0 0,-2 2-48 0 0,0-1 1 0 0,0 1 0 0 0,0-1 0 0 0,0 1 0 0 0,-1-1 0 0 0,1 1 0 0 0,-1 0-1 0 0,1-1 1 0 0,-1 1 0 0 0,0 0 0 0 0,0-1 0 0 0,0 1 0 0 0,0 0 0 0 0,-1-1-1 0 0,0 5 1 0 0,-1 6-2 0 0,0-4 19 0 0,1 6 44 0 0,1-13-62 0 0,1-1 0 0 0,-1 0 1 0 0,1 0-1 0 0,0 1 1 0 0,0-1-1 0 0,0 0 1 0 0,0 0-1 0 0,0 0 0 0 0,0 0 1 0 0,0 0-1 0 0,0 0 1 0 0,0 0-1 0 0,0-1 1 0 0,0 1-1 0 0,1 0 0 0 0,-1-1 1 0 0,0 1-1 0 0,1-1 1 0 0,-1 1-1 0 0,0-1 1 0 0,1 1-1 0 0,-1-1 0 0 0,1 0 1 0 0,-1 0-1 0 0,0 0 1 0 0,1 0-1 0 0,-1 0 1 0 0,1 0-1 0 0,-1 0 0 0 0,1 0 1 0 0,-1 0-1 0 0,0-1 1 0 0,3 0-1 0 0,4 0 2 0 0,3-1 2 0 0,0-1 1 0 0,-1 0 0 0 0,1 0 0 0 0,15-8 0 0 0,14-4-117 0 0,67-26-75 0 0,-80 30-16 0 0,-10 4-4 0 0,34-12-358 0 0,-49 20 620 0 0,9 3-44 0 0,-10-3-11 0 0,0-1 0 0 0,0 1 0 0 0,0-1 0 0 0,1 1 0 0 0,-1-1 0 0 0,0 0 0 0 0,1 1 0 0 0,-1-1 0 0 0,0 0 0 0 0,1 0 0 0 0,-1 0 0 0 0,0 0 0 0 0,1 0 0 0 0,-1 0 0 0 0,0-1 0 0 0,1 1 0 0 0,0-1 0 0 0,2 0 0 0 0,3-1-19 0 0,-1 1 0 0 0,0-1 1 0 0,0 0-1 0 0,0-1 0 0 0,0 1 1 0 0,0-1-1 0 0,8-6 1 0 0,17-8-113 0 0,-10 7-681 0 0,35-22 0 0 0,-38 21 451 0 0,0 0-1 0 0,33-14 1 0 0,-16 15-182 0 0,56-11 0 0 0,-65 14 185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50.014"/>
    </inkml:context>
    <inkml:brush xml:id="br0">
      <inkml:brushProperty name="width" value="0.05" units="cm"/>
      <inkml:brushProperty name="height" value="0.05" units="cm"/>
      <inkml:brushProperty name="color" value="#FFFFFF"/>
    </inkml:brush>
  </inkml:definitions>
  <inkml:trace contextRef="#ctx0" brushRef="#br0">826 1 2760 0 0,'-46'68'4039'0'0,"-3"-2"-1"0"0,-65 67 1 0 0,70-82-4178 0 0,-14 22 556 0 0,-17 19-62 0 0,5-19 119 0 0,2 3 0 0 0,4 3 0 0 0,-100 164 0 0 0,148-215-359 0 0,-23 58 1 0 0,35-74-30 0 0,0-1 0 0 0,1 1 0 0 0,1 0 0 0 0,0 0 0 0 0,0 1 0 0 0,1-1 0 0 0,1 0 0 0 0,1 16 0 0 0,0-22-22 0 0,0 0-1 0 0,1-1 1 0 0,0 1 0 0 0,0-1 0 0 0,0 1-1 0 0,1-1 1 0 0,-1 0 0 0 0,1 0-1 0 0,1 0 1 0 0,-1 0 0 0 0,1 0-1 0 0,-1-1 1 0 0,2 0 0 0 0,-1 1-1 0 0,0-1 1 0 0,1-1 0 0 0,-1 1 0 0 0,8 3-1 0 0,0 1 45 0 0,1-1 0 0 0,0-1 0 0 0,0 0 0 0 0,0-1 0 0 0,1 0-1 0 0,19 3 1 0 0,16 1 57 0 0,0-3-1 0 0,0-2 1 0 0,1-3 0 0 0,0-1-1 0 0,60-8 1 0 0,244-56 87 0 0,-87-13-1368 0 0,-256 74 802 0 0,85-28-6919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19.990"/>
    </inkml:context>
    <inkml:brush xml:id="br0">
      <inkml:brushProperty name="width" value="0.05" units="cm"/>
      <inkml:brushProperty name="height" value="0.05" units="cm"/>
      <inkml:brushProperty name="color" value="#FFC114"/>
    </inkml:brush>
  </inkml:definitions>
  <inkml:trace contextRef="#ctx0" brushRef="#br0">109 7 920 0 0,'-1'-1'7'0'0,"-1"1"0"0"0,1-1 0 0 0,0 0-1 0 0,-1 0 1 0 0,1 1 0 0 0,0-1 0 0 0,-1 1 0 0 0,1-1 0 0 0,-1 1 0 0 0,1 0 0 0 0,-3-1 0 0 0,-4 5 26 0 0,5-1 130 0 0,-18 0 1883 0 0,16-3-1349 0 0,0 1-1 0 0,0-1 0 0 0,0 1 0 0 0,0 1 0 0 0,-8 2 0 0 0,12-4-531 0 0,1 1-1 0 0,-1-1 1 0 0,0 1-1 0 0,0-1 1 0 0,-1 0 0 0 0,1 1-1 0 0,0-1 1 0 0,0 0-1 0 0,0 0 1 0 0,0 0-1 0 0,0 0 1 0 0,0 0-1 0 0,0 0 1 0 0,-1 0-1 0 0,2 0-71 0 0,-1-1-1 0 0,1 1 0 0 0,0 0 1 0 0,-1 0-1 0 0,1 0 1 0 0,0-1-1 0 0,0 1 1 0 0,0 0-1 0 0,-1-1 0 0 0,1 1 1 0 0,0 0-1 0 0,0 0 1 0 0,0-1-1 0 0,0 1 1 0 0,-1 0-1 0 0,1-1 0 0 0,0 1 1 0 0,0 0-1 0 0,0-1 1 0 0,0 1-1 0 0,0 0 1 0 0,0-1-1 0 0,0 1 0 0 0,0 0 1 0 0,0-1-1 0 0,0 1 1 0 0,0 0-1 0 0,0-1 0 0 0,0 1 1 0 0,0 0-1 0 0,0-1 1 0 0,1 1-1 0 0,-1 0 1 0 0,0-1-1 0 0,0 1 0 0 0,0 0 1 0 0,0 0-1 0 0,1-1 1 0 0,-1 1-1 0 0,1-1 1 0 0,-1 0 99 0 0,0 1 0 0 0,0 0 9 0 0,0 0 39 0 0,1 8 279 0 0,44 285 3072 0 0,-19 5-3863 0 0,-22-254 411 0 0,3 169-442 0 0,-5-98-142 0 0,-1-38 10 0 0,2 40-4722 0 0,1-67-81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0.364"/>
    </inkml:context>
    <inkml:brush xml:id="br0">
      <inkml:brushProperty name="width" value="0.05" units="cm"/>
      <inkml:brushProperty name="height" value="0.05" units="cm"/>
      <inkml:brushProperty name="color" value="#FFC114"/>
    </inkml:brush>
  </inkml:definitions>
  <inkml:trace contextRef="#ctx0" brushRef="#br0">1 692 11976 0 0,'0'0'266'0'0,"0"0"44"0"0,0 0 15 0 0,0 0-26 0 0,12 0-103 0 0,13-8 442 0 0,0 0 0 0 0,-1-2 0 0 0,0-1 0 0 0,40-23 0 0 0,-23 11-347 0 0,-30 17-252 0 0,238-114 1231 0 0,305-66 22 0 0,14 42-1099 0 0,-335 95-75 0 0,3 11-1 0 0,346-13 0 0 0,22 47-629 0 0,-231 18-1457 0 0,-336-14-4341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0.744"/>
    </inkml:context>
    <inkml:brush xml:id="br0">
      <inkml:brushProperty name="width" value="0.05" units="cm"/>
      <inkml:brushProperty name="height" value="0.05" units="cm"/>
      <inkml:brushProperty name="color" value="#FFC114"/>
    </inkml:brush>
  </inkml:definitions>
  <inkml:trace contextRef="#ctx0" brushRef="#br0">1 0 10336 0 0,'0'0'233'0'0,"0"0"39"0"0,0 0 15 0 0,5 11 1 0 0,-4-8-258 0 0,0-1 1 0 0,0 1-1 0 0,0-1 1 0 0,-1 1-1 0 0,1 0 1 0 0,-1-1-1 0 0,1 1 1 0 0,-1 0 0 0 0,0 4-1 0 0,3 18 746 0 0,3-7-429 0 0,0 0-1 0 0,-1 1 1 0 0,-1-1 0 0 0,2 32-1 0 0,6 54 158 0 0,-7-72-348 0 0,2 54 0 0 0,-3 73 95 0 0,-1 60-228 0 0,-3-83 208 0 0,-1 47 609 0 0,-17 127-1802 0 0,11-251-4579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1.070"/>
    </inkml:context>
    <inkml:brush xml:id="br0">
      <inkml:brushProperty name="width" value="0.05" units="cm"/>
      <inkml:brushProperty name="height" value="0.05" units="cm"/>
      <inkml:brushProperty name="color" value="#FFC114"/>
    </inkml:brush>
  </inkml:definitions>
  <inkml:trace contextRef="#ctx0" brushRef="#br0">0 323 11720 0 0,'0'0'264'0'0,"1"-2"34"0"0,5-4-232 0 0,0 0-1 0 0,0 0 0 0 0,0 1 0 0 0,1-1 1 0 0,0 2-1 0 0,-1-1 0 0 0,2 1 0 0 0,-1 0 1 0 0,0 0-1 0 0,1 1 0 0 0,11-3 0 0 0,12-4-140 0 0,50-8 1 0 0,-19 10 17 0 0,0 1 0 0 0,69 3 0 0 0,127 16 459 0 0,-62-2 651 0 0,535-6 3038 0 0,536-109-2736 0 0,-751 53-1204 0 0,263-23-2033 0 0,-695 67-4569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1.551"/>
    </inkml:context>
    <inkml:brush xml:id="br0">
      <inkml:brushProperty name="width" value="0.05" units="cm"/>
      <inkml:brushProperty name="height" value="0.05" units="cm"/>
      <inkml:brushProperty name="color" value="#FFC114"/>
    </inkml:brush>
  </inkml:definitions>
  <inkml:trace contextRef="#ctx0" brushRef="#br0">984 0 14280 0 0,'0'0'1102'0'0,"0"0"-746"0"0,-3 4-624 0 0,-7 8 460 0 0,-78 126 1488 0 0,17-26-1817 0 0,21-30 83 0 0,-224 381 649 0 0,230-383-1761 0 0,-90 121 0 0 0,107-166 378 0 0,-2-1 1 0 0,-1-2-1 0 0,-2-1 0 0 0,-1-1 0 0 0,-54 36 1 0 0,28-28 443 0 0,46-30 424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2.001"/>
    </inkml:context>
    <inkml:brush xml:id="br0">
      <inkml:brushProperty name="width" value="0.05" units="cm"/>
      <inkml:brushProperty name="height" value="0.05" units="cm"/>
      <inkml:brushProperty name="color" value="#FFC114"/>
    </inkml:brush>
  </inkml:definitions>
  <inkml:trace contextRef="#ctx0" brushRef="#br0">1 206 10336 0 0,'0'0'472'0'0,"0"0"-10"0"0,18-11 298 0 0,-5 7-219 0 0,1 1-1 0 0,1 0 0 0 0,-1 1 1 0 0,0 1-1 0 0,1 0 0 0 0,26 2 1 0 0,-4 0 237 0 0,-16 0-547 0 0,-1 1 0 0 0,38 10 0 0 0,-4-1-89 0 0,78 7 567 0 0,1-6 0 0 0,152-5 0 0 0,636-89 513 0 0,-578 28-1097 0 0,-11-31-2667 0 0,-274 61 1599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22.494"/>
    </inkml:context>
    <inkml:brush xml:id="br0">
      <inkml:brushProperty name="width" value="0.05" units="cm"/>
      <inkml:brushProperty name="height" value="0.05" units="cm"/>
      <inkml:brushProperty name="color" value="#FFC114"/>
    </inkml:brush>
  </inkml:definitions>
  <inkml:trace contextRef="#ctx0" brushRef="#br0">1545 0 9760 0 0,'-11'7'91'0'0,"6"-3"-12"0"0,-1 0 0 0 0,1 0 0 0 0,0 1 1 0 0,-1-1-1 0 0,2 1 0 0 0,-1 0 0 0 0,1 0 0 0 0,0 1 0 0 0,-6 8 0 0 0,-181 286 549 0 0,-22-10 1141 0 0,121-168-759 0 0,-352 436 5059 0 0,-50-50-5974 0 0,448-467-1493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37.095"/>
    </inkml:context>
    <inkml:brush xml:id="br0">
      <inkml:brushProperty name="width" value="0.05" units="cm"/>
      <inkml:brushProperty name="height" value="0.05" units="cm"/>
      <inkml:brushProperty name="color" value="#FFC114"/>
    </inkml:brush>
  </inkml:definitions>
  <inkml:trace contextRef="#ctx0" brushRef="#br0">8 296 7200 0 0,'0'0'330'0'0,"-1"-1"-8"0"0,0 0-226 0 0,1 1 0 0 0,-1-1 0 0 0,0 0 0 0 0,1 0 0 0 0,-1 0 1 0 0,1 0-1 0 0,-1 0 0 0 0,1 0 0 0 0,-1 0 0 0 0,1-1 0 0 0,0 1 0 0 0,0 0 1 0 0,-1 0-1 0 0,1 0 0 0 0,0 0 0 0 0,0 0 0 0 0,0 0 0 0 0,0-1 0 0 0,0 1 0 0 0,0 0 1 0 0,1 0-1 0 0,-1 0 0 0 0,0 0 0 0 0,1 0 0 0 0,-1 0 0 0 0,0 0 0 0 0,1 0 1 0 0,0-2-1 0 0,5-2 333 0 0,-5 5-389 0 0,-1 0-1 0 0,1-1 1 0 0,-1 1-1 0 0,1 0 1 0 0,-1 0 0 0 0,0-1-1 0 0,1 1 1 0 0,-1 0-1 0 0,0 0 1 0 0,1-1-1 0 0,-1 1 1 0 0,0 0-1 0 0,1-1 1 0 0,-1 1 0 0 0,0-1-1 0 0,1 1 1 0 0,-1 0-1 0 0,0-1 1 0 0,0 1-1 0 0,0-1 1 0 0,1 1 0 0 0,-1-1-1 0 0,0 1 1 0 0,0-1-1 0 0,0 1 1 0 0,0-1-1 0 0,0 1 1 0 0,0-1-1 0 0,0 1 1 0 0,0-1 0 0 0,14-6 736 0 0,22-7 22 0 0,61-15 1 0 0,-25 9-216 0 0,1 4-560 0 0,-6 2 308 0 0,190-34 1092 0 0,-67 15-1101 0 0,-86 14-516 0 0,65-16-2963 0 0,-138 24 1549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37.472"/>
    </inkml:context>
    <inkml:brush xml:id="br0">
      <inkml:brushProperty name="width" value="0.05" units="cm"/>
      <inkml:brushProperty name="height" value="0.05" units="cm"/>
      <inkml:brushProperty name="color" value="#FFC114"/>
    </inkml:brush>
  </inkml:definitions>
  <inkml:trace contextRef="#ctx0" brushRef="#br0">1 93 1376 0 0,'0'0'65'0'0,"8"-8"6"0"0,3-1 1499 0 0,1 0-1 0 0,1 1 1 0 0,-1 1 0 0 0,1 0 0 0 0,26-10-1 0 0,-23 11-871 0 0,1 1-1 0 0,23-5 0 0 0,-23 7-434 0 0,0 1 0 0 0,0 1-1 0 0,0 1 1 0 0,0 0 0 0 0,-1 1-1 0 0,1 1 1 0 0,0 1 0 0 0,0 0-1 0 0,20 7 1 0 0,-30-8-228 0 0,0 1 0 0 0,0-1 0 0 0,0 2 0 0 0,0-1 0 0 0,-1 1 0 0 0,0 0 0 0 0,1 0 0 0 0,-1 1-1 0 0,-1 0 1 0 0,1 0 0 0 0,-1 0 0 0 0,0 1 0 0 0,0-1 0 0 0,0 1 0 0 0,-1 0 0 0 0,0 1 0 0 0,0-1 0 0 0,0 1 0 0 0,-1 0 0 0 0,0 0 0 0 0,-1 0 0 0 0,1 0 0 0 0,0 9-1 0 0,-1-7 19 0 0,-1 1 0 0 0,0-1 0 0 0,-1 1 0 0 0,0 0 0 0 0,0-1-1 0 0,-1 1 1 0 0,0 0 0 0 0,-1-1 0 0 0,0 0 0 0 0,-1 1-1 0 0,-6 14 1 0 0,2-10 56 0 0,0 0 0 0 0,-1-1 1 0 0,0 0-1 0 0,-1 0 0 0 0,-1-1 0 0 0,-19 19 0 0 0,-101 89-2364 0 0,108-98 961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0.393"/>
    </inkml:context>
    <inkml:brush xml:id="br0">
      <inkml:brushProperty name="width" value="0.05" units="cm"/>
      <inkml:brushProperty name="height" value="0.05" units="cm"/>
      <inkml:brushProperty name="color" value="#FFC114"/>
    </inkml:brush>
  </inkml:definitions>
  <inkml:trace contextRef="#ctx0" brushRef="#br0">612 373 5528 0 0,'2'-33'249'0'0,"-2"27"-119"0"0,-1 6-18 0 0,1 1-108 0 0,0-1-1 0 0,0 0 1 0 0,0 0-1 0 0,0 1 1 0 0,0-1 0 0 0,0 0-1 0 0,-1 0 1 0 0,1 1 0 0 0,0-1-1 0 0,0 0 1 0 0,0 0 0 0 0,0 0-1 0 0,-1 0 1 0 0,1 1-1 0 0,0-1 1 0 0,0 0 0 0 0,-1 0-1 0 0,1 0 1 0 0,0 0 0 0 0,0 0-1 0 0,-1 0 1 0 0,1 1-1 0 0,0-1 1 0 0,0 0 0 0 0,-1 0-1 0 0,1 0 1 0 0,0 0 0 0 0,0 0-1 0 0,-1 0 1 0 0,-11-9 748 0 0,-1-14 1768 0 0,3 6-1148 0 0,-50-85 1131 0 0,47 77-2092 0 0,0 0 1 0 0,-2 1-1 0 0,0 1 0 0 0,-2 1 0 0 0,-22-24 0 0 0,36 43-329 0 0,-1 1 0 0 0,1 0 0 0 0,0 0 0 0 0,-1 0 0 0 0,1 0 1 0 0,-1 0-1 0 0,1 1 0 0 0,-1-1 0 0 0,0 1 0 0 0,1 0 0 0 0,-1 0 0 0 0,0 1 0 0 0,0-1 0 0 0,0 1 0 0 0,0 0 0 0 0,0 0 0 0 0,-4 0 0 0 0,3 1-66 0 0,-1-1-1 0 0,1 1 1 0 0,0 1-1 0 0,-1-1 1 0 0,1 1-1 0 0,0 0 0 0 0,0 0 1 0 0,0 0-1 0 0,0 1 1 0 0,0-1-1 0 0,-6 6 1 0 0,-1 2 65 0 0,-1-1 20 0 0,1 1 1 0 0,1 0 0 0 0,-1 1-1 0 0,2 1 1 0 0,0-1-1 0 0,-16 24 1 0 0,16-16-180 0 0,2 0 0 0 0,0 0 0 0 0,0 1 1 0 0,2 0-1 0 0,1 1 0 0 0,0-1 0 0 0,1 1 1 0 0,2 0-1 0 0,0 0 0 0 0,1 0 0 0 0,3 32 0 0 0,-1-40 42 0 0,0 0 0 0 0,1-1 0 0 0,1 1 0 0 0,0-1 0 0 0,0 0 0 0 0,6 13 0 0 0,-7-20 40 0 0,0-1 0 0 0,0 1 0 0 0,1-1 0 0 0,-1 1 1 0 0,1-1-1 0 0,0 0 0 0 0,1 0 0 0 0,-1 0 0 0 0,1 0 1 0 0,-1 0-1 0 0,1-1 0 0 0,0 0 0 0 0,0 0 0 0 0,1 0 1 0 0,-1 0-1 0 0,0-1 0 0 0,9 4 0 0 0,-9-5 15 0 0,-1-1 1 0 0,1 1-1 0 0,-1-1 0 0 0,1 0 0 0 0,-1 0 1 0 0,1 0-1 0 0,0-1 0 0 0,-1 1 0 0 0,1-1 1 0 0,-1 0-1 0 0,0 0 0 0 0,1 0 0 0 0,-1 0 1 0 0,0-1-1 0 0,1 1 0 0 0,-1-1 0 0 0,0 0 1 0 0,0 0-1 0 0,0 0 0 0 0,0 0 0 0 0,-1-1 1 0 0,1 1-1 0 0,4-6 0 0 0,4-5-6 0 0,0-1 0 0 0,-1 0 1 0 0,14-24-1 0 0,10-30-100 0 0,-34 68 155 0 0,0-1 0 0 0,0 1 0 0 0,0-1 0 0 0,1 1 0 0 0,-1 0-1 0 0,0-1 1 0 0,1 1 0 0 0,-1-1 0 0 0,0 1 0 0 0,1-1 0 0 0,-1 1 0 0 0,0 0 0 0 0,1-1-1 0 0,-1 1 1 0 0,0 0 0 0 0,1-1 0 0 0,-1 1 0 0 0,1 0 0 0 0,-1 0 0 0 0,1-1 0 0 0,-1 1 0 0 0,1 0-1 0 0,-1 0 1 0 0,1 0 0 0 0,-1 0 0 0 0,1-1 0 0 0,0 1 0 0 0,0 1-13 0 0,0-1 1 0 0,0 0-1 0 0,0 1 1 0 0,-1-1 0 0 0,1 1-1 0 0,0-1 1 0 0,0 1-1 0 0,0-1 1 0 0,-1 1-1 0 0,1-1 1 0 0,0 1-1 0 0,-1 0 1 0 0,1-1-1 0 0,0 3 1 0 0,21 36 226 0 0,-17-29-66 0 0,6 15-32 0 0,-1 0 0 0 0,14 49-1 0 0,-10-26-115 0 0,-5-16-56 0 0,0 0-1 0 0,-3 1 1 0 0,0 0 0 0 0,-2 0 0 0 0,-2 0 0 0 0,0 1 0 0 0,-3-1-1 0 0,-7 54 1 0 0,8-84-20 0 0,0 1-1 0 0,-1-1 0 0 0,0 1 1 0 0,0-1-1 0 0,0 0 1 0 0,0 1-1 0 0,-1-1 0 0 0,1 0 1 0 0,-1 0-1 0 0,0 0 0 0 0,0 0 1 0 0,0 0-1 0 0,0 0 1 0 0,0-1-1 0 0,-1 1 0 0 0,1-1 1 0 0,-1 1-1 0 0,0-1 0 0 0,0 0 1 0 0,1 0-1 0 0,-1 0 0 0 0,-1 0 1 0 0,1-1-1 0 0,0 1 1 0 0,0-1-1 0 0,-1 0 0 0 0,1 0 1 0 0,0 0-1 0 0,-1 0 0 0 0,1-1 1 0 0,-1 1-1 0 0,1-1 1 0 0,-1 0-1 0 0,1 0 0 0 0,-1 0 1 0 0,1-1-1 0 0,-5 0 0 0 0,-45-10-419 0 0,1-3-1 0 0,0-2 0 0 0,-62-28 0 0 0,25 10-5078 0 0,46 19-486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57.462"/>
    </inkml:context>
    <inkml:brush xml:id="br0">
      <inkml:brushProperty name="width" value="0.05" units="cm"/>
      <inkml:brushProperty name="height" value="0.05" units="cm"/>
      <inkml:brushProperty name="color" value="#FFFFFF"/>
    </inkml:brush>
  </inkml:definitions>
  <inkml:trace contextRef="#ctx0" brushRef="#br0">3396 139 5984 0 0,'-45'1'358'0'0,"-23"0"247"0"0,1 2 113 0 0,-33 3 653 0 0,5-1-607 0 0,-60 8-12 0 0,-8 7-647 0 0,-65 10-2 0 0,100-2-79 0 0,1 5 0 0 0,2 5 0 0 0,-139 64 0 0 0,-280 166 459 0 0,414-200-366 0 0,-157 111 1748 0 0,279-173-1812 0 0,-178 128 1135 0 0,145-101-898 0 0,2 2 0 0 0,-48 53 0 0 0,-185 258 18 0 0,237-300-372 0 0,6-5 153 0 0,1 1 1 0 0,2 0 0 0 0,2 2-1 0 0,2 1 1 0 0,2 1 0 0 0,-23 80 0 0 0,39-111-33 0 0,2-1 0 0 0,0 1 0 0 0,0 0 1 0 0,2 29-1 0 0,11 61 177 0 0,-3-41-107 0 0,-5-36-56 0 0,1 1-1 0 0,1-1 0 0 0,1 0 1 0 0,2 0-1 0 0,19 45 0 0 0,-23-63-35 0 0,1-1-1 0 0,0 0 0 0 0,0 0 0 0 0,1 0 0 0 0,0 0 1 0 0,1-1-1 0 0,0 0 0 0 0,0 0 0 0 0,0-1 1 0 0,1 0-1 0 0,1-1 0 0 0,-1 1 0 0 0,1-1 0 0 0,0-1 1 0 0,0 0-1 0 0,0 0 0 0 0,1-1 0 0 0,16 5 0 0 0,13 0 86 0 0,-1-2 0 0 0,2-2-1 0 0,49 0 1 0 0,-48-3-73 0 0,0 0 37 0 0,48-3 0 0 0,26-8-36 0 0,183-19 17 0 0,-225 17-50 0 0,-2-2-1 0 0,77-26 1 0 0,161-67 60 0 0,162-49 39 0 0,63 41-114 0 0,-338 84 0 0 0,130-23 0 0 0,-277 42 119 0 0,0-3 0 0 0,-2-2 0 0 0,78-37 0 0 0,124-89 357 0 0,-46 24-287 0 0,-115 69-138 0 0,42-24-51 0 0,132-79 0 0 0,-171 88-180 0 0,-3-3 0 0 0,84-85-1 0 0,-156 135 287 0 0,28-38 0 0 0,-8 9-281 0 0,-19 23 139 0 0,0 0 0 0 0,-2-1 0 0 0,18-38 0 0 0,-17 31 8 0 0,30-46 0 0 0,47-59 28 0 0,-82 118 12 0 0,-1 0 0 0 0,-1-1 0 0 0,-1-1 0 0 0,7-22 0 0 0,-12 31 56 0 0,-2-1-1 0 0,0 1 1 0 0,0-1-1 0 0,-1 0 1 0 0,-1 1-1 0 0,1-1 1 0 0,-2 1-1 0 0,0-1 1 0 0,0 1-1 0 0,-1 0 1 0 0,-1 0-1 0 0,-5-14 1 0 0,-1 2 166 0 0,-2-1 0 0 0,0 2 0 0 0,-1 0 0 0 0,-1 0 1 0 0,-22-24-1 0 0,8 13-102 0 0,-2 2 0 0 0,-44-37 0 0 0,57 56-126 0 0,0 0 1 0 0,-1 1-1 0 0,-1 1 1 0 0,1 0-1 0 0,-2 1 1 0 0,1 2-1 0 0,-1 0 0 0 0,-35-7 1 0 0,-15 1-173 0 0,-85-5 1 0 0,120 15 75 0 0,-72-1-118 0 0,-202 19-1 0 0,191-6 181 0 0,-397 58-60 0 0,382-38 21 0 0,-232 83-1 0 0,175-44-46 0 0,-63 25-292 0 0,177-61-580 0 0,-89 51-1 0 0,122-58 316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0.824"/>
    </inkml:context>
    <inkml:brush xml:id="br0">
      <inkml:brushProperty name="width" value="0.05" units="cm"/>
      <inkml:brushProperty name="height" value="0.05" units="cm"/>
      <inkml:brushProperty name="color" value="#FFC114"/>
    </inkml:brush>
  </inkml:definitions>
  <inkml:trace contextRef="#ctx0" brushRef="#br0">420 217 2760 0 0,'1'7'9'0'0,"2"5"156"0"0,-2-12-160 0 0,0-1 0 0 0,-1 0-1 0 0,1 0 1 0 0,-1 1 0 0 0,1-1-1 0 0,-1 0 1 0 0,1 0 0 0 0,-1 0-1 0 0,1 1 1 0 0,-1-1-1 0 0,0 0 1 0 0,1 0 0 0 0,-1 0-1 0 0,0 0 1 0 0,0 0 0 0 0,0 0-1 0 0,0 0 1 0 0,0 0 0 0 0,0 0-1 0 0,0-1 1 0 0,0-4 746 0 0,0 0 1 0 0,0 0-1 0 0,-1 0 0 0 0,0 0 1 0 0,0 0-1 0 0,0 1 0 0 0,-1-1 1 0 0,0 0-1 0 0,0 0 0 0 0,0 1 1 0 0,-1 0-1 0 0,0-1 0 0 0,-3-4 1 0 0,1 2-657 0 0,0-1 130 0 0,0 0 0 0 0,-1 1 0 0 0,0 0-1 0 0,-1 0 1 0 0,0 0 0 0 0,0 1 0 0 0,-1 0 0 0 0,1 1-1 0 0,-2-1 1 0 0,1 2 0 0 0,-1-1 0 0 0,0 1-1 0 0,0 0 1 0 0,0 1 0 0 0,0 0 0 0 0,-1 0 0 0 0,-19-3-1 0 0,20 5-147 0 0,0 0-1 0 0,-1 1 0 0 0,1 0 0 0 0,0 1 1 0 0,-1 0-1 0 0,1 0 0 0 0,0 1 0 0 0,-1 1 0 0 0,1-1 1 0 0,0 1-1 0 0,0 1 0 0 0,0 0 0 0 0,0 0 0 0 0,1 1 1 0 0,-1 0-1 0 0,1 0 0 0 0,0 1 0 0 0,0 0 1 0 0,-12 10-1 0 0,15-10-68 0 0,0 0 1 0 0,1 0 0 0 0,-1 0-1 0 0,1 1 1 0 0,0 0-1 0 0,1 0 1 0 0,-1 0 0 0 0,1 0-1 0 0,0 1 1 0 0,1-1-1 0 0,-1 1 1 0 0,1-1 0 0 0,1 1-1 0 0,-1 0 1 0 0,1 0-1 0 0,0 0 1 0 0,1 0 0 0 0,0 0-1 0 0,0 0 1 0 0,0 0-1 0 0,2 8 1 0 0,1 2-11 0 0,1 0 0 0 0,1 0 1 0 0,0 0-1 0 0,1-1 0 0 0,1 0 0 0 0,1 0 0 0 0,13 20 0 0 0,-12-19 2 0 0,2 0 0 0 0,0-1 0 0 0,0 0 0 0 0,2-1 0 0 0,0 0 0 0 0,1-1 0 0 0,17 14 0 0 0,-21-20-7 0 0,0-1 0 0 0,1-1 0 0 0,0 1 0 0 0,1-2 0 0 0,-1 0 0 0 0,1 0 0 0 0,0-1 0 0 0,14 3 0 0 0,-20-5 2 0 0,1-1 0 0 0,0-1 0 0 0,-1 1 0 0 0,1-1-1 0 0,0 0 1 0 0,-1-1 0 0 0,1 1 0 0 0,0-1-1 0 0,-1-1 1 0 0,1 1 0 0 0,-1-1 0 0 0,0 0-1 0 0,0-1 1 0 0,1 1 0 0 0,-1-1 0 0 0,11-8-1 0 0,-11 6 8 0 0,1 0 0 0 0,-1-1-1 0 0,0 1 1 0 0,0-2-1 0 0,0 1 1 0 0,-1-1-1 0 0,0 1 1 0 0,-1-1-1 0 0,1-1 1 0 0,-1 1 0 0 0,5-13-1 0 0,-4 4 23 0 0,0-1-1 0 0,-1 1 1 0 0,-1-1-1 0 0,0 1 1 0 0,0-18-1 0 0,-3 1-133 0 0,-1-1-1 0 0,-8-51 0 0 0,2 28-222 0 0,6 51-76 0 0,0 0-1 0 0,0 0 0 0 0,-1 0 1 0 0,1 0-1 0 0,-5-9 1 0 0,1 8-5508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1.209"/>
    </inkml:context>
    <inkml:brush xml:id="br0">
      <inkml:brushProperty name="width" value="0.05" units="cm"/>
      <inkml:brushProperty name="height" value="0.05" units="cm"/>
      <inkml:brushProperty name="color" value="#FFC114"/>
    </inkml:brush>
  </inkml:definitions>
  <inkml:trace contextRef="#ctx0" brushRef="#br0">511 125 6016 0 0,'4'-7'200'0'0,"-1"0"0"0"0,0-1 0 0 0,0 1 1 0 0,-1 0-1 0 0,0-1 0 0 0,2-13 0 0 0,-4 18 16 0 0,0 0-1 0 0,1 0 0 0 0,-1-1 0 0 0,-1 1 1 0 0,1 0-1 0 0,0 0 0 0 0,-1 0 1 0 0,0 0-1 0 0,-1-3 0 0 0,2 4-56 0 0,-1 1 0 0 0,1 0 0 0 0,-1 0 1 0 0,0-1-1 0 0,0 1 0 0 0,1 0 0 0 0,-1 0 0 0 0,0 0 0 0 0,0 0 0 0 0,0 0 0 0 0,0 0 1 0 0,-1 0-1 0 0,1 1 0 0 0,0-1 0 0 0,0 0 0 0 0,0 0 0 0 0,-1 1 0 0 0,1-1 0 0 0,0 1 0 0 0,-3-1 1 0 0,-16-2 437 0 0,0 1 1 0 0,0 1 0 0 0,0 1-1 0 0,0 1 1 0 0,0 1 0 0 0,-36 7-1 0 0,34-4-471 0 0,1 2-1 0 0,-1 0 0 0 0,1 1 1 0 0,0 0-1 0 0,0 2 0 0 0,-36 24 1 0 0,46-26-101 0 0,0 1 1 0 0,0 0-1 0 0,1 0 1 0 0,1 1-1 0 0,-1 1 0 0 0,2 0 1 0 0,-1 0-1 0 0,1 0 1 0 0,1 1-1 0 0,0 0 1 0 0,-6 16-1 0 0,7-13 4 0 0,1 0 0 0 0,0 1 0 0 0,1 0 0 0 0,1-1 0 0 0,0 1 0 0 0,1 0 0 0 0,1 1 0 0 0,0-1-1 0 0,3 21 1 0 0,-1-26-101 0 0,1-1-1 0 0,0 0 1 0 0,1 0-1 0 0,0 0 1 0 0,1 0-1 0 0,0-1 1 0 0,0 1-1 0 0,1-1 1 0 0,0 0-1 0 0,1 0 1 0 0,0-1-1 0 0,0 0 1 0 0,1 0-1 0 0,15 14 0 0 0,-19-20 73 0 0,0 0 0 0 0,1 0 0 0 0,-1 0 0 0 0,1 0 0 0 0,-1-1 0 0 0,1 1 0 0 0,0-1 0 0 0,0 0 0 0 0,0 0 0 0 0,0 0 0 0 0,0-1 0 0 0,0 1 0 0 0,0-1 0 0 0,0 0 0 0 0,5 0 0 0 0,-1-1 0 0 0,0 0 0 0 0,-1 0 0 0 0,1 0 0 0 0,-1-1 0 0 0,0 0 0 0 0,1-1 0 0 0,8-4 0 0 0,-6 1 55 0 0,1-1-1 0 0,-1 0 1 0 0,-1 0-1 0 0,1-1 0 0 0,-1-1 1 0 0,-1 1-1 0 0,1-1 0 0 0,-2-1 1 0 0,1 0-1 0 0,-1 0 0 0 0,-1 0 1 0 0,0-1-1 0 0,0 0 0 0 0,-1 0 1 0 0,0-1-1 0 0,-1 1 1 0 0,-1-1-1 0 0,1 0 0 0 0,-2 0 1 0 0,0 0-1 0 0,0 0 0 0 0,-1 0 1 0 0,-1-1-1 0 0,0 1 0 0 0,-3-21 1 0 0,1 18-142 0 0,2 6-48 0 0,-1 0 0 0 0,0 1 0 0 0,-1-1 0 0 0,0 1 0 0 0,0-1 0 0 0,-1 1 0 0 0,0 0 0 0 0,-1 0 0 0 0,1 0 0 0 0,-10-13 0 0 0,5 10-1314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1.726"/>
    </inkml:context>
    <inkml:brush xml:id="br0">
      <inkml:brushProperty name="width" value="0.05" units="cm"/>
      <inkml:brushProperty name="height" value="0.05" units="cm"/>
      <inkml:brushProperty name="color" value="#FFC114"/>
    </inkml:brush>
  </inkml:definitions>
  <inkml:trace contextRef="#ctx0" brushRef="#br0">539 170 2304 0 0,'1'0'60'0'0,"1"0"1"0"0,-1-1-1 0 0,0 1 0 0 0,1-1 0 0 0,-1 1 1 0 0,1 0-1 0 0,-1-1 0 0 0,0 0 1 0 0,0 1-1 0 0,1-1 0 0 0,-1 0 1 0 0,0 0-1 0 0,0 0 0 0 0,0 0 0 0 0,0 0 1 0 0,0 0-1 0 0,0 0 0 0 0,0 0 1 0 0,0 0-1 0 0,0 0 0 0 0,-1 0 1 0 0,1-1-1 0 0,0 1 0 0 0,-1 0 1 0 0,1-1-1 0 0,-1 1 0 0 0,1 0 0 0 0,-1-1 1 0 0,0 1-1 0 0,0 0 0 0 0,1-1 1 0 0,-1 1-1 0 0,0-1 0 0 0,-1-2 1 0 0,2 1 339 0 0,-1 0 0 0 0,0 0 1 0 0,-1-1-1 0 0,1 1 1 0 0,0 0-1 0 0,-1 0 0 0 0,0 0 1 0 0,0-1-1 0 0,0 1 1 0 0,0 0-1 0 0,0 0 0 0 0,-1 0 1 0 0,1 1-1 0 0,-1-1 1 0 0,-3-4-1 0 0,0 1-66 0 0,-1 0-1 0 0,1 1 1 0 0,-1-1-1 0 0,0 1 1 0 0,0 1 0 0 0,-1-1-1 0 0,1 1 1 0 0,-1 0-1 0 0,0 1 1 0 0,0 0 0 0 0,0 0-1 0 0,-1 0 1 0 0,-11-2 0 0 0,-15-2 280 0 0,23 4-383 0 0,-1 0-1 0 0,1 1 1 0 0,-17-1 0 0 0,9 3-52 0 0,-1 1 0 0 0,1 1 0 0 0,0 0 0 0 0,0 1 1 0 0,0 1-1 0 0,0 1 0 0 0,-31 13 0 0 0,42-14-165 0 0,1 0-1 0 0,-1 1 1 0 0,1 0 0 0 0,1 0-1 0 0,-1 0 1 0 0,1 1 0 0 0,0 0-1 0 0,0 0 1 0 0,1 1 0 0 0,-1-1-1 0 0,1 1 1 0 0,1 0 0 0 0,0 1-1 0 0,0-1 1 0 0,0 1 0 0 0,1 0-1 0 0,0 0 1 0 0,0 0-1 0 0,1 0 1 0 0,0 0 0 0 0,1 1-1 0 0,-1-1 1 0 0,2 1 0 0 0,-1-1-1 0 0,2 10 1 0 0,-1-2-29 0 0,2 0 1 0 0,0 0-1 0 0,1 0 0 0 0,0 0 1 0 0,1 0-1 0 0,1-1 0 0 0,1 0 1 0 0,0 0-1 0 0,1 0 0 0 0,0-1 0 0 0,1 0 1 0 0,13 17-1 0 0,-16-25 1 0 0,1 1 0 0 0,0-2 0 0 0,0 1 0 0 0,0-1 0 0 0,1 0 0 0 0,-1 0 0 0 0,1-1 0 0 0,0 0 0 0 0,1 0 0 0 0,-1 0 0 0 0,1-1 0 0 0,-1 0 0 0 0,1-1 0 0 0,0 0 0 0 0,0 0 0 0 0,0-1 0 0 0,0 1 0 0 0,9-1 0 0 0,-5-1-47 0 0,-1 0-1 0 0,0-1 1 0 0,1 0-1 0 0,-1-1 1 0 0,0 0-1 0 0,0-1 1 0 0,0 0-1 0 0,0-1 1 0 0,0 0-1 0 0,-1 0 1 0 0,1-1-1 0 0,11-9 1 0 0,-20 13 214 0 0,-2 1 20 0 0,0 0-9 0 0,3 15 119 0 0,-2-14-275 0 0,-1 0 1 0 0,1 1-1 0 0,-1-1 0 0 0,1 0 0 0 0,-1 1 1 0 0,0-1-1 0 0,1 0 0 0 0,-1 1 1 0 0,0-1-1 0 0,0 1 0 0 0,0-1 1 0 0,0 2-1 0 0,-16 132 432 0 0,-11 68-102 0 0,19-165-294 0 0,-1-1 0 0 0,-1 0 0 0 0,-21 47-1 0 0,25-69-40 0 0,-1-1 0 0 0,0-1-1 0 0,-1 1 1 0 0,-1-1 0 0 0,0-1-1 0 0,-11 14 1 0 0,16-22-6 0 0,0 0-1 0 0,-1 0 1 0 0,1-1-1 0 0,-1 1 1 0 0,0-1-1 0 0,0 0 1 0 0,0 0-1 0 0,0-1 1 0 0,0 0-1 0 0,-1 1 1 0 0,1-2-1 0 0,-1 1 1 0 0,1-1 0 0 0,-1 0-1 0 0,0 0 1 0 0,0 0-1 0 0,1-1 1 0 0,-1 0-1 0 0,-11-1 1 0 0,4-1-309 0 0,-1 0 1 0 0,1-1-1 0 0,-24-9 0 0 0,-11-12-4773 0 0,14 1-528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2.072"/>
    </inkml:context>
    <inkml:brush xml:id="br0">
      <inkml:brushProperty name="width" value="0.05" units="cm"/>
      <inkml:brushProperty name="height" value="0.05" units="cm"/>
      <inkml:brushProperty name="color" value="#FFC114"/>
    </inkml:brush>
  </inkml:definitions>
  <inkml:trace contextRef="#ctx0" brushRef="#br0">1 0 12120 0 0,'0'0'554'0'0,"0"0"-11"0"0,5 15 914 0 0,18 183 3339 0 0,3 24-4475 0 0,7 3-1129 0 0,-28-190-3813 0 0,4 0-1557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2.451"/>
    </inkml:context>
    <inkml:brush xml:id="br0">
      <inkml:brushProperty name="width" value="0.05" units="cm"/>
      <inkml:brushProperty name="height" value="0.05" units="cm"/>
      <inkml:brushProperty name="color" value="#FFC114"/>
    </inkml:brush>
  </inkml:definitions>
  <inkml:trace contextRef="#ctx0" brushRef="#br0">1 450 2760 0 0,'0'-1'207'0'0,"3"-4"-13"0"0,0 1 563 0 0,-1 1-1 0 0,0 0 1 0 0,1 0 0 0 0,0 0-1 0 0,0 1 1 0 0,0-1-1 0 0,0 1 1 0 0,0-1 0 0 0,0 1-1 0 0,1 0 1 0 0,5-2 0 0 0,46-15 2112 0 0,-13 6-428 0 0,-31 9-2163 0 0,0 0-1 0 0,0 1 0 0 0,1 1 0 0 0,-1 0 0 0 0,18-1 0 0 0,-27 2-254 0 0,1 0 1 0 0,-1 0-1 0 0,0 0 0 0 0,0 0 1 0 0,0 0-1 0 0,1 0 1 0 0,-1-1-1 0 0,0 1 0 0 0,3-4 1 0 0,0 1 11 0 0,-2 2-28 0 0,-1 0 0 0 0,1 0-1 0 0,0-1 1 0 0,-1 0 0 0 0,1 1-1 0 0,-1-1 1 0 0,0 0 0 0 0,0 0-1 0 0,0 0 1 0 0,0 0 0 0 0,0-1 0 0 0,-1 1-1 0 0,1 0 1 0 0,-1-1 0 0 0,0 1-1 0 0,1-6 1 0 0,0-5-3 0 0,-1 1 0 0 0,0-1-1 0 0,-1-14 1 0 0,0 14-18 0 0,0 7-34 0 0,-1-1 0 0 0,0 1 0 0 0,-1-1 0 0 0,1 1 1 0 0,-1 0-1 0 0,-1 0 0 0 0,1 0 0 0 0,-1 0 0 0 0,0 0 0 0 0,-1 1 0 0 0,0-1 0 0 0,0 1 0 0 0,0 0 0 0 0,-1 0 1 0 0,1 0-1 0 0,-7-4 0 0 0,0-1-63 0 0,-1 1 0 0 0,0 1 0 0 0,-1 0 0 0 0,1 0 0 0 0,-2 1 0 0 0,-27-12 0 0 0,38 19 111 0 0,1 0 0 0 0,-1 0 0 0 0,0 0 0 0 0,1 0 0 0 0,-1 0 0 0 0,0 0 0 0 0,0 1 0 0 0,0 0 0 0 0,0-1 0 0 0,1 1 0 0 0,-1 0 0 0 0,0 0 0 0 0,0 1 0 0 0,0-1 0 0 0,0 0 0 0 0,0 1 0 0 0,0 0 0 0 0,1 0 0 0 0,-1 0 0 0 0,0 0 0 0 0,1 0 0 0 0,-1 0 0 0 0,1 1 0 0 0,-1-1 0 0 0,1 1 0 0 0,-1 0 0 0 0,1 0 0 0 0,-4 4 0 0 0,2-1 0 0 0,1 0 0 0 0,0 1 0 0 0,-1-1 0 0 0,2 1 0 0 0,-1 0 0 0 0,1 0 0 0 0,0 0 0 0 0,0 0 0 0 0,0 0 0 0 0,1 1 0 0 0,0-1 0 0 0,0 11 0 0 0,1 40-92 0 0,2 1 0 0 0,10 59 0 0 0,-2-27 14 0 0,11 26 64 0 0,-19-101-18 0 0,1 0-1 0 0,1-1 0 0 0,0 1 1 0 0,1-1-1 0 0,0 0 0 0 0,1 0 1 0 0,1 0-1 0 0,0-1 0 0 0,1 0 1 0 0,0 0-1 0 0,15 16 0 0 0,-22-27-56 0 0,1 0-1 0 0,-1 0 0 0 0,1-1 0 0 0,0 1 0 0 0,0 0 0 0 0,0-1 0 0 0,0 0 0 0 0,0 1 0 0 0,0-1 0 0 0,0 0 0 0 0,0 0 0 0 0,0 0 0 0 0,1 0 0 0 0,-1 0 0 0 0,0-1 0 0 0,4 1 0 0 0,15 2-5572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2.809"/>
    </inkml:context>
    <inkml:brush xml:id="br0">
      <inkml:brushProperty name="width" value="0.05" units="cm"/>
      <inkml:brushProperty name="height" value="0.05" units="cm"/>
      <inkml:brushProperty name="color" value="#FFC114"/>
    </inkml:brush>
  </inkml:definitions>
  <inkml:trace contextRef="#ctx0" brushRef="#br0">35 0 13824 0 0,'-1'4'314'0'0,"-16"77"872"0"0,10-34-1114 0 0,3-28 468 0 0,1 0 0 0 0,1 21-1 0 0,13-37-2552 0 0,-5-3-3445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3.163"/>
    </inkml:context>
    <inkml:brush xml:id="br0">
      <inkml:brushProperty name="width" value="0.05" units="cm"/>
      <inkml:brushProperty name="height" value="0.05" units="cm"/>
      <inkml:brushProperty name="color" value="#FFC114"/>
    </inkml:brush>
  </inkml:definitions>
  <inkml:trace contextRef="#ctx0" brushRef="#br0">240 23 1840 0 0,'0'0'83'0'0,"-13"-8"10"0"0,11 7 359 0 0,0-1 0 0 0,0 1-1 0 0,0-1 1 0 0,0 1 0 0 0,0 0 0 0 0,0 0 0 0 0,0 0 0 0 0,0 0-1 0 0,0 0 1 0 0,-1 0 0 0 0,1 1 0 0 0,0-1 0 0 0,-1 1 0 0 0,1-1-1 0 0,0 1 1 0 0,-1 0 0 0 0,1 0 0 0 0,-1 0 0 0 0,1 0-1 0 0,-4 1 1 0 0,4 0 68 0 0,-1 0 0 0 0,0 0 0 0 0,1 1 0 0 0,-1-1 0 0 0,1 1 0 0 0,-1-1 0 0 0,1 1 0 0 0,-4 3-1 0 0,-11 12-966 0 0,1 3 695 0 0,2 1 0 0 0,-1 0 0 0 0,2 0 0 0 0,1 1 0 0 0,1 1 0 0 0,1 0 0 0 0,-14 48 0 0 0,19-50-101 0 0,0 0 0 0 0,2 0 0 0 0,0 1 1 0 0,1-1-1 0 0,2 1 0 0 0,0 0 0 0 0,1-1 0 0 0,1 1 0 0 0,8 33 0 0 0,-6-43-160 0 0,-1-1 0 0 0,2 0 0 0 0,0-1 0 0 0,0 1 0 0 0,1-1 0 0 0,0 0 0 0 0,13 16 0 0 0,-14-20-4 0 0,1 1 0 0 0,-1-1-1 0 0,2 0 1 0 0,-1 0 0 0 0,1-1-1 0 0,-1 0 1 0 0,2 0 0 0 0,-1-1-1 0 0,0 0 1 0 0,1 0 0 0 0,10 4-1 0 0,-9-5 28 0 0,0 0 0 0 0,0-1 0 0 0,0 0-1 0 0,1 0 1 0 0,-1-1 0 0 0,1 0-1 0 0,0 0 1 0 0,-1-1 0 0 0,1-1 0 0 0,-1 1-1 0 0,1-2 1 0 0,0 1 0 0 0,17-7-1 0 0,-16 4-709 0 0,0 0 0 0 0,18-11-1 0 0,-4-3-5437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3.539"/>
    </inkml:context>
    <inkml:brush xml:id="br0">
      <inkml:brushProperty name="width" value="0.05" units="cm"/>
      <inkml:brushProperty name="height" value="0.05" units="cm"/>
      <inkml:brushProperty name="color" value="#FFC114"/>
    </inkml:brush>
  </inkml:definitions>
  <inkml:trace contextRef="#ctx0" brushRef="#br0">441 215 11400 0 0,'-1'-7'546'0'0,"-1"-1"-421"0"0,0 0 0 0 0,-1 1 0 0 0,0-1-1 0 0,-9-13 1 0 0,4 5-47 0 0,1 3 299 0 0,0 1 0 0 0,-1 0 0 0 0,-1 1 0 0 0,0 0 0 0 0,-13-13 0 0 0,16 18-154 0 0,0 0 0 0 0,-1 0 1 0 0,0 1-1 0 0,0 0 0 0 0,0 0 1 0 0,0 1-1 0 0,-1 0 0 0 0,0 0 1 0 0,0 1-1 0 0,-9-3 0 0 0,11 5-84 0 0,0 0 0 0 0,-1 1 1 0 0,1 0-1 0 0,-1 0 0 0 0,1 0 0 0 0,0 1 0 0 0,-1 0 0 0 0,1 0 0 0 0,0 0 1 0 0,0 1-1 0 0,-1 0 0 0 0,-9 5 0 0 0,-2 2 197 0 0,1 1-1 0 0,-28 20 1 0 0,38-24-317 0 0,0 0 0 0 0,0 0 1 0 0,1 0-1 0 0,0 1 0 0 0,0 0 0 0 0,1 0 0 0 0,-1 1 1 0 0,2 0-1 0 0,-1 0 0 0 0,1 0 0 0 0,0 0 0 0 0,1 0 0 0 0,-3 12 1 0 0,2-6-129 0 0,1 1 0 0 0,1-1 1 0 0,0 0-1 0 0,1 1 1 0 0,1-1-1 0 0,0 0 1 0 0,4 25-1 0 0,3 6 234 0 0,0 10 9 0 0,20 70 0 0 0,-23-110-211 0 0,1 0-1 0 0,0-1 1 0 0,1 1-1 0 0,1-1 0 0 0,0-1 1 0 0,1 1-1 0 0,0-1 1 0 0,1-1-1 0 0,16 18 0 0 0,-23-27 35 0 0,1-1 1 0 0,-1 1-1 0 0,1-1 0 0 0,0 0 0 0 0,0 0 0 0 0,0 0 0 0 0,0 0 0 0 0,0 0 0 0 0,0-1 0 0 0,0 0 0 0 0,0 1 0 0 0,1-1 0 0 0,-1 0 0 0 0,1 0 1 0 0,-1-1-1 0 0,0 1 0 0 0,1-1 0 0 0,-1 0 0 0 0,1 0 0 0 0,0 0 0 0 0,-1 0 0 0 0,0 0 0 0 0,1-1 0 0 0,-1 0 0 0 0,1 1 0 0 0,-1-1 0 0 0,0-1 1 0 0,1 1-1 0 0,5-3 0 0 0,-3 0-34 0 0,0-1 0 0 0,0 1 1 0 0,0-1-1 0 0,-1 0 0 0 0,1 0 1 0 0,-1-1-1 0 0,-1 1 0 0 0,1-1 1 0 0,-1 0-1 0 0,0 0 0 0 0,0-1 1 0 0,-1 1-1 0 0,4-10 0 0 0,4-14 0 0 0,-2 1-1 0 0,-2-1 1 0 0,6-41-1 0 0,1-96-1752 0 0,-13 106-3476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3.959"/>
    </inkml:context>
    <inkml:brush xml:id="br0">
      <inkml:brushProperty name="width" value="0.05" units="cm"/>
      <inkml:brushProperty name="height" value="0.05" units="cm"/>
      <inkml:brushProperty name="color" value="#FFC114"/>
    </inkml:brush>
  </inkml:definitions>
  <inkml:trace contextRef="#ctx0" brushRef="#br0">12 63 5528 0 0,'11'-2'249'0'0,"-9"1"-1"0"0,2 12 1159 0 0,-3-7-840 0 0,0 0 0 0 0,0 1 0 0 0,-1-1 0 0 0,1 0 0 0 0,-1 0 0 0 0,0 5 0 0 0,0 14 509 0 0,1-12-943 0 0,-1-1-1 0 0,-1 1 1 0 0,0 0 0 0 0,-2 10-1 0 0,-2 20 233 0 0,-10 131 327 0 0,7-95-529 0 0,7-66-235 0 0,2 0 1 0 0,0 0 0 0 0,0-1-1 0 0,1 1 1 0 0,5 17 0 0 0,-7-26-205 0 0,9-10-4 0 0,-6 4 279 0 0,0 0 0 0 0,0 0 1 0 0,-1 0-1 0 0,1 0 1 0 0,-1 0-1 0 0,0-1 0 0 0,0 1 1 0 0,-1-1-1 0 0,1 1 1 0 0,-1-1-1 0 0,0 0 1 0 0,-1 1-1 0 0,1-1 0 0 0,0-6 1 0 0,5-26 67 0 0,22-69 1397 0 0,-4 9-589 0 0,-12 53-562 0 0,-6 19 534 0 0,2 1 0 0 0,16-40 0 0 0,-21 58-769 0 0,1 0 0 0 0,-1-1 0 0 0,1 1 1 0 0,0 1-1 0 0,1-1 0 0 0,-1 1 1 0 0,1-1-1 0 0,0 1 0 0 0,0 1 0 0 0,1-1 1 0 0,0 1-1 0 0,0 0 0 0 0,0 0 0 0 0,8-4 1 0 0,-11 7-17 0 0,-1 0 1 0 0,1 0 0 0 0,0 0 0 0 0,0 0-1 0 0,0 0 1 0 0,0 1 0 0 0,0-1-1 0 0,-1 1 1 0 0,1 0 0 0 0,0 0-1 0 0,0 0 1 0 0,0 0 0 0 0,0 0-1 0 0,0 1 1 0 0,0 0 0 0 0,0-1 0 0 0,0 1-1 0 0,3 2 1 0 0,-2-1 14 0 0,0 0 0 0 0,0 1 1 0 0,-1 0-1 0 0,0-1 0 0 0,1 1 0 0 0,-1 0 1 0 0,0 1-1 0 0,0-1 0 0 0,-1 0 0 0 0,1 1 0 0 0,2 4 1 0 0,1 4 42 0 0,0 0 0 0 0,-2 0 0 0 0,1 0 0 0 0,-1 0 0 0 0,-1 1 0 0 0,0-1 0 0 0,2 21 0 0 0,-3 44-38 0 0,4 28-149 0 0,-2-66-65 0 0,-4-29-50 0 0,0 0 0 0 0,1 0 0 0 0,1 0 0 0 0,-1 0 0 0 0,2-1 0 0 0,-1 1 0 0 0,2-1-1 0 0,4 12 1 0 0,-8-20 67 0 0,0-1 0 0 0,1 0 0 0 0,-1 1 0 0 0,0-1-1 0 0,0 0 1 0 0,1 1 0 0 0,-1-1 0 0 0,0 0 0 0 0,0 1-1 0 0,1-1 1 0 0,-1 0 0 0 0,0 0 0 0 0,1 1 0 0 0,-1-1 0 0 0,0 0-1 0 0,1 0 1 0 0,-1 1 0 0 0,1-1 0 0 0,-1 0 0 0 0,0 0-1 0 0,1 0 1 0 0,-1 0 0 0 0,1 0 0 0 0,-1 0 0 0 0,0 0-1 0 0,1 0 1 0 0,-1 0 0 0 0,1 0 0 0 0,-1 0 0 0 0,1 0-1 0 0,-1 0 1 0 0,0 0 0 0 0,1 0 0 0 0,-1 0 0 0 0,1 0 0 0 0,-1 0-1 0 0,1-1 1 0 0,5-3-1479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48:44.347"/>
    </inkml:context>
    <inkml:brush xml:id="br0">
      <inkml:brushProperty name="width" value="0.05" units="cm"/>
      <inkml:brushProperty name="height" value="0.05" units="cm"/>
      <inkml:brushProperty name="color" value="#FFC114"/>
    </inkml:brush>
  </inkml:definitions>
  <inkml:trace contextRef="#ctx0" brushRef="#br0">0 218 8288 0 0,'0'0'381'0'0,"0"0"-6"0"0,0 0-137 0 0,2-2 321 0 0,11-8 499 0 0,-1-1 1 0 0,-1-1-1 0 0,1 0 1 0 0,14-21-1 0 0,-18 22-426 0 0,1 0 1 0 0,0 0-1 0 0,1 1 1 0 0,21-17-1 0 0,-18 17-119 0 0,1 1 1 0 0,0 0-1 0 0,0 1 0 0 0,24-10 0 0 0,-30 15-407 0 0,0 1 1 0 0,0-1-1 0 0,0 2 1 0 0,0-1-1 0 0,1 1 1 0 0,-1 0-1 0 0,1 1 1 0 0,-1 0 0 0 0,1 0-1 0 0,13 3 1 0 0,-4 0 224 0 0,-3 0-145 0 0,0 0-1 0 0,27 9 1 0 0,-38-11-173 0 0,0 1 0 0 0,-1-1-1 0 0,1 1 1 0 0,-1 0 0 0 0,0 0 0 0 0,0 0-1 0 0,0 1 1 0 0,0-1 0 0 0,0 1 0 0 0,0-1-1 0 0,0 1 1 0 0,-1 0 0 0 0,0 0 0 0 0,1 1-1 0 0,-1-1 1 0 0,2 6 0 0 0,4 8 72 0 0,-4-8-29 0 0,0 0 0 0 0,0 0 0 0 0,3 18 0 0 0,1 9 89 0 0,-5-20-1 0 0,4 33-1 0 0,-5 7-559 0 0,3-1 0 0 0,2 1-1 0 0,21 83 1 0 0,-26-133-32 0 0,1 0 0 0 0,-1 0-1 0 0,1 0 1 0 0,0 0 0 0 0,1-1 0 0 0,3 6 0 0 0,11 7-1174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59.420"/>
    </inkml:context>
    <inkml:brush xml:id="br0">
      <inkml:brushProperty name="width" value="0.05" units="cm"/>
      <inkml:brushProperty name="height" value="0.05" units="cm"/>
      <inkml:brushProperty name="color" value="#FFFFFF"/>
    </inkml:brush>
  </inkml:definitions>
  <inkml:trace contextRef="#ctx0" brushRef="#br0">162 779 456 0 0,'-4'-3'309'0'0,"0"0"1"0"0,0 0-1 0 0,1 0 1 0 0,-1 0-1 0 0,1-1 1 0 0,0 0-1 0 0,0 1 1 0 0,1-1-1 0 0,-1 0 1 0 0,1 0-1 0 0,-1-1 1 0 0,-1-6-1 0 0,-7-9 2208 0 0,-30-53-849 0 0,26 55-1340 0 0,15 19-268 0 0,-3 6-48 0 0,2 3 0 0 0,1-7 39 0 0,0 1 1 0 0,0-1 0 0 0,0 0-1 0 0,1 0 1 0 0,-1 0 0 0 0,1 1-1 0 0,0-1 1 0 0,0 0 0 0 0,0 0-1 0 0,2 4 1 0 0,1 1 0 0 0,23 92-180 0 0,-17-54-179 0 0,-4-11-242 0 0,8 37-1286 0 0,-14-67 3624 0 0,-2-6-613 0 0,-10-18-110 0 0,-14-31-224 0 0,15 23-576 0 0,1 0 0 0 0,-10-47 0 0 0,12 42-2 0 0,-2-20 282 0 0,2-2 1 0 0,-2-74 0 0 0,10 120-511 0 0,0-31 341 0 0,2 0 0 0 0,2 1 0 0 0,10-49 0 0 0,-6 42-75 0 0,-2 20-155 0 0,0 1-1 0 0,2-1 0 0 0,1 1 1 0 0,1 1-1 0 0,15-27 1 0 0,15 6 7 0 0,-39 42-534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0.491"/>
    </inkml:context>
    <inkml:brush xml:id="br0">
      <inkml:brushProperty name="width" value="0.05" units="cm"/>
      <inkml:brushProperty name="height" value="0.05" units="cm"/>
      <inkml:brushProperty name="color" value="#FFC114"/>
    </inkml:brush>
  </inkml:definitions>
  <inkml:trace contextRef="#ctx0" brushRef="#br0">64 212 5528 0 0,'0'0'249'0'0,"2"0"-1"0"0,7 0 81 0 0,-7 0 914 0 0,-5-1 533 0 0,-13-2 2636 0 0,16 3-4294 0 0,-1 0 0 0 0,1 0-1 0 0,0 0 1 0 0,-1 0 0 0 0,1 0 0 0 0,-1 0 0 0 0,1 0-1 0 0,0 0 1 0 0,-1 0 0 0 0,1 0 0 0 0,-1 0 0 0 0,1 0 0 0 0,0 0-1 0 0,-1 0 1 0 0,1 0 0 0 0,0 0 0 0 0,-1 0 0 0 0,1 0-1 0 0,0 0 1 0 0,-1 1 0 0 0,1-1 0 0 0,0 0 0 0 0,-1 0 0 0 0,1 0-1 0 0,0 1 1 0 0,-1-1 0 0 0,1 0 0 0 0,0 0 0 0 0,-1 1-1 0 0,1 1-60 0 0,0-1-1 0 0,0 0 0 0 0,-1 1 0 0 0,1-1 0 0 0,-1 1 0 0 0,1-1 0 0 0,-1 0 0 0 0,1 1 0 0 0,-1-1 0 0 0,0 0 0 0 0,1 0 0 0 0,-1 0 0 0 0,-2 3 0 0 0,2-3-20 0 0,0 0-1 0 0,0 1 1 0 0,0-1-1 0 0,0 1 1 0 0,0-1 0 0 0,1 1-1 0 0,-1-1 1 0 0,0 1-1 0 0,1 0 1 0 0,-1-1 0 0 0,1 1-1 0 0,-1 0 1 0 0,1 0-1 0 0,0 2 1 0 0,0 10 212 0 0,-1 25 46 0 0,3 1 0 0 0,8 53 1 0 0,-4-37-354 0 0,-6-41 3 0 0,2 1 0 0 0,0-1 0 0 0,6 21 0 0 0,-5-26 54 0 0,0-1 0 0 0,-1 1 1 0 0,0 0-1 0 0,-1 0 0 0 0,0-1 0 0 0,0 1 0 0 0,-2 11 0 0 0,1-16-70 0 0,1-1 0 0 0,-1 0 0 0 0,1 1 0 0 0,0-1 0 0 0,0 0 0 0 0,2 6 0 0 0,-3-8 14 0 0,1 0 0 0 0,0 0 0 0 0,0 0 0 0 0,-1 0 0 0 0,0 0 0 0 0,1 0 0 0 0,-1 0 0 0 0,0 0 0 0 0,0 0 0 0 0,0 0 0 0 0,0 0 0 0 0,0 0 0 0 0,0 0 0 0 0,-1 1 0 0 0,0 1 0 0 0,1-4 21 0 0,0 0 0 0 0,0 0 0 0 0,0 0-1 0 0,0 0 1 0 0,0 1 0 0 0,0-1 0 0 0,0 0-1 0 0,0 0 1 0 0,0 0 0 0 0,0 0 0 0 0,-1 0-1 0 0,1 0 1 0 0,0 1 0 0 0,0-1-1 0 0,0 0 1 0 0,0 0 0 0 0,0 0 0 0 0,0 0-1 0 0,0 0 1 0 0,-1 0 0 0 0,1 0 0 0 0,0 0-1 0 0,0 0 1 0 0,0 0 0 0 0,0 1 0 0 0,0-1-1 0 0,-1 0 1 0 0,1 0 0 0 0,0 0 0 0 0,0 0-1 0 0,0 0 1 0 0,0 0 0 0 0,-1 0-1 0 0,1 0 1 0 0,0 0 0 0 0,0 0 0 0 0,0 0-1 0 0,0-1 1 0 0,0 1 0 0 0,-1 0 0 0 0,1 0-1 0 0,0 0 1 0 0,0 0 0 0 0,0 0 0 0 0,0 0-1 0 0,0 0 1 0 0,-1 0 0 0 0,1 0-1 0 0,-7-11-632 0 0,-1-17-147 0 0,7 19 591 0 0,-1 0-1 0 0,0 0 0 0 0,-1 1 1 0 0,0-1-1 0 0,-6-12 0 0 0,6 14 215 0 0,0-1-1 0 0,0 1 1 0 0,0-1-1 0 0,1 1 1 0 0,0-1-1 0 0,1 0 1 0 0,-1-12-1 0 0,1-5-40 0 0,-5-27-1 0 0,3 32-3 0 0,1 1-1 0 0,0-37 0 0 0,1 15 46 0 0,0 33 16 0 0,0 1 0 0 0,1 0 0 0 0,0-1 0 0 0,0 1 0 0 0,0 0-1 0 0,1-1 1 0 0,0 1 0 0 0,3-9 0 0 0,3 1 69 0 0,-4 8 12 0 0,0 0 0 0 0,0 0 0 0 0,-1 0 0 0 0,0-1 0 0 0,2-10 0 0 0,-4 14-42 0 0,1 1 0 0 0,0-1 0 0 0,0 1 0 0 0,0 0 0 0 0,1 0 0 0 0,-1-1 1 0 0,1 1-1 0 0,-1 0 0 0 0,1 0 0 0 0,0 0 0 0 0,0 1 0 0 0,4-4 1 0 0,-3 2 45 0 0,0 1 0 0 0,-1-1 0 0 0,1 0 0 0 0,-1 0 0 0 0,0 0 0 0 0,3-6 0 0 0,-3 5 1 0 0,0 0 1 0 0,1 1 0 0 0,-1-1 0 0 0,1 1 0 0 0,0 0 0 0 0,0 0 0 0 0,1 0 0 0 0,-1 0 0 0 0,1 1 0 0 0,-1-1 0 0 0,1 1 0 0 0,9-5-1 0 0,16-17 441 0 0,-23 20-467 0 0,-1 0 0 0 0,1 1 0 0 0,0 0 1 0 0,1 0-1 0 0,-1 0 0 0 0,1 1 1 0 0,-1 0-1 0 0,1 0 0 0 0,0 1 1 0 0,15-4-1 0 0,-11 4 68 0 0,1 0 0 0 0,-1 0 0 0 0,1 1 0 0 0,0 1 0 0 0,-1 0 0 0 0,14 2 0 0 0,-19-2-69 0 0,0 1 0 0 0,-1 0 0 0 0,1 0 0 0 0,0 1 0 0 0,-1-1 0 0 0,1 1 0 0 0,-1 0 0 0 0,1 1 0 0 0,-1 0-1 0 0,0-1 1 0 0,0 2 0 0 0,0-1 0 0 0,-1 0 0 0 0,1 1 0 0 0,-1 0 0 0 0,7 7 0 0 0,-10-8-44 0 0,0 0 0 0 0,0 0 0 0 0,-1-1 0 0 0,1 1 0 0 0,-1 0 0 0 0,1 0 1 0 0,-1 0-1 0 0,0 0 0 0 0,0 0 0 0 0,-1 3 0 0 0,1 12 13 0 0,0-16-32 0 0,0 0 0 0 0,-1 0 0 0 0,1 1 0 0 0,-1-1 0 0 0,0 0 0 0 0,1 0 0 0 0,-1 0 0 0 0,0 0 0 0 0,0 0 0 0 0,-1 0 0 0 0,1 0 0 0 0,0 0 0 0 0,-1 0 0 0 0,1 0 0 0 0,-1-1 0 0 0,-2 3 0 0 0,-1 1 0 0 0,0 0 0 0 0,0-1 0 0 0,-1 0 0 0 0,-9 6 0 0 0,2-4 0 0 0,-1-1 0 0 0,-17 5 0 0 0,6-2 0 0 0,8-4-15 0 0,15-4-35 0 0,-1 1 1 0 0,0-1-1 0 0,0 1 0 0 0,1 0 1 0 0,-1 0-1 0 0,1 0 0 0 0,-1 0 1 0 0,1 1-1 0 0,-5 2 0 0 0,-15 6-2300 0 0,20-9 949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0.925"/>
    </inkml:context>
    <inkml:brush xml:id="br0">
      <inkml:brushProperty name="width" value="0.05" units="cm"/>
      <inkml:brushProperty name="height" value="0.05" units="cm"/>
      <inkml:brushProperty name="color" value="#FFC114"/>
    </inkml:brush>
  </inkml:definitions>
  <inkml:trace contextRef="#ctx0" brushRef="#br0">75 1 3680 0 0,'-21'6'167'0'0,"20"-5"-146"0"0,-1 0 1 0 0,1 1-1 0 0,0-1 1 0 0,0 0 0 0 0,0 1-1 0 0,0-1 1 0 0,0 0 0 0 0,0 1-1 0 0,0 0 1 0 0,0-1-1 0 0,0 1 1 0 0,1-1 0 0 0,-2 3-1 0 0,1-1 237 0 0,0-2 202 0 0,1 1 1 0 0,-1 0-1 0 0,0 0 1 0 0,1 0-1 0 0,-1 0 1 0 0,1 0 0 0 0,0 0-1 0 0,-1 0 1 0 0,1 0-1 0 0,0 0 1 0 0,0 0-1 0 0,1 3 1 0 0,-3 18 3061 0 0,-3-9-2554 0 0,3-9-753 0 0,1-1 0 0 0,-1 1 0 0 0,1 0 0 0 0,0 0 0 0 0,0-1 0 0 0,-1 10 0 0 0,2-10-104 0 0,0 1 0 0 0,-1-1 0 0 0,0 0 0 0 0,1 0 0 0 0,-2 0 0 0 0,-2 8 0 0 0,2-7-54 0 0,1-1 1 0 0,-1 1 0 0 0,1 0-1 0 0,0-1 1 0 0,0 9-1 0 0,3 121 597 0 0,-1-125-642 0 0,0 0-1 0 0,0 0 1 0 0,1 0 0 0 0,0 1 0 0 0,0-2 0 0 0,1 1 0 0 0,0 0 0 0 0,7 12-1 0 0,1 17 18 0 0,-11-34-27 0 0,1 0 1 0 0,0 0 0 0 0,0-1 0 0 0,0 1-1 0 0,0 0 1 0 0,1 0 0 0 0,-1 0 0 0 0,1-1-1 0 0,0 1 1 0 0,0-1 0 0 0,1 0 0 0 0,3 5-1 0 0,5 5-2 0 0,-11-12-2 0 0,0 0-1 0 0,1 0 0 0 0,-1-1 1 0 0,0 1-1 0 0,1 0 0 0 0,-1-1 0 0 0,0 1 1 0 0,1 0-1 0 0,-1-1 0 0 0,1 1 1 0 0,-1-1-1 0 0,1 1 0 0 0,0-1 1 0 0,-1 1-1 0 0,1-1 0 0 0,-1 1 0 0 0,1-1 1 0 0,0 0-1 0 0,-1 1 0 0 0,1-1 1 0 0,0 0-1 0 0,0 1 0 0 0,-1-1 0 0 0,1 0 1 0 0,0 0-1 0 0,0 0 0 0 0,-1 0 1 0 0,1 0-1 0 0,0 0 0 0 0,0 0 0 0 0,0 0 1 0 0,-1 0-1 0 0,1 0 0 0 0,0 0 1 0 0,0 0-1 0 0,-1 0 0 0 0,1-1 1 0 0,0 1-1 0 0,-1 0 0 0 0,1-1 0 0 0,0 1 1 0 0,-1 0-1 0 0,1-1 0 0 0,0 1 1 0 0,-1-1-1 0 0,1 1 0 0 0,0-2 0 0 0,3-2-17 0 0,0 0-1 0 0,-1 0 1 0 0,0 0-1 0 0,0 0 0 0 0,2-6 1 0 0,-3 7 17 0 0,6-13-67 0 0,-1 0-1 0 0,-1-1 0 0 0,0 0 0 0 0,4-24 0 0 0,1 0-103 0 0,-3-13 119 0 0,-7 43 115 0 0,1-1 0 0 0,0 0 0 0 0,3-11-1 0 0,9-22 14 0 0,-4 10-185 0 0,17-35-1 0 0,-18 43 350 0 0,-8 23-162 0 0,0-1 1 0 0,1 1-1 0 0,0-1 0 0 0,-1 1 1 0 0,1 0-1 0 0,1 0 0 0 0,-1 0 1 0 0,4-5-1 0 0,0-6 1004 0 0,-5 16 54 0 0,0 5-913 0 0,0 4-112 0 0,-1 0-1 0 0,0 1 1 0 0,0-1-1 0 0,-1 0 1 0 0,-2 15-1 0 0,1-14-81 0 0,0 1-1 0 0,1-1 0 0 0,1 21 1 0 0,0-25-31 0 0,0 0 0 0 0,0 0 0 0 0,-1 0 0 0 0,-2 11 1 0 0,2-11-44 0 0,0 0 1 0 0,0 0 0 0 0,0 0 0 0 0,1 12 0 0 0,2 0-254 0 0,4 24-174 0 0,-5-40 224 0 0,0-1-1 0 0,-1 1 0 0 0,2-1 0 0 0,-1 0 1 0 0,0 0-1 0 0,0 1 0 0 0,1-1 0 0 0,-1 0 0 0 0,1 0 1 0 0,0 0-1 0 0,-1 0 0 0 0,1-1 0 0 0,0 1 1 0 0,3 2-1 0 0,-3-3-1365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1.420"/>
    </inkml:context>
    <inkml:brush xml:id="br0">
      <inkml:brushProperty name="width" value="0.05" units="cm"/>
      <inkml:brushProperty name="height" value="0.05" units="cm"/>
      <inkml:brushProperty name="color" value="#FFC114"/>
    </inkml:brush>
  </inkml:definitions>
  <inkml:trace contextRef="#ctx0" brushRef="#br0">70 1 3224 0 0,'-15'6'143'0'0,"13"-4"343"0"0,2-2 1339 0 0,0 0 581 0 0,0 0 114 0 0,-1 2-194 0 0,1 2-1986 0 0,-1-1-1 0 0,1 1 0 0 0,0-1 1 0 0,0 1-1 0 0,1 0 1 0 0,-1-1-1 0 0,1 1 0 0 0,1 4 1 0 0,-1-4-153 0 0,0 0-1 0 0,-1 0 1 0 0,1 0 0 0 0,-1 1 0 0 0,1-1 0 0 0,-2 0-1 0 0,1 1 1 0 0,-1 4 0 0 0,0 1 0 0 0,1 1-1 0 0,-1 0 0 0 0,2-1 1 0 0,0 1-1 0 0,0 0 1 0 0,4 16-1 0 0,2 12 9 0 0,-1 23-54 0 0,8 55-17 0 0,-10-62-124 0 0,-3-41 3 0 0,0 0 1 0 0,4 20 0 0 0,-2-18 19 0 0,1-2 7 0 0,-1 0 1 0 0,-1 0-1 0 0,1 25 0 0 0,-2-32-132 0 0,-1 0 0 0 0,1-1 0 0 0,0 1 0 0 0,0 0 0 0 0,1-1 1 0 0,0 1-1 0 0,0-1 0 0 0,4 9 0 0 0,-3-4-229 0 0,-3-11 266 0 0,0 0 0 0 0,0 1 0 0 0,0-1 0 0 0,0 1 0 0 0,0-1 0 0 0,0 1 1 0 0,0-1-1 0 0,1 0 0 0 0,-1 1 0 0 0,0-1 0 0 0,0 1 0 0 0,0-1 0 0 0,0 0 0 0 0,1 1 0 0 0,-1-1 0 0 0,0 1 0 0 0,0-1 0 0 0,0 0 0 0 0,1 1 0 0 0,-1-1 0 0 0,0 0 0 0 0,1 0 0 0 0,-1 1 0 0 0,0-1 0 0 0,1 0 0 0 0,-1 0 0 0 0,0 1 0 0 0,1-1 0 0 0,-1 0 0 0 0,1 0 0 0 0,-1 0 0 0 0,0 0 0 0 0,1 1 0 0 0,-1-1 0 0 0,1 0 1 0 0,-1 0 17 0 0,0-1 0 0 0,-1 1 0 0 0,1 0 0 0 0,0 0 0 0 0,-1 0 0 0 0,1-1 0 0 0,0 1 0 0 0,-1 0 0 0 0,1 0 0 0 0,0-1 1 0 0,0 1-1 0 0,-1 0 0 0 0,1-1 0 0 0,0 1 0 0 0,0 0 0 0 0,0-1 0 0 0,-1 1 0 0 0,1 0 0 0 0,0-1 0 0 0,0 1 0 0 0,0-1 0 0 0,0 1 1 0 0,0 0-1 0 0,0-1 0 0 0,0 1 0 0 0,0-1 0 0 0,0 1 0 0 0,0 0 0 0 0,0-1 0 0 0,0 1 0 0 0,0-1 0 0 0,0 0 0 0 0,4-14-848 0 0,-2 11 690 0 0,1-2-20 0 0,-1 1 1 0 0,1 0 0 0 0,-1-1-1 0 0,0 0 1 0 0,0 1 0 0 0,-1-1-1 0 0,1 0 1 0 0,0-9 0 0 0,-1 7 210 0 0,0 1 1 0 0,1-1-1 0 0,0 0 1 0 0,0 1-1 0 0,1-1 1 0 0,4-7-1 0 0,-3 5 66 0 0,0 0-1 0 0,0 0 1 0 0,2-11 0 0 0,-3-1 112 0 0,-2 15-86 0 0,0 0 1 0 0,1 0-1 0 0,-1-1 1 0 0,2 1-1 0 0,-1 0 1 0 0,1 1-1 0 0,-1-1 1 0 0,6-8-1 0 0,-6 12-39 0 0,10-15 717 0 0,17-34 0 0 0,-26 47-637 0 0,0 0 0 0 0,1 1 1 0 0,-1-1-1 0 0,1 1 0 0 0,0 0 0 0 0,1 0 0 0 0,-1 0 1 0 0,0 1-1 0 0,1-1 0 0 0,0 1 0 0 0,0 0 0 0 0,0 1 1 0 0,0-1-1 0 0,0 1 0 0 0,1 0 0 0 0,7-2 1 0 0,-11 4-95 0 0,0 0 1 0 0,0 0-1 0 0,0 0 1 0 0,0 1 0 0 0,0-1-1 0 0,0 1 1 0 0,0-1 0 0 0,0 1-1 0 0,0 0 1 0 0,0 0-1 0 0,-1 0 1 0 0,1 0 0 0 0,0 0-1 0 0,-1 0 1 0 0,1 0-1 0 0,-1 1 1 0 0,1-1 0 0 0,-1 0-1 0 0,1 1 1 0 0,-1-1 0 0 0,0 1-1 0 0,0 0 1 0 0,0-1-1 0 0,0 1 1 0 0,0 0 0 0 0,1 2-1 0 0,1 3 80 0 0,0-1 0 0 0,0 1 0 0 0,-1 0-1 0 0,0 0 1 0 0,0-1 0 0 0,1 10 0 0 0,-2-2 102 0 0,-1 0 1 0 0,-1-1-1 0 0,-1 1 1 0 0,1 0-1 0 0,-2-1 1 0 0,0 1-1 0 0,-1-1 1 0 0,0 0-1 0 0,-1 0 1 0 0,-10 20-1 0 0,11-27-122 0 0,0 1 0 0 0,0-1 0 0 0,0 0 0 0 0,-1 0 0 0 0,0 0 0 0 0,0-1 0 0 0,-1 0 0 0 0,-7 6 0 0 0,-20 21 257 0 0,29-29-326 0 0,1 0 0 0 0,0 0 1 0 0,-1 0-1 0 0,1 0 0 0 0,-1 0 0 0 0,0-1 0 0 0,0 0 1 0 0,0 0-1 0 0,0 0 0 0 0,-5 1 0 0 0,-46 11 126 0 0,45-12-137 0 0,-7 0-124 0 0,1 0-1 0 0,-1-2 0 0 0,1 0 0 0 0,-31-4 0 0 0,-13 0-209 0 0,57 4 137 0 0,-4 4-2301 0 0,18-4 1227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1.806"/>
    </inkml:context>
    <inkml:brush xml:id="br0">
      <inkml:brushProperty name="width" value="0.05" units="cm"/>
      <inkml:brushProperty name="height" value="0.05" units="cm"/>
      <inkml:brushProperty name="color" value="#FFC114"/>
    </inkml:brush>
  </inkml:definitions>
  <inkml:trace contextRef="#ctx0" brushRef="#br0">32 0 4144 0 0,'0'0'319'0'0,"0"0"118"0"0,0 0 1277 0 0,-1 1 1339 0 0,-3 9-1399 0 0,-3 14 188 0 0,1 0-1 0 0,2 0 1 0 0,-4 49 0 0 0,7 76-1672 0 0,2-75 443 0 0,1 2-361 0 0,21 146 0 0 0,-10-178-1376 0 0,-9-28-144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2.149"/>
    </inkml:context>
    <inkml:brush xml:id="br0">
      <inkml:brushProperty name="width" value="0.05" units="cm"/>
      <inkml:brushProperty name="height" value="0.05" units="cm"/>
      <inkml:brushProperty name="color" value="#FFC114"/>
    </inkml:brush>
  </inkml:definitions>
  <inkml:trace contextRef="#ctx0" brushRef="#br0">1 389 12464 0 0,'0'0'281'0'0,"0"0"40"0"0,1 3 22 0 0,6 10-130 0 0,0 0-1 0 0,-2 1 1 0 0,1 0-1 0 0,-2 0 1 0 0,0 1-1 0 0,3 20 1 0 0,-3-10 395 0 0,-2 0 1 0 0,-1 0-1 0 0,-2 30 0 0 0,1-32-594 0 0,6 47-1 0 0,-4-48-11 0 0,-2-19-130 0 0,1 0 0 0 0,-1 0 0 0 0,1 0-1 0 0,0 0 1 0 0,0 0 0 0 0,0 0-1 0 0,0 0 1 0 0,2 4 0 0 0,4 4-5645 0 0</inkml:trace>
  <inkml:trace contextRef="#ctx0" brushRef="#br0" timeOffset="1">257 0 1840 0 0,'0'0'80'0'0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2.539"/>
    </inkml:context>
    <inkml:brush xml:id="br0">
      <inkml:brushProperty name="width" value="0.05" units="cm"/>
      <inkml:brushProperty name="height" value="0.05" units="cm"/>
      <inkml:brushProperty name="color" value="#FFC114"/>
    </inkml:brush>
  </inkml:definitions>
  <inkml:trace contextRef="#ctx0" brushRef="#br0">442 137 8576 0 0,'0'0'396'0'0,"-5"-9"128"0"0,1 3-187 0 0,-1-1 1 0 0,0 1 0 0 0,0-1 0 0 0,-1 1-1 0 0,1 1 1 0 0,-1-1 0 0 0,-1 1-1 0 0,1 0 1 0 0,-1 0 0 0 0,0 1-1 0 0,0 0 1 0 0,0 0 0 0 0,-12-4 0 0 0,-17-9 977 0 0,30 13-1050 0 0,-1 1 0 0 0,0-1 0 0 0,0 1 0 0 0,-11-3-1 0 0,9 4-79 0 0,-6-1 410 0 0,-32-4 0 0 0,43 7-516 0 0,-1 0 1 0 0,0 0-1 0 0,0 0 0 0 0,0 1 1 0 0,0 0-1 0 0,0 0 1 0 0,0 0-1 0 0,1 0 1 0 0,-1 1-1 0 0,-7 3 0 0 0,5-2 34 0 0,0 1 1 0 0,0 0-1 0 0,0 0 0 0 0,1 1 0 0 0,0-1 0 0 0,-1 2 0 0 0,2-1 0 0 0,-1 0 0 0 0,1 1 0 0 0,0 0 0 0 0,0 0 0 0 0,0 1 0 0 0,1 0 1 0 0,0-1-1 0 0,-5 14 0 0 0,2-3-74 0 0,1 1 1 0 0,1-1 0 0 0,1 1 0 0 0,0 0 0 0 0,-1 24-1 0 0,3-24-20 0 0,2 1 0 0 0,0-1 0 0 0,2 1 0 0 0,0-1 0 0 0,0 0 0 0 0,8 24 0 0 0,-8-34-10 0 0,1 0 1 0 0,0 0-1 0 0,0-1 1 0 0,1 1-1 0 0,0-1 1 0 0,0 0-1 0 0,1 0 1 0 0,0-1-1 0 0,0 1 1 0 0,0-1-1 0 0,1 0 0 0 0,0 0 1 0 0,0-1-1 0 0,1 0 1 0 0,-1 0-1 0 0,12 6 1 0 0,-12-8-82 0 0,1 0-1 0 0,-1-1 1 0 0,1 1 0 0 0,0-1 0 0 0,0-1 0 0 0,0 1 0 0 0,0-1-1 0 0,0-1 1 0 0,0 1 0 0 0,0-1 0 0 0,0 0 0 0 0,0-1 0 0 0,0 1 0 0 0,0-2-1 0 0,0 1 1 0 0,8-3 0 0 0,11-6-1019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8.125"/>
    </inkml:context>
    <inkml:brush xml:id="br0">
      <inkml:brushProperty name="width" value="0.05" units="cm"/>
      <inkml:brushProperty name="height" value="0.05" units="cm"/>
      <inkml:brushProperty name="color" value="#FFC114"/>
    </inkml:brush>
  </inkml:definitions>
  <inkml:trace contextRef="#ctx0" brushRef="#br0">21 1 14768 0 0,'-8'14'320'0'0,"4"-6"72"0"0,4-8 16 0 0,-8 3 8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8.527"/>
    </inkml:context>
    <inkml:brush xml:id="br0">
      <inkml:brushProperty name="width" value="0.05" units="cm"/>
      <inkml:brushProperty name="height" value="0.05" units="cm"/>
      <inkml:brushProperty name="color" value="#FFC114"/>
    </inkml:brush>
  </inkml:definitions>
  <inkml:trace contextRef="#ctx0" brushRef="#br0">598 128 456 0 0,'-3'-4'285'0'0,"0"1"-1"0"0,1 0 1 0 0,-1-1 0 0 0,1 0 0 0 0,-1 1-1 0 0,1-1 1 0 0,-3-8 0 0 0,3 8 358 0 0,0-1 0 0 0,-1 0 1 0 0,1 1-1 0 0,-1 0 0 0 0,0 0 1 0 0,-6-7-1 0 0,2 5-219 0 0,0 0 0 0 0,0 1 1 0 0,0 0-1 0 0,-1 0 0 0 0,0 1 0 0 0,0 0 0 0 0,0 1 1 0 0,0-1-1 0 0,0 1 0 0 0,-1 1 0 0 0,0 0 0 0 0,1 0 1 0 0,-1 1-1 0 0,0 0 0 0 0,-14 0 0 0 0,10 2-160 0 0,0 0 1 0 0,0 1-1 0 0,0 0 0 0 0,0 1 1 0 0,1 0-1 0 0,-1 1 0 0 0,1 1 1 0 0,0 0-1 0 0,0 1 0 0 0,-12 7 0 0 0,4-1-101 0 0,1 0 0 0 0,1 1 0 0 0,0 0 0 0 0,1 2 0 0 0,1 0 0 0 0,-24 28-1 0 0,27-28-155 0 0,1 1-1 0 0,1 0 0 0 0,0 1 0 0 0,2 0 0 0 0,-1 1 0 0 0,2 0 1 0 0,1 0-1 0 0,0 1 0 0 0,1-1 0 0 0,1 2 0 0 0,1-1 0 0 0,-3 25 0 0 0,8-18-6 0 0,0 1 0 0 0,2-1 0 0 0,0 1 0 0 0,2-1 0 0 0,1 0 0 0 0,13 34 0 0 0,-1 2 0 0 0,-11-37-14 0 0,2 0 0 0 0,0 0 0 0 0,2-1-1 0 0,0-1 1 0 0,2 1 0 0 0,18 23-1 0 0,-20-31 5 0 0,0-2 0 0 0,1 0 0 0 0,1 0 0 0 0,0-2 0 0 0,1 1 0 0 0,0-2 0 0 0,1 1 0 0 0,0-2 0 0 0,28 14 0 0 0,-36-20-277 0 0,0 0-1 0 0,1-1 0 0 0,0 0 1 0 0,-1-1-1 0 0,1 0 0 0 0,0 0 1 0 0,0 0-1 0 0,1-1 0 0 0,-1 0 1 0 0,0-1-1 0 0,0 0 0 0 0,0 0 0 0 0,1-1 1 0 0,-1 0-1 0 0,0 0 0 0 0,0-1 1 0 0,8-2-1 0 0,10-7-5197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9.059"/>
    </inkml:context>
    <inkml:brush xml:id="br0">
      <inkml:brushProperty name="width" value="0.05" units="cm"/>
      <inkml:brushProperty name="height" value="0.05" units="cm"/>
      <inkml:brushProperty name="color" value="#FFC114"/>
    </inkml:brush>
  </inkml:definitions>
  <inkml:trace contextRef="#ctx0" brushRef="#br0">22 83 10136 0 0,'-1'-1'29'0'0,"-1"1"1"0"0,1-1 0 0 0,0 1-1 0 0,0-1 1 0 0,0 1-1 0 0,0-1 1 0 0,0 0 0 0 0,0 0-1 0 0,0 1 1 0 0,0-1 0 0 0,0 0-1 0 0,0 0 1 0 0,0 0-1 0 0,0 0 1 0 0,1 0 0 0 0,-1 0-1 0 0,0 0 1 0 0,1-1-1 0 0,-1 1 1 0 0,0 0 0 0 0,1 0-1 0 0,0 0 1 0 0,-1-1 0 0 0,1 1-1 0 0,0 0 1 0 0,0-1-1 0 0,-1 1 1 0 0,1 0 0 0 0,0 0-1 0 0,0-1 1 0 0,1 1 0 0 0,-1 0-1 0 0,0-1 1 0 0,1 0-1 0 0,0-4 481 0 0,1 0 0 0 0,1 0 0 0 0,-1 0 0 0 0,1 0 0 0 0,5-8 0 0 0,-7 12-121 0 0,-1 2-18 0 0,0 0-26 0 0,0 0-94 0 0,0 0-41 0 0,0 0-8 0 0,0 0 10 0 0,16 27 623 0 0,-12-12-700 0 0,0 0-1 0 0,2 17 0 0 0,2 7-73 0 0,18 118 19 0 0,1-21-157 0 0,4 14-14 0 0,7 19-277 0 0,-22-78-1521 0 0,-15-89 1232 0 0,-2-4 153 0 0,-3-14-171 0 0,-5-26-223 0 0,4 1 271 0 0,-5-77 150 0 0,8 46 398 0 0,0 43 300 0 0,1 1 0 0 0,2-1 1 0 0,1 0-1 0 0,1 0 1 0 0,9-36-1 0 0,-10 57-47 0 0,0 1-1 0 0,1-1 1 0 0,0 1 0 0 0,1 0-1 0 0,0 0 1 0 0,0 0 0 0 0,0 0 0 0 0,1 1-1 0 0,0-1 1 0 0,0 1 0 0 0,0 1-1 0 0,1-1 1 0 0,0 1 0 0 0,0 0-1 0 0,1 0 1 0 0,-1 0 0 0 0,13-5 0 0 0,-17 9-119 0 0,0 1 0 0 0,0-1 0 0 0,0 1 0 0 0,0 0 0 0 0,0 0 0 0 0,0-1 0 0 0,0 1 0 0 0,-1 1 1 0 0,1-1-1 0 0,0 0 0 0 0,0 0 0 0 0,0 1 0 0 0,0-1 0 0 0,0 1 0 0 0,0 0 0 0 0,-1-1 1 0 0,1 1-1 0 0,0 0 0 0 0,-1 0 0 0 0,1 0 0 0 0,0 0 0 0 0,-1 1 0 0 0,1-1 0 0 0,-1 0 1 0 0,0 1-1 0 0,1-1 0 0 0,-1 1 0 0 0,0-1 0 0 0,0 1 0 0 0,0-1 0 0 0,1 3 0 0 0,4 6 296 0 0,-1 0 0 0 0,0 1 1 0 0,7 19-1 0 0,-12-29-336 0 0,2 5 71 0 0,-1 0 0 0 0,0 0 0 0 0,0 0 0 0 0,-1 0-1 0 0,0 0 1 0 0,0 0 0 0 0,-1 12 0 0 0,-1 19 146 0 0,0 221 828 0 0,3 29-783 0 0,0-268-429 0 0,-2-16 59 0 0,1 0-1 0 0,0 1 0 0 0,0-1 1 0 0,0 0-1 0 0,1 0 1 0 0,-1 0-1 0 0,1 1 1 0 0,0-1-1 0 0,0 0 1 0 0,0 0-1 0 0,0 0 0 0 0,0 0 1 0 0,1 0-1 0 0,-1-1 1 0 0,1 1-1 0 0,2 3 1 0 0,-2-5-901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9.410"/>
    </inkml:context>
    <inkml:brush xml:id="br0">
      <inkml:brushProperty name="width" value="0.05" units="cm"/>
      <inkml:brushProperty name="height" value="0.05" units="cm"/>
      <inkml:brushProperty name="color" value="#FFC114"/>
    </inkml:brush>
  </inkml:definitions>
  <inkml:trace contextRef="#ctx0" brushRef="#br0">46 0 5528 0 0,'-25'31'422'0'0,"24"-29"-414"0"0,0-1-1 0 0,0 1 0 0 0,1-1 0 0 0,-1 0 0 0 0,0 1 0 0 0,1 0 1 0 0,-1-1-1 0 0,1 1 0 0 0,0-1 0 0 0,0 1 0 0 0,-1-1 0 0 0,1 1 0 0 0,0 0 1 0 0,0-1-1 0 0,0 1 0 0 0,1 0 0 0 0,-1-1 0 0 0,0 1 0 0 0,1-1 1 0 0,0 4-1 0 0,0-3 14 0 0,-1 0 0 0 0,1 0 0 0 0,-1 0 0 0 0,1-1 0 0 0,-1 1 0 0 0,0 0 0 0 0,0 0 0 0 0,0 0 0 0 0,0 0 0 0 0,-1 3 0 0 0,-5 14 747 0 0,3-13-386 0 0,2-1-1 0 0,-1 1 0 0 0,0-1 0 0 0,0 11 0 0 0,0 104 3594 0 0,2-84-3698 0 0,4 39 349 0 0,-2-42-320 0 0,-1 35 0 0 0,-1-43-118 0 0,1 0 0 0 0,5 35 0 0 0,-6-30-79 0 0,-1-27-98 0 0,0 0 1 0 0,1 0-1 0 0,0-1 0 0 0,0 1 0 0 0,0 0 1 0 0,0 0-1 0 0,0 0 0 0 0,0 0 0 0 0,1-1 1 0 0,-1 1-1 0 0,1 0 0 0 0,0 0 0 0 0,0-1 0 0 0,0 1 1 0 0,3 4-1 0 0,5 1 56 0 0,-1-23-3 0 0,-7 11-76 0 0,0-1 0 0 0,0 0 0 0 0,0 0 0 0 0,-1 0 0 0 0,1 0 0 0 0,-1 0 0 0 0,0 0 0 0 0,-1 0 0 0 0,-1-7 0 0 0,1 5 7 0 0,0 0-1 0 0,1 1 1 0 0,0-1-1 0 0,0 0 1 0 0,1-7 0 0 0,4-8 4 0 0,-3 15 0 0 0,0 1-1 0 0,-1-1 1 0 0,0 1-1 0 0,0-1 1 0 0,-1 0-1 0 0,0-7 1 0 0,-2-9-26 0 0,0 13 23 0 0,1 0 0 0 0,0 0 0 0 0,1 0 1 0 0,0 0-1 0 0,1 1 0 0 0,3-21 1 0 0,5-25 76 0 0,-7 42 27 0 0,0 0-1 0 0,0 0 1 0 0,1 1 0 0 0,1-1 0 0 0,0 1 0 0 0,7-16 0 0 0,20-32 1111 0 0,-29 58-1155 0 0,0 0-1 0 0,0 0 1 0 0,-1 0-1 0 0,1 0 1 0 0,0 1-1 0 0,1-1 1 0 0,-1 1-1 0 0,0-1 0 0 0,0 1 1 0 0,1 0-1 0 0,-1 0 1 0 0,1 0-1 0 0,-1 0 1 0 0,5-1-1 0 0,13-6 409 0 0,-15 6-337 0 0,0 0-1 0 0,0 0 0 0 0,0 0 1 0 0,0 1-1 0 0,0 0 0 0 0,0 0 0 0 0,1 0 1 0 0,-1 0-1 0 0,0 1 0 0 0,1 0 1 0 0,8 1-1 0 0,-1 1 194 0 0,0 0-1 0 0,1 1 1 0 0,13 6 0 0 0,-24-8-543 0 0,1-1-162 0 0,2 0-927 0 0,-4 0-3457 0 0,-2 0-1536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59.996"/>
    </inkml:context>
    <inkml:brush xml:id="br0">
      <inkml:brushProperty name="width" value="0.05" units="cm"/>
      <inkml:brushProperty name="height" value="0.05" units="cm"/>
      <inkml:brushProperty name="color" value="#FFFFFF"/>
    </inkml:brush>
  </inkml:definitions>
  <inkml:trace contextRef="#ctx0" brushRef="#br0">274 82 2304 0 0,'-19'-2'-414'0'0,"-10"-5"4052"0"0,-7-1 2436 0 0,12 8-4954 0 0,21 1-1042 0 0,0 0-1 0 0,0 0 1 0 0,1 0 0 0 0,-1 1-1 0 0,1-1 1 0 0,-1 1-1 0 0,1-1 1 0 0,-1 1 0 0 0,1 0-1 0 0,0 0 1 0 0,0 0-1 0 0,-3 4 1 0 0,-22 30 483 0 0,24-32-499 0 0,-4 9-12 0 0,1 0 0 0 0,0 1 0 0 0,-8 25 0 0 0,3-7 1 0 0,9-28-49 0 0,-8 22 1 0 0,1 0 0 0 0,-7 32 0 0 0,13-46-58 0 0,-1 0 1 0 0,-8 18 0 0 0,13-38 16 0 0,0-1-1 0 0,0 1 1 0 0,1 0 0 0 0,1 0 0 0 0,4-13 0 0 0,2-3 99 0 0,0-2 284 0 0,2 1-1 0 0,1 1 1 0 0,1 0 0 0 0,27-38 0 0 0,26-27 551 0 0,-58 81-702 0 0,-1-1 0 0 0,1 2-1 0 0,1-1 1 0 0,-1 1 0 0 0,1 0 0 0 0,1 1 0 0 0,17-10-1 0 0,-23 15-113 0 0,-1 0 0 0 0,0 1 0 0 0,0-1 0 0 0,1 1 0 0 0,-1-1-1 0 0,0 1 1 0 0,1 0 0 0 0,-1 0 0 0 0,0 0 0 0 0,1 1 0 0 0,-1-1-1 0 0,0 1 1 0 0,0 0 0 0 0,1 0 0 0 0,-1 0 0 0 0,0 0 0 0 0,0 1-1 0 0,5 2 1 0 0,6 4 101 0 0,-1 1 0 0 0,21 17 0 0 0,-20-15-185 0 0,49 39 198 0 0,81 84 0 0 0,-89-66-2 0 0,-9-11-1648 0 0,-43-51-3333 0 0,-2-4-1593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1:59.751"/>
    </inkml:context>
    <inkml:brush xml:id="br0">
      <inkml:brushProperty name="width" value="0.05" units="cm"/>
      <inkml:brushProperty name="height" value="0.05" units="cm"/>
      <inkml:brushProperty name="color" value="#FFC114"/>
    </inkml:brush>
  </inkml:definitions>
  <inkml:trace contextRef="#ctx0" brushRef="#br0">313 141 12064 0 0,'0'0'20'0'0,"-1"0"0"0"0,0 0-1 0 0,0 0 1 0 0,1 0 0 0 0,-1 0 0 0 0,0 0 0 0 0,1 0 0 0 0,-1 0 0 0 0,0 0 0 0 0,0-1 0 0 0,1 1 0 0 0,-1 0 0 0 0,0 0 0 0 0,1-1 0 0 0,-1 1 0 0 0,1 0 0 0 0,-1-1 0 0 0,0 1 0 0 0,1-1 0 0 0,-1 1-1 0 0,1-1 1 0 0,-1 1 0 0 0,1-1 0 0 0,-1 1 0 0 0,1-1 0 0 0,0 0 0 0 0,-1 1 0 0 0,1-1 0 0 0,0 0 0 0 0,-1 1 0 0 0,1-1 0 0 0,0 0 0 0 0,0 1 0 0 0,-1-1 0 0 0,1 0 0 0 0,0 0 0 0 0,0 1-1 0 0,0-1 1 0 0,0 0 0 0 0,0 1 0 0 0,0-1 0 0 0,0 0 0 0 0,1 0 0 0 0,-1-1 5 0 0,0 1-1 0 0,0 0 1 0 0,0 0-1 0 0,0 0 1 0 0,-1-1 0 0 0,1 1-1 0 0,0 0 1 0 0,0 0-1 0 0,-1 0 1 0 0,1 0 0 0 0,-1 0-1 0 0,1 0 1 0 0,-1 0-1 0 0,1 0 1 0 0,-1 0-1 0 0,0 0 1 0 0,-1-2 0 0 0,0 2 9 0 0,0-1 0 0 0,0 0 1 0 0,0 0-1 0 0,0 1 1 0 0,0-1-1 0 0,1 0 1 0 0,-1-1-1 0 0,1 1 0 0 0,-1 0 1 0 0,1 0-1 0 0,0-1 1 0 0,0 1-1 0 0,0-1 0 0 0,0 1 1 0 0,-1-5-1 0 0,1 5 41 0 0,0 0 0 0 0,0 0 0 0 0,0 0-1 0 0,0 1 1 0 0,0-1 0 0 0,-1 0 0 0 0,1 0 0 0 0,-1 1-1 0 0,1-1 1 0 0,-1 1 0 0 0,0-1 0 0 0,1 1 0 0 0,-1 0-1 0 0,0 0 1 0 0,-3-2 0 0 0,-12-10 592 0 0,15 11-589 0 0,1 1 0 0 0,-1-1-1 0 0,-1 0 1 0 0,1 0 0 0 0,0 1 0 0 0,0-1-1 0 0,-1 1 1 0 0,1 0 0 0 0,0 0-1 0 0,-1 0 1 0 0,1 0 0 0 0,-1 0 0 0 0,0 0-1 0 0,1 1 1 0 0,-1-1 0 0 0,0 1 0 0 0,-4 0-1 0 0,2 0-46 0 0,1 1 0 0 0,-1-1 0 0 0,1 1 0 0 0,-1 0-1 0 0,0 1 1 0 0,1-1 0 0 0,0 1 0 0 0,-1 0 0 0 0,-6 4 0 0 0,4-2 30 0 0,0 1 1 0 0,1-1-1 0 0,0 1 1 0 0,0 1-1 0 0,0-1 0 0 0,0 1 1 0 0,1 0-1 0 0,0 0 1 0 0,0 1-1 0 0,1-1 1 0 0,0 1-1 0 0,-4 9 1 0 0,-7 16 140 0 0,11-22-164 0 0,-1-1-1 0 0,2 0 1 0 0,-1 1 0 0 0,-3 18-1 0 0,4-6-37 0 0,1 0 0 0 0,0 0 0 0 0,2 0 0 0 0,1 0 0 0 0,0 0 0 0 0,8 33 0 0 0,-5-19 0 0 0,-4-28 0 0 0,1 1 0 0 0,0-1 0 0 0,0 0 0 0 0,1 1 0 0 0,3 9 0 0 0,6 6-1 0 0,11 33 13 0 0,-20-51 6 0 0,0 0-1 0 0,1-1 1 0 0,0 1 0 0 0,0-1-1 0 0,1 0 1 0 0,-1 0 0 0 0,1 0-1 0 0,0 0 1 0 0,0-1 0 0 0,1 0-1 0 0,-1 0 1 0 0,9 6-1 0 0,-11-9-10 0 0,-1 0-1 0 0,0-1 0 0 0,0 1 0 0 0,1-1 0 0 0,-1 0 1 0 0,0 1-1 0 0,1-1 0 0 0,-1 0 0 0 0,0 0 0 0 0,1 0 1 0 0,-1 0-1 0 0,0 0 0 0 0,1 0 0 0 0,-1 0 0 0 0,1 0 1 0 0,-1 0-1 0 0,0-1 0 0 0,1 1 0 0 0,-1 0 0 0 0,0-1 1 0 0,0 1-1 0 0,1-1 0 0 0,-1 0 0 0 0,0 1 0 0 0,0-1 1 0 0,0 0-1 0 0,0 0 0 0 0,0 0 0 0 0,0 0 0 0 0,0 0 1 0 0,0 0-1 0 0,0 0 0 0 0,0 0 0 0 0,-1 0 0 0 0,1 0 1 0 0,0 0-1 0 0,-1-1 0 0 0,1 1 0 0 0,0-2 0 0 0,9-21 90 0 0,-8 21-85 0 0,0 0 0 0 0,-1-1 0 0 0,1 1-1 0 0,-1-1 1 0 0,0 1 0 0 0,0-1 0 0 0,0 1 0 0 0,-1-1 0 0 0,1-7-1 0 0,-6-19-21 0 0,4 24-11 0 0,-1 0 0 0 0,1 0 0 0 0,0 0 0 0 0,1 0-1 0 0,0 0 1 0 0,0 0 0 0 0,0 0 0 0 0,1-7 0 0 0,3-12-385 0 0,-1-1 0 0 0,-1-30-1 0 0,-2 23-220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00.292"/>
    </inkml:context>
    <inkml:brush xml:id="br0">
      <inkml:brushProperty name="width" value="0.05" units="cm"/>
      <inkml:brushProperty name="height" value="0.05" units="cm"/>
      <inkml:brushProperty name="color" value="#FFC114"/>
    </inkml:brush>
  </inkml:definitions>
  <inkml:trace contextRef="#ctx0" brushRef="#br0">36 9 10512 0 0,'-1'2'55'0'0,"0"0"0"0"0,0-1 0 0 0,0 1 0 0 0,1 0 1 0 0,-1 1-1 0 0,1-1 0 0 0,-1 0 0 0 0,1 0 0 0 0,0 0 1 0 0,0 0-1 0 0,-1 0 0 0 0,2 0 0 0 0,-1 0 0 0 0,0 3 1 0 0,0 18 252 0 0,-9 61 893 0 0,2-10 3 0 0,2 5-119 0 0,5-56-568 0 0,-7 46 0 0 0,6-61-421 0 0,1 0 0 0 0,-1 0 0 0 0,1 0 1 0 0,1 1-1 0 0,1 10 0 0 0,1 18 173 0 0,-3-33-259 0 0,3 11 33 0 0,-3-14-108 0 0,2-2-64 0 0,1-3 84 0 0,1 1 1 0 0,-1-1-1 0 0,-1 0 1 0 0,1 0-1 0 0,0 0 1 0 0,-1 0-1 0 0,0 0 0 0 0,0 0 1 0 0,0-1-1 0 0,0 1 1 0 0,-1-1-1 0 0,0 1 1 0 0,0-1-1 0 0,0 0 1 0 0,0 1-1 0 0,-1-9 1 0 0,1 7 22 0 0,1 0 0 0 0,-1 0 0 0 0,1 0 0 0 0,4-9 0 0 0,-4 10 15 0 0,0-1 0 0 0,0 1 0 0 0,0-1 0 0 0,-1 0 0 0 0,2-11 0 0 0,0-10 206 0 0,2-1 1 0 0,14-49-1 0 0,1-7 194 0 0,-4 24 63 0 0,-9 37-126 0 0,-6 21-301 0 0,0 1 1 0 0,-1-1-1 0 0,1 1 1 0 0,0-1-1 0 0,0 1 1 0 0,0 0 0 0 0,0-1-1 0 0,0 1 1 0 0,0 0-1 0 0,1 0 1 0 0,-1 0-1 0 0,0 0 1 0 0,1 0-1 0 0,-1 0 1 0 0,2-1-1 0 0,8-6 312 0 0,-9 7-34 0 0,-1 1-252 0 0,1 0 0 0 0,-1 1 0 0 0,1-1 0 0 0,0 1 0 0 0,-1 0 1 0 0,1 0-1 0 0,-1 0 0 0 0,1-1 0 0 0,-1 1 0 0 0,0 0 0 0 0,0 1 0 0 0,1-1 1 0 0,-1 0-1 0 0,0 0 0 0 0,0 1 0 0 0,0-1 0 0 0,0 0 0 0 0,2 4 0 0 0,11 27 536 0 0,2 11 11 0 0,-11-32-534 0 0,-1 0 1 0 0,0 0-1 0 0,-1 0 0 0 0,0 1 1 0 0,-1 0-1 0 0,1 11 0 0 0,-2-14-47 0 0,0-1 0 0 0,1 0 1 0 0,0 0-1 0 0,5 13 0 0 0,-4-12-31 0 0,0-1 1 0 0,-1 0 0 0 0,1 1-1 0 0,0 11 1 0 0,-2 3 0 0 0,-1-12 2 0 0,1 1 0 0 0,0 0-1 0 0,1 0 1 0 0,3 11 0 0 0,1 7 124 0 0,4 10 43 0 0,-10-40-163 0 0,0 0-1 0 0,0 0 1 0 0,0 1 0 0 0,1-1-1 0 0,-1 0 1 0 0,0 0 0 0 0,0 0-1 0 0,0 0 1 0 0,0 0 0 0 0,0 0-1 0 0,0 0 1 0 0,0 0 0 0 0,1 0-1 0 0,-1 0 1 0 0,0 1 0 0 0,0-1-1 0 0,0 0 1 0 0,0 0 0 0 0,0 0-1 0 0,1 0 1 0 0,-1 0 0 0 0,0 0-1 0 0,0 0 1 0 0,0 0 0 0 0,0 0-1 0 0,1 0 1 0 0,-1 0 0 0 0,0 0-1 0 0,0 0 1 0 0,0 0 0 0 0,0 0-1 0 0,0 0 1 0 0,1-1 0 0 0,-1 1-1 0 0,0 0 1 0 0,0 0 0 0 0,0 0-1 0 0,0 0 1 0 0,0 0 0 0 0,0 0-1 0 0,1 0 1 0 0,-1 0 0 0 0,0 0-1 0 0,0-1 1 0 0,0 1 0 0 0,0 0-1 0 0,0 0 1 0 0,0 0 0 0 0,0 0-1 0 0,0 0 1 0 0,0 0 0 0 0,0-1 0 0 0,0 1-1 0 0,0 0 1 0 0,1 0 0 0 0,-1 0-1 0 0,0 0 1 0 0,0 0 0 0 0,0-1-1 0 0,0 1 1 0 0,0 0 0 0 0,0 0-1 0 0,0 0 1 0 0,-1 0 0 0 0,1-1-1 0 0,0 1 1 0 0,0 0 0 0 0,0 0-1 0 0,4-12-209 0 0,-4 12 199 0 0,9-29-374 0 0,-5 20 276 0 0,-1-1 0 0 0,0 0-1 0 0,-1 0 1 0 0,0 0 0 0 0,0-14-1 0 0,-1 13 66 0 0,0 1 0 0 0,0 0 0 0 0,1-1 0 0 0,1 1 0 0 0,4-12 0 0 0,-3 9 1 0 0,-1 0 0 0 0,3-19 0 0 0,-4 16 37 0 0,1 0 0 0 0,1 1 0 0 0,0-1 0 0 0,1 1 0 0 0,0 0 0 0 0,10-19-1 0 0,-5 6 10 0 0,-9 25 0 0 0,0-1 0 0 0,0 1 0 0 0,0-1 0 0 0,1 1 0 0 0,-1-1 0 0 0,1 1 0 0 0,0 0 0 0 0,0 0 0 0 0,0-1 0 0 0,0 2 0 0 0,4-5 0 0 0,-3 4 56 0 0,1 0-1 0 0,0 0 1 0 0,0 0 0 0 0,0 0-1 0 0,1 1 1 0 0,-1-1-1 0 0,1 1 1 0 0,8-3-1 0 0,-11 5-34 0 0,-1 0-1 0 0,1-1 0 0 0,-1 1 0 0 0,1 0 0 0 0,0 0 0 0 0,-1 0 0 0 0,1 0 0 0 0,-1 1 0 0 0,1-1 1 0 0,-1 0-1 0 0,1 1 0 0 0,0-1 0 0 0,-1 1 0 0 0,1-1 0 0 0,-1 1 0 0 0,0 0 0 0 0,1-1 1 0 0,-1 1-1 0 0,0 0 0 0 0,1 0 0 0 0,-1 0 0 0 0,0 0 0 0 0,0 0 0 0 0,0 1 0 0 0,0-1 1 0 0,0 0-1 0 0,0 0 0 0 0,0 1 0 0 0,0-1 0 0 0,0 1 0 0 0,1 2 0 0 0,5 11 115 0 0,-1 1-1 0 0,0 0 1 0 0,-1 1-1 0 0,0 0 1 0 0,-2-1-1 0 0,4 29 1 0 0,-6-33-100 0 0,1-1 1 0 0,5 18 0 0 0,3 15 53 0 0,9 52 142 0 0,-9-51-176 0 0,-2-17 16 0 0,-6-22-581 0 0,0 0-1 0 0,-1-1 1 0 0,1 1 0 0 0,0 11 0 0 0,-2-15-874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00.739"/>
    </inkml:context>
    <inkml:brush xml:id="br0">
      <inkml:brushProperty name="width" value="0.05" units="cm"/>
      <inkml:brushProperty name="height" value="0.05" units="cm"/>
      <inkml:brushProperty name="color" value="#FFC114"/>
    </inkml:brush>
  </inkml:definitions>
  <inkml:trace contextRef="#ctx0" brushRef="#br0">38 379 11056 0 0,'0'0'505'0'0,"0"0"-9"0"0,12 1-297 0 0,-1 0 358 0 0,0 1-1 0 0,0-1 1 0 0,0-1 0 0 0,0 0 0 0 0,0 0 0 0 0,0-1 0 0 0,0-1 0 0 0,0 0 0 0 0,16-5 0 0 0,-20 5-366 0 0,0-1 0 0 0,0 0 1 0 0,-1 0-1 0 0,1-1 0 0 0,-1 1 0 0 0,0-2 1 0 0,0 1-1 0 0,0-1 0 0 0,7-7 1 0 0,-10 9-95 0 0,0-1 0 0 0,0 0 0 0 0,-1 0 0 0 0,1 0 0 0 0,-1 0 0 0 0,0-1 0 0 0,0 1 0 0 0,0-1 0 0 0,-1 1 0 0 0,0-1 0 0 0,0 0 0 0 0,0 1 0 0 0,0-1 0 0 0,-1 0 0 0 0,0-6 0 0 0,-1-5-81 0 0,-1 0 0 0 0,-1 0-1 0 0,-1 1 1 0 0,0-1 0 0 0,-1 1 0 0 0,0 0-1 0 0,-1 0 1 0 0,-1 0 0 0 0,-1 1 0 0 0,0 0 0 0 0,-10-13-1 0 0,15 23-15 0 0,-1-1 0 0 0,0 1 0 0 0,1-1 0 0 0,-1 1 0 0 0,-1 0 0 0 0,1 0 0 0 0,-1 1 0 0 0,1-1 0 0 0,-1 1 0 0 0,0 0 0 0 0,0 1 0 0 0,0-1 0 0 0,-1 1 0 0 0,-6-2 0 0 0,9 3 0 0 0,0 0 0 0 0,0 1 0 0 0,-1-1 0 0 0,1 1 0 0 0,0 0 0 0 0,0 0 0 0 0,-1 0 0 0 0,1 0 0 0 0,0 1 0 0 0,0-1 0 0 0,-1 1 0 0 0,1 0 0 0 0,0 0 0 0 0,0 0 0 0 0,0 0 0 0 0,0 1 0 0 0,0-1 0 0 0,0 1 0 0 0,1 0 0 0 0,-1-1 0 0 0,0 1 0 0 0,1 1 0 0 0,-1-1 0 0 0,1 0 0 0 0,0 0 0 0 0,-3 5 0 0 0,0 1 153 0 0,0 0 0 0 0,0 0 0 0 0,1 1 0 0 0,1 0-1 0 0,-1 0 1 0 0,1 0 0 0 0,1 0 0 0 0,-4 19 0 0 0,-3 79 83 0 0,9-107-237 0 0,0 33-297 0 0,0 0 0 0 0,2 0 0 0 0,12 59 0 0 0,-9-70 258 0 0,1-1 1 0 0,1 0-1 0 0,1 0 0 0 0,0-1 0 0 0,2 0 0 0 0,18 30 0 0 0,-25-45 119 0 0,0-1-1 0 0,1 1 0 0 0,-1-1 0 0 0,1 0 1 0 0,0-1-1 0 0,0 1 0 0 0,1-1 0 0 0,-1 0 1 0 0,1 0-1 0 0,-1 0 0 0 0,1 0 0 0 0,0-1 1 0 0,0 0-1 0 0,0 0 0 0 0,0 0 0 0 0,0-1 1 0 0,1 1-1 0 0,6 0 0 0 0,-6-2-266 0 0,1 0 0 0 0,-1 0 0 0 0,0 0 0 0 0,1-1-1 0 0,-1 0 1 0 0,0 0 0 0 0,1 0 0 0 0,-1-1 0 0 0,9-3 0 0 0,17-11-5052 0 0,4-2-1641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02.244"/>
    </inkml:context>
    <inkml:brush xml:id="br0">
      <inkml:brushProperty name="width" value="0.05" units="cm"/>
      <inkml:brushProperty name="height" value="0.05" units="cm"/>
      <inkml:brushProperty name="color" value="#FFC114"/>
    </inkml:brush>
  </inkml:definitions>
  <inkml:trace contextRef="#ctx0" brushRef="#br0">457 270 5728 0 0,'0'0'264'0'0,"0"0"-8"0"0,3 1-163 0 0,16 7 587 0 0,0-2 1 0 0,1 0-1 0 0,0-1 0 0 0,0-1 0 0 0,38 3 0 0 0,-47-7-322 0 0,-8 0-436 0 0,-1 0 0 0 0,1-1 0 0 0,-1 1 0 0 0,0-1 0 0 0,1 1 0 0 0,-1-1 0 0 0,0 0 0 0 0,0 0 0 0 0,1 0 0 0 0,-1 0 0 0 0,0-1 0 0 0,0 1 0 0 0,0 0 0 0 0,0-1 0 0 0,0 1 0 0 0,-1-1 0 0 0,1 0 0 0 0,0 0 0 0 0,-1 0 0 0 0,1 0 0 0 0,-1 0 0 0 0,0 0 0 0 0,0 0 0 0 0,0 0 0 0 0,0 0 0 0 0,0-1 0 0 0,0 1 0 0 0,0 0 0 0 0,-1-1 0 0 0,1 1 0 0 0,-1-1 0 0 0,1 1 0 0 0,-1 0 0 0 0,0-1 0 0 0,0 1 0 0 0,-1-1 0 0 0,1 1 0 0 0,0-1 0 0 0,-1 1 0 0 0,1 0 0 0 0,-1-1 0 0 0,-1-2 0 0 0,-3-11 785 0 0,4 12-423 0 0,0 0-1 0 0,0 0 1 0 0,0 0 0 0 0,-1 0 0 0 0,1 1-1 0 0,-1-1 1 0 0,0 0 0 0 0,0 1 0 0 0,-1 0 0 0 0,-2-5-1 0 0,-18-15 826 0 0,-1 1-1 0 0,-1 1 1 0 0,0 1-1 0 0,-37-21 0 0 0,51 34-978 0 0,0 2 0 0 0,0 0 0 0 0,-1 0 0 0 0,0 1-1 0 0,1 0 1 0 0,-1 1 0 0 0,-1 0 0 0 0,1 1 0 0 0,0 1-1 0 0,-1 0 1 0 0,1 0 0 0 0,0 1 0 0 0,-1 1 0 0 0,-17 3-1 0 0,15-1-67 0 0,0 2-1 0 0,0 0 1 0 0,1 0 0 0 0,-1 1-1 0 0,1 1 1 0 0,1 1-1 0 0,0 0 1 0 0,0 0-1 0 0,0 1 1 0 0,1 1-1 0 0,0 0 1 0 0,1 1-1 0 0,0 0 1 0 0,1 1-1 0 0,0 0 1 0 0,-9 14-1 0 0,10-11-1 0 0,0 0-1 0 0,1 0 0 0 0,1 1 1 0 0,0 0-1 0 0,1 0 0 0 0,0 0 1 0 0,2 1-1 0 0,0 0 0 0 0,1 0 1 0 0,0 0-1 0 0,1 1 0 0 0,2-1 1 0 0,-1 0-1 0 0,4 20 0 0 0,-2-18-75 0 0,2 0-1 0 0,1 0 0 0 0,0-1 0 0 0,1 1 0 0 0,1-1 0 0 0,1 0 0 0 0,0 0 1 0 0,1-1-1 0 0,1 0 0 0 0,13 18 0 0 0,-12-23-134 0 0,0 0 1 0 0,0 0-1 0 0,1-2 0 0 0,1 1 1 0 0,-1-1-1 0 0,2-1 0 0 0,-1 0 1 0 0,2 0-1 0 0,-1-2 0 0 0,1 1 1 0 0,0-2-1 0 0,0 0 0 0 0,1-1 1 0 0,26 7-1 0 0,-11-8-1906 0 0,3-4-3936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02.620"/>
    </inkml:context>
    <inkml:brush xml:id="br0">
      <inkml:brushProperty name="width" value="0.05" units="cm"/>
      <inkml:brushProperty name="height" value="0.05" units="cm"/>
      <inkml:brushProperty name="color" value="#FFC114"/>
    </inkml:brush>
  </inkml:definitions>
  <inkml:trace contextRef="#ctx0" brushRef="#br0">294 1 14712 0 0,'-12'27'1573'0'0,"0"-6"-1450"0"0,6-11 378 0 0,1 0 0 0 0,-7 20 0 0 0,-21 53 497 0 0,-51 296-261 0 0,45-218-582 0 0,28-111-877 0 0,-2-1 0 0 0,-2-1 1 0 0,-24 51-1 0 0,26-74-5416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02.977"/>
    </inkml:context>
    <inkml:brush xml:id="br0">
      <inkml:brushProperty name="width" value="0.05" units="cm"/>
      <inkml:brushProperty name="height" value="0.05" units="cm"/>
      <inkml:brushProperty name="color" value="#FFC114"/>
    </inkml:brush>
  </inkml:definitions>
  <inkml:trace contextRef="#ctx0" brushRef="#br0">0 187 8752 0 0,'38'-90'1128'0'0,"-31"68"1193"0"0,2 0 0 0 0,16-29 0 0 0,-24 50-1445 0 0,-1 1-29 0 0,0 0-107 0 0,8 15 633 0 0,-3 0-935 0 0,1 0 0 0 0,2 19-1 0 0,7 19 49 0 0,11 26 10 0 0,-14-38-298 0 0,2-1 0 0 0,32 63 1 0 0,51 66-169 0 0,-27-57-30 0 0,-2-4 0 0 0,-40-62-43 0 0,2-1-1 0 0,38 42 0 0 0,-53-67-105 0 0,-7-12-752 0 0,0 0-1 0 0,1 0 0 0 0,0 0 0 0 0,0-1 1 0 0,19 11-1 0 0,-21-14-1143 0 0</inkml:trace>
  <inkml:trace contextRef="#ctx0" brushRef="#br0" timeOffset="1">109 663 14280 0 0,'3'13'508'0'0,"-1"1"1"0"0,1 21 0 0 0,-3-32-409 0 0,0 0-1 0 0,0 0 1 0 0,1 0-1 0 0,-1-1 1 0 0,1 1-1 0 0,-1 0 1 0 0,1 0 0 0 0,0 0-1 0 0,0-1 1 0 0,0 1-1 0 0,1-1 1 0 0,-1 1-1 0 0,1-1 1 0 0,-1 1-1 0 0,1-1 1 0 0,3 4 0 0 0,-1-3 290 0 0,-1 0 0 0 0,1 0 1 0 0,0-1-1 0 0,0 1 1 0 0,0-1-1 0 0,0 0 1 0 0,1 0-1 0 0,-1 0 1 0 0,7 1-1 0 0,1 0 499 0 0,0-1 1 0 0,0 0-1 0 0,21 0 1 0 0,9-3-1502 0 0,-8-3 789 0 0,-1-1 1 0 0,1-2 0 0 0,34-12 0 0 0,-25 7-1623 0 0,-6 4 341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04.071"/>
    </inkml:context>
    <inkml:brush xml:id="br0">
      <inkml:brushProperty name="width" value="0.05" units="cm"/>
      <inkml:brushProperty name="height" value="0.05" units="cm"/>
      <inkml:brushProperty name="color" value="#FFC114"/>
    </inkml:brush>
  </inkml:definitions>
  <inkml:trace contextRef="#ctx0" brushRef="#br0">47 3202 5528 0 0,'-12'12'584'0'0,"11"-12"-464"0"0,0 1 0 0 0,0-1 1 0 0,0 1-1 0 0,-1-1 0 0 0,1 1 1 0 0,0-1-1 0 0,0 0 0 0 0,0 0 1 0 0,-1 1-1 0 0,1-1 0 0 0,0 0 1 0 0,0 0-1 0 0,-2 0 0 0 0,-12 2 1948 0 0,14-1-803 0 0,1-1-330 0 0,0 0-146 0 0,0 0-28 0 0,0 0-59 0 0,18-7 526 0 0,-2 4-960 0 0,-1 1 0 0 0,0 0 0 0 0,1 2 0 0 0,-1-1 0 0 0,0 2 1 0 0,25 3-1 0 0,-9-1-147 0 0,105 10 59 0 0,95 4 43 0 0,-171-21-49 0 0,0-2 0 0 0,0-3 0 0 0,0-2 0 0 0,63-21 0 0 0,-79 17-124 0 0,0 0 0 0 0,-1-3 0 0 0,-1-2 0 0 0,56-35-1 0 0,149-117 137 0 0,-219 152-181 0 0,72-58 124 0 0,166-167-1 0 0,49-126 93 0 0,-143 122-119 0 0,-50 66-44 0 0,-16 33-110 0 0,103-194 1 0 0,-170 270-78 0 0,-3-2 0 0 0,30-96 0 0 0,-58 147 250 0 0,-1-1 1 0 0,-1 0 0 0 0,-2 0 0 0 0,0 0-1 0 0,-2-1 1 0 0,-1 0 0 0 0,-1 1-1 0 0,-1-1 1 0 0,-2 1 0 0 0,0-1 0 0 0,-8-28-1 0 0,6 40-63 0 0,-1 0 0 0 0,0 1 1 0 0,0 0-1 0 0,-2 0 0 0 0,0 0 0 0 0,0 1 0 0 0,-1 0 0 0 0,-1 1 0 0 0,0 0 0 0 0,-23-21 0 0 0,2 8-40 0 0,-1 0 1 0 0,-1 2-1 0 0,-38-20 0 0 0,17 16 109 0 0,-80-29-1 0 0,88 38-84 0 0,-39-11-15 0 0,-1 3 1 0 0,-134-21-1 0 0,148 33-38 0 0,-313-33-503 0 0,210 31-1128 0 0,92 8-3227 0 0,5 0-1551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04.877"/>
    </inkml:context>
    <inkml:brush xml:id="br0">
      <inkml:brushProperty name="width" value="0.05" units="cm"/>
      <inkml:brushProperty name="height" value="0.05" units="cm"/>
      <inkml:brushProperty name="color" value="#FFC114"/>
    </inkml:brush>
  </inkml:definitions>
  <inkml:trace contextRef="#ctx0" brushRef="#br0">43 147 3680 0 0,'0'0'167'0'0,"-12"0"791"0"0,8-1 2321 0 0,4 0-3150 0 0,0 1 1 0 0,0 0 0 0 0,0-1 0 0 0,0 1-1 0 0,0 0 1 0 0,-1-1 0 0 0,1 1-1 0 0,0 0 1 0 0,0 0 0 0 0,0-1-1 0 0,0 1 1 0 0,0 0 0 0 0,-1 0-1 0 0,1-1 1 0 0,0 1 0 0 0,0 0-1 0 0,0 0 1 0 0,-1 0 0 0 0,1-1 0 0 0,0 1-1 0 0,0 0 1 0 0,-1 0 0 0 0,1 0-1 0 0,0 0 1 0 0,0 0 0 0 0,-1-1-1 0 0,1 1 1 0 0,0 0 0 0 0,-1 0-1 0 0,1 0 1 0 0,0 0 0 0 0,-1 0-1 0 0,1 0 1 0 0,0 0 0 0 0,0 0 0 0 0,-1 0-1 0 0,1 0 1 0 0,0 0 0 0 0,-1 0-1 0 0,1 0 1 0 0,0 0 0 0 0,0 1-1 0 0,-1-1 1 0 0,-5 15 3125 0 0,2 23-2126 0 0,24 207-267 0 0,-3-89-953 0 0,-1-19-202 0 0,-3-38-216 0 0,-1-40-181 0 0,-2-14-230 0 0,-6-30-1313 0 0,-3-31 1486 0 0,-3-30 530 0 0,-9-9 199 0 0,-3-32 20 0 0,-2-11-8 0 0,2 21 426 0 0,-1-23 751 0 0,-11-93 1859 0 0,24 153-2361 0 0,3-1-1 0 0,7-63 1 0 0,-4 69-163 0 0,-3 14-205 0 0,-1 17-230 0 0,-1 1 0 0 0,2-1 1 0 0,-1 0-1 0 0,0 0 1 0 0,1 0-1 0 0,2-7 0 0 0,-3 10 97 0 0,0 1 26 0 0,0 0 104 0 0,0 0 44 0 0,1 2-246 0 0,0 0 0 0 0,0 1 1 0 0,0-1-1 0 0,0 0 1 0 0,0 0-1 0 0,0 0 0 0 0,0 1 1 0 0,1-1-1 0 0,-1-1 1 0 0,3 4-1 0 0,2 3 65 0 0,24 49 388 0 0,-19-35-487 0 0,20 33 0 0 0,50 76-438 0 0,-65-108 314 0 0,74 98 244 0 0,-75-103-281 0 0,1-1-1 0 0,1 0 1 0 0,0-1-1 0 0,25 17 1 0 0,-25-21-422 0 0,1-2 1 0 0,1-1-1 0 0,0 0 0 0 0,0-1 1 0 0,24 6-1 0 0,-17-6-946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0.013"/>
    </inkml:context>
    <inkml:brush xml:id="br0">
      <inkml:brushProperty name="width" value="0.05" units="cm"/>
      <inkml:brushProperty name="height" value="0.05" units="cm"/>
      <inkml:brushProperty name="color" value="#FFC114"/>
    </inkml:brush>
  </inkml:definitions>
  <inkml:trace contextRef="#ctx0" brushRef="#br0">243 123 6216 0 0,'-6'-11'229'0'0,"0"1"0"0"0,0 0 0 0 0,-1 0 0 0 0,0 0 0 0 0,-1 1 0 0 0,0 0 0 0 0,-1 0 0 0 0,0 1 1 0 0,0 1-1 0 0,-16-12 0 0 0,22 18-48 0 0,-1-1 0 0 0,1 0 0 0 0,0 1 0 0 0,-1 0 0 0 0,1 0 0 0 0,-1 0 0 0 0,0 0 0 0 0,1 1 0 0 0,-1-1 1 0 0,0 1-1 0 0,1 0 0 0 0,-1 0 0 0 0,0 0 0 0 0,1 1 0 0 0,-1-1 0 0 0,0 1 0 0 0,1 0 0 0 0,-1 0 0 0 0,1 0 0 0 0,-1 1 0 0 0,1-1 1 0 0,0 1-1 0 0,0-1 0 0 0,-4 4 0 0 0,3-3-102 0 0,1 0 0 0 0,-1 0 0 0 0,1 1 1 0 0,-1 0-1 0 0,1-1 0 0 0,0 1 0 0 0,0 0 0 0 0,0 1 1 0 0,1-1-1 0 0,-1 0 0 0 0,1 1 0 0 0,0 0 1 0 0,0-1-1 0 0,0 1 0 0 0,0 0 0 0 0,0 0 0 0 0,1 0 1 0 0,0 0-1 0 0,0 0 0 0 0,-1 8 0 0 0,2-10-54 0 0,1 0 0 0 0,-1 0-1 0 0,1-1 1 0 0,-1 1 0 0 0,1 0 0 0 0,0 0 0 0 0,-1-1-1 0 0,1 1 1 0 0,0-1 0 0 0,0 1 0 0 0,0-1-1 0 0,1 1 1 0 0,-1-1 0 0 0,0 1 0 0 0,0-1-1 0 0,1 0 1 0 0,-1 0 0 0 0,1 0 0 0 0,-1 0-1 0 0,1 0 1 0 0,-1 0 0 0 0,1 0 0 0 0,0 0 0 0 0,3 1-1 0 0,6 2 15 0 0,0-1-1 0 0,20 5 1 0 0,-23-6 36 0 0,39 7 18 0 0,-24-6-70 0 0,33 11-1 0 0,-26-4-2 0 0,-10-4-1 0 0,-1 0 1 0 0,0 2-1 0 0,-1 0 1 0 0,24 14 0 0 0,-40-21-20 0 0,6 4 48 0 0,-1 0 1 0 0,1 0-1 0 0,-1 1 0 0 0,0 0 0 0 0,10 10 1 0 0,-16-14-39 0 0,0 0 0 0 0,1 0 1 0 0,-1-1-1 0 0,0 1 0 0 0,0 0 1 0 0,0 0-1 0 0,0 0 0 0 0,-1 0 1 0 0,1 1-1 0 0,0-1 0 0 0,-1 0 1 0 0,1 0-1 0 0,-1 0 0 0 0,0 1 1 0 0,0-1-1 0 0,0 0 0 0 0,0 0 1 0 0,0 0-1 0 0,0 1 0 0 0,-1-1 1 0 0,1 0-1 0 0,-1 0 0 0 0,0 0 1 0 0,1 0-1 0 0,-1 0 0 0 0,0 0 1 0 0,0 0-1 0 0,0 0 0 0 0,-2 2 0 0 0,0 1 0 0 0,-1-1-1 0 0,1 0 1 0 0,-1-1-1 0 0,1 1 1 0 0,-1-1-1 0 0,0 1 1 0 0,-1-1-1 0 0,1-1 1 0 0,0 1-1 0 0,-1 0 1 0 0,0-1-1 0 0,1 0 1 0 0,-1 0-1 0 0,0-1 1 0 0,0 1-1 0 0,0-1 1 0 0,0 0-1 0 0,0 0 1 0 0,-8 0-1 0 0,-10-1 43 0 0,0 0-1 0 0,0-1 0 0 0,-26-5 1 0 0,23 2-40 0 0,23 4-96 0 0,0-1-1 0 0,0 1 1 0 0,0-1-1 0 0,0 0 1 0 0,0 0-1 0 0,0 0 0 0 0,1-1 1 0 0,-5-1-1 0 0,3 0-321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0.442"/>
    </inkml:context>
    <inkml:brush xml:id="br0">
      <inkml:brushProperty name="width" value="0.05" units="cm"/>
      <inkml:brushProperty name="height" value="0.05" units="cm"/>
      <inkml:brushProperty name="color" value="#FFC114"/>
    </inkml:brush>
  </inkml:definitions>
  <inkml:trace contextRef="#ctx0" brushRef="#br0">29 305 3224 0 0,'13'-9'3288'0'0,"1"-1"-345"0"0,44-30 2488 0 0,10 9-3510 0 0,-65 29-1904 0 0,0-1 0 0 0,0 0 0 0 0,0 0-1 0 0,0 0 1 0 0,0 0 0 0 0,0 0-1 0 0,-1-1 1 0 0,0 1 0 0 0,1-1 0 0 0,-1 0-1 0 0,-1 0 1 0 0,1 1 0 0 0,0-1-1 0 0,-1 0 1 0 0,0-1 0 0 0,0 1 0 0 0,0 0-1 0 0,-1 0 1 0 0,1 0 0 0 0,-1 0-1 0 0,0-1 1 0 0,0 1 0 0 0,0 0 0 0 0,-1 0-1 0 0,0 0 1 0 0,-1-7 0 0 0,1 5-14 0 0,-1 1 0 0 0,0-1 0 0 0,0 0 0 0 0,0 1 1 0 0,0-1-1 0 0,-1 1 0 0 0,0 0 0 0 0,0 0 0 0 0,0 0 1 0 0,-1 0-1 0 0,0 1 0 0 0,0-1 0 0 0,0 1 0 0 0,0 0 1 0 0,0 0-1 0 0,-1 1 0 0 0,0-1 0 0 0,-8-4 0 0 0,8 6-3 0 0,1 0 0 0 0,-1 0 0 0 0,1 1 0 0 0,-1-1 0 0 0,1 1 0 0 0,-1 0 0 0 0,0 0 0 0 0,-5 0 0 0 0,8 2 0 0 0,0-1 0 0 0,0 0 0 0 0,0 1 0 0 0,0-1 0 0 0,0 1 0 0 0,0 0 0 0 0,1-1 0 0 0,-1 1 0 0 0,0 0 0 0 0,1 0 0 0 0,-1 0 0 0 0,0 0 0 0 0,1 1 0 0 0,-1-1 0 0 0,1 0 0 0 0,0 1 0 0 0,-1-1 0 0 0,1 1 0 0 0,0-1 0 0 0,0 1 0 0 0,0 0 0 0 0,-2 3 0 0 0,-5 12-7 0 0,0 1-1 0 0,1 0 0 0 0,1 0 1 0 0,-7 33-1 0 0,7-14-301 0 0,-4 55 0 0 0,9-62 160 0 0,-3 112-875 0 0,5-123 894 0 0,1 0 0 0 0,0 0 1 0 0,1 0-1 0 0,1 0 0 0 0,9 24 1 0 0,-12-40 120 0 0,0 1 1 0 0,1-1 0 0 0,-1 0 0 0 0,1 1 0 0 0,0-1-1 0 0,0 0 1 0 0,0 0 0 0 0,0 0 0 0 0,1 0 0 0 0,-1-1-1 0 0,1 1 1 0 0,0-1 0 0 0,-1 1 0 0 0,1-1 0 0 0,0 0 0 0 0,0 0-1 0 0,1 0 1 0 0,-1-1 0 0 0,5 2 0 0 0,-4-2-12 0 0,0 0 0 0 0,1 0 1 0 0,-1-1-1 0 0,0 1 0 0 0,1-1 1 0 0,-1-1-1 0 0,0 1 0 0 0,1 0 1 0 0,-1-1-1 0 0,0 0 0 0 0,1 0 1 0 0,-1-1-1 0 0,0 1 0 0 0,0-1 1 0 0,6-3-1 0 0,53-32-1192 0 0,-41 19 119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5.994"/>
    </inkml:context>
    <inkml:brush xml:id="br0">
      <inkml:brushProperty name="width" value="0.05" units="cm"/>
      <inkml:brushProperty name="height" value="0.05" units="cm"/>
      <inkml:brushProperty name="color" value="#FFFFFF"/>
    </inkml:brush>
  </inkml:definitions>
  <inkml:trace contextRef="#ctx0" brushRef="#br0">360 222 4776 0 0,'0'0'216'0'0,"8"-21"32"0"0,-8 1 148 0 0,1 16-343 0 0,0-1 0 0 0,-1 1 0 0 0,0-1 0 0 0,0 0 0 0 0,-1 1 0 0 0,1-1 0 0 0,-1 1 0 0 0,0 0 0 0 0,0-1 0 0 0,0 1 0 0 0,-4-8 0 0 0,-12-24 704 0 0,14 29-361 0 0,0 0 0 0 0,0 0 0 0 0,-1 0 0 0 0,-6-8 0 0 0,3 5 96 0 0,6 9-398 0 0,1-1 1 0 0,-1 1 0 0 0,0-1 0 0 0,0 1 0 0 0,-1 0 0 0 0,1-1-1 0 0,0 1 1 0 0,0 0 0 0 0,-1 0 0 0 0,1 0 0 0 0,-3-1-1 0 0,-6-4 325 0 0,8 5-288 0 0,0 0 0 0 0,-1 0 0 0 0,1 0-1 0 0,0 0 1 0 0,-1 0 0 0 0,1 0 0 0 0,-1 1 0 0 0,1-1 0 0 0,-1 1 0 0 0,1-1 0 0 0,-1 1-1 0 0,-4 0 1 0 0,0 1-6 0 0,0 0-1 0 0,1 0 1 0 0,-1 1-1 0 0,0 0 1 0 0,1 0-1 0 0,-1 0 1 0 0,1 1-1 0 0,0 0 1 0 0,0 0-1 0 0,0 0 1 0 0,-7 7-1 0 0,-6 3 18 0 0,1 2 0 0 0,-18 19 0 0 0,27-25-94 0 0,0 0 0 0 0,1 1 1 0 0,0 0-1 0 0,0 1 0 0 0,1 0 0 0 0,0 0 0 0 0,1 0 0 0 0,1 1 0 0 0,0 0 0 0 0,0 0 0 0 0,1 1 0 0 0,-3 13 1 0 0,5-15-29 0 0,1 0 1 0 0,-1 0 0 0 0,2 0 0 0 0,0 0 0 0 0,0 0 0 0 0,1 0-1 0 0,0 0 1 0 0,0 0 0 0 0,2 0 0 0 0,-1-1 0 0 0,1 1 0 0 0,1-1-1 0 0,0 1 1 0 0,0-1 0 0 0,7 10 0 0 0,-6-13-6 0 0,0 1 0 0 0,1-1 0 0 0,0 0 0 0 0,1 0 0 0 0,-1-1 1 0 0,1 1-1 0 0,1-2 0 0 0,-1 1 0 0 0,1-1 0 0 0,0 0 0 0 0,0-1 0 0 0,0 1 0 0 0,1-2 1 0 0,-1 1-1 0 0,1-1 0 0 0,0-1 0 0 0,0 1 0 0 0,0-1 0 0 0,0-1 0 0 0,11 1 0 0 0,-4-1-51 0 0,0-1-1 0 0,1-1 1 0 0,-1 0 0 0 0,0-1-1 0 0,-1 0 1 0 0,1-2-1 0 0,0 0 1 0 0,-1 0-1 0 0,0-1 1 0 0,0-1-1 0 0,15-8 1 0 0,-3-2-465 0 0,1-1-11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3:00.736"/>
    </inkml:context>
    <inkml:brush xml:id="br0">
      <inkml:brushProperty name="width" value="0.05" units="cm"/>
      <inkml:brushProperty name="height" value="0.05" units="cm"/>
      <inkml:brushProperty name="color" value="#FFFFFF"/>
    </inkml:brush>
  </inkml:definitions>
  <inkml:trace contextRef="#ctx0" brushRef="#br0">42 126 6736 0 0,'-11'-19'728'0'0,"9"15"-701"0"0,-3-6 730 0 0,1 0-1 0 0,0-1 1 0 0,0 0-1 0 0,1 1 1 0 0,1-1-1 0 0,0-1 1 0 0,-1-11 0 0 0,3 22-61 0 0,0 1 0 0 0,-1-4 3042 0 0,7 8-2730 0 0,10 15-840 0 0,-1 1-1 0 0,-1 0 1 0 0,0 1 0 0 0,-2 1 0 0 0,15 33-1 0 0,-21-43-142 0 0,86 214 203 0 0,-43-99-146 0 0,35 101-198 0 0,-40-103-161 0 0,-11-29-1776 0 0,-17-52 827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0.791"/>
    </inkml:context>
    <inkml:brush xml:id="br0">
      <inkml:brushProperty name="width" value="0.05" units="cm"/>
      <inkml:brushProperty name="height" value="0.05" units="cm"/>
      <inkml:brushProperty name="color" value="#FFC114"/>
    </inkml:brush>
  </inkml:definitions>
  <inkml:trace contextRef="#ctx0" brushRef="#br0">257 52 5328 0 0,'0'0'241'0'0,"0"0"47"0"0,0 0 48 0 0,0 0 16 0 0,0 0 7 0 0,0 0 49 0 0,0 0 201 0 0,0 0 88 0 0,0 0 21 0 0,0 0-8 0 0,0 0-39 0 0,-2-1-20 0 0,-16-11 1148 0 0,-30-12-1 0 0,43 21-1690 0 0,0 1-1 0 0,-1 0 0 0 0,1 0 1 0 0,-1 1-1 0 0,1-1 0 0 0,-1 1 0 0 0,0 1 1 0 0,1-1-1 0 0,-1 1 0 0 0,0 0 1 0 0,-6 0-1 0 0,8 2-72 0 0,1-1 0 0 0,-1 0 0 0 0,1 1 0 0 0,0 0 0 0 0,0 0 0 0 0,0 0 0 0 0,0 0-1 0 0,0 0 1 0 0,0 1 0 0 0,0-1 0 0 0,1 1 0 0 0,-1-1 0 0 0,1 1 0 0 0,0 0 0 0 0,-3 5 0 0 0,-1 2-13 0 0,0 0 0 0 0,1 0 1 0 0,-7 17-1 0 0,4-2-235 0 0,0 1-1 0 0,1 0 1 0 0,2 0 0 0 0,-4 40-1 0 0,9-53 143 0 0,-1-1-1 0 0,2 0 1 0 0,0 1-1 0 0,0-1 0 0 0,1 1 1 0 0,0-1-1 0 0,1 0 1 0 0,1 0-1 0 0,0 0 1 0 0,1-1-1 0 0,11 22 1 0 0,-12-27 54 0 0,1 0 0 0 0,0 0 0 0 0,0 0 0 0 0,0-1 0 0 0,1 0 0 0 0,0 0 0 0 0,0 0 0 0 0,0-1 0 0 0,0 0 0 0 0,1 0 1 0 0,0-1-1 0 0,0 1 0 0 0,0-2 0 0 0,0 1 0 0 0,0-1 0 0 0,1 0 0 0 0,10 2 0 0 0,-10-3-689 0 0,0 0 0 0 0,0-1 0 0 0,0 0 0 0 0,0 0 0 0 0,14-3-1 0 0,0-1-3775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1.192"/>
    </inkml:context>
    <inkml:brush xml:id="br0">
      <inkml:brushProperty name="width" value="0.05" units="cm"/>
      <inkml:brushProperty name="height" value="0.05" units="cm"/>
      <inkml:brushProperty name="color" value="#FFC114"/>
    </inkml:brush>
  </inkml:definitions>
  <inkml:trace contextRef="#ctx0" brushRef="#br0">0 34 6448 0 0,'13'72'886'0'0,"7"47"798"0"0,-12-52-1473 0 0,26 202 674 0 0,-32-256-574 0 0,-1-3-427 0 0,1-1 1 0 0,-1 0-1 0 0,2 0 0 0 0,4 15 0 0 0,-6-23-257 0 0,-1-1 574 0 0,1-2 250 0 0,2-9-366 0 0,-1 0-1 0 0,0-1 1 0 0,0 1 0 0 0,-1-1 0 0 0,0 1-1 0 0,-1-1 1 0 0,-2-14 0 0 0,1-3-100 0 0,-4-83 317 0 0,1 78-91 0 0,2 0 0 0 0,2 0 1 0 0,1 0-1 0 0,6-36 0 0 0,-6 62 27 0 0,1 0 0 0 0,-1 0 0 0 0,1 0 0 0 0,1 1-1 0 0,0-1 1 0 0,0 1 0 0 0,0-1 0 0 0,1 1 0 0 0,0 0-1 0 0,1 1 1 0 0,-1-1 0 0 0,1 1 0 0 0,1-1 0 0 0,-1 2 0 0 0,1-1-1 0 0,0 1 1 0 0,0-1 0 0 0,12-6 0 0 0,-4 5 181 0 0,-1 1 1 0 0,1 0-1 0 0,1 1 0 0 0,-1 1 1 0 0,30-6-1 0 0,-10 6-1136 0 0,53 1-1 0 0,-78 3-5660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1.707"/>
    </inkml:context>
    <inkml:brush xml:id="br0">
      <inkml:brushProperty name="width" value="0.05" units="cm"/>
      <inkml:brushProperty name="height" value="0.05" units="cm"/>
      <inkml:brushProperty name="color" value="#FFC114"/>
    </inkml:brush>
  </inkml:definitions>
  <inkml:trace contextRef="#ctx0" brushRef="#br0">2 1 3224 0 0,'3'14'425'0'0,"-1"1"0"0"0,-1 0 0 0 0,-1-1 0 0 0,-2 30 0 0 0,-1-23 1182 0 0,1 1 0 0 0,2-1 1 0 0,0 1-1 0 0,3 26 0 0 0,-2-43-1510 0 0,2 22 548 0 0,1 0 1 0 0,1-1-1 0 0,2 1 0 0 0,1-1 1 0 0,17 41-1 0 0,-21-59-604 0 0,1 0 1 0 0,-1 0-1 0 0,1 0 0 0 0,1-1 0 0 0,9 11 0 0 0,-14-17-51 0 0,0 1 0 0 0,1-1 0 0 0,-1 0 0 0 0,1 1 0 0 0,-1-1 0 0 0,1 0 0 0 0,-1 0 0 0 0,1 0 0 0 0,0 0 0 0 0,0 0 0 0 0,-1-1 0 0 0,1 1 0 0 0,0-1 0 0 0,0 1 0 0 0,0-1 0 0 0,0 1 0 0 0,0-1 0 0 0,0 0 0 0 0,0 0 0 0 0,-1 0 0 0 0,1 0 0 0 0,0 0 0 0 0,0 0 0 0 0,0-1 0 0 0,0 1 0 0 0,0-1 0 0 0,0 1 0 0 0,-1-1 0 0 0,1 0 0 0 0,0 0 0 0 0,0 0 0 0 0,-1 0 0 0 0,3-1 0 0 0,25-28-283 0 0,-13 12 180 0 0,-5 8 252 0 0,0 0 0 0 0,1 1 0 0 0,0 1 0 0 0,1 0 0 0 0,-1 1 0 0 0,1 0 0 0 0,26-9 0 0 0,-23 10 215 0 0,0 0-1 0 0,-1-2 1 0 0,24-14 0 0 0,-35 19-311 0 0,1 0 0 0 0,-1-1 0 0 0,1 0 0 0 0,-1 0 0 0 0,-1 0 0 0 0,1-1 1 0 0,0 1-1 0 0,-1-1 0 0 0,0 0 0 0 0,0 0 0 0 0,0 0 0 0 0,-1-1 0 0 0,0 1 1 0 0,2-7-1 0 0,-2 8-33 0 0,-1-1 0 0 0,0 0 0 0 0,0 1 0 0 0,0-1 0 0 0,0 0 0 0 0,-1 0 0 0 0,0 1 0 0 0,0-1 0 0 0,0 0 0 0 0,0 0 1 0 0,-1 0-1 0 0,0 0 0 0 0,0 1 0 0 0,0-1 0 0 0,-1 0 0 0 0,1 1 0 0 0,-5-9 0 0 0,-6-11-56 0 0,8 15-84 0 0,0 0 0 0 0,-1 0 0 0 0,0 0 0 0 0,0 1-1 0 0,-13-15 1 0 0,8 12 44 0 0,5 4-38 0 0,-1 1-1 0 0,0 0 0 0 0,-12-9 1 0 0,16 14 109 0 0,0 0-1 0 0,1 0 1 0 0,-1 0 0 0 0,0 0 0 0 0,0 0 0 0 0,0 0-1 0 0,0 1 1 0 0,0-1 0 0 0,0 1 0 0 0,0-1 0 0 0,0 1-1 0 0,0 0 1 0 0,0 0 0 0 0,0 0 0 0 0,0 0-1 0 0,0 0 1 0 0,0 0 0 0 0,0 1 0 0 0,0-1 0 0 0,-3 1-1 0 0,-1 2 14 0 0,0 0 0 0 0,0 0 0 0 0,1 1-1 0 0,-1-1 1 0 0,1 1 0 0 0,0 0 0 0 0,0 1-1 0 0,0-1 1 0 0,1 1 0 0 0,-8 10-1 0 0,-3 6-28 0 0,-16 32-1 0 0,26-46 23 0 0,-39 90-223 0 0,24-50 57 0 0,16-38 163 0 0,1 1-1 0 0,0-1 1 0 0,1 1 0 0 0,0-1-1 0 0,1 1 1 0 0,0 0-1 0 0,0 16 1 0 0,9 72-75 0 0,-3-66-47 0 0,0 0 245 0 0,2 0 0 0 0,1-1 0 0 0,1 0 0 0 0,26 56 0 0 0,-30-74-186 0 0,1 0 1 0 0,1 0-1 0 0,0-1 0 0 0,1 1 1 0 0,0-1-1 0 0,1-1 0 0 0,0 0 1 0 0,1 0-1 0 0,21 18 0 0 0,-28-28 39 0 0,-1 1 0 0 0,1-1 0 0 0,0 0 0 0 0,-1 0 0 0 0,1 0-1 0 0,0 0 1 0 0,0 0 0 0 0,0 0 0 0 0,0-1 0 0 0,0 1 0 0 0,0-1-1 0 0,0 0 1 0 0,0 0 0 0 0,0 0 0 0 0,-1-1 0 0 0,1 1 0 0 0,0 0-1 0 0,0-1 1 0 0,0 0 0 0 0,0 0 0 0 0,5-2 0 0 0,1-1-191 0 0,-1-1 0 0 0,1 0 1 0 0,-1-1-1 0 0,15-12 0 0 0,12-14-451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2.085"/>
    </inkml:context>
    <inkml:brush xml:id="br0">
      <inkml:brushProperty name="width" value="0.05" units="cm"/>
      <inkml:brushProperty name="height" value="0.05" units="cm"/>
      <inkml:brushProperty name="color" value="#FFC114"/>
    </inkml:brush>
  </inkml:definitions>
  <inkml:trace contextRef="#ctx0" brushRef="#br0">34 1 10880 0 0,'-5'40'986'0'0,"-2"-27"-788"0"0,2 5 242 0 0,0 0 0 0 0,1 1 1 0 0,1-1-1 0 0,1 1 1 0 0,0 0-1 0 0,3 37 0 0 0,-2 4 347 0 0,4 104 116 0 0,-2-126-829 0 0,23 320-115 0 0,-24-330-205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2.447"/>
    </inkml:context>
    <inkml:brush xml:id="br0">
      <inkml:brushProperty name="width" value="0.05" units="cm"/>
      <inkml:brushProperty name="height" value="0.05" units="cm"/>
      <inkml:brushProperty name="color" value="#FFC114"/>
    </inkml:brush>
  </inkml:definitions>
  <inkml:trace contextRef="#ctx0" brushRef="#br0">4 0 15752 0 0,'-1'5'145'0'0,"0"-1"0"0"0,0 1 0 0 0,1-1 1 0 0,0 1-1 0 0,-1 0 0 0 0,2-1 1 0 0,-1 1-1 0 0,0-1 0 0 0,1 1 0 0 0,0-1 1 0 0,0 1-1 0 0,0-1 0 0 0,4 8 1 0 0,-2-7 111 0 0,0 0 1 0 0,1 0-1 0 0,-1 0 1 0 0,1-1-1 0 0,0 1 1 0 0,0-1-1 0 0,1 0 1 0 0,-1 0-1 0 0,11 6 1 0 0,-2-1-8 0 0,0-1 1 0 0,0-1 0 0 0,1 0-1 0 0,0-1 1 0 0,0 0-1 0 0,1-1 1 0 0,-1-1 0 0 0,1 0-1 0 0,23 2 1 0 0,-26-5-85 0 0,1-1-1 0 0,0 0 1 0 0,0-1 0 0 0,-1 0-1 0 0,1-1 1 0 0,-1 0 0 0 0,1-1-1 0 0,-1 0 1 0 0,0-1 0 0 0,0-1 0 0 0,21-11-1 0 0,7-8-895 0 0,50-42-1 0 0,-40 27-104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3.496"/>
    </inkml:context>
    <inkml:brush xml:id="br0">
      <inkml:brushProperty name="width" value="0.05" units="cm"/>
      <inkml:brushProperty name="height" value="0.05" units="cm"/>
      <inkml:brushProperty name="color" value="#FFC114"/>
    </inkml:brush>
  </inkml:definitions>
  <inkml:trace contextRef="#ctx0" brushRef="#br0">8 105 7200 0 0,'-2'7'115'0'0,"0"0"1"0"0,1 1-1 0 0,0 0 1 0 0,0-1-1 0 0,0 1 1 0 0,1 0-1 0 0,0 0 0 0 0,2 11 1 0 0,0 13 1209 0 0,-1 1 247 0 0,2 1 0 0 0,10 50 1 0 0,24 64-62 0 0,-36-141-1486 0 0,9 28 61 0 0,44 147-555 0 0,-49-167 512 0 0,1 0-1 0 0,1 0 1 0 0,0-1-1 0 0,1 1 0 0 0,15 20 1 0 0,-18-29-25 0 0,0 0 0 0 0,0-1 0 0 0,1 0 0 0 0,-1 0 0 0 0,1-1 0 0 0,0 1 0 0 0,1-1 0 0 0,-1-1 0 0 0,0 1 0 0 0,1-1 0 0 0,0 0 0 0 0,0-1 0 0 0,0 1 0 0 0,13 1 1 0 0,-3-1 23 0 0,-1-2 1 0 0,1 0 0 0 0,1-1 0 0 0,-1-1 0 0 0,28-4 0 0 0,86-25 284 0 0,-125 28-321 0 0,234-72 475 0 0,64-15 234 0 0,254 0-268 0 0,8 41 155 0 0,-118 11-382 0 0,-302 23-216 0 0,667-83 56 0 0,-690 77-61 0 0,18-3 7 0 0,150-44 0 0 0,-200 39 38 0 0,115-53 1 0 0,-169 64-902 0 0,-1-2 0 0 0,-1-2 0 0 0,-1-2 1 0 0,0 0-1 0 0,47-45 0 0 0,-44 28-805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4:52:53.880"/>
    </inkml:context>
    <inkml:brush xml:id="br0">
      <inkml:brushProperty name="width" value="0.05" units="cm"/>
      <inkml:brushProperty name="height" value="0.05" units="cm"/>
      <inkml:brushProperty name="color" value="#FFC114"/>
    </inkml:brush>
  </inkml:definitions>
  <inkml:trace contextRef="#ctx0" brushRef="#br0">8 1 5064 0 0,'0'0'389'0'0,"-6"0"743"0"0,4 1 6451 0 0,3 29-6473 0 0,1-1 0 0 0,7 43 0 0 0,22 130 281 0 0,-19-116-1105 0 0,8 187-117 0 0,-19-259-168 0 0,0 8-312 0 0,4 75 142 0 0,3-34-5098 0 0,-1-25-579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02:39:04.420"/>
    </inkml:context>
    <inkml:brush xml:id="br0">
      <inkml:brushProperty name="width" value="0.05" units="cm"/>
      <inkml:brushProperty name="height" value="0.05" units="cm"/>
    </inkml:brush>
  </inkml:definitions>
  <inkml:trace contextRef="#ctx0" brushRef="#br0">69 0 920 0 0,'-4'5'80'0'0,"4"1"-80"0"0,0-6 0 0 0,0 4 0 0 0,0-4 1192 0 0,-3 11 224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0.385"/>
    </inkml:context>
    <inkml:brush xml:id="br0">
      <inkml:brushProperty name="width" value="0.05" units="cm"/>
      <inkml:brushProperty name="height" value="0.05" units="cm"/>
      <inkml:brushProperty name="color" value="#FFC114"/>
    </inkml:brush>
  </inkml:definitions>
  <inkml:trace contextRef="#ctx0" brushRef="#br0">53 41 5472 0 0,'0'0'248'0'0,"0"0"-229"0"0,0-1 0 0 0,0 0 0 0 0,1 1 0 0 0,-1-1 0 0 0,0 0 0 0 0,0 0 1 0 0,0 1-1 0 0,0-1 0 0 0,0 0 0 0 0,0 1 0 0 0,0-1 0 0 0,-1 0 0 0 0,1 0 0 0 0,0 1 0 0 0,0-1 1 0 0,0 0-1 0 0,-1-1 0 0 0,-2-1-5 0 0,2 3 10 0 0,1-1 0 0 0,-1 1 0 0 0,1-1 0 0 0,-1 1 0 0 0,1-1 0 0 0,-1 0 0 0 0,1 1 0 0 0,0-1 0 0 0,-1 1 0 0 0,1-1 0 0 0,0 0 0 0 0,-1 1 0 0 0,1-1 0 0 0,0 0-1 0 0,0 0 1 0 0,-1 1 0 0 0,1-1 0 0 0,0 0 0 0 0,0 1 0 0 0,0-1 0 0 0,0 0 0 0 0,0 0 0 0 0,0 1 0 0 0,0-1 0 0 0,1 0 0 0 0,-1-1 0 0 0,0 2 62 0 0,0 0 0 0 0,0 0 0 0 0,0-1 0 0 0,0 1-1 0 0,0 0 1 0 0,-1 0 0 0 0,1-1 0 0 0,0 1 0 0 0,0 0 0 0 0,0 0 0 0 0,0 0-1 0 0,0-1 1 0 0,-1 1 0 0 0,1 0 0 0 0,0 0 0 0 0,0 0 0 0 0,0-1 0 0 0,-1 1-1 0 0,1 0 1 0 0,0 0 0 0 0,0 0 0 0 0,0 0 0 0 0,-1 0 0 0 0,1 0 0 0 0,0-1-1 0 0,0 1 1 0 0,-1 0 0 0 0,1 0 0 0 0,0 0 0 0 0,0 0 0 0 0,-1 0-1 0 0,1 0 1 0 0,0 0 0 0 0,0 0 0 0 0,-1 0 0 0 0,1 0 0 0 0,0 0 0 0 0,0 0-1 0 0,-1 0 1 0 0,1 1 0 0 0,0-1 0 0 0,0 0 0 0 0,-1 0 0 0 0,1 0 0 0 0,0 0-1 0 0,0 0 1 0 0,-1 0 0 0 0,1 1 0 0 0,0-1 0 0 0,0 0 0 0 0,0 0 0 0 0,-1 0-1 0 0,1 0 1 0 0,0 1 0 0 0,0-1 0 0 0,0 0 0 0 0,0 0 0 0 0,0 1 0 0 0,0-1-1 0 0,-1 0 1 0 0,-1 5 109 0 0,1-1 0 0 0,-1 1-1 0 0,1-1 1 0 0,0 1 0 0 0,0 0-1 0 0,0 0 1 0 0,0 7 0 0 0,-2 11 101 0 0,0-9-232 0 0,1 0 0 0 0,0 0 0 0 0,1 0 0 0 0,0 0 0 0 0,2 18 0 0 0,-1-22-45 0 0,0 0 1 0 0,-1-1-1 0 0,-3 15 1 0 0,2-16-9 0 0,1 1 0 0 0,0 0 0 0 0,1-1 0 0 0,0 17 0 0 0,5 9 14 0 0,-2-12 0 0 0,2 37 0 0 0,-3-25-257 0 0,8 52 1 0 0,0-12-98 0 0,-1-43-333 0 0,-3-17-32 0 0,-4 5-526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0.814"/>
    </inkml:context>
    <inkml:brush xml:id="br0">
      <inkml:brushProperty name="width" value="0.05" units="cm"/>
      <inkml:brushProperty name="height" value="0.05" units="cm"/>
      <inkml:brushProperty name="color" value="#FFC114"/>
    </inkml:brush>
  </inkml:definitions>
  <inkml:trace contextRef="#ctx0" brushRef="#br0">40 108 1840 0 0,'-20'-14'372'0'0,"11"7"1875"0"0,-1 4 3711 0 0,11 3-5806 0 0,1-1-1 0 0,-1 0 1 0 0,1 1-1 0 0,-1-1 1 0 0,0 0-1 0 0,0 0 1 0 0,1 0-1 0 0,-1 0 1 0 0,0 0 0 0 0,0 0-1 0 0,0 0 1 0 0,2-3-1 0 0,9-8 678 0 0,4 3-443 0 0,-1 1 1 0 0,1 1 0 0 0,1 1-1 0 0,-1 0 1 0 0,34-6 0 0 0,-28 8-322 0 0,-14 2 3 0 0,0 1 0 0 0,-1 0-1 0 0,1 0 1 0 0,0 1-1 0 0,0 0 1 0 0,0 0-1 0 0,-1 1 1 0 0,1 0-1 0 0,12 3 1 0 0,-15-3-37 0 0,0 1 1 0 0,0 0-1 0 0,0 0 1 0 0,-1 0-1 0 0,1 1 1 0 0,-1 0-1 0 0,0 0 1 0 0,0 0-1 0 0,0 0 1 0 0,5 5-1 0 0,7 6 91 0 0,-9-9-54 0 0,0 1 1 0 0,-1 0-1 0 0,0 0 0 0 0,0 0 1 0 0,-1 1-1 0 0,9 12 0 0 0,-5-3 19 0 0,-5-11-84 0 0,0 1 1 0 0,-1-1 0 0 0,0 1 0 0 0,0 0-1 0 0,-1 0 1 0 0,1 0 0 0 0,-1 0 0 0 0,2 13-1 0 0,3 13 110 0 0,-5-28-70 0 0,-1 0 0 0 0,0 0 0 0 0,0 0-1 0 0,0 0 1 0 0,-1 0 0 0 0,1 1 0 0 0,-1-1 0 0 0,0 0 0 0 0,0 0 0 0 0,-1 4-1 0 0,0 0 31 0 0,-1 0 0 0 0,0 0 0 0 0,0-1 0 0 0,-1 1 0 0 0,0-1 0 0 0,0 0 0 0 0,0 1 0 0 0,-1-2 0 0 0,0 1 0 0 0,-1 0 0 0 0,1-1 0 0 0,-1 0 0 0 0,-1 0 0 0 0,1 0 0 0 0,-1 0 0 0 0,0-1 0 0 0,0 0 0 0 0,0-1 0 0 0,-1 1 0 0 0,0-1 0 0 0,0 0 0 0 0,0-1 0 0 0,0 0-1 0 0,-11 4 1 0 0,14-6-67 0 0,-18 6 54 0 0,1-2-1 0 0,-1 0 0 0 0,0-1 1 0 0,-23 1-1 0 0,-121-5 97 0 0,186 3-2364 0 0,-10-3-4298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3:01.085"/>
    </inkml:context>
    <inkml:brush xml:id="br0">
      <inkml:brushProperty name="width" value="0.05" units="cm"/>
      <inkml:brushProperty name="height" value="0.05" units="cm"/>
      <inkml:brushProperty name="color" value="#FFFFFF"/>
    </inkml:brush>
  </inkml:definitions>
  <inkml:trace contextRef="#ctx0" brushRef="#br0">1 673 5528 0 0,'11'16'354'0'0,"1"-1"1"0"0,1-1 0 0 0,0 0-1 0 0,1-1 1 0 0,1-1 0 0 0,20 15-1 0 0,-11-9 1854 0 0,-17-12-1413 0 0,1 1-1 0 0,0-1 1 0 0,1-1-1 0 0,0 1 1 0 0,0-2-1 0 0,0 1 1 0 0,16 5-1 0 0,-15-7-383 0 0,0-1 0 0 0,1 0 1 0 0,-1 0-1 0 0,0-1 0 0 0,1 0 0 0 0,18-2 0 0 0,-25 0-356 0 0,-1 1 0 0 0,1-1 0 0 0,0 0 0 0 0,0 0 0 0 0,-1-1 1 0 0,1 1-1 0 0,0-1 0 0 0,-1 0 0 0 0,0 0 0 0 0,1 0 0 0 0,-1 0 0 0 0,0-1 0 0 0,0 1 0 0 0,0-1 0 0 0,-1 0 0 0 0,1 0 0 0 0,-1 0 0 0 0,1 0 0 0 0,-1 0 0 0 0,0-1 0 0 0,3-5 0 0 0,2-11 79 0 0,0 1-1 0 0,-1-1 0 0 0,-1-1 0 0 0,-1 1 0 0 0,-1-1 0 0 0,1-27 0 0 0,4-22-23 0 0,0 22-79 0 0,2 2 1 0 0,2-1 0 0 0,2 2 0 0 0,26-59-1 0 0,-30 84-9 0 0,57-117-378 0 0,-50 108-1161 0 0,21-27 0 0 0,-10 19-5266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1.308"/>
    </inkml:context>
    <inkml:brush xml:id="br0">
      <inkml:brushProperty name="width" value="0.05" units="cm"/>
      <inkml:brushProperty name="height" value="0.05" units="cm"/>
      <inkml:brushProperty name="color" value="#FFC114"/>
    </inkml:brush>
  </inkml:definitions>
  <inkml:trace contextRef="#ctx0" brushRef="#br0">1 23 3224 0 0,'20'6'459'0'0,"-15"-5"718"0"0,-5-1 321 0 0,0 0 64 0 0,0 0-102 0 0,0 0-455 0 0,2 13 1010 0 0,-1 5-1026 0 0,-1-17-915 0 0,0 1 0 0 0,0-1 0 0 0,0 1 0 0 0,0-1 0 0 0,1 1 0 0 0,-1-1 1 0 0,0 1-1 0 0,0-1 0 0 0,1 1 0 0 0,-1-1 0 0 0,1 0 0 0 0,0 1 0 0 0,1 2 0 0 0,-1-3 21 0 0,0 1 0 0 0,-1 0 0 0 0,1 0-1 0 0,0 0 1 0 0,-1 0 0 0 0,1 0 0 0 0,-1 1 0 0 0,1-1-1 0 0,-1 2 1 0 0,0 11 249 0 0,-1-9-201 0 0,1 0 0 0 0,0 0 0 0 0,1 0 0 0 0,-1 0 0 0 0,1 0 0 0 0,3 10 0 0 0,1 4 228 0 0,5 36 0 0 0,0 5-42 0 0,-4-22-270 0 0,-5-30-58 0 0,0-1-1 0 0,1 1 1 0 0,0-1 0 0 0,0 1-1 0 0,5 10 1 0 0,-3-5-183 0 0,-2-8 24 0 0,-2-14 84 0 0,-1-3 75 0 0,1 7-2 0 0,-1 1 0 0 0,1-1 0 0 0,-1 0-1 0 0,1 1 1 0 0,-1-1 0 0 0,0 0-1 0 0,-1 1 1 0 0,-2-7 0 0 0,1 4-6 0 0,0-1 0 0 0,0 0 1 0 0,0-1-1 0 0,1 1 0 0 0,0-1 1 0 0,0 1-1 0 0,0-11 0 0 0,1 13 7 0 0,0 0 0 0 0,0-1 0 0 0,-1 1 0 0 0,0 0 0 0 0,-3-7 0 0 0,4 9 0 0 0,-1 0 0 0 0,1-1 0 0 0,-1 0 0 0 0,1 1 0 0 0,0-1 0 0 0,1 0 0 0 0,-1 1 0 0 0,1-1 0 0 0,-1 0 0 0 0,1-5 0 0 0,1-12 4 0 0,-2 18 0 0 0,1-1 0 0 0,0 1 0 0 0,0 0 0 0 0,0-1 0 0 0,0 1 0 0 0,1 0 0 0 0,0 0-1 0 0,-1-1 1 0 0,1 1 0 0 0,0 0 0 0 0,0 0 0 0 0,1 0 0 0 0,-1 0 0 0 0,1 0 0 0 0,2-4 0 0 0,4-3 236 0 0,0 1-1 0 0,0 0 1 0 0,1 0 0 0 0,0 0-1 0 0,0 1 1 0 0,1 1-1 0 0,0 0 1 0 0,0 0-1 0 0,15-7 1 0 0,6-2-204 0 0,-21 11-15 0 0,0-1 1 0 0,0 2-1 0 0,0-1 0 0 0,19-4 1 0 0,27-2 72 0 0,-53 11-67 0 0,-3 0-127 0 0,0 0-57 0 0,0 0-17 0 0,16 2-1442 0 0,-2-1 16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1.638"/>
    </inkml:context>
    <inkml:brush xml:id="br0">
      <inkml:brushProperty name="width" value="0.05" units="cm"/>
      <inkml:brushProperty name="height" value="0.05" units="cm"/>
      <inkml:brushProperty name="color" value="#FFC114"/>
    </inkml:brush>
  </inkml:definitions>
  <inkml:trace contextRef="#ctx0" brushRef="#br0">0 0 4144 0 0,'26'7'319'0'0,"-26"-7"-315"0"0,1 0 1 0 0,-1 0 0 0 0,1 0 0 0 0,-1 0-1 0 0,0 1 1 0 0,1-1 0 0 0,-1 0 0 0 0,1 0-1 0 0,-1 1 1 0 0,0-1 0 0 0,1 0 0 0 0,-1 1-1 0 0,0-1 1 0 0,1 0 0 0 0,-1 1 0 0 0,0-1-1 0 0,0 1 1 0 0,1-1 0 0 0,-1 1 0 0 0,0-1-1 0 0,0 0 1 0 0,1 2 0 0 0,4 15 716 0 0,-3-13 74 0 0,-1 0 1 0 0,0 1 0 0 0,1-1-1 0 0,-2 1 1 0 0,2 8-1 0 0,-1 1 170 0 0,0-1 0 0 0,1 0 0 0 0,4 14 1 0 0,3 26 432 0 0,3 12-544 0 0,-8-46-598 0 0,3 36-1 0 0,-4-30-216 0 0,1 1 0 0 0,8 27-1 0 0,-2-10-237 0 0,0-22-133 0 0,-9-20 242 0 0,-1 0 0 0 0,1 0 0 0 0,0 0 0 0 0,0 0 0 0 0,-1 0 0 0 0,1 0 0 0 0,-1 0-1 0 0,1 0 1 0 0,-1 1 0 0 0,1-1 0 0 0,-1 0 0 0 0,0 0 0 0 0,0 0 0 0 0,1 1 0 0 0,-1-1 0 0 0,0 0 0 0 0,0 0 0 0 0,0 1 0 0 0,0-1 0 0 0,0 0 0 0 0,-1 3 0 0 0,0-3-700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2.014"/>
    </inkml:context>
    <inkml:brush xml:id="br0">
      <inkml:brushProperty name="width" value="0.05" units="cm"/>
      <inkml:brushProperty name="height" value="0.05" units="cm"/>
      <inkml:brushProperty name="color" value="#FFC114"/>
    </inkml:brush>
  </inkml:definitions>
  <inkml:trace contextRef="#ctx0" brushRef="#br0">96 1 10192 0 0,'-34'0'448'0'0,"34"0"96"0"0,0 0-432 0 0,0 0-112 0 0,-3 6 0 0 0,-6-1 0 0 0,9-5 400 0 0,0 10 56 0 0,-5-2 16 0 0,-3 3 0 0 0,-4-3-360 0 0,7 3-112 0 0,5-11 64 0 0,-3 11-64 0 0,-11-4-872 0 0,11 4-208 0 0</inkml:trace>
  <inkml:trace contextRef="#ctx0" brushRef="#br0" timeOffset="1">131 203 11112 0 0,'0'0'506'0'0,"0"0"-4"0"0,7 7 430 0 0,-7-7-897 0 0,0 1 1 0 0,1-1-1 0 0,-1 1 1 0 0,0-1-1 0 0,0 1 1 0 0,1-1-1 0 0,-1 1 1 0 0,0-1-1 0 0,0 1 1 0 0,0-1-1 0 0,0 1 1 0 0,0-1-1 0 0,0 1 1 0 0,0-1-1 0 0,0 1 1 0 0,0-1-1 0 0,0 1 1 0 0,0-1 0 0 0,0 1-1 0 0,0-1 1 0 0,0 1-1 0 0,0-1 1 0 0,0 1-1 0 0,-1-1 1 0 0,1 1-1 0 0,0-1 1 0 0,0 1-1 0 0,-1-1 1 0 0,1 0-1 0 0,0 1 1 0 0,-1-1-1 0 0,1 1 1 0 0,-1 0-1 0 0,1-1 16 0 0,-1 1 0 0 0,1-1 0 0 0,-1 1 0 0 0,1-1 0 0 0,-1 1 0 0 0,1-1 0 0 0,0 1 0 0 0,-1-1 0 0 0,1 1 0 0 0,0 0 0 0 0,0-1 0 0 0,0 1 0 0 0,-1 0 0 0 0,1-1-1 0 0,0 1 1 0 0,0 0 0 0 0,0-1 0 0 0,0 1 0 0 0,0 0 0 0 0,0-1 0 0 0,0 1 0 0 0,0 0 0 0 0,0-1 0 0 0,1 2 0 0 0,2 6 314 0 0,-2-6-281 0 0,0 0 0 0 0,-1 0 0 0 0,1 0 0 0 0,0 0 0 0 0,-1 0 0 0 0,0 0 0 0 0,1 0 0 0 0,-1 0 0 0 0,0 0 0 0 0,0 0 0 0 0,0 0 0 0 0,-1 4 0 0 0,1-2 7 0 0,0 1-1 0 0,1-1 1 0 0,-1 0-1 0 0,1 1 1 0 0,0-1 0 0 0,0 1-1 0 0,1-1 1 0 0,-1 0-1 0 0,1 0 1 0 0,3 6 0 0 0,5 16 241 0 0,-2 10 71 0 0,-6-26-306 0 0,0 0 0 0 0,1 0 0 0 0,0 0 0 0 0,5 11 0 0 0,1 0 70 0 0,-8-17-142 0 0,1 1 0 0 0,0 0 0 0 0,0-1 0 0 0,1 1-1 0 0,-1-1 1 0 0,1 0 0 0 0,0 0 0 0 0,0 0 0 0 0,0 0 0 0 0,6 5-1 0 0,2 0-10 0 0,-3-3-6 0 0,0 0 1 0 0,0 0 0 0 0,0-1 0 0 0,17 8 0 0 0,-22-12-9 0 0,-1 0 1 0 0,0 0-1 0 0,1-1 1 0 0,-1 1 0 0 0,1-1-1 0 0,-1 1 1 0 0,1-1-1 0 0,-1 0 1 0 0,1 0 0 0 0,-1 0-1 0 0,1 0 1 0 0,-1-1-1 0 0,1 1 1 0 0,-1-1 0 0 0,1 1-1 0 0,-1-1 1 0 0,1 0-1 0 0,-1 0 1 0 0,0 0-1 0 0,0 0 1 0 0,1-1 0 0 0,-1 1-1 0 0,0 0 1 0 0,3-4-1 0 0,1-1 2 0 0,1-1-1 0 0,-1 0 0 0 0,-1-1 1 0 0,1 1-1 0 0,-1-1 1 0 0,-1 0-1 0 0,1-1 0 0 0,5-15 1 0 0,20-77-45 0 0,-26 82 16 0 0,8-22-355 0 0,18-45 0 0 0,-26 78-4236 0 0,1 4-1518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2.465"/>
    </inkml:context>
    <inkml:brush xml:id="br0">
      <inkml:brushProperty name="width" value="0.05" units="cm"/>
      <inkml:brushProperty name="height" value="0.05" units="cm"/>
      <inkml:brushProperty name="color" value="#FFC114"/>
    </inkml:brush>
  </inkml:definitions>
  <inkml:trace contextRef="#ctx0" brushRef="#br0">350 268 6912 0 0,'2'-21'760'0'0,"0"-10"228"0"0,-5 16-339 0 0,-1 0 1 0 0,0 1-1 0 0,-1-1 1 0 0,0 1-1 0 0,-1 0 1 0 0,-1 1-1 0 0,0-1 1 0 0,-1 1-1 0 0,0 1 1 0 0,-1-1-1 0 0,-1 1 1 0 0,-18-18-1 0 0,26 28-546 0 0,0 0 0 0 0,0 0 0 0 0,-1 0 0 0 0,1 1 0 0 0,0-1-1 0 0,-1 1 1 0 0,1-1 0 0 0,-1 1 0 0 0,1 0 0 0 0,-1-1 0 0 0,0 2-1 0 0,1-1 1 0 0,-1 0 0 0 0,0 0 0 0 0,0 1 0 0 0,0-1 0 0 0,1 1 0 0 0,-1 0-1 0 0,0 0 1 0 0,0 0 0 0 0,0 1 0 0 0,0-1 0 0 0,1 0 0 0 0,-1 1-1 0 0,0 0 1 0 0,0 0 0 0 0,1 0 0 0 0,-1 0 0 0 0,0 0 0 0 0,1 0-1 0 0,-1 1 1 0 0,1-1 0 0 0,0 1 0 0 0,-1 0 0 0 0,1 0 0 0 0,0 0-1 0 0,0 0 1 0 0,-3 3 0 0 0,-12 16 127 0 0,1 1 0 0 0,-22 38 1 0 0,26-40-219 0 0,8-14-12 0 0,0 1-1 0 0,0-1 1 0 0,1 1 0 0 0,-3 8-1 0 0,-3 14-13 0 0,-18 66-145 0 0,24-84 140 0 0,1 2 0 0 0,1-1 0 0 0,0 0 0 0 0,0 0-1 0 0,4 24 1 0 0,-3-33 19 0 0,1 0 0 0 0,0-1-1 0 0,0 1 1 0 0,0 0 0 0 0,0 0-1 0 0,0-1 1 0 0,1 1 0 0 0,-1-1-1 0 0,1 1 1 0 0,0-1 0 0 0,0 0-1 0 0,0 0 1 0 0,0 0 0 0 0,0 0-1 0 0,0 0 1 0 0,0 0 0 0 0,1 0-1 0 0,-1-1 1 0 0,1 1-1 0 0,-1-1 1 0 0,1 0 0 0 0,0 0-1 0 0,-1 0 1 0 0,1 0 0 0 0,0 0-1 0 0,0 0 1 0 0,0-1 0 0 0,-1 1-1 0 0,1-1 1 0 0,0 0 0 0 0,0 0-1 0 0,0 0 1 0 0,0 0 0 0 0,5-2-1 0 0,89-31-112 0 0,-88 29 109 0 0,0 0 13 0 0,1 0 0 0 0,-1 1 0 0 0,1 0 0 0 0,12-2 0 0 0,-19 5-8 0 0,1-1 0 0 0,-1 1 0 0 0,1 0-1 0 0,-1 1 1 0 0,0-1 0 0 0,1 1 0 0 0,-1-1-1 0 0,1 1 1 0 0,-1 0 0 0 0,0 0 0 0 0,1 0-1 0 0,-1 1 1 0 0,0-1 0 0 0,0 1 0 0 0,6 4-1 0 0,-6-3 42 0 0,1 0-1 0 0,-1 1 0 0 0,1 0 0 0 0,-1 0 0 0 0,0 0 0 0 0,-1 0 1 0 0,1 0-1 0 0,-1 0 0 0 0,1 1 0 0 0,-1-1 0 0 0,-1 1 1 0 0,3 5-1 0 0,8 19-1400 0 0,-11-26 592 0 0,1 0 1 0 0,0-1-1 0 0,-1 1 1 0 0,2 0-1 0 0,-1-1 1 0 0,0 1-1 0 0,3 1 1 0 0,-3-2-5478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2.831"/>
    </inkml:context>
    <inkml:brush xml:id="br0">
      <inkml:brushProperty name="width" value="0.05" units="cm"/>
      <inkml:brushProperty name="height" value="0.05" units="cm"/>
      <inkml:brushProperty name="color" value="#FFC114"/>
    </inkml:brush>
  </inkml:definitions>
  <inkml:trace contextRef="#ctx0" brushRef="#br0">1 10 6448 0 0,'0'-1'312'0'0,"0"1"0"0"0,1-1 1 0 0,-1 1-1 0 0,0-1 0 0 0,1 1 0 0 0,-1-1 1 0 0,1 1-1 0 0,-1-1 0 0 0,1 1 0 0 0,-1-1 1 0 0,1 1-1 0 0,-1-1 0 0 0,1 1 1 0 0,-1 0-1 0 0,1-1 0 0 0,-1 1 0 0 0,1 0 1 0 0,0 0-1 0 0,-1-1 0 0 0,1 1 0 0 0,0 0 1 0 0,-1 0-1 0 0,1 0 0 0 0,0 0 0 0 0,0 0 1 0 0,0 0-157 0 0,0 0 0 0 0,-1 1 0 0 0,1-1 1 0 0,0 1-1 0 0,0-1 0 0 0,-1 1 0 0 0,1-1 0 0 0,0 1 1 0 0,-1 0-1 0 0,1-1 0 0 0,-1 1 0 0 0,1 0 1 0 0,-1-1-1 0 0,1 1 0 0 0,-1 0 0 0 0,0 0 0 0 0,1 1 1 0 0,2 7-216 0 0,0 0 1 0 0,4 19 0 0 0,-4-16 1115 0 0,36 190 1641 0 0,-20-127-2526 0 0,52 189 336 0 0,-64-240-734 0 0,-6-18-247 0 0,1 0 0 0 0,0-1 0 0 0,0 1 0 0 0,0-1 0 0 0,1 1 0 0 0,0-1 0 0 0,5 8 0 0 0,2 1-6028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3.179"/>
    </inkml:context>
    <inkml:brush xml:id="br0">
      <inkml:brushProperty name="width" value="0.05" units="cm"/>
      <inkml:brushProperty name="height" value="0.05" units="cm"/>
      <inkml:brushProperty name="color" value="#FFC114"/>
    </inkml:brush>
  </inkml:definitions>
  <inkml:trace contextRef="#ctx0" brushRef="#br0">21 89 8288 0 0,'0'0'381'0'0,"-13"0"142"0"0,7 0-246 0 0,5 0 1162 0 0,1 0 495 0 0,0 0 97 0 0,55-4 3702 0 0,-39 2-5479 0 0,0 1 0 0 0,31 1 1 0 0,-32 1-231 0 0,0-2 0 0 0,1 1 0 0 0,-1-2 0 0 0,17-4 0 0 0,13 0 76 0 0,-18 2-447 0 0,0-1 1 0 0,0-2 0 0 0,0 0 0 0 0,-1-2 0 0 0,34-15-1 0 0,-38 13-1485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3.526"/>
    </inkml:context>
    <inkml:brush xml:id="br0">
      <inkml:brushProperty name="width" value="0.05" units="cm"/>
      <inkml:brushProperty name="height" value="0.05" units="cm"/>
      <inkml:brushProperty name="color" value="#FFC114"/>
    </inkml:brush>
  </inkml:definitions>
  <inkml:trace contextRef="#ctx0" brushRef="#br0">177 294 7832 0 0,'0'0'602'0'0,"0"0"-251"0"0,0 0 417 0 0,22 0 2888 0 0,-18 0-3470 0 0,0 0 0 0 0,0 0 0 0 0,0 0 0 0 0,0-1 0 0 0,0 0-1 0 0,0 0 1 0 0,0 0 0 0 0,0 0 0 0 0,0 0 0 0 0,0-1 0 0 0,6-3 0 0 0,6-2 502 0 0,52-24 375 0 0,-52 25-945 0 0,0-1-1 0 0,0-1 0 0 0,-1 0 1 0 0,0-1-1 0 0,20-16 0 0 0,-31 22-54 0 0,0-1 0 0 0,0 1 0 0 0,0-1 0 0 0,-1 0-1 0 0,1 0 1 0 0,-1-1 0 0 0,0 1 0 0 0,0-1 0 0 0,0 1-1 0 0,-1-1 1 0 0,4-9 0 0 0,-5 11-51 0 0,-1-1 1 0 0,1 1-1 0 0,0-1 1 0 0,-1 1-1 0 0,0-1 0 0 0,0 0 1 0 0,0 1-1 0 0,0-1 1 0 0,0 1-1 0 0,-1-1 0 0 0,0 0 1 0 0,0 1-1 0 0,0 0 1 0 0,0-1-1 0 0,0 1 1 0 0,-1-1-1 0 0,1 1 0 0 0,-4-5 1 0 0,1 3 37 0 0,-1 1 0 0 0,0-1 0 0 0,0 1 1 0 0,0 0-1 0 0,0 1 0 0 0,0-1 0 0 0,-1 1 0 0 0,0 0 0 0 0,1 0 1 0 0,-1 0-1 0 0,0 1 0 0 0,-1 0 0 0 0,-10-2 0 0 0,7 4 22 0 0,1-1 0 0 0,-1 1 0 0 0,1 1 0 0 0,-1 0 0 0 0,1 0 0 0 0,0 1 0 0 0,0 1 0 0 0,-1-1 0 0 0,1 1 0 0 0,1 1 0 0 0,-1-1 0 0 0,0 2 0 0 0,1-1 0 0 0,-15 12 0 0 0,6-4-2 0 0,1 1 0 0 0,1 1 0 0 0,0 1 0 0 0,1 0 0 0 0,-22 33 0 0 0,16-19-43 0 0,2 0 0 0 0,2 2 0 0 0,0 0 0 0 0,2 1 0 0 0,2 1-1 0 0,-15 58 1 0 0,24-77 8 0 0,1-1-1 0 0,1 0 0 0 0,0 1 0 0 0,1-1 1 0 0,0 0-1 0 0,1 1 0 0 0,0-1 0 0 0,1 1 0 0 0,1-1 1 0 0,0 0-1 0 0,1 0 0 0 0,9 20 0 0 0,-10-26-16 0 0,1 0 0 0 0,0 1 0 0 0,1-2-1 0 0,0 1 1 0 0,0-1 0 0 0,0 1 0 0 0,1-1 0 0 0,-1-1-1 0 0,2 1 1 0 0,-1-1 0 0 0,0 0 0 0 0,1 0-1 0 0,0-1 1 0 0,0 0 0 0 0,1 0 0 0 0,-1-1-1 0 0,1 0 1 0 0,-1 0 0 0 0,1-1 0 0 0,0 0 0 0 0,16 2-1 0 0,-10-3-889 0 0,0-1 0 0 0,-1 0 0 0 0,1-1 0 0 0,-1 0 0 0 0,1-1-1 0 0,18-6 1 0 0,14-6-6006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49.957"/>
    </inkml:context>
    <inkml:brush xml:id="br0">
      <inkml:brushProperty name="width" value="0.05" units="cm"/>
      <inkml:brushProperty name="height" value="0.05" units="cm"/>
      <inkml:brushProperty name="color" value="#FFC114"/>
    </inkml:brush>
  </inkml:definitions>
  <inkml:trace contextRef="#ctx0" brushRef="#br0">0 1 2304 0 0,'0'0'327'0'0,"0"0"533"0"0,0 0 237 0 0,0 0 44 0 0,0 0-73 0 0,0 0-345 0 0,12 15 899 0 0,-4-5-1161 0 0,-3-3-286 0 0,0 0 1 0 0,0-1 0 0 0,1 0-1 0 0,0 0 1 0 0,1 0-1 0 0,-1-1 1 0 0,10 7 0 0 0,-10-8-14 0 0,0 0 1 0 0,0 1 0 0 0,0 0 0 0 0,9 10-1 0 0,-10-9 30 0 0,1 0-1 0 0,0 0 0 0 0,0-1 0 0 0,7 5 0 0 0,9 5 273 0 0,0 2-1 0 0,29 28 1 0 0,7 7 77 0 0,-41-36-343 0 0,0 0 0 0 0,24 34-1 0 0,-16-20-163 0 0,66 88-34 0 0,-60-76 0 0 0,-19-23 0 0 0,0 1 0 0 0,-1 1 0 0 0,11 28 0 0 0,5 11 0 0 0,27 73 640 0 0,-4 11-342 0 0,-41-116-244 0 0,3 16 85 0 0,-2 0 1 0 0,-1 1 0 0 0,3 58 0 0 0,-10-78-56 0 0,0-4 19 0 0,-1 1 0 0 0,-1 26-1 0 0,-3-22 67 0 0,-1-1 0 0 0,-1 1 0 0 0,-1-1-1 0 0,-1 0 1 0 0,-1 0 0 0 0,-2-1 0 0 0,0 0-1 0 0,-14 23 1 0 0,8-16 150 0 0,-14 44 0 0 0,19-45-258 0 0,-1-2 0 0 0,-16 28 0 0 0,-30 65-187 0 0,52-109 193 0 0,4-8-25 0 0,0-1-1 0 0,0 0 1 0 0,0 1 0 0 0,0-1-1 0 0,0 0 1 0 0,0 0 0 0 0,-1 0 0 0 0,-4 4-1 0 0,2-2 18 0 0,1 0 0 0 0,0 0-1 0 0,0 0 1 0 0,1 0-1 0 0,0 1 1 0 0,0 0-1 0 0,0 0 1 0 0,-3 9 0 0 0,-9 20 279 0 0,4-14-43 0 0,9-16-224 0 0,0 0 1 0 0,0-1-1 0 0,0 1 1 0 0,-1-1-1 0 0,-5 7 1 0 0,-1 1 46 0 0,0 0 0 0 0,1 1 0 0 0,-10 18 0 0 0,-10 17 84 0 0,6-7 32 0 0,18-33-185 0 0,0 1 0 0 0,0-1 1 0 0,-1 0-1 0 0,-10 13 0 0 0,-27 38 271 0 0,38-55-310 0 0,-4 4 27 0 0,0 1 1 0 0,1 0 0 0 0,-8 12-1 0 0,-22 26 27 0 0,36-43-64 0 0,2-2 0 0 0,-15 21 0 0 0,11-20 0 0 0,-1 1 0 0 0,3 19 0 0 0,1 19 0 0 0,-1-38-10 0 0,2 4-29 0 0,15 31 16 0 0,-3 20 23 0 0,-11-44 41 0 0,-7-1-18 0 0,3 26-23 0 0,1-36 1 0 0,0 3-22 0 0,-1 0 0 0 0,0 0 0 0 0,0-1 0 0 0,-5 10 0 0 0,2-12-1391 0 0,0-5-4243 0 0,-3-4-1253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2.353"/>
    </inkml:context>
    <inkml:brush xml:id="br0">
      <inkml:brushProperty name="width" value="0.05" units="cm"/>
      <inkml:brushProperty name="height" value="0.05" units="cm"/>
      <inkml:brushProperty name="color" value="#FFC114"/>
    </inkml:brush>
  </inkml:definitions>
  <inkml:trace contextRef="#ctx0" brushRef="#br0">269 152 7024 0 0,'1'-3'57'0'0,"0"1"0"0"0,0 0 0 0 0,0-1 0 0 0,-1 1 0 0 0,1 0 0 0 0,-1-1 0 0 0,0 1 0 0 0,0-1 0 0 0,0 1 0 0 0,0-1 0 0 0,0 1 0 0 0,0-1 0 0 0,-1 1 0 0 0,1 0 0 0 0,-1-1 0 0 0,1 1 1 0 0,-1 0-1 0 0,0-1 0 0 0,0 1 0 0 0,-2-2 0 0 0,-3-9 669 0 0,-1 1 1 0 0,-10-14 0 0 0,13 20-296 0 0,0 2-185 0 0,1 1 1 0 0,-1-1-1 0 0,0 0 0 0 0,0 1 1 0 0,0 0-1 0 0,0 0 0 0 0,-1 1 1 0 0,1-1-1 0 0,-1 1 0 0 0,0 0 1 0 0,0 0-1 0 0,0 0 0 0 0,0 1 1 0 0,0-1-1 0 0,0 1 0 0 0,0 1 1 0 0,0-1-1 0 0,0 1 0 0 0,-7 0 1 0 0,5 0-46 0 0,0 1 0 0 0,0 1 0 0 0,0-1 1 0 0,0 1-1 0 0,1 0 0 0 0,-1 1 0 0 0,0-1 1 0 0,1 1-1 0 0,0 1 0 0 0,0-1 0 0 0,0 1 1 0 0,0 0-1 0 0,0 0 0 0 0,1 1 0 0 0,0 0 1 0 0,0 0-1 0 0,0 0 0 0 0,-4 7 0 0 0,8-11-105 0 0,0-1-101 0 0,0 1-1 0 0,0-1 1 0 0,1 1 0 0 0,-1-1-1 0 0,0 1 1 0 0,1-1-1 0 0,-1 1 1 0 0,0-1-1 0 0,1 1 1 0 0,-1 0-1 0 0,1-1 1 0 0,-1 1-1 0 0,1 0 1 0 0,-1 0-1 0 0,1-1 1 0 0,0 1 0 0 0,-1 0-1 0 0,1 0 1 0 0,0 0-1 0 0,-1-1 1 0 0,1 1-1 0 0,0 1 1 0 0,0-1 12 0 0,-1 1-66 0 0,9 12 203 0 0,0-3-143 0 0,1 0 0 0 0,0 0 0 0 0,0-1 1 0 0,1-1-1 0 0,22 17 0 0 0,65 34-183 0 0,-44-31 180 0 0,-41-24 4 0 0,-1 1 0 0 0,1 0-1 0 0,-1 1 1 0 0,-1 0-1 0 0,1 0 1 0 0,-1 1-1 0 0,0 1 1 0 0,15 17-1 0 0,-24-23 39 0 0,0-1 0 0 0,0 0 0 0 0,0 0-1 0 0,-1 1 1 0 0,1-1 0 0 0,-1 1-1 0 0,0-1 1 0 0,0 0 0 0 0,0 1 0 0 0,0-1-1 0 0,0 1 1 0 0,0-1 0 0 0,-1 1-1 0 0,1-1 1 0 0,-1 0 0 0 0,1 1 0 0 0,-1-1-1 0 0,0 0 1 0 0,0 0 0 0 0,0 1-1 0 0,0-1 1 0 0,-1 0 0 0 0,1 0 0 0 0,-1 0-1 0 0,1 0 1 0 0,-1-1 0 0 0,-3 4-1 0 0,-2-1 29 0 0,-1 0-1 0 0,0 0 0 0 0,0-1 1 0 0,0-1-1 0 0,0 1 1 0 0,0-1-1 0 0,0 0 0 0 0,-1-1 1 0 0,1 0-1 0 0,-1-1 0 0 0,1 1 1 0 0,-13-2-1 0 0,-1-2-73 0 0,0 0 0 0 0,0-1 0 0 0,-34-11 0 0 0,35 9-29 0 0,14 4-123 0 0,1 0 0 0 0,-1 0 0 0 0,1 0 0 0 0,-1-1-1 0 0,-10-5 1 0 0,17 1-1916 0 0,0 5 204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2.794"/>
    </inkml:context>
    <inkml:brush xml:id="br0">
      <inkml:brushProperty name="width" value="0.05" units="cm"/>
      <inkml:brushProperty name="height" value="0.05" units="cm"/>
      <inkml:brushProperty name="color" value="#FFC114"/>
    </inkml:brush>
  </inkml:definitions>
  <inkml:trace contextRef="#ctx0" brushRef="#br0">363 31 10136 0 0,'0'0'464'0'0,"0"0"-10"0"0,-17-6-276 0 0,-6 2 487 0 0,3 3 110 0 0,-4-4 613 0 0,-1 1-1 0 0,-27-1 1 0 0,-6 0-794 0 0,53 4-424 0 0,0 1 0 0 0,1 0 0 0 0,-1 1 0 0 0,0-1 0 0 0,1 1 0 0 0,-1 0 0 0 0,-8 2 0 0 0,-16 4 615 0 0,27-7-784 0 0,0 1 0 0 0,0-1 0 0 0,0 1 0 0 0,1-1-1 0 0,-1 1 1 0 0,0 0 0 0 0,0 0 0 0 0,1 0 0 0 0,-1 0 0 0 0,1 0 0 0 0,-1 0 0 0 0,1 0 0 0 0,-1 1-1 0 0,1-1 1 0 0,0 1 0 0 0,-1-1 0 0 0,1 1 0 0 0,0-1 0 0 0,-2 4 0 0 0,3-4-5 0 0,-1 1 1 0 0,0-1-1 0 0,1 0 0 0 0,-1 1 1 0 0,1-1-1 0 0,-1 0 1 0 0,1 1-1 0 0,0-1 1 0 0,0 0-1 0 0,0 1 0 0 0,0-1 1 0 0,0 1-1 0 0,0-1 1 0 0,0 1-1 0 0,0-1 1 0 0,0 0-1 0 0,1 1 1 0 0,-1-1-1 0 0,0 1 0 0 0,1-1 1 0 0,-1 0-1 0 0,1 0 1 0 0,0 1-1 0 0,-1-1 1 0 0,1 0-1 0 0,1 2 0 0 0,4 4 4 0 0,0-1 0 0 0,0 0 0 0 0,0 0 0 0 0,0-1 0 0 0,1 1 0 0 0,0-2 0 0 0,0 1 0 0 0,1-1 0 0 0,-1 0 0 0 0,12 5 0 0 0,25 11 0 0 0,-36-15 0 0 0,0-1 0 0 0,0 0 0 0 0,1-1 0 0 0,9 4 0 0 0,8 0 0 0 0,39 18 0 0 0,-49-19 0 0 0,-15-5-1 0 0,1 0 0 0 0,-1 0 0 0 0,0 0 0 0 0,1 0 0 0 0,-1 0 0 0 0,0 0 0 0 0,0 1 0 0 0,1-1 0 0 0,-1 0 0 0 0,0 1 0 0 0,1 1 0 0 0,5 6 76 0 0,-5-8 256 0 0,-2 2-244 0 0,0-1 0 0 0,-1 1 1 0 0,1-1-1 0 0,0 1 0 0 0,-1-1 0 0 0,0 0 1 0 0,1 1-1 0 0,-1-1 0 0 0,0 0 0 0 0,0 1 1 0 0,0-1-1 0 0,-1 0 0 0 0,1 0 1 0 0,0 0-1 0 0,-1 0 0 0 0,-2 3 0 0 0,1-2-59 0 0,-1 0-1 0 0,1-1 0 0 0,-1 1 0 0 0,0-1 0 0 0,0 0 1 0 0,0 0-1 0 0,0 0 0 0 0,-7 2 0 0 0,-3 0-72 0 0,-1-1 0 0 0,1-1 0 0 0,0 0 0 0 0,-28 0-1 0 0,-82-12-690 0 0,88 6-106 0 0,30 4 644 0 0,4 0 9 0 0,1 0-1 0 0,-1 0 1 0 0,1 0-1 0 0,-1-1 1 0 0,1 1 0 0 0,-1 0-1 0 0,1-1 1 0 0,-1 1-1 0 0,1-1 1 0 0,-1 1 0 0 0,1-1-1 0 0,0 0 1 0 0,-3-1-1 0 0,0 1-1829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29.225"/>
    </inkml:context>
    <inkml:brush xml:id="br0">
      <inkml:brushProperty name="width" value="0.05" units="cm"/>
      <inkml:brushProperty name="height" value="0.05" units="cm"/>
      <inkml:brushProperty name="color" value="#FFFFFF"/>
    </inkml:brush>
  </inkml:definitions>
  <inkml:trace contextRef="#ctx0" brushRef="#br0">415 180 6680 0 0,'2'-2'58'0'0,"-1"0"0"0"0,1 0 0 0 0,-1 0 0 0 0,0 0 0 0 0,1 0 0 0 0,-1 0 1 0 0,0 0-1 0 0,0-1 0 0 0,-1 1 0 0 0,1 0 0 0 0,0 0 0 0 0,-1-1 0 0 0,1 1 0 0 0,-1 0 0 0 0,0-1 1 0 0,0 1-1 0 0,0-1 0 0 0,0 1 0 0 0,0 0 0 0 0,-1-1 0 0 0,1 1 0 0 0,-1 0 0 0 0,1-1 0 0 0,-1 1 1 0 0,0 0-1 0 0,-2-4 0 0 0,1 0 134 0 0,-1 1 0 0 0,-1-1-1 0 0,1 1 1 0 0,-1 0 0 0 0,0 0 0 0 0,0 0 0 0 0,0 1 0 0 0,0-1 0 0 0,-7-4 0 0 0,2 3-88 0 0,0 0 0 0 0,0 1 1 0 0,-1 0-1 0 0,1 1 0 0 0,-1 0 1 0 0,0 0-1 0 0,0 1 0 0 0,-1 0 1 0 0,1 1-1 0 0,0 0 0 0 0,-1 0 1 0 0,0 2-1 0 0,1-1 0 0 0,-1 1 1 0 0,0 1-1 0 0,1 0 0 0 0,-1 0 1 0 0,1 1-1 0 0,-13 3 0 0 0,14-2-70 0 0,0 0 0 0 0,1 0 0 0 0,-1 1-1 0 0,1 0 1 0 0,0 0 0 0 0,0 1 0 0 0,0 0-1 0 0,0 0 1 0 0,1 1 0 0 0,0 0 0 0 0,0 0-1 0 0,1 1 1 0 0,0 0 0 0 0,0 0 0 0 0,-8 13-1 0 0,7-8-21 0 0,1 1 1 0 0,0 0-1 0 0,-7 25 0 0 0,12-33-10 0 0,0 1 0 0 0,0-1 1 0 0,0 1-1 0 0,1-1 0 0 0,-1 1 0 0 0,1-1 0 0 0,1 1 1 0 0,-1-1-1 0 0,1 1 0 0 0,0-1 0 0 0,0 0 0 0 0,4 11 1 0 0,-3-12-5 0 0,-1-1 1 0 0,1 1 0 0 0,0 0 0 0 0,0-1-1 0 0,0 0 1 0 0,0 1 0 0 0,1-1 0 0 0,0 0-1 0 0,-1 0 1 0 0,1 0 0 0 0,6 4 0 0 0,-7-6 1 0 0,0 0 0 0 0,1 0 0 0 0,-1 0 0 0 0,1 0 0 0 0,-1 0 1 0 0,1 0-1 0 0,-1-1 0 0 0,1 1 0 0 0,-1-1 0 0 0,1 0 0 0 0,0 0 1 0 0,-1 0-1 0 0,1 0 0 0 0,0 0 0 0 0,-1-1 0 0 0,1 1 0 0 0,-1-1 0 0 0,5-1 1 0 0,3-3 59 0 0,0 0 1 0 0,-1 0 0 0 0,0-1 0 0 0,0-1-1 0 0,-1 1 1 0 0,0-1 0 0 0,0-1-1 0 0,0 1 1 0 0,-1-2 0 0 0,11-14 0 0 0,-12 12 176 0 0,0 1 1 0 0,0-1 0 0 0,7-22 0 0 0,-8 20 41 0 0,0 0 0 0 0,10-17 1 0 0,-13 26-279 0 0,0 1 1 0 0,-1-1-1 0 0,1 0 0 0 0,-1 0 0 0 0,0 0 1 0 0,1-4-1 0 0,-1 4 15 0 0,-1 0-1 0 0,1 1 1 0 0,1-1 0 0 0,-1 1-1 0 0,0-1 1 0 0,3-4 0 0 0,19-33 557 0 0,-22 40-390 0 0,-1 1 1 0 0,1-1-152 0 0,-1 0 0 0 0,0 1 1 0 0,0-1-1 0 0,0 1 1 0 0,0-1-1 0 0,1 1 1 0 0,-1-1-1 0 0,0 1 0 0 0,1-1 1 0 0,-1 1-1 0 0,0-1 1 0 0,1 1-1 0 0,-1 0 1 0 0,1-1-1 0 0,-1 1 0 0 0,0-1 1 0 0,1 1-1 0 0,-1 0 1 0 0,1-1-1 0 0,-1 1 1 0 0,1 0-1 0 0,-1 0 0 0 0,1-1 1 0 0,-1 1-1 0 0,1 0 1 0 0,0 0-1 0 0,-1 0 1 0 0,1 0-1 0 0,-1 0 1 0 0,1 0-1 0 0,-1 0 0 0 0,1 0 1 0 0,0 0-1 0 0,-1 0 1 0 0,1 0-1 0 0,-1 0 1 0 0,1 0-1 0 0,-1 0 0 0 0,1 1 1 0 0,0-1-1 0 0,-1 0 1 0 0,1 0-1 0 0,-1 0 1 0 0,1 1-1 0 0,25 11 512 0 0,-18-5-501 0 0,-1 0 0 0 0,0 1-1 0 0,-1 0 1 0 0,0 0 0 0 0,0 1-1 0 0,6 11 1 0 0,23 59 221 0 0,-29-65-255 0 0,5 18 20 0 0,-1 0 0 0 0,-2 0-1 0 0,-1 1 1 0 0,-1 0-1 0 0,-2 0 1 0 0,-1 65-1 0 0,-3-93-39 0 0,0 1 0 0 0,0-1 0 0 0,0 1-1 0 0,-1-1 1 0 0,0 1 0 0 0,0-1 0 0 0,0 1-1 0 0,-1-1 1 0 0,0 0 0 0 0,0 0 0 0 0,0 0-1 0 0,-1 0 1 0 0,0 0 0 0 0,0 0 0 0 0,0-1-1 0 0,0 1 1 0 0,-5 4 0 0 0,-1 1-120 0 0,7-8 92 0 0,1 0 0 0 0,-1 1 0 0 0,0-1-1 0 0,0 0 1 0 0,-1 0 0 0 0,1-1 0 0 0,0 1 0 0 0,-1 0 0 0 0,1-1 0 0 0,-1 1 0 0 0,1-1-1 0 0,-1 0 1 0 0,-5 2 0 0 0,-36 7-1853 0 0,-87 8 0 0 0,122-17 1531 0 0,1-1 0 0 0,-1 0 0 0 0,1-1 0 0 0,0 0 1 0 0,-1 0-1 0 0,-13-4 0 0 0,9-2-279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3.220"/>
    </inkml:context>
    <inkml:brush xml:id="br0">
      <inkml:brushProperty name="width" value="0.05" units="cm"/>
      <inkml:brushProperty name="height" value="0.05" units="cm"/>
      <inkml:brushProperty name="color" value="#FFC114"/>
    </inkml:brush>
  </inkml:definitions>
  <inkml:trace contextRef="#ctx0" brushRef="#br0">26 0 13216 0 0,'-5'17'207'0'0,"0"1"-1"0"0,1-1 1 0 0,1 1 0 0 0,0-1 0 0 0,2 1 0 0 0,0 25 0 0 0,-1 4 262 0 0,0 116 1663 0 0,3-90-1382 0 0,17 135 617 0 0,-10-148-1326 0 0,-8-56-43 0 0,1 0 0 0 0,0 0 0 0 0,0 0-1 0 0,0 0 1 0 0,1 0 0 0 0,2 6-1 0 0,-3-7-3 0 0,0-2-117 0 0,-1-1-60 0 0,0 0-10 0 0,0 0-24 0 0,-1-37-822 0 0,0 17 841 0 0,1-1 0 0 0,1 1-1 0 0,4-23 1 0 0,-3 32 161 0 0,1-2 105 0 0,-1-1 1 0 0,2 1-1 0 0,0 0 1 0 0,6-16-1 0 0,-8 26-5 0 0,0-1-1 0 0,0 1 1 0 0,0 0-1 0 0,0 0 1 0 0,0 0-1 0 0,1 0 1 0 0,-1 0-1 0 0,1 1 1 0 0,0-1 0 0 0,-1 1-1 0 0,1 0 1 0 0,0-1-1 0 0,1 1 1 0 0,-1 1-1 0 0,0-1 1 0 0,1 0-1 0 0,-1 1 1 0 0,1 0-1 0 0,-1 0 1 0 0,6-1-1 0 0,-5 1-18 0 0,0 1 0 0 0,1-1-1 0 0,-1 1 1 0 0,0 0-1 0 0,0 1 1 0 0,0-1 0 0 0,1 1-1 0 0,-1 0 1 0 0,0 0-1 0 0,0 0 1 0 0,6 3 0 0 0,0 1 31 0 0,0 0 0 0 0,18 14 1 0 0,-23-16-66 0 0,-1 1 1 0 0,0 0 0 0 0,0 0-1 0 0,0 0 1 0 0,0 0-1 0 0,-1 1 1 0 0,0 0-1 0 0,0-1 1 0 0,0 1 0 0 0,3 7-1 0 0,1 6 123 0 0,8 31 1 0 0,-13-39-8 0 0,2 11 169 0 0,-1-1 1 0 0,-1 1-1 0 0,-1 0 0 0 0,-1 26 0 0 0,-1-16-178 0 0,1-20-211 0 0,0-7-2 0 0,-1 1-1 0 0,1-1 0 0 0,1 1 0 0 0,-1-1 0 0 0,1 1 0 0 0,-1-1 0 0 0,1 1 0 0 0,0-1 0 0 0,1 1 0 0 0,2 5 0 0 0,-3-9-1405 0 0,-1-1-88 0 0,0 0-9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3.774"/>
    </inkml:context>
    <inkml:brush xml:id="br0">
      <inkml:brushProperty name="width" value="0.05" units="cm"/>
      <inkml:brushProperty name="height" value="0.05" units="cm"/>
      <inkml:brushProperty name="color" value="#FFC114"/>
    </inkml:brush>
  </inkml:definitions>
  <inkml:trace contextRef="#ctx0" brushRef="#br0">5 1 1376 0 0,'-4'8'124'0'0,"4"-2"351"0"0,0-5 1927 0 0,0-1 839 0 0,0 0 167 0 0,0 0-292 0 0,0 0-1346 0 0,0 0-591 0 0,0 0-115 0 0,0 0-97 0 0,0 0-295 0 0,0 0-127 0 0,0 0-29 0 0,0 1-424 0 0,1 0-1 0 0,-1 0 0 0 0,1 0 0 0 0,-1 0 1 0 0,1 0-1 0 0,0-1 0 0 0,-1 1 0 0 0,1 0 0 0 0,0 0 1 0 0,-1-1-1 0 0,1 1 0 0 0,0 0 0 0 0,0-1 1 0 0,0 1-1 0 0,0-1 0 0 0,0 1 0 0 0,0-1 1 0 0,1 1-1 0 0,19 7 858 0 0,-19-8-914 0 0,15 7 258 0 0,2 0 0 0 0,-1-2 0 0 0,1 0 0 0 0,0-1 0 0 0,0-1 0 0 0,26 0 1 0 0,25-10-294 0 0,-68 7-179 0 0,-2 0-457 0 0,13-9-2545 0 0,-8 7-1081 0 0,-4 2 3546 0 0,0 0-6463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4.360"/>
    </inkml:context>
    <inkml:brush xml:id="br0">
      <inkml:brushProperty name="width" value="0.05" units="cm"/>
      <inkml:brushProperty name="height" value="0.05" units="cm"/>
      <inkml:brushProperty name="color" value="#FFC114"/>
    </inkml:brush>
  </inkml:definitions>
  <inkml:trace contextRef="#ctx0" brushRef="#br0">15 0 10136 0 0,'0'0'464'0'0,"0"0"-10"0"0,-3 8-136 0 0,1 36 3344 0 0,-4 10-2564 0 0,3 0-1 0 0,3 1 0 0 0,6 58 0 0 0,11 8-591 0 0,-7-64 112 0 0,-2-10-1682 0 0,-5-16-3131 0 0,-3-31 2691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4.778"/>
    </inkml:context>
    <inkml:brush xml:id="br0">
      <inkml:brushProperty name="width" value="0.05" units="cm"/>
      <inkml:brushProperty name="height" value="0.05" units="cm"/>
      <inkml:brushProperty name="color" value="#FFC114"/>
    </inkml:brush>
  </inkml:definitions>
  <inkml:trace contextRef="#ctx0" brushRef="#br0">4 0 10136 0 0,'0'0'896'0'0,"0"0"-712"0"0,0 0-184 0 0,0 0 0 0 0,0 0 856 0 0,0 0 136 0 0,0 0 24 0 0,0 0 8 0 0,-3 8-584 0 0,3-8-120 0 0,0 0-16 0 0,0 0-9 0 0,0 0-295 0 0,0 0-159 0 0,0 0 23 0 0,0 0-6352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7.246"/>
    </inkml:context>
    <inkml:brush xml:id="br0">
      <inkml:brushProperty name="width" value="0.05" units="cm"/>
      <inkml:brushProperty name="height" value="0.05" units="cm"/>
      <inkml:brushProperty name="color" value="#FFC114"/>
    </inkml:brush>
  </inkml:definitions>
  <inkml:trace contextRef="#ctx0" brushRef="#br0">16 66 1376 0 0,'0'0'65'0'0,"0"0"282"0"0,0 0 1158 0 0,0 0 502 0 0,0 0 103 0 0,0 0-222 0 0,0 0-1028 0 0,0 0-452 0 0,0 0-89 0 0,0 0 9 0 0,1-3 120 0 0,1-45 1857 0 0,-2 46-1927 0 0,0 2-9 0 0,-4-9 1404 0 0,4 8-1760 0 0,0 1-1 0 0,-1 0 0 0 0,1 0 1 0 0,0 0-1 0 0,0-1 1 0 0,0 1-1 0 0,-1 0 0 0 0,1 0 1 0 0,0 0-1 0 0,0-1 0 0 0,0 1 1 0 0,-1 0-1 0 0,1 0 1 0 0,0 0-1 0 0,-1 0 0 0 0,1 0 1 0 0,0 0-1 0 0,0 0 1 0 0,-1 0-1 0 0,1 0 0 0 0,0-1 1 0 0,0 1-1 0 0,-1 0 1 0 0,1 0-1 0 0,0 0 0 0 0,-1 1 1 0 0,1-1-1 0 0,0 0 1 0 0,0 0-1 0 0,-1 0 0 0 0,1 0 1 0 0,0 0-1 0 0,0 0 1 0 0,-1 0-1 0 0,1 0 0 0 0,0 0 1 0 0,0 1-1 0 0,-1-1 1 0 0,1 0-1 0 0,0 0 0 0 0,0 0 1 0 0,0 1-1 0 0,-1-1 1 0 0,1 0-1 0 0,0 0 0 0 0,0 1 1 0 0,-3 17 308 0 0,3-11-303 0 0,0 0 1 0 0,1-1 0 0 0,0 1 0 0 0,3 9-1 0 0,-3-13-4 0 0,0 1 0 0 0,1-1 0 0 0,-1-1 0 0 0,1 1 0 0 0,0 0-1 0 0,0 0 1 0 0,0 0 0 0 0,0-1 0 0 0,0 1 0 0 0,0-1-1 0 0,1 0 1 0 0,-1 0 0 0 0,1 0 0 0 0,-1 0 0 0 0,1 0-1 0 0,0 0 1 0 0,0-1 0 0 0,0 1 0 0 0,0-1 0 0 0,0 0-1 0 0,0 0 1 0 0,0 0 0 0 0,1 0 0 0 0,-1-1 0 0 0,0 1-1 0 0,0-1 1 0 0,1 0 0 0 0,-1 0 0 0 0,0 0 0 0 0,5-1-1 0 0,-8 1-9 0 0,1 0 0 0 0,0 0-1 0 0,0-1 1 0 0,0 1-1 0 0,0-1 1 0 0,0 1 0 0 0,-1 0-1 0 0,1-1 1 0 0,0 0-1 0 0,0 1 1 0 0,-1-1-1 0 0,1 1 1 0 0,0-1 0 0 0,-1 0-1 0 0,1 1 1 0 0,-1-1-1 0 0,1 0 1 0 0,-1 0 0 0 0,1 0-1 0 0,-1 1 1 0 0,1-1-1 0 0,-1 0 1 0 0,0 0-1 0 0,1 0 1 0 0,-1 0 0 0 0,0 0-1 0 0,0 0 1 0 0,0 0-1 0 0,0 0 1 0 0,0-1-1 0 0,-4-23 41 0 0,4 24-53 0 0,-1-2-7 0 0,-1 0 0 0 0,0-1 0 0 0,1 1 0 0 0,-1 1 0 0 0,0-1 0 0 0,-1 0 0 0 0,1 0 0 0 0,0 1 0 0 0,-1-1 0 0 0,0 1 0 0 0,-2-3 0 0 0,3 4-99 0 0,0 0 0 0 0,0-1 0 0 0,-1 1 0 0 0,1 0 0 0 0,0 0 0 0 0,0 0 0 0 0,-1 0 0 0 0,1 0 0 0 0,-5 0 0 0 0,6 1-150 0 0,0 0 1 0 0,-1 0-1 0 0,1 0 1 0 0,0 0-1 0 0,0 0 1 0 0,0 0-1 0 0,-1 0 1 0 0,1 1-1 0 0,0-1 1 0 0,0 0-1 0 0,0 1 1 0 0,0-1-1 0 0,-1 1 1 0 0,-5 3-5316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7.761"/>
    </inkml:context>
    <inkml:brush xml:id="br0">
      <inkml:brushProperty name="width" value="0.05" units="cm"/>
      <inkml:brushProperty name="height" value="0.05" units="cm"/>
      <inkml:brushProperty name="color" value="#FFC114"/>
    </inkml:brush>
  </inkml:definitions>
  <inkml:trace contextRef="#ctx0" brushRef="#br0">279 0 11664 0 0,'0'0'264'0'0,"0"0"34"0"0,0 0 21 0 0,0 0-36 0 0,-1 8-175 0 0,-20 88 2170 0 0,-20 70-405 0 0,0-56-1614 0 0,-61 113 0 0 0,63-142 23 0 0,25-45-281 0 0,-5 10-1375 0 0,18-45-262 0 0,1-1-442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8.235"/>
    </inkml:context>
    <inkml:brush xml:id="br0">
      <inkml:brushProperty name="width" value="0.05" units="cm"/>
      <inkml:brushProperty name="height" value="0.05" units="cm"/>
      <inkml:brushProperty name="color" value="#FFC114"/>
    </inkml:brush>
  </inkml:definitions>
  <inkml:trace contextRef="#ctx0" brushRef="#br0">337 191 2304 0 0,'-1'-7'200'0'0,"-2"-3"1273"0"0,-1 0 1 0 0,0 0-1 0 0,0 0 0 0 0,-1 1 0 0 0,0 0 1 0 0,-12-16-1 0 0,-46-48 2835 0 0,61 70-4202 0 0,-1 1 0 0 0,0-1 1 0 0,0 1-1 0 0,0-1 0 0 0,-1 1 0 0 0,1 1 1 0 0,-1-1-1 0 0,1 0 0 0 0,-1 1 0 0 0,1-1 1 0 0,-1 1-1 0 0,0 0 0 0 0,0 0 0 0 0,1 1 1 0 0,-1-1-1 0 0,-7 1 0 0 0,6 0 22 0 0,-1 0 0 0 0,0 1 0 0 0,1 0 0 0 0,-1 0 0 0 0,1 0 0 0 0,-1 1-1 0 0,1-1 1 0 0,0 1 0 0 0,-1 1 0 0 0,-8 4 0 0 0,10-5-90 0 0,0 1 1 0 0,1-1-1 0 0,-1 1 0 0 0,0 0 0 0 0,1 0 1 0 0,-1 0-1 0 0,1 0 0 0 0,0 0 0 0 0,0 1 1 0 0,1 0-1 0 0,-1-1 0 0 0,1 1 0 0 0,-1 0 1 0 0,1 0-1 0 0,1 0 0 0 0,-1 0 0 0 0,0 1 1 0 0,1-1-1 0 0,0 0 0 0 0,0 1 0 0 0,0-1 1 0 0,1 1-1 0 0,-1-1 0 0 0,1 1 0 0 0,0 0 1 0 0,0-1-1 0 0,1 1 0 0 0,1 4 0 0 0,-1-2-38 0 0,1 0 0 0 0,0-1 0 0 0,0 1 0 0 0,1-1 0 0 0,0 1 0 0 0,0-1 0 0 0,0 0 0 0 0,1 0 0 0 0,0-1 0 0 0,0 1 0 0 0,1-1 0 0 0,8 8 0 0 0,1-1 0 0 0,1-1 0 0 0,0 0 0 0 0,25 11 0 0 0,-29-14 2 0 0,1 0 0 0 0,18 17-1 0 0,-22-18 9 0 0,-7-6 4 0 0,0 0 0 0 0,0 0-1 0 0,0 0 1 0 0,0 1 0 0 0,0-1 0 0 0,-1 0 0 0 0,1 1-1 0 0,0-1 1 0 0,-1 1 0 0 0,1-1 0 0 0,-1 0 0 0 0,1 1-1 0 0,-1-1 1 0 0,0 1 0 0 0,1-1 0 0 0,-1 1 0 0 0,0 0-1 0 0,0-1 1 0 0,0 1 0 0 0,0 1 0 0 0,-9 35 55 0 0,2-14-265 0 0,6-21 215 0 0,0 1 1 0 0,-1-1 0 0 0,1 0-1 0 0,-1 0 1 0 0,1 0 0 0 0,-1-1-1 0 0,0 1 1 0 0,0 0 0 0 0,-1-1-1 0 0,1 1 1 0 0,0-1 0 0 0,-1 1-1 0 0,1-1 1 0 0,-1 0 0 0 0,0 0-1 0 0,0-1 1 0 0,0 1 0 0 0,0 0-1 0 0,0-1 1 0 0,0 0 0 0 0,0 1-1 0 0,-7 0 1 0 0,5 0-46 0 0,-1-1-1 0 0,0 1 1 0 0,1-2 0 0 0,-1 1 0 0 0,0 0-1 0 0,0-1 1 0 0,0 0 0 0 0,1 0-1 0 0,-1-1 1 0 0,0 0 0 0 0,0 0 0 0 0,-8-3-1 0 0,7 2-119 0 0,1-1 0 0 0,0 0 0 0 0,-1-1 1 0 0,1 1-1 0 0,1-1 0 0 0,-1 0 0 0 0,1-1 0 0 0,-1 1 0 0 0,-8-11 0 0 0,11 11-315 0 0,1 0-1 0 0,-1 0 1 0 0,1 0 0 0 0,0 0 0 0 0,0 0 0 0 0,-1-5-1 0 0,0-4-1193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8.579"/>
    </inkml:context>
    <inkml:brush xml:id="br0">
      <inkml:brushProperty name="width" value="0.05" units="cm"/>
      <inkml:brushProperty name="height" value="0.05" units="cm"/>
      <inkml:brushProperty name="color" value="#FFC114"/>
    </inkml:brush>
  </inkml:definitions>
  <inkml:trace contextRef="#ctx0" brushRef="#br0">1 1 920 0 0,'0'0'80'0'0,"0"0"-80"0"0,0 0 0 0 0,0 0 0 0 0,0 0 872 0 0,0 0 160 0 0,0 0 32 0 0,0 8 8 0 0,0-8-600 0 0,0 0-120 0 0,0 0-32 0 0,0 7 0 0 0,0-7-208 0 0,0 0-48 0 0,0 0 0 0 0,0 0-1856 0 0,0 0-376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8.946"/>
    </inkml:context>
    <inkml:brush xml:id="br0">
      <inkml:brushProperty name="width" value="0.05" units="cm"/>
      <inkml:brushProperty name="height" value="0.05" units="cm"/>
      <inkml:brushProperty name="color" value="#FFC114"/>
    </inkml:brush>
  </inkml:definitions>
  <inkml:trace contextRef="#ctx0" brushRef="#br0">258 107 3680 0 0,'-2'1'69'0'0,"0"-1"-1"0"0,1 0 1 0 0,-1 0-1 0 0,1 0 1 0 0,-1 0 0 0 0,0 0-1 0 0,1 0 1 0 0,-1-1-1 0 0,1 1 1 0 0,-1-1 0 0 0,1 1-1 0 0,-1-1 1 0 0,1 1 0 0 0,-1-1-1 0 0,1 0 1 0 0,-1 1-1 0 0,1-1 1 0 0,0 0 0 0 0,0 0-1 0 0,-2-2 1 0 0,-25-28 5326 0 0,24 26-4856 0 0,1 1 0 0 0,-1-1 1 0 0,0 1-1 0 0,0 0 0 0 0,-5-4 1 0 0,0 2 114 0 0,0 1 0 0 0,0 0 0 0 0,-1 0 1 0 0,0 1-1 0 0,-13-3 0 0 0,20 6-554 0 0,-1 0 0 0 0,1 0-1 0 0,-1 1 1 0 0,1 0 0 0 0,-1 0 0 0 0,0 0 0 0 0,1 0-1 0 0,-1 0 1 0 0,1 0 0 0 0,-1 1 0 0 0,0 0 0 0 0,1 0-1 0 0,0 0 1 0 0,-1 0 0 0 0,1 1 0 0 0,0-1-1 0 0,-1 1 1 0 0,1 0 0 0 0,-3 2 0 0 0,-1 1 61 0 0,-11 12 680 0 0,17-16-718 0 0,1-1-10 0 0,1 4-48 0 0,-2-4-63 0 0,1 1-1 0 0,0 0 1 0 0,0-1-1 0 0,0 1 1 0 0,-1-1 0 0 0,1 1-1 0 0,0 0 1 0 0,0 0-1 0 0,0-1 1 0 0,0 1-1 0 0,0 0 1 0 0,0-1 0 0 0,1 1-1 0 0,-1 0 1 0 0,0-1-1 0 0,0 1 1 0 0,0-1-1 0 0,1 1 1 0 0,-1 0 0 0 0,0-1-1 0 0,0 1 1 0 0,1 0-1 0 0,-1-1 1 0 0,1 1-1 0 0,-1-1 1 0 0,1 1 0 0 0,-1-1-1 0 0,0 1 1 0 0,2 0-1 0 0,7 8-8 0 0,1-1 0 0 0,0 0 0 0 0,1 0 0 0 0,0-1 0 0 0,14 6 0 0 0,31 23-35 0 0,-4 2-2 0 0,-33-24-205 0 0,1 0-1 0 0,-2 1 1 0 0,0 0-1 0 0,26 32 0 0 0,-39-41 366 0 0,-1 0-1 0 0,0 1 0 0 0,0 0 0 0 0,-1 0 0 0 0,0 0 0 0 0,0 0 0 0 0,-1 0 0 0 0,0 1 0 0 0,0-1 1 0 0,-1 1-1 0 0,0-1 0 0 0,0 1 0 0 0,-1 0 0 0 0,0-1 0 0 0,-1 9 0 0 0,1-12-121 0 0,-1 0 0 0 0,1 0 0 0 0,-1 0-1 0 0,0 0 1 0 0,-1 0 0 0 0,1-1 0 0 0,-1 1 0 0 0,1 0-1 0 0,-1-1 1 0 0,0 1 0 0 0,0-1 0 0 0,-1 0 0 0 0,1 1-1 0 0,-1-1 1 0 0,0 0 0 0 0,0 0 0 0 0,0-1 0 0 0,0 1 0 0 0,0-1-1 0 0,0 1 1 0 0,-1-1 0 0 0,1 0 0 0 0,-1-1 0 0 0,0 1-1 0 0,1 0 1 0 0,-1-1 0 0 0,0 0 0 0 0,0 0 0 0 0,-7 1-1 0 0,4-1-37 0 0,0-1 0 0 0,0 0 0 0 0,-1 0 0 0 0,1 0 0 0 0,0-1 0 0 0,0 0 0 0 0,0 0-1 0 0,0-1 1 0 0,0 0 0 0 0,0-1 0 0 0,-13-5 0 0 0,5 0-349 0 0,0-1-1 0 0,1 0 1 0 0,-25-21 0 0 0,36 27 130 0 0,0 0 0 0 0,0 0 0 0 0,0-1 0 0 0,0 1 0 0 0,1 0 0 0 0,0-1 0 0 0,0 0 0 0 0,0 1 1 0 0,0-1-1 0 0,0 0 0 0 0,1 0 0 0 0,-1 0 0 0 0,1 0 0 0 0,0-1 0 0 0,0 1 0 0 0,1 0 0 0 0,-1 0 0 0 0,1 0 0 0 0,0-1 1 0 0,1-7-1 0 0,2-10-1337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9.330"/>
    </inkml:context>
    <inkml:brush xml:id="br0">
      <inkml:brushProperty name="width" value="0.05" units="cm"/>
      <inkml:brushProperty name="height" value="0.05" units="cm"/>
      <inkml:brushProperty name="color" value="#FFC114"/>
    </inkml:brush>
  </inkml:definitions>
  <inkml:trace contextRef="#ctx0" brushRef="#br0">0 19 4144 0 0,'4'-16'191'0'0,"-3"13"354"0"0,0 5 1385 0 0,3 4-375 0 0,0 0-1 0 0,-1 0 0 0 0,0 1 0 0 0,4 9 1 0 0,5 33 1557 0 0,0 50-1563 0 0,-12-97-1533 0 0,21 404 1314 0 0,-26-276-1650 0 0,7-114 117 0 0,-2-14 140 0 0,0 0-1 0 0,1 0 1 0 0,-1 0 0 0 0,0 0 0 0 0,0 0 0 0 0,0 0 0 0 0,0 0-1 0 0,-1 0 1 0 0,0 3 0 0 0,0-3-382 0 0,10-7-521 0 0,-6 2 772 0 0,-1 0 0 0 0,1-1 1 0 0,-1 1-1 0 0,0-1 0 0 0,0 0 0 0 0,-1 0 0 0 0,1 0 0 0 0,-1 0 0 0 0,0 0 0 0 0,0 0 0 0 0,1-7 0 0 0,3-10-388 0 0,4-5 271 0 0,0 2-1 0 0,2-1 1 0 0,1 1-1 0 0,19-28 0 0 0,67-83 1029 0 0,-85 119-582 0 0,-7 8-1 0 0,0 2 1 0 0,0-1-1 0 0,1 1 1 0 0,0 0-1 0 0,0 0 1 0 0,0 1-1 0 0,1 0 1 0 0,0 0-1 0 0,0 0 1 0 0,12-4 0 0 0,-18 9-84 0 0,0-1 0 0 0,1 0 1 0 0,-1 1-1 0 0,0-1 0 0 0,0 1 1 0 0,1 0-1 0 0,-1 0 0 0 0,0 0 1 0 0,1 0-1 0 0,-1 0 0 0 0,0 0 1 0 0,1 1-1 0 0,-1-1 1 0 0,0 1-1 0 0,0-1 0 0 0,1 1 1 0 0,-1 0-1 0 0,0 0 0 0 0,0 0 1 0 0,0 0-1 0 0,0 0 0 0 0,0 1 1 0 0,0-1-1 0 0,-1 1 1 0 0,1-1-1 0 0,0 1 0 0 0,-1-1 1 0 0,1 1-1 0 0,-1 0 0 0 0,1 0 1 0 0,-1 0-1 0 0,0 0 0 0 0,2 4 1 0 0,1 2 179 0 0,0 0 1 0 0,0 0-1 0 0,-1 1 0 0 0,0-1 1 0 0,-1 1-1 0 0,0 0 0 0 0,2 14 1 0 0,0 45 78 0 0,-3 1 1 0 0,-9 74 0 0 0,7-99-2050 0 0,1-28-4979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29.686"/>
    </inkml:context>
    <inkml:brush xml:id="br0">
      <inkml:brushProperty name="width" value="0.05" units="cm"/>
      <inkml:brushProperty name="height" value="0.05" units="cm"/>
      <inkml:brushProperty name="color" value="#FFFFFF"/>
    </inkml:brush>
  </inkml:definitions>
  <inkml:trace contextRef="#ctx0" brushRef="#br0">343 346 8520 0 0,'-1'-4'75'0'0,"-1"1"10"0"0,0 0 0 0 0,1 0 1 0 0,0 0-1 0 0,-1 0 0 0 0,1-1 1 0 0,0 1-1 0 0,1 0 0 0 0,-1-1 0 0 0,0-5 1 0 0,1-2 287 0 0,-1-1 0 0 0,0 1 0 0 0,-1 0 0 0 0,0 0 0 0 0,-1 0 1 0 0,0 0-1 0 0,-1 0 0 0 0,0 1 0 0 0,-1 0 0 0 0,0 0 0 0 0,0 0 0 0 0,-1 0 0 0 0,-13-16 1 0 0,12 18-79 0 0,0-1 0 0 0,0 0 0 0 0,1-1 0 0 0,0 1 0 0 0,1-1-1 0 0,0 0 1 0 0,-4-13 0 0 0,9 20-235 0 0,-1 0 0 0 0,0 1-1 0 0,0-1 1 0 0,0 1-1 0 0,0-1 1 0 0,0 1-1 0 0,0 0 1 0 0,-1 0-1 0 0,1-1 1 0 0,-1 1-1 0 0,0 0 1 0 0,1 0-1 0 0,-1 0 1 0 0,0 0-1 0 0,0 1 1 0 0,0-1 0 0 0,-1 1-1 0 0,1-1 1 0 0,0 1-1 0 0,0 0 1 0 0,-1-1-1 0 0,1 1 1 0 0,-1 0-1 0 0,1 1 1 0 0,-1-1-1 0 0,0 0 1 0 0,1 1-1 0 0,-5-1 1 0 0,3 1-5 0 0,-1 0 1 0 0,1 0-1 0 0,-1 0 0 0 0,1 1 1 0 0,-1 0-1 0 0,1 0 1 0 0,-1 0-1 0 0,1 0 0 0 0,0 0 1 0 0,0 1-1 0 0,-1 0 0 0 0,1 0 1 0 0,1 0-1 0 0,-1 0 1 0 0,0 1-1 0 0,-3 3 0 0 0,-1 1 52 0 0,1 1-1 0 0,0 1 0 0 0,0-1 0 0 0,1 1 0 0 0,1 1 1 0 0,-1-1-1 0 0,1 1 0 0 0,1-1 0 0 0,0 1 0 0 0,-5 20 0 0 0,4-9-200 0 0,0 1-1 0 0,2 1 0 0 0,0-1 0 0 0,1 26 0 0 0,2-41 74 0 0,1 0-1 0 0,-1 0 1 0 0,1 0 0 0 0,1-1 0 0 0,-1 1-1 0 0,1-1 1 0 0,0 1 0 0 0,1-1 0 0 0,-1 0 0 0 0,6 10-1 0 0,-6-13 1 0 0,1 0 0 0 0,-1 0 0 0 0,0 0 0 0 0,1 0-1 0 0,-1 0 1 0 0,1 0 0 0 0,0-1 0 0 0,0 1 0 0 0,0-1-1 0 0,0 0 1 0 0,1 0 0 0 0,-1 0 0 0 0,0 0 0 0 0,1-1-1 0 0,-1 0 1 0 0,1 1 0 0 0,0-1 0 0 0,-1 0 0 0 0,7 0-1 0 0,-4 0 6 0 0,0 0 0 0 0,-1-1 0 0 0,1 0 0 0 0,0-1 0 0 0,0 1 0 0 0,-1-1 0 0 0,1 0 0 0 0,-1 0 0 0 0,1-1 0 0 0,-1 1 0 0 0,1-1 0 0 0,-1-1 0 0 0,0 1 0 0 0,0-1 0 0 0,5-3 0 0 0,9-6 59 0 0,-6 4 60 0 0,-1-1 0 0 0,1-1 1 0 0,11-11-1 0 0,-14 11-27 0 0,3-2-204 0 0,0-1-1 0 0,-1 0 1 0 0,-1-1-1 0 0,0 0 0 0 0,-1 0 1 0 0,11-22-1 0 0,6-24-1804 0 0,-20 42 203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59.732"/>
    </inkml:context>
    <inkml:brush xml:id="br0">
      <inkml:brushProperty name="width" value="0.05" units="cm"/>
      <inkml:brushProperty name="height" value="0.05" units="cm"/>
      <inkml:brushProperty name="color" value="#FFC114"/>
    </inkml:brush>
  </inkml:definitions>
  <inkml:trace contextRef="#ctx0" brushRef="#br0">450 1 920 0 0,'0'0'620'0'0,"-2"3"6005"0"0,-8 13 1254 0 0,-9 12-5365 0 0,-27 60 1 0 0,8-13-1929 0 0,-116 201 354 0 0,132-232-862 0 0,-17 50 0 0 0,11-26-50 0 0,-58 120-2080 0 0,80-165-2738 0 0,6-21-1311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0.135"/>
    </inkml:context>
    <inkml:brush xml:id="br0">
      <inkml:brushProperty name="width" value="0.05" units="cm"/>
      <inkml:brushProperty name="height" value="0.05" units="cm"/>
      <inkml:brushProperty name="color" value="#FFC114"/>
    </inkml:brush>
  </inkml:definitions>
  <inkml:trace contextRef="#ctx0" brushRef="#br0">265 188 456 0 0,'-4'-30'897'0'0,"1"18"896"0"0,0 1 0 0 0,-1 0 0 0 0,-1 0 0 0 0,0 0 0 0 0,-10-17 0 0 0,-6-2-51 0 0,17 26-1497 0 0,0 0 1 0 0,0 0-1 0 0,-1 1 1 0 0,1-1-1 0 0,-1 1 1 0 0,1 0-1 0 0,-1 0 1 0 0,0 1-1 0 0,0-1 1 0 0,0 1-1 0 0,0 0 1 0 0,-1 1-1 0 0,1-1 1 0 0,-1 1-1 0 0,-5-1 1 0 0,7 2-106 0 0,1 0-1 0 0,-1 0 1 0 0,0 0 0 0 0,0 0 0 0 0,0 1-1 0 0,0 0 1 0 0,1-1 0 0 0,-1 1 0 0 0,0 1-1 0 0,1-1 1 0 0,-1 0 0 0 0,1 1 0 0 0,-1 0-1 0 0,1 0 1 0 0,0 0 0 0 0,-1 0 0 0 0,1 1-1 0 0,0-1 1 0 0,1 1 0 0 0,-1-1 0 0 0,-3 6-1 0 0,1-2-74 0 0,0 1-1 0 0,1 0 0 0 0,0 0 1 0 0,1 1-1 0 0,0-1 0 0 0,0 1 1 0 0,0 0-1 0 0,1 0 0 0 0,-2 13 0 0 0,0 3-89 0 0,1 47-1 0 0,3-52 26 0 0,2 0 0 0 0,-1 0 0 0 0,2 0 0 0 0,1 0 0 0 0,0-1 0 0 0,1 1 0 0 0,1-1 0 0 0,1 0 0 0 0,0-1 0 0 0,2 1 0 0 0,19 30 0 0 0,-22-40 53 0 0,0 0-1 0 0,1 0 0 0 0,-1 0 1 0 0,2-1-1 0 0,14 12 1 0 0,-19-17-205 0 0,0 0 1 0 0,0 0-1 0 0,0-1 1 0 0,1 1-1 0 0,-1-1 1 0 0,1 0-1 0 0,-1 0 1 0 0,5 1-1 0 0,-4-2-438 0 0,-1 1-1 0 0,1-1 0 0 0,-1 0 1 0 0,1-1-1 0 0,-1 1 0 0 0,1 0 1 0 0,-1-1-1 0 0,1 0 0 0 0,5-2 1 0 0,12-5-5654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0.513"/>
    </inkml:context>
    <inkml:brush xml:id="br0">
      <inkml:brushProperty name="width" value="0.05" units="cm"/>
      <inkml:brushProperty name="height" value="0.05" units="cm"/>
      <inkml:brushProperty name="color" value="#FFC114"/>
    </inkml:brush>
  </inkml:definitions>
  <inkml:trace contextRef="#ctx0" brushRef="#br0">357 150 10280 0 0,'-13'-23'1112'0'0,"-1"1"-721"0"0,11 17 72 0 0,0 0 0 0 0,0 0 0 0 0,0 1 0 0 0,-1-1 0 0 0,1 1 0 0 0,-1 0 0 0 0,-6-5 1 0 0,-1 0 273 0 0,-1 0 0 0 0,0 1 0 0 0,0 0 0 0 0,-1 1 0 0 0,-19-8 0 0 0,29 14-662 0 0,-1-1 0 0 0,0 1 0 0 0,0 0 1 0 0,0 0-1 0 0,0 1 0 0 0,0-1 0 0 0,0 1 1 0 0,0 0-1 0 0,0 0 0 0 0,0 0 1 0 0,0 1-1 0 0,0-1 0 0 0,0 1 0 0 0,0 0 1 0 0,0 0-1 0 0,0 0 0 0 0,0 1 0 0 0,1-1 1 0 0,-1 1-1 0 0,1 0 0 0 0,-1 0 1 0 0,1 0-1 0 0,-1 1 0 0 0,-4 3 0 0 0,-1 4-91 0 0,0 0-1 0 0,1 0 0 0 0,0 1 0 0 0,1 0 1 0 0,0 0-1 0 0,1 1 0 0 0,0 0 0 0 0,0 0 0 0 0,-3 15 1 0 0,0 0 12 0 0,2 1 1 0 0,1 1-1 0 0,-2 31 1 0 0,8-52-10 0 0,0 0 0 0 0,1 0-1 0 0,0 1 1 0 0,0-1 0 0 0,1 0 0 0 0,0 0-1 0 0,0 0 1 0 0,1 0 0 0 0,0-1 0 0 0,0 1-1 0 0,1-1 1 0 0,7 12 0 0 0,-9-17 2 0 0,-1 0-1 0 0,0 1 1 0 0,1-1 0 0 0,-1 0 0 0 0,1 0-1 0 0,0 0 1 0 0,0 0 0 0 0,0 0-1 0 0,0-1 1 0 0,0 1 0 0 0,0 0 0 0 0,0-1-1 0 0,0 0 1 0 0,1 1 0 0 0,-1-1-1 0 0,1 0 1 0 0,-1 0 0 0 0,5 1 0 0 0,-3-2-4 0 0,1 0-1 0 0,-1 1 1 0 0,0-1 0 0 0,0-1 0 0 0,1 1 0 0 0,-1 0 0 0 0,0-1-1 0 0,0 0 1 0 0,0 0 0 0 0,7-3 0 0 0,1-1-5 0 0,-1-1 1 0 0,0 0-1 0 0,0-1 0 0 0,0 0 1 0 0,-1 0-1 0 0,17-17 0 0 0,-17 14-254 0 0,-1-1 0 0 0,0 0-1 0 0,-1 0 1 0 0,0 0 0 0 0,-1-1 0 0 0,-1 0-1 0 0,0 0 1 0 0,0-1 0 0 0,-1 0-1 0 0,6-25 1 0 0,-7 5-597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0.899"/>
    </inkml:context>
    <inkml:brush xml:id="br0">
      <inkml:brushProperty name="width" value="0.05" units="cm"/>
      <inkml:brushProperty name="height" value="0.05" units="cm"/>
      <inkml:brushProperty name="color" value="#FFC114"/>
    </inkml:brush>
  </inkml:definitions>
  <inkml:trace contextRef="#ctx0" brushRef="#br0">22 68 7368 0 0,'0'0'333'0'0,"0"0"0"0"0,-1 1-213 0 0,-1 3 412 0 0,-1 1 0 0 0,0 0 0 0 0,1 0 0 0 0,0 0 0 0 0,0 0 0 0 0,0 0 0 0 0,1 0 0 0 0,0 0 0 0 0,0 1 0 0 0,0-1 0 0 0,0 1 0 0 0,1-1 0 0 0,0 6 0 0 0,0 290 2279 0 0,0-299-3107 0 0,0-2-22 0 0,2-1 255 0 0,-1 1-1 0 0,0-1 1 0 0,1 1-1 0 0,-1-1 0 0 0,0 1 1 0 0,0-1-1 0 0,0 0 1 0 0,1 0-1 0 0,-1 0 0 0 0,0 0 1 0 0,0 1-1 0 0,0-1 1 0 0,0-1-1 0 0,-1 1 0 0 0,1 0 1 0 0,0 0-1 0 0,0 0 1 0 0,1-3-1 0 0,10-23-474 0 0,85-237 561 0 0,-90 246 293 0 0,-3 9-187 0 0,0 0 0 0 0,0 1 0 0 0,1-1-1 0 0,0 1 1 0 0,8-10 0 0 0,0 0-92 0 0,11-14 1109 0 0,-24 31-1083 0 0,1 0 0 0 0,0 0 0 0 0,0 1 0 0 0,0-1 0 0 0,0 0-1 0 0,0 1 1 0 0,-1-1 0 0 0,1 1 0 0 0,0-1 0 0 0,0 1 0 0 0,1-1 0 0 0,-1 1 0 0 0,0 0 0 0 0,0-1 0 0 0,0 1 0 0 0,0 0 0 0 0,0 0 0 0 0,0 0 0 0 0,0 0 0 0 0,0 0 0 0 0,0 0-1 0 0,1 0 1 0 0,-1 0 0 0 0,0 0 0 0 0,0 1 0 0 0,0-1 0 0 0,2 1 0 0 0,-1 0 8 0 0,0 1-1 0 0,0-1 0 0 0,-1 1 1 0 0,1-1-1 0 0,0 1 1 0 0,-1 0-1 0 0,0-1 1 0 0,1 1-1 0 0,-1 0 1 0 0,0 0-1 0 0,0 0 0 0 0,1 0 1 0 0,-2 0-1 0 0,1 0 1 0 0,1 4-1 0 0,7 38 216 0 0,-7-30 104 0 0,1 9 42 0 0,-1 0 1 0 0,-2-1 0 0 0,-3 35-1 0 0,1 37-930 0 0,3-85 68 0 0,0 1-1 0 0,0 0 0 0 0,1-1 0 0 0,0 1 1 0 0,1-1-1 0 0,0 1 0 0 0,6 10 0 0 0,-9-19-143 0 0,2 2 465 0 0,1-2-5483 0 0,4-1-208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1.293"/>
    </inkml:context>
    <inkml:brush xml:id="br0">
      <inkml:brushProperty name="width" value="0.05" units="cm"/>
      <inkml:brushProperty name="height" value="0.05" units="cm"/>
      <inkml:brushProperty name="color" value="#FFC114"/>
    </inkml:brush>
  </inkml:definitions>
  <inkml:trace contextRef="#ctx0" brushRef="#br0">46 668 5984 0 0,'-42'126'6640'0'0,"38"-109"-6304"0"0,5-14-92 0 0,2-11-227 0 0,7-25 590 0 0,-2 0 0 0 0,-1-1 0 0 0,3-43 0 0 0,-2-105 1123 0 0,-7 104-500 0 0,13-87 0 0 0,-14 165-1227 0 0,4-27 515 0 0,1 1 1 0 0,10-29-1 0 0,-13 49-402 0 0,1-1-1 0 0,-1 0 1 0 0,1 1-1 0 0,1 0 1 0 0,-1-1 0 0 0,1 1-1 0 0,0 0 1 0 0,0 1-1 0 0,1-1 1 0 0,0 1 0 0 0,0 0-1 0 0,0 0 1 0 0,8-5-1 0 0,-12 9-81 0 0,1 0 1 0 0,-1 0-1 0 0,1 0 0 0 0,-1 0 0 0 0,1 1 0 0 0,0-1 0 0 0,-1 1 0 0 0,1-1 0 0 0,0 1 0 0 0,0-1 1 0 0,-1 1-1 0 0,1 0 0 0 0,0 0 0 0 0,0 0 0 0 0,-1 0 0 0 0,1 0 0 0 0,0 0 0 0 0,0 0 0 0 0,-1 1 1 0 0,1-1-1 0 0,0 1 0 0 0,0-1 0 0 0,-1 1 0 0 0,1 0 0 0 0,2 1 0 0 0,-1 0-5 0 0,-1 0 0 0 0,1 1 0 0 0,-1-1-1 0 0,1 0 1 0 0,-1 1 0 0 0,0 0 0 0 0,0-1 0 0 0,0 1-1 0 0,-1 0 1 0 0,1 0 0 0 0,0 0 0 0 0,1 6 0 0 0,0-1-483 0 0,-1 1 0 0 0,0-1 0 0 0,-1 1 0 0 0,1-1 0 0 0,-2 1 0 0 0,1 0 0 0 0,-1-1 0 0 0,-2 17 0 0 0,-2-5-6969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1.645"/>
    </inkml:context>
    <inkml:brush xml:id="br0">
      <inkml:brushProperty name="width" value="0.05" units="cm"/>
      <inkml:brushProperty name="height" value="0.05" units="cm"/>
      <inkml:brushProperty name="color" value="#FFC114"/>
    </inkml:brush>
  </inkml:definitions>
  <inkml:trace contextRef="#ctx0" brushRef="#br0">0 24 3224 0 0,'9'3'3189'0'0,"-3"-1"-1138"0"0,1-1 0 0 0,-1 0 0 0 0,1 0 0 0 0,8 0 0 0 0,51-6 2687 0 0,-9 1-2819 0 0,-16 5-1566 0 0,20 0-1493 0 0,-53-2 341 0 0,1 0 1 0 0,-1 0 0 0 0,0-1 0 0 0,0 0 0 0 0,12-5 0 0 0,7-4-1247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2.025"/>
    </inkml:context>
    <inkml:brush xml:id="br0">
      <inkml:brushProperty name="width" value="0.05" units="cm"/>
      <inkml:brushProperty name="height" value="0.05" units="cm"/>
      <inkml:brushProperty name="color" value="#FFC114"/>
    </inkml:brush>
  </inkml:definitions>
  <inkml:trace contextRef="#ctx0" brushRef="#br0">39 338 17503 0 0,'0'19'384'0'0,"-4"0"88"0"0,4 2 8 0 0,-5 3 8 0 0,5 1-392 0 0,-5 6-96 0 0,2 1 0 0 0,-1 6 0 0 0,4-7 256 0 0,-5 6 32 0 0,2-7 8 0 0,-2-1 0 0 0,1 1-472 0 0,4-4-96 0 0,0-7-16 0 0,0-4-8 0 0,4-1-1184 0 0,1-6-239 0 0</inkml:trace>
  <inkml:trace contextRef="#ctx0" brushRef="#br0" timeOffset="1">237 43 7024 0 0,'8'-16'312'0'0,"-4"9"64"0"0,-4-1-304 0 0,5 2-72 0 0,3 1 0 0 0,-8 5 0 0 0,0 0 280 0 0,0 0 40 0 0,8 5 0 0 0,-8-5-3776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2.415"/>
    </inkml:context>
    <inkml:brush xml:id="br0">
      <inkml:brushProperty name="width" value="0.05" units="cm"/>
      <inkml:brushProperty name="height" value="0.05" units="cm"/>
      <inkml:brushProperty name="color" value="#FFC114"/>
    </inkml:brush>
  </inkml:definitions>
  <inkml:trace contextRef="#ctx0" brushRef="#br0">426 199 11232 0 0,'-5'-4'245'0'0,"1"-1"-1"0"0,-1 0 1 0 0,2 0 0 0 0,-7-9 0 0 0,-10-14-85 0 0,-14-11 2517 0 0,21 23-1670 0 0,0 1 1 0 0,-19-16 0 0 0,27 26-824 0 0,0 1 0 0 0,0 1 1 0 0,-1-1-1 0 0,0 1 0 0 0,0 0 1 0 0,0 0-1 0 0,0 0 0 0 0,0 1 1 0 0,-1 0-1 0 0,-10-2 0 0 0,13 3-104 0 0,0 1 1 0 0,0 1-1 0 0,1-1 0 0 0,-1 0 0 0 0,0 1 0 0 0,0 0 0 0 0,1 0 0 0 0,-1 0 0 0 0,1 0 0 0 0,-1 0 0 0 0,1 1 0 0 0,-1 0 0 0 0,1-1 0 0 0,0 1 0 0 0,0 0 0 0 0,0 1 1 0 0,0-1-1 0 0,0 1 0 0 0,0-1 0 0 0,1 1 0 0 0,-1 0 0 0 0,-2 4 0 0 0,-3 4 85 0 0,1 0 0 0 0,0 0 0 0 0,1 0 0 0 0,0 1 0 0 0,-5 13 0 0 0,6-10-243 0 0,1 0 0 0 0,0 0 1 0 0,1 1-1 0 0,0-1 0 0 0,1 1 0 0 0,1 0 0 0 0,1-1 0 0 0,0 1 0 0 0,1 0 0 0 0,1 0 0 0 0,0-1 0 0 0,1 1 0 0 0,1-1 0 0 0,0 0 0 0 0,1 0 0 0 0,1 0 0 0 0,0-1 1 0 0,1 1-1 0 0,14 19 0 0 0,-19-31 95 0 0,0-1 0 0 0,0 1 0 0 0,0-1 0 0 0,0 0 0 0 0,1 0 1 0 0,-1 0-1 0 0,1 0 0 0 0,0 0 0 0 0,-1 0 0 0 0,1-1 0 0 0,0 0 0 0 0,0 1 1 0 0,0-1-1 0 0,0 0 0 0 0,0 0 0 0 0,0-1 0 0 0,0 1 0 0 0,0-1 1 0 0,1 1-1 0 0,-1-1 0 0 0,0 0 0 0 0,0 0 0 0 0,0 0 0 0 0,4-1 0 0 0,9-2-104 0 0,-1 0-1 0 0,0-1 0 0 0,24-9 0 0 0,-23 7-31 0 0,21-10-116 0 0,-30 11 201 0 0,1 1 0 0 0,0 1 0 0 0,0-1 1 0 0,9-1-1 0 0,-14 4 36 0 0,-1 1 1 0 0,0 0-1 0 0,0-1 0 0 0,0 1 1 0 0,0 0-1 0 0,1 0 0 0 0,-1 0 1 0 0,0 1-1 0 0,0-1 1 0 0,0 0-1 0 0,0 1 0 0 0,0 0 1 0 0,1-1-1 0 0,-1 1 0 0 0,0 0 1 0 0,0 0-1 0 0,-1 0 1 0 0,1 0-1 0 0,0 0 0 0 0,3 3 1 0 0,-3-2 38 0 0,0 1 1 0 0,0 0 0 0 0,0-1 0 0 0,0 1 0 0 0,0 0-1 0 0,-1 0 1 0 0,1 0 0 0 0,-1 0 0 0 0,0 0-1 0 0,0 0 1 0 0,0 0 0 0 0,0 1 0 0 0,0-1 0 0 0,0 5-1 0 0,0 52 564 0 0,-2-38-515 0 0,1-20-77 0 0,-4 128 378 0 0,2-112-286 0 0,-1 1 0 0 0,-1-1 0 0 0,0 1 0 0 0,-13 33 0 0 0,9-34 40 0 0,-1 1 0 0 0,0-1-1 0 0,-1 0 1 0 0,-1-1 0 0 0,-1 0-1 0 0,-21 23 1 0 0,28-34-119 0 0,0-1-1 0 0,-1 0 1 0 0,0-1-1 0 0,1 1 1 0 0,-2-1-1 0 0,1 0 0 0 0,0 0 1 0 0,-1-1-1 0 0,1 0 1 0 0,-1 0-1 0 0,0-1 1 0 0,0 0-1 0 0,0 0 1 0 0,-1 0-1 0 0,1-1 1 0 0,0 0-1 0 0,-1-1 1 0 0,1 1-1 0 0,0-1 1 0 0,-1-1-1 0 0,-10-1 1 0 0,4-2-409 0 0,-1-1-1 0 0,1-1 1 0 0,1 0 0 0 0,-1-1 0 0 0,1-1 0 0 0,0 1 0 0 0,1-2 0 0 0,-1 0 0 0 0,-11-12 0 0 0,-2-5-7375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9.303"/>
    </inkml:context>
    <inkml:brush xml:id="br0">
      <inkml:brushProperty name="width" value="0.05" units="cm"/>
      <inkml:brushProperty name="height" value="0.05" units="cm"/>
      <inkml:brushProperty name="color" value="#FFC114"/>
    </inkml:brush>
  </inkml:definitions>
  <inkml:trace contextRef="#ctx0" brushRef="#br0">1 20 6448 0 0,'0'0'498'0'0,"0"0"119"0"0,4-8-767 0 0,-4 7 2221 0 0,1 1 677 0 0,7 135-216 0 0,-3-70-2304 0 0,3 151-52 0 0,-8-180-194 0 0,-1-5-78 0 0,2 1 1 0 0,6 45 0 0 0,-4-62-682 0 0,-5-24-106 0 0,-3-27 393 0 0,-13-119 274 0 0,16 144 214 0 0,-3-35 442 0 0,2 0 1 0 0,3 0 0 0 0,7-79-1 0 0,-6 115-184 0 0,1 0 0 0 0,-1 1 0 0 0,2-1 0 0 0,-1 1 0 0 0,1-1 0 0 0,1 1 1 0 0,5-12-1 0 0,-7 18-182 0 0,0-1 0 0 0,1 1 0 0 0,-1 0 0 0 0,0 0 1 0 0,1 0-1 0 0,0 0 0 0 0,0 1 0 0 0,0-1 0 0 0,0 1 1 0 0,0 0-1 0 0,0 0 0 0 0,1 0 0 0 0,-1 0 0 0 0,1 0 1 0 0,-1 1-1 0 0,1-1 0 0 0,0 1 0 0 0,0 0 0 0 0,-1 0 1 0 0,8 0-1 0 0,17-2 18 0 0,1-1 175 0 0,37 1-1 0 0,-56 4-224 0 0,0-1 0 0 0,0 2-1 0 0,0-1 1 0 0,0 1 0 0 0,0 1-1 0 0,0 0 1 0 0,12 5-1 0 0,-14-4-18 0 0,-1-1 0 0 0,0 1-1 0 0,-1 1 1 0 0,1-1 0 0 0,9 10-1 0 0,-13-12-11 0 0,-1 0 0 0 0,0 0 0 0 0,0 1 0 0 0,0-1 0 0 0,0 1-1 0 0,0-1 1 0 0,-1 1 0 0 0,1 0 0 0 0,-1 0 0 0 0,0 0-1 0 0,0 0 1 0 0,0 0 0 0 0,0 0 0 0 0,0 0 0 0 0,0 0 0 0 0,-1 5-1 0 0,1 7 75 0 0,-1-9-43 0 0,0 1 0 0 0,0-1 0 0 0,0 0 0 0 0,0 0 0 0 0,-1 1-1 0 0,0-1 1 0 0,-1 0 0 0 0,1 0 0 0 0,-1 0 0 0 0,-5 11 0 0 0,-8 11 143 0 0,11-19-118 0 0,0 0 1 0 0,-1-1 0 0 0,0 0 0 0 0,0 0-1 0 0,-1-1 1 0 0,0 1 0 0 0,-8 6-1 0 0,9-8-32 0 0,-2 0-1 0 0,1-1 0 0 0,-1 0 0 0 0,1 0 0 0 0,-2 0 0 0 0,1-1 0 0 0,0 0 1 0 0,-1 0-1 0 0,0-1 0 0 0,0 0 0 0 0,0 0 0 0 0,-14 3 0 0 0,-9-2-8 0 0,18-1-8 0 0,-1-1 1 0 0,1 0-1 0 0,-1-1 0 0 0,1 0 1 0 0,0-1-1 0 0,-1-1 0 0 0,-21-4 0 0 0,-6-3-1107 0 0,39 8 614 0 0,2 0-354 0 0,0 0-158 0 0,1-1-987 0 0,1-4-3823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39.770"/>
    </inkml:context>
    <inkml:brush xml:id="br0">
      <inkml:brushProperty name="width" value="0.05" units="cm"/>
      <inkml:brushProperty name="height" value="0.05" units="cm"/>
      <inkml:brushProperty name="color" value="#FFC114"/>
    </inkml:brush>
  </inkml:definitions>
  <inkml:trace contextRef="#ctx0" brushRef="#br0">26 0 13824 0 0,'0'0'314'0'0,"0"0"46"0"0,0 0 22 0 0,0 0-50 0 0,0 0-166 0 0,0 0 129 0 0,-6 6 819 0 0,3-1-1051 0 0,0 1 0 0 0,0 0-1 0 0,1 0 1 0 0,0 0-1 0 0,0 0 1 0 0,1 0-1 0 0,0 1 1 0 0,0-1-1 0 0,0 0 1 0 0,1 1-1 0 0,-1-1 1 0 0,2 8-1 0 0,2 11 467 0 0,10 44 1 0 0,-4-25-342 0 0,-7-30-188 0 0,0 0 0 0 0,1 0 0 0 0,1 0 0 0 0,0 0 0 0 0,1-1 0 0 0,1 0 0 0 0,0 0 0 0 0,0 0 0 0 0,15 20 0 0 0,-20-32-1 0 0,-1 0-1 0 0,1 0 1 0 0,0 1-1 0 0,0-1 0 0 0,0 0 1 0 0,1 0-1 0 0,-1 0 0 0 0,0 0 1 0 0,0 0-1 0 0,0 0 0 0 0,1 0 1 0 0,-1 0-1 0 0,1-1 1 0 0,-1 1-1 0 0,0 0 0 0 0,1-1 1 0 0,-1 1-1 0 0,1-1 0 0 0,-1 0 1 0 0,1 0-1 0 0,0 1 0 0 0,-1-1 1 0 0,1 0-1 0 0,-1 0 1 0 0,1 0-1 0 0,-1 0 0 0 0,1-1 1 0 0,0 1-1 0 0,-1 0 0 0 0,1-1 1 0 0,-1 1-1 0 0,0-1 0 0 0,1 1 1 0 0,-1-1-1 0 0,1 0 1 0 0,-1 0-1 0 0,0 1 0 0 0,1-1 1 0 0,-1 0-1 0 0,0 0 0 0 0,0 0 1 0 0,0 0-1 0 0,2-3 0 0 0,2-2-7 0 0,0 0 0 0 0,0-1 0 0 0,-1 0 0 0 0,0 0 0 0 0,0 0 0 0 0,-1 0 0 0 0,4-10 0 0 0,1-14 29 0 0,-1 0-1 0 0,-1 0 0 0 0,2-45 0 0 0,-4 38 8 0 0,4-56 805 0 0,-8 92-616 0 0,0 2 10 0 0,0 0 4 0 0,0 0-4 0 0,0 0-30 0 0,1 0-160 0 0,0 1-1 0 0,0-1 1 0 0,0 0 0 0 0,0 1 0 0 0,-1-1 0 0 0,1 1 0 0 0,0-1 0 0 0,0 1 0 0 0,-1-1-1 0 0,1 1 1 0 0,0 0 0 0 0,-1-1 0 0 0,1 1 0 0 0,0 0 0 0 0,-1 0 0 0 0,1-1-1 0 0,-1 1 1 0 0,1 1 0 0 0,10 20 94 0 0,-9-18-35 0 0,3 9-14 0 0,-1 0-1 0 0,0 1 0 0 0,-1-1 1 0 0,-1 1-1 0 0,0 0 0 0 0,0 19 1 0 0,4 29-130 0 0,-5-58-383 0 0,0-1 0 0 0,1 1 0 0 0,-1-1 0 0 0,0 1 0 0 0,1-1 0 0 0,4 6 0 0 0,-6-9-1378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0.093"/>
    </inkml:context>
    <inkml:brush xml:id="br0">
      <inkml:brushProperty name="width" value="0.05" units="cm"/>
      <inkml:brushProperty name="height" value="0.05" units="cm"/>
      <inkml:brushProperty name="color" value="#FFFFFF"/>
    </inkml:brush>
  </inkml:definitions>
  <inkml:trace contextRef="#ctx0" brushRef="#br0">406 131 3224 0 0,'-25'-34'180'0'0,"20"26"275"0"0,-1 0 1 0 0,0 0-1 0 0,-13-13 0 0 0,4 8 1983 0 0,12 9-2045 0 0,-1 0 0 0 0,1 1 0 0 0,-1 0 0 0 0,0 0 0 0 0,0 0 0 0 0,0 0 0 0 0,-1 1 1 0 0,1 0-1 0 0,-1-1 0 0 0,1 2 0 0 0,-1-1 0 0 0,-7-1 0 0 0,6 2-233 0 0,-1 0-1 0 0,1 1 1 0 0,0 0 0 0 0,-1 0 0 0 0,1 1-1 0 0,-1-1 1 0 0,1 1 0 0 0,0 1 0 0 0,0-1-1 0 0,-1 1 1 0 0,1 0 0 0 0,0 1 0 0 0,1-1-1 0 0,-1 1 1 0 0,0 1 0 0 0,1-1-1 0 0,-10 8 1 0 0,1 1-29 0 0,0 0-1 0 0,1 1 1 0 0,0 0-1 0 0,1 1 1 0 0,-12 17 0 0 0,14-15-115 0 0,0-1 0 0 0,1 1 0 0 0,-8 18 0 0 0,15-28-34 0 0,0-1 1 0 0,0 1 0 0 0,0 0-1 0 0,0-1 1 0 0,1 1 0 0 0,0 0-1 0 0,1 0 1 0 0,-1 0 0 0 0,1 0-1 0 0,0 0 1 0 0,0 0 0 0 0,1-1-1 0 0,2 11 1 0 0,-2-14-6 0 0,0 1 0 0 0,0 0-1 0 0,0-1 1 0 0,0 1 0 0 0,1-1 0 0 0,-1 0 0 0 0,1 1 0 0 0,0-1 0 0 0,-1 0 0 0 0,1 0-1 0 0,0 0 1 0 0,0 0 0 0 0,1-1 0 0 0,-1 1 0 0 0,0 0 0 0 0,1-1 0 0 0,-1 0 0 0 0,1 1 0 0 0,-1-1-1 0 0,1 0 1 0 0,-1 0 0 0 0,1 0 0 0 0,0-1 0 0 0,-1 1 0 0 0,1-1 0 0 0,0 0 0 0 0,0 1-1 0 0,0-1 1 0 0,-1 0 0 0 0,5-1 0 0 0,8 0 37 0 0,-1-1 0 0 0,1-1 0 0 0,-1 0 0 0 0,20-8 0 0 0,-24 8-139 0 0,9-4 193 0 0,-1-1 0 0 0,26-14-1 0 0,-5 1 25 0 0,-34 18-180 0 0,1 0 1 0 0,-1 0 0 0 0,0-1 0 0 0,0 0 0 0 0,-1 0 0 0 0,1-1 0 0 0,-1 1 0 0 0,0-1 0 0 0,0 0-1 0 0,0 0 1 0 0,0 0 0 0 0,-1-1 0 0 0,0 1 0 0 0,0-1 0 0 0,-1 0 0 0 0,0 0 0 0 0,2-7 0 0 0,-3-3-1199 0 0,-1-1-52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40.252"/>
    </inkml:context>
    <inkml:brush xml:id="br0">
      <inkml:brushProperty name="width" value="0.05" units="cm"/>
      <inkml:brushProperty name="height" value="0.05" units="cm"/>
      <inkml:brushProperty name="color" value="#FFC114"/>
    </inkml:brush>
  </inkml:definitions>
  <inkml:trace contextRef="#ctx0" brushRef="#br0">33 0 7832 0 0,'0'0'356'0'0,"0"0"-7"0"0,-3 12-206 0 0,1 23 1779 0 0,1 1 1 0 0,4 38 0 0 0,0 9 616 0 0,-5-1-2225 0 0,5 93 336 0 0,-3-168-698 0 0,2 0 0 0 0,-1-1-1 0 0,1 1 1 0 0,0-1 0 0 0,0 0-1 0 0,0 1 1 0 0,7 9 0 0 0,-8-15-351 0 0,0 0 293 0 0,0-1 0 0 0,0 0 0 0 0,0 0-1 0 0,0 0 1 0 0,0 1 0 0 0,0-1 0 0 0,0 0 0 0 0,1-1-1 0 0,-1 1 1 0 0,0 0 0 0 0,0 0 0 0 0,0 0 0 0 0,1-1 0 0 0,1-1-56 0 0,0 0 0 0 0,-1-1 1 0 0,0 1-1 0 0,1-1 1 0 0,-1 1-1 0 0,0-1 1 0 0,0 0-1 0 0,0 0 1 0 0,-1 0-1 0 0,1 0 0 0 0,-1 0 1 0 0,0 0-1 0 0,2-6 1 0 0,8-48-827 0 0,-8 43 710 0 0,4-32-120 0 0,16-75 749 0 0,-19 107 168 0 0,1-1-1 0 0,11-21 1 0 0,-14 32-346 0 0,0 0 1 0 0,0 0 0 0 0,0 1 0 0 0,1-1-1 0 0,-1 1 1 0 0,1 0 0 0 0,0 0-1 0 0,0 0 1 0 0,0 0 0 0 0,0 0 0 0 0,1 0-1 0 0,-1 1 1 0 0,7-4 0 0 0,-6 6 12 0 0,1 0-1 0 0,-1 0 1 0 0,1 1 0 0 0,-1-1-1 0 0,0 1 1 0 0,1 0 0 0 0,-1 0-1 0 0,0 1 1 0 0,0-1 0 0 0,7 4-1 0 0,-5-2 119 0 0,1 0-254 0 0,-1 1-1 0 0,1-1 1 0 0,-1 1 0 0 0,0 0-1 0 0,0 1 1 0 0,-1 0-1 0 0,1 0 1 0 0,-1 0-1 0 0,0 0 1 0 0,-1 1-1 0 0,1 0 1 0 0,-1 0-1 0 0,0 0 1 0 0,-1 0-1 0 0,1 1 1 0 0,-1-1-1 0 0,0 1 1 0 0,2 11-1 0 0,0-3 81 0 0,-2 1 0 0 0,0-1 0 0 0,0 1 0 0 0,-2 0 0 0 0,0-1 0 0 0,-1 1 0 0 0,-2 25-1 0 0,1-34-62 0 0,-1 0 1 0 0,0-1-1 0 0,0 1 0 0 0,0 0 0 0 0,-1-1 0 0 0,0 0 0 0 0,-1 1 0 0 0,1-1 0 0 0,-1 0 0 0 0,0-1 1 0 0,0 1-1 0 0,-1-1 0 0 0,0 0 0 0 0,0 0 0 0 0,0 0 0 0 0,0-1 0 0 0,-1 1 0 0 0,0-2 0 0 0,0 1 1 0 0,0 0-1 0 0,0-1 0 0 0,-1 0 0 0 0,1-1 0 0 0,-1 1 0 0 0,1-1 0 0 0,-1 0 0 0 0,0-1 0 0 0,0 0 1 0 0,0 0-1 0 0,0 0 0 0 0,0-1 0 0 0,-7-1 0 0 0,-13 0-366 0 0,0-2-1 0 0,0-1 1 0 0,1-1-1 0 0,-47-16 1 0 0,54 11-1383 0 0,11-1-4072 0 0,4 3-163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40.610"/>
    </inkml:context>
    <inkml:brush xml:id="br0">
      <inkml:brushProperty name="width" value="0.05" units="cm"/>
      <inkml:brushProperty name="height" value="0.05" units="cm"/>
      <inkml:brushProperty name="color" value="#FFC114"/>
    </inkml:brush>
  </inkml:definitions>
  <inkml:trace contextRef="#ctx0" brushRef="#br0">0 26 4144 0 0,'0'0'319'0'0,"13"-11"376"0"0,-7 7 4500 0 0,-6 3-4983 0 0,1 0 1 0 0,0 0-1 0 0,0 1 1 0 0,-1-1-1 0 0,1 0 1 0 0,0 0-1 0 0,0 1 0 0 0,0-1 1 0 0,0 1-1 0 0,0-1 1 0 0,0 1-1 0 0,0-1 0 0 0,0 1 1 0 0,0 0-1 0 0,0-1 1 0 0,0 1-1 0 0,0 0 1 0 0,0 0-1 0 0,1 0 0 0 0,-1 0 1 0 0,0 0-1 0 0,0 0 1 0 0,0 0-1 0 0,0 0 0 0 0,0 0 1 0 0,0 1-1 0 0,0-1 1 0 0,0 0-1 0 0,0 1 1 0 0,0-1-1 0 0,0 1 0 0 0,0-1 1 0 0,0 1-1 0 0,1 0 1 0 0,0 1-101 0 0,0 1 0 0 0,0-1 0 0 0,0 1 0 0 0,-1 0 0 0 0,1 0 0 0 0,-1 0 0 0 0,0 0 0 0 0,0 0 0 0 0,0 0 1 0 0,0 0-1 0 0,1 5 0 0 0,4 21 199 0 0,-1-10-183 0 0,-1 1 0 0 0,-1-1 0 0 0,0 25 1 0 0,5 125 113 0 0,-8-156-776 0 0,1 0 0 0 0,0 1 0 0 0,1-1 0 0 0,1 0 0 0 0,0 0 0 0 0,1 0 0 0 0,0 0 0 0 0,1 0 0 0 0,0-1 0 0 0,9 14 0 0 0,-5-11-5623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40.991"/>
    </inkml:context>
    <inkml:brush xml:id="br0">
      <inkml:brushProperty name="width" value="0.05" units="cm"/>
      <inkml:brushProperty name="height" value="0.05" units="cm"/>
      <inkml:brushProperty name="color" value="#FFC114"/>
    </inkml:brush>
  </inkml:definitions>
  <inkml:trace contextRef="#ctx0" brushRef="#br0">8 240 13904 0 0,'0'2'314'0'0,"3"9"-160"0"0,-2 0-1 0 0,1 0 0 0 0,-2-1 0 0 0,1 1 1 0 0,-1 0-1 0 0,-1 0 0 0 0,-2 15 0 0 0,0 20-99 0 0,-1 37 497 0 0,2-57-241 0 0,1 0 1 0 0,1 0-1 0 0,1 0 1 0 0,1 0-1 0 0,10 45 0 0 0,-12-70-322 0 0,0 1-400 0 0,1-1 0 0 0,-1 0 0 0 0,0 1 1 0 0,1-1-1 0 0,0 1 0 0 0,-1-1 0 0 0,1 0 0 0 0,0 0 0 0 0,0 1 1 0 0,0-1-1 0 0,1 2 0 0 0,5 2-5161 0 0</inkml:trace>
  <inkml:trace contextRef="#ctx0" brushRef="#br0" timeOffset="1">188 1 920 0 0,'0'0'80'0'0,"0"0"-80"0"0,5 8 0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8:41.414"/>
    </inkml:context>
    <inkml:brush xml:id="br0">
      <inkml:brushProperty name="width" value="0.05" units="cm"/>
      <inkml:brushProperty name="height" value="0.05" units="cm"/>
      <inkml:brushProperty name="color" value="#FFC114"/>
    </inkml:brush>
  </inkml:definitions>
  <inkml:trace contextRef="#ctx0" brushRef="#br0">252 161 5984 0 0,'-9'-12'640'0'0,"-29"-63"6742"0"0,36 70-7051 0 0,0 0-1 0 0,-1 0 1 0 0,1 0 0 0 0,-1 1-1 0 0,0-1 1 0 0,-1 1 0 0 0,1-1-1 0 0,-1 1 1 0 0,0 0-1 0 0,0 0 1 0 0,0 1 0 0 0,-9-7-1 0 0,10 8-215 0 0,0 1 0 0 0,1 0 1 0 0,-1-1-1 0 0,0 1 0 0 0,0 0 0 0 0,0 0 0 0 0,0 1 0 0 0,-1-1 0 0 0,1 1 0 0 0,0-1 0 0 0,0 1 1 0 0,0 0-1 0 0,0 0 0 0 0,0 0 0 0 0,-1 1 0 0 0,1-1 0 0 0,0 1 0 0 0,0 0 0 0 0,0 0 0 0 0,0 0 1 0 0,0 0-1 0 0,0 0 0 0 0,0 1 0 0 0,-3 1 0 0 0,4-1-92 0 0,-1 0 1 0 0,1 0-1 0 0,0 1 1 0 0,0-1-1 0 0,0 0 1 0 0,0 1-1 0 0,-2 3 1 0 0,-10 11 91 0 0,11-14-81 0 0,0 1 1 0 0,1-1-1 0 0,-1 0 1 0 0,1 1-1 0 0,0 0 1 0 0,0-1-1 0 0,0 1 1 0 0,0 0-1 0 0,-1 8 1 0 0,-8 42 141 0 0,7-33-188 0 0,3-9 17 0 0,0 1 0 0 0,1 1 0 0 0,0-1 0 0 0,1 0 0 0 0,0 0 0 0 0,5 20 0 0 0,0-12-1 0 0,-1 0 1 0 0,2-1 0 0 0,12 25-1 0 0,-13-34-5 0 0,-1-1-1 0 0,2 1 0 0 0,-1-1 1 0 0,1 0-1 0 0,1-1 0 0 0,0 0 1 0 0,0 0-1 0 0,1-1 0 0 0,0 0 0 0 0,0 0 1 0 0,1-1-1 0 0,0 0 0 0 0,0-1 1 0 0,19 9-1 0 0,-24-14-223 0 0,0 0 0 0 0,-1 0 0 0 0,1 0 0 0 0,0 0 0 0 0,0-1 0 0 0,0 0 0 0 0,9-1 0 0 0,8-1-7021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6.182"/>
    </inkml:context>
    <inkml:brush xml:id="br0">
      <inkml:brushProperty name="width" value="0.05" units="cm"/>
      <inkml:brushProperty name="height" value="0.05" units="cm"/>
      <inkml:brushProperty name="color" value="#FFC114"/>
    </inkml:brush>
  </inkml:definitions>
  <inkml:trace contextRef="#ctx0" brushRef="#br0">0 0 4720 0 0,'0'0'216'0'0,"0"0"101"0"0,0 0 302 0 0,9 15 1654 0 0,-5 8-1148 0 0,-2-15-793 0 0,-1-1-1 0 0,1 1 0 0 0,5 13 1 0 0,-2-5-116 0 0,-1-1 1 0 0,0 0-1 0 0,-1 1 0 0 0,-1-1 1 0 0,0 32-1 0 0,-1-28-144 0 0,1 263 542 0 0,-3-150-525 0 0,-4 27-30 0 0,1 70 21 0 0,5-190-76 0 0,-1-23-26 0 0,1 1-1 0 0,5 26 1 0 0,-5-31-131 0 0,-1-11-813 0 0,0-1-3220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6.636"/>
    </inkml:context>
    <inkml:brush xml:id="br0">
      <inkml:brushProperty name="width" value="0.05" units="cm"/>
      <inkml:brushProperty name="height" value="0.05" units="cm"/>
      <inkml:brushProperty name="color" value="#FFC114"/>
    </inkml:brush>
  </inkml:definitions>
  <inkml:trace contextRef="#ctx0" brushRef="#br0">0 246 1376 0 0,'0'0'65'0'0,"6"-19"6"0"0,-2 13 1159 0 0,0 0-1 0 0,-1 0 1 0 0,2 1-1 0 0,-1-1 1 0 0,1 1-1 0 0,10-9 1 0 0,-4 6-438 0 0,0 1 0 0 0,0 0 0 0 0,12-5 1 0 0,36-14 15 0 0,1 2 0 0 0,1 3 0 0 0,112-23-1 0 0,-103 32-605 0 0,0 3 0 0 0,0 2 0 0 0,108 6 0 0 0,210 34 488 0 0,-79-3-425 0 0,-108-16-213 0 0,120 7 53 0 0,0-24 2 0 0,-148-7-64 0 0,71-6-1506 0 0,-167 11-2735 0 0,-8 4-1362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7.128"/>
    </inkml:context>
    <inkml:brush xml:id="br0">
      <inkml:brushProperty name="width" value="0.05" units="cm"/>
      <inkml:brushProperty name="height" value="0.05" units="cm"/>
      <inkml:brushProperty name="color" value="#FFC114"/>
    </inkml:brush>
  </inkml:definitions>
  <inkml:trace contextRef="#ctx0" brushRef="#br0">0 18 7368 0 0,'7'0'244'0'0,"0"1"0"0"0,-1-1 0 0 0,1-1 0 0 0,0 1 0 0 0,-1-1 0 0 0,1-1 0 0 0,0 1 0 0 0,6-3 0 0 0,-6 2 110 0 0,-1 0 0 0 0,1 0 0 0 0,0 1 0 0 0,-1 0 0 0 0,1 0 0 0 0,0 1 0 0 0,0 0 0 0 0,0 0 0 0 0,8 2 0 0 0,10 3 558 0 0,-1 2 0 0 0,-1 1 0 0 0,41 20-1 0 0,12 6 280 0 0,-44-19-907 0 0,1-2-1 0 0,0-1 1 0 0,1-1-1 0 0,48 8 1 0 0,-74-17-250 0 0,145 28 259 0 0,1-7-1 0 0,1-6 1 0 0,0-8-1 0 0,297-19 1 0 0,-33-30-226 0 0,93-8-96 0 0,-116 35-858 0 0,-50 3-364 0 0,-276 5-283 0 0,-3-5-361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07.528"/>
    </inkml:context>
    <inkml:brush xml:id="br0">
      <inkml:brushProperty name="width" value="0.05" units="cm"/>
      <inkml:brushProperty name="height" value="0.05" units="cm"/>
      <inkml:brushProperty name="color" value="#FFC114"/>
    </inkml:brush>
  </inkml:definitions>
  <inkml:trace contextRef="#ctx0" brushRef="#br0">88 0 12584 0 0,'-7'10'443'0'0,"0"-1"0"0"0,0 1 0 0 0,1 1 0 0 0,0-1 1 0 0,1 1-1 0 0,0 0 0 0 0,-5 19 0 0 0,-15 85 2498 0 0,20-83-2568 0 0,2 0 0 0 0,1-1 0 0 0,4 38 0 0 0,14 97 452 0 0,-7-89-469 0 0,2 92 0 0 0,10 73-576 0 0,-20-234-249 0 0,1-1 0 0 0,0 1 0 0 0,1-1 0 0 0,2 8 0 0 0,4 0-954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16.693"/>
    </inkml:context>
    <inkml:brush xml:id="br0">
      <inkml:brushProperty name="width" value="0.05" units="cm"/>
      <inkml:brushProperty name="height" value="0.05" units="cm"/>
      <inkml:brushProperty name="color" value="#FFC114"/>
    </inkml:brush>
  </inkml:definitions>
  <inkml:trace contextRef="#ctx0" brushRef="#br0">1 90 2760 0 0,'0'0'444'0'0,"0"0"824"0"0,0 0 362 0 0,1-12 2640 0 0,2 2-3457 0 0,0 1 0 0 0,1 0-1 0 0,0 0 1 0 0,0 0 0 0 0,1 0 0 0 0,8-10 0 0 0,-11 16-61 0 0,-1 3 1367 0 0,2 9-1931 0 0,1 9 144 0 0,0 0 1 0 0,-1 0-1 0 0,-1 1 1 0 0,0-1-1 0 0,-3 27 0 0 0,3 16 64 0 0,11 133-158 0 0,8 90-52 0 0,16 182-1844 0 0,-36-424-235 0 0,-2-28-2739 0 0,1-5-1296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17.437"/>
    </inkml:context>
    <inkml:brush xml:id="br0">
      <inkml:brushProperty name="width" value="0.05" units="cm"/>
      <inkml:brushProperty name="height" value="0.05" units="cm"/>
      <inkml:brushProperty name="color" value="#FFC114"/>
    </inkml:brush>
  </inkml:definitions>
  <inkml:trace contextRef="#ctx0" brushRef="#br0">282 84 6680 0 0,'-1'-3'132'0'0,"-1"0"0"0"0,1 0 0 0 0,0 0 0 0 0,0 0 0 0 0,0 0 0 0 0,0 0 1 0 0,1 0-1 0 0,-1 0 0 0 0,1 0 0 0 0,0 0 0 0 0,0-5 0 0 0,0 7 185 0 0,0 0-1 0 0,0-1 1 0 0,-1 1-1 0 0,1-1 1 0 0,0 1 0 0 0,-1 0-1 0 0,1-1 1 0 0,-1 1-1 0 0,1 0 1 0 0,-1 0 0 0 0,1-1-1 0 0,-2 0 1 0 0,1 0-178 0 0,0 1 0 0 0,0 0 0 0 0,-1 0 0 0 0,1 0 0 0 0,0 0 0 0 0,0 0 0 0 0,-1 0 0 0 0,1 0 1 0 0,-1 0-1 0 0,1 0 0 0 0,-1 1 0 0 0,1-1 0 0 0,-1 1 0 0 0,1-1 0 0 0,-1 1 0 0 0,1-1 0 0 0,-1 1 0 0 0,0 0 0 0 0,1 0 0 0 0,-1 0 1 0 0,0 0-1 0 0,1 0 0 0 0,-1 0 0 0 0,1 0 0 0 0,-1 1 0 0 0,0-1 0 0 0,1 0 0 0 0,-3 2 0 0 0,-4 1 160 0 0,5-2-194 0 0,1-1 0 0 0,-1 1-1 0 0,0 1 1 0 0,0-1 0 0 0,1 0 0 0 0,-1 1-1 0 0,1-1 1 0 0,-1 1 0 0 0,1 0 0 0 0,0 0 0 0 0,0 0-1 0 0,-1 0 1 0 0,1 0 0 0 0,1 0 0 0 0,-1 1-1 0 0,-2 2 1 0 0,-20 38-30 0 0,1 1-1 0 0,3 0 1 0 0,1 2 0 0 0,-17 68-1 0 0,31-97-238 0 0,-5 14-712 0 0,-21 52 0 0 0,31-83 869 0 0,0 0-1 0 0,0 0 0 0 0,0 0 1 0 0,-1 0-1 0 0,1 0 0 0 0,0 0 0 0 0,0 0 1 0 0,0 0-1 0 0,0 0 0 0 0,0 0 0 0 0,0 0 1 0 0,0 0-1 0 0,0 0 0 0 0,0 0 0 0 0,0 0 1 0 0,0 0-1 0 0,0 0 0 0 0,-1 0 0 0 0,1 0 1 0 0,0 0-1 0 0,0 0 0 0 0,0 0 1 0 0,0 0-1 0 0,0 0 0 0 0,0 0 0 0 0,0 0 1 0 0,0 0-1 0 0,0 0 0 0 0,0 0 0 0 0,0 0 1 0 0,0 0-1 0 0,-1 0 0 0 0,1 0 0 0 0,0 0 1 0 0,0 0-1 0 0,0 0 0 0 0,0 0 0 0 0,0 0 1 0 0,0 1-1 0 0,0-1 0 0 0,0 0 0 0 0,0 0 1 0 0,1-15-522 0 0,5-19-177 0 0,57-209 3345 0 0,-60 233-2442 0 0,1 1-1 0 0,0-1 0 0 0,1 1 1 0 0,0 0-1 0 0,1 1 0 0 0,-1-1 1 0 0,1 1-1 0 0,1 0 0 0 0,0 1 0 0 0,0 0 1 0 0,0 0-1 0 0,11-8 0 0 0,-2 2 207 0 0,-7 6-174 0 0,-1 0-1 0 0,1 0 1 0 0,0 1-1 0 0,15-8 1 0 0,-20 13-159 0 0,0-1 0 0 0,0 1 0 0 0,0 0 0 0 0,-1 0 0 0 0,1 1 0 0 0,0-1 0 0 0,0 1 0 0 0,0-1 0 0 0,1 1 0 0 0,-1 1 0 0 0,0-1 0 0 0,0 1 0 0 0,0-1 0 0 0,0 1 0 0 0,-1 0 0 0 0,7 2 0 0 0,-1 1 73 0 0,0 0-1 0 0,0 0 0 0 0,-1 1 1 0 0,1 0-1 0 0,-1 1 0 0 0,0 0 1 0 0,0 0-1 0 0,-1 1 0 0 0,0 0 1 0 0,0 0-1 0 0,-1 0 0 0 0,8 11 1 0 0,1 6 167 0 0,-1 1 0 0 0,20 48 0 0 0,9 20-229 0 0,-36-82-154 0 0,0 0 0 0 0,0 0 0 0 0,1-1 0 0 0,0 0 0 0 0,18 16 0 0 0,-24-24-169 0 0,0 0-1 0 0,1 0 1 0 0,-1-1-1 0 0,0 1 1 0 0,1-1 0 0 0,0 0-1 0 0,-1 1 1 0 0,1-1-1 0 0,0 0 1 0 0,0-1-1 0 0,-1 1 1 0 0,1 0 0 0 0,0-1-1 0 0,0 0 1 0 0,0 0-1 0 0,0 0 1 0 0,0 0-1 0 0,0 0 1 0 0,-1 0-1 0 0,1-1 1 0 0,0 1 0 0 0,0-1-1 0 0,3-1 1 0 0,-4 1 40 0 0,0 0 1 0 0,-1-1 0 0 0,1 1-1 0 0,-1 0 1 0 0,0-1 0 0 0,1 1-1 0 0,-1-1 1 0 0,0 1 0 0 0,2-4-1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0.900"/>
    </inkml:context>
    <inkml:brush xml:id="br0">
      <inkml:brushProperty name="width" value="0.05" units="cm"/>
      <inkml:brushProperty name="height" value="0.05" units="cm"/>
      <inkml:brushProperty name="color" value="#FFFFFF"/>
    </inkml:brush>
  </inkml:definitions>
  <inkml:trace contextRef="#ctx0" brushRef="#br0">326 14 5984 0 0,'0'0'464'0'0,"-8"2"5282"0"0,3 0-5871 0 0,-16 14 2102 0 0,21-16-2079 0 0,-1 1 0 0 0,0 0 0 0 0,1-1 0 0 0,-1 1 0 0 0,0 0 0 0 0,1 0 0 0 0,-1 0 0 0 0,1-1 1 0 0,0 1-1 0 0,-1 0 0 0 0,1 0 0 0 0,0 0 0 0 0,-1 0 0 0 0,1 0 0 0 0,0 0 0 0 0,0-1 0 0 0,0 1 0 0 0,0 0 0 0 0,0 0 0 0 0,0 0 0 0 0,0 0 0 0 0,0 0 0 0 0,0 0 1 0 0,0 0-1 0 0,1 1 0 0 0,18-6-1438 0 0,-13 3 1614 0 0,-1-1 0 0 0,1 0 0 0 0,0 0 0 0 0,-1 0 1 0 0,0-1-1 0 0,0 0 0 0 0,0 0 0 0 0,0 0 0 0 0,0-1 0 0 0,6-5 1 0 0,-11 8 361 0 0,0 1-150 0 0,1-6 165 0 0,-1 6-431 0 0,0-1-1 0 0,0 1 1 0 0,0 0 0 0 0,0 0-1 0 0,0-1 1 0 0,1 1-1 0 0,-1 0 1 0 0,0-1 0 0 0,0 1-1 0 0,0 0 1 0 0,0-1-1 0 0,-1 1 1 0 0,1 0 0 0 0,0 0-1 0 0,0-1 1 0 0,0 1 0 0 0,0 0-1 0 0,0 0 1 0 0,0-1-1 0 0,0 1 1 0 0,0 0 0 0 0,-1 0-1 0 0,1-1 1 0 0,0 1-1 0 0,0 0 1 0 0,0 0 0 0 0,0-1-1 0 0,-1 1 1 0 0,1 0 0 0 0,0 0-1 0 0,0 0 1 0 0,-1 0-1 0 0,1-1 1 0 0,0 1 0 0 0,0 0-1 0 0,-1 0 1 0 0,1 0-1 0 0,0 0 1 0 0,0 0 0 0 0,-1 0-1 0 0,1 0 1 0 0,0 0-1 0 0,-1 0 1 0 0,1 0 0 0 0,0 0-1 0 0,0 0 1 0 0,-1 0 0 0 0,1 0-1 0 0,0 0 1 0 0,-1 0-1 0 0,1 0 1 0 0,-12-1 474 0 0,0 0 0 0 0,0 0-1 0 0,0 2 1 0 0,0-1 0 0 0,0 2 0 0 0,-13 2 0 0 0,-39 3 878 0 0,-25-1 336 0 0,76-4-1515 0 0,9-1-146 0 0,-1 0-1 0 0,1 0 0 0 0,0 0 0 0 0,-1 1 0 0 0,1 0 1 0 0,0 0-1 0 0,0 0 0 0 0,0 0 0 0 0,0 1 1 0 0,1 0-1 0 0,-1-1 0 0 0,1 1 0 0 0,-1 1 0 0 0,1-1 1 0 0,0 0-1 0 0,0 1 0 0 0,0-1 0 0 0,1 1 1 0 0,-1 0-1 0 0,1 0 0 0 0,0 0 0 0 0,0 0 0 0 0,-1 7 1 0 0,-1-2 4 0 0,1 0 1 0 0,1 1 0 0 0,-1-1 0 0 0,2 1-1 0 0,-1-1 1 0 0,1 1 0 0 0,1 0 0 0 0,0 0-1 0 0,0-1 1 0 0,2 12 0 0 0,-1-16-89 0 0,2 11-58 0 0,0 0 0 0 0,8 19 0 0 0,-9-29 79 0 0,0-1 1 0 0,1 1 0 0 0,0-1 0 0 0,0 0-1 0 0,1 0 1 0 0,-1 0 0 0 0,1-1 0 0 0,0 1 0 0 0,7 5-1 0 0,-7-6-28 0 0,-1-1 0 0 0,1 0 0 0 0,0 0 0 0 0,0-1 0 0 0,0 1 0 0 0,1-1 0 0 0,-1 0 0 0 0,1 0 0 0 0,-1 0 0 0 0,1-1 0 0 0,0 1 0 0 0,-1-1 0 0 0,1 0 0 0 0,0-1 0 0 0,0 1 0 0 0,0-1 0 0 0,0 0 0 0 0,0 0 0 0 0,-1 0 0 0 0,1-1 0 0 0,0 0 0 0 0,0 0 0 0 0,7-2 0 0 0,22-12 614 0 0,-25 12-433 0 0,0-1 0 0 0,0 0 0 0 0,0 0-1 0 0,-1-1 1 0 0,0 0 0 0 0,11-8 0 0 0,5-8 30 0 0,-16 16-119 0 0,-1 0 0 0 0,-1-1 0 0 0,1 0 0 0 0,-1 0 0 0 0,0-1 0 0 0,0 0 0 0 0,-1 0 0 0 0,8-12 0 0 0,-13 18 852 0 0,0 4-505 0 0,-1 1-395 0 0,1-1 0 0 0,0 1 0 0 0,-1-1 0 0 0,1 1 0 0 0,1-1 0 0 0,-1 1 0 0 0,0-1 0 0 0,2 5 0 0 0,4 9 10 0 0,-1 0 1 0 0,0 0 0 0 0,-1 0-1 0 0,-1 0 1 0 0,-1 1 0 0 0,0 29-1 0 0,-2-23 15 0 0,-1 0 0 0 0,-8 47 0 0 0,6-54-7 0 0,1 0 0 0 0,0 17 0 0 0,2-16-18 0 0,-1-1-1 0 0,-4 18 1 0 0,0-9 3 0 0,-1-1-1 0 0,0 0 0 0 0,-2 0 0 0 0,-1-1 1 0 0,-1 0-1 0 0,-23 38 0 0 0,18-39-66 0 0,-22 24 1 0 0,31-41-132 0 0,1 0 1 0 0,-1-1 0 0 0,-1 1 0 0 0,1-1 0 0 0,-1 0 0 0 0,0 0 0 0 0,0-1 0 0 0,-11 5 0 0 0,2-5-1364 0 0,1-4-3291 0 0,3-3-1661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0.524"/>
    </inkml:context>
    <inkml:brush xml:id="br0">
      <inkml:brushProperty name="width" value="0.05" units="cm"/>
      <inkml:brushProperty name="height" value="0.05" units="cm"/>
      <inkml:brushProperty name="color" value="#FFC114"/>
    </inkml:brush>
  </inkml:definitions>
  <inkml:trace contextRef="#ctx0" brushRef="#br0">583 259 2304 0 0,'0'-14'1428'0'0,"0"14"-923"0"0,-1-1 0 0 0,1 0 1 0 0,-1 0-1 0 0,0 0 0 0 0,1 1 1 0 0,-1-1-1 0 0,0 0 0 0 0,1 1 0 0 0,-1-1 1 0 0,0 0-1 0 0,0 1 0 0 0,1-1 1 0 0,-1 1-1 0 0,-2-1 0 0 0,-14-12 774 0 0,-68-85 1415 0 0,71 80-2706 0 0,-2 1 0 0 0,-24-22 1 0 0,32 33 100 0 0,1 0 1 0 0,0 1 0 0 0,-1 0 0 0 0,0 0 0 0 0,0 1-1 0 0,-1 0 1 0 0,1 0 0 0 0,-18-5 0 0 0,18 8 26 0 0,0 1-1 0 0,1 0 1 0 0,-1 0 0 0 0,0 0-1 0 0,0 1 1 0 0,1 0 0 0 0,-1 1-1 0 0,0-1 1 0 0,1 1 0 0 0,0 1-1 0 0,-1 0 1 0 0,1 0 0 0 0,0 0-1 0 0,0 1 1 0 0,1 0 0 0 0,-1 0 0 0 0,1 1-1 0 0,-7 6 1 0 0,-2 1 76 0 0,2 1-1 0 0,0 0 1 0 0,0 1 0 0 0,1 0-1 0 0,1 1 1 0 0,-14 25 0 0 0,14-20-199 0 0,0 0 1 0 0,2 0 0 0 0,1 1-1 0 0,-9 30 1 0 0,15-43-7 0 0,1-1 0 0 0,-1 1 0 0 0,2-1 0 0 0,-1 1 0 0 0,1-1 0 0 0,0 1 0 0 0,0 0 0 0 0,1-1 0 0 0,0 1 0 0 0,0-1 1 0 0,1 1-1 0 0,0-1 0 0 0,0 0 0 0 0,1 0 0 0 0,0 0 0 0 0,6 11 0 0 0,-7-15 6 0 0,0 0 0 0 0,0-1 1 0 0,0 1-1 0 0,1 0 0 0 0,-1-1 1 0 0,1 1-1 0 0,0-1 0 0 0,0 0 1 0 0,0 0-1 0 0,0 0 0 0 0,0 0 0 0 0,0-1 1 0 0,0 1-1 0 0,0-1 0 0 0,4 2 1 0 0,-1-2 20 0 0,0 0 1 0 0,-1 0 0 0 0,1-1 0 0 0,0 1-1 0 0,-1-1 1 0 0,1-1 0 0 0,0 1 0 0 0,9-2 0 0 0,-1-2 49 0 0,0 0 1 0 0,-1 0 0 0 0,1-1-1 0 0,-1-1 1 0 0,0 0 0 0 0,19-13-1 0 0,1-6 217 0 0,42-39-1 0 0,-28 23-26 0 0,-22 19-169 0 0,-2-2 0 0 0,26-33 0 0 0,-31 36-21 0 0,-16 24 985 0 0,-3 11-407 0 0,-4 31-127 0 0,0-9-312 0 0,2 6-461 0 0,1 0 0 0 0,9 82-1 0 0,-7-121 146 0 0,0-1-1 0 0,1 0 1 0 0,-1 0 0 0 0,1 0-1 0 0,0 0 1 0 0,0 0-1 0 0,0-1 1 0 0,0 1 0 0 0,2 3-1 0 0,-3-4-4 0 0,0-1 0 0 0,1 0 0 0 0,-1 1 0 0 0,0-1 0 0 0,1 1 0 0 0,-1-1 0 0 0,0 0 0 0 0,1 1 0 0 0,-1-1 0 0 0,1 0 0 0 0,-1 1 0 0 0,1-1 0 0 0,-1 0 0 0 0,0 0 0 0 0,1 0 0 0 0,-1 1 0 0 0,1-1 0 0 0,-1 0 0 0 0,1 0 0 0 0,-1 0 0 0 0,1 0 0 0 0,-1 0 0 0 0,1 0 0 0 0,0 0 0 0 0,-1 0 0 0 0,1 0-1 0 0,-1 0 1 0 0,1 0 0 0 0,-1 0 0 0 0,1 0 0 0 0,-1 0 0 0 0,1-1 0 0 0,-1 1 0 0 0,1 0 0 0 0,-1 0 0 0 0,0 0 0 0 0,1-1 0 0 0,-1 1 0 0 0,1 0 0 0 0,0-1 0 0 0,3-5-6052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0.944"/>
    </inkml:context>
    <inkml:brush xml:id="br0">
      <inkml:brushProperty name="width" value="0.05" units="cm"/>
      <inkml:brushProperty name="height" value="0.05" units="cm"/>
      <inkml:brushProperty name="color" value="#FFC114"/>
    </inkml:brush>
  </inkml:definitions>
  <inkml:trace contextRef="#ctx0" brushRef="#br0">7 35 5064 0 0,'0'0'389'0'0,"0"2"-250"0"0,0 3 127 0 0,-4 18 5159 0 0,4-20-5155 0 0,-1-1 1 0 0,1 0-1 0 0,-1 1 0 0 0,1-1 0 0 0,0 1 1 0 0,0-1-1 0 0,0 1 0 0 0,0-1 1 0 0,0 0-1 0 0,0 1 0 0 0,1-1 1 0 0,0 5-1 0 0,6 18 926 0 0,7 50 1 0 0,-5-22-966 0 0,-1-2 483 0 0,-6-34-582 0 0,0 0 0 0 0,2-1 0 0 0,-1 1-1 0 0,2-1 1 0 0,0 0 0 0 0,15 30 0 0 0,-17-41-125 0 0,0 0-1 0 0,0 0 1 0 0,1 0 0 0 0,0-1-1 0 0,-1 1 1 0 0,1-1 0 0 0,1 0-1 0 0,-1 0 1 0 0,9 5 0 0 0,-11-7-5 0 0,1-1 0 0 0,0 0 1 0 0,-1 0-1 0 0,1 0 0 0 0,0 0 1 0 0,0-1-1 0 0,-1 1 0 0 0,1-1 0 0 0,0 0 1 0 0,0 0-1 0 0,0 0 0 0 0,0 0 1 0 0,0 0-1 0 0,-1 0 0 0 0,1-1 1 0 0,0 1-1 0 0,0-1 0 0 0,0 0 1 0 0,-1 0-1 0 0,1 0 0 0 0,3-2 0 0 0,0 0 15 0 0,0-1-1 0 0,-1 0 0 0 0,1 0 0 0 0,0 0 0 0 0,-1-1 1 0 0,0 0-1 0 0,7-9 0 0 0,28-41 225 0 0,-27 35-164 0 0,-11 17-45 0 0,55-84 110 0 0,-48 72-175 0 0,0-1 1 0 0,-1-1-1 0 0,10-30 0 0 0,-11 23 283 0 0,12-54 227 0 0,-17 69-415 0 0,-1-1-1 0 0,0 0 1 0 0,0 1-1 0 0,-1-1 0 0 0,0 0 1 0 0,-2-9-1 0 0,2 18-29 0 0,0 0-1 0 0,0 0 1 0 0,0 1-1 0 0,-1-1 1 0 0,1 0-1 0 0,0 0 1 0 0,0 1-1 0 0,0-1 0 0 0,0 0 1 0 0,-1 0-1 0 0,1 1 1 0 0,0-1-1 0 0,-1 0 1 0 0,1 1-1 0 0,-1-1 1 0 0,1 0-1 0 0,0 1 1 0 0,-1-1-1 0 0,1 1 1 0 0,-1-1-1 0 0,0 1 0 0 0,1-1 1 0 0,-2 0-1 0 0,2 1 33 0 0,-1 0-1 0 0,0 1 0 0 0,1-1 0 0 0,-1 0 0 0 0,1 0 0 0 0,-1 1 1 0 0,0-1-1 0 0,1 0 0 0 0,-1 1 0 0 0,1-1 0 0 0,-1 1 0 0 0,1-1 1 0 0,-1 1-1 0 0,1-1 0 0 0,-1 1 0 0 0,1-1 0 0 0,0 1 1 0 0,-1-1-1 0 0,1 1 0 0 0,-1 0 0 0 0,-16 37 981 0 0,15-31-988 0 0,1 0 1 0 0,-1 1-1 0 0,1-1 1 0 0,0 12 0 0 0,-1 8 14 0 0,-2 19-384 0 0,2 1 0 0 0,3 0-1 0 0,11 86 1 0 0,-7-85 110 0 0,-2-28-310 0 0,6 30 1 0 0,-7-43 47 0 0,0-1 1 0 0,0 1-1 0 0,1 0 0 0 0,0-1 1 0 0,0 0-1 0 0,0 0 1 0 0,1 0-1 0 0,5 7 1 0 0,4-2-1449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1.332"/>
    </inkml:context>
    <inkml:brush xml:id="br0">
      <inkml:brushProperty name="width" value="0.05" units="cm"/>
      <inkml:brushProperty name="height" value="0.05" units="cm"/>
      <inkml:brushProperty name="color" value="#FFC114"/>
    </inkml:brush>
  </inkml:definitions>
  <inkml:trace contextRef="#ctx0" brushRef="#br0">15 0 920 0 0,'0'0'411'0'0,"-2"3"2753"0"0,-5 5-1304 0 0,3-3 2978 0 0,3 4-4823 0 0,7-2-15 0 0,13 4-460 0 0,-17-10-52 0 0,1 0-28 0 0,11 3-4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1.676"/>
    </inkml:context>
    <inkml:brush xml:id="br0">
      <inkml:brushProperty name="width" value="0.05" units="cm"/>
      <inkml:brushProperty name="height" value="0.05" units="cm"/>
      <inkml:brushProperty name="color" value="#FFC114"/>
    </inkml:brush>
  </inkml:definitions>
  <inkml:trace contextRef="#ctx0" brushRef="#br0">260 1 10592 0 0,'0'0'488'0'0,"0"0"-12"0"0,-16 8-288 0 0,13-7 25 0 0,0 0 0 0 0,1 1 0 0 0,-1-1 0 0 0,1 1 0 0 0,-1-1 0 0 0,1 1 0 0 0,-1 0 0 0 0,1 0 0 0 0,0 0 0 0 0,0 0 0 0 0,0 0 0 0 0,0 0 0 0 0,0 1 0 0 0,1-1 0 0 0,-1 1 0 0 0,1-1 0 0 0,-2 4 0 0 0,0 0 337 0 0,0 0 0 0 0,0 0 0 0 0,1 1 1 0 0,0-1-1 0 0,0 1 0 0 0,-1 11 0 0 0,1 45-483 0 0,2 1-1 0 0,14 92 1 0 0,-6-77-199 0 0,18 100 242 0 0,-23-168-566 0 0,-1-1 0 0 0,-1 0 0 0 0,1 0-1 0 0,-2 1 1 0 0,1-1 0 0 0,-2 0-1 0 0,1 1 1 0 0,-4 17 0 0 0,3-26-965 0 0</inkml:trace>
  <inkml:trace contextRef="#ctx0" brushRef="#br0" timeOffset="1">42 304 2760 0 0,'-12'11'-1280'0'0,"2"2"3344"0"0,7-7 63 0 0,0-1 1 0 0,1 1-1 0 0,-1 0 1 0 0,1 0-1 0 0,0 0 1 0 0,-1 12-1 0 0,1 4 434 0 0,2-21-2501 0 0,1 0 0 0 0,-1 0 0 0 0,0 0 0 0 0,1-1 0 0 0,-1 1 1 0 0,0 0-1 0 0,1 0 0 0 0,-1 0 0 0 0,1-1 0 0 0,-1 1 0 0 0,1 0 1 0 0,0-1-1 0 0,-1 1 0 0 0,1 0 0 0 0,0-1 0 0 0,-1 1 0 0 0,1-1 1 0 0,0 1-1 0 0,0-1 0 0 0,0 1 0 0 0,-1-1 0 0 0,1 0 0 0 0,0 1 0 0 0,0-1 1 0 0,2 0-1 0 0,21 5 287 0 0,-24-5-336 0 0,11 1 29 0 0,0 0 0 0 0,0-1 1 0 0,0-1-1 0 0,0 0 0 0 0,0-1 0 0 0,0 0 0 0 0,0 0 0 0 0,0-1 0 0 0,-1-1 0 0 0,1 1 0 0 0,-1-2 0 0 0,17-9 0 0 0,2-4-666 0 0,-1-2 0 0 0,48-42 0 0 0,-55 43-841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2.047"/>
    </inkml:context>
    <inkml:brush xml:id="br0">
      <inkml:brushProperty name="width" value="0.05" units="cm"/>
      <inkml:brushProperty name="height" value="0.05" units="cm"/>
      <inkml:brushProperty name="color" value="#FFC114"/>
    </inkml:brush>
  </inkml:definitions>
  <inkml:trace contextRef="#ctx0" brushRef="#br0">24 1 10080 0 0,'-5'14'143'0'0,"1"0"1"0"0,0 0-1 0 0,1 1 1 0 0,1-1-1 0 0,0 1 1 0 0,1 0-1 0 0,2 25 1 0 0,-2 9 561 0 0,-1 80 2472 0 0,20 193-1 0 0,0-191-1919 0 0,-15-112-1215 0 0,2 0 0 0 0,0 0-1 0 0,1-1 1 0 0,15 31-1 0 0,-20-49-54 0 0,-1 1 0 0 0,0 0-1 0 0,0 0 1 0 0,1-1-1 0 0,-1 1 1 0 0,1 0 0 0 0,-1-1-1 0 0,1 1 1 0 0,-1 0-1 0 0,1-1 1 0 0,-1 1 0 0 0,1-1-1 0 0,-1 1 1 0 0,1-1-1 0 0,0 1 1 0 0,-1-1 0 0 0,1 1-1 0 0,0-1 1 0 0,-1 0-1 0 0,1 1 1 0 0,0-1 0 0 0,0 0-1 0 0,1 1 1 0 0,-1-1 6 0 0,-1-1-1 0 0,1 1 1 0 0,0 0 0 0 0,-1-1 0 0 0,1 1-1 0 0,0-1 1 0 0,-1 1 0 0 0,1 0 0 0 0,0-1 0 0 0,-1 1-1 0 0,1-1 1 0 0,-1 0 0 0 0,1 1 0 0 0,-1-1 0 0 0,1 1-1 0 0,-1-1 1 0 0,1 0 0 0 0,-1 0 0 0 0,1 0 0 0 0,2-7-62 0 0,0-1 0 0 0,0 1 0 0 0,2-11 1 0 0,-3 14-46 0 0,21-104-1027 0 0,-17 75 1109 0 0,1 0 1 0 0,2 1-1 0 0,1 0 1 0 0,28-62-1 0 0,-34 88 87 0 0,1 0 0 0 0,0 0 0 0 0,1 0-1 0 0,8-8 1 0 0,-13 13 0 0 0,1 0 0 0 0,0 0 0 0 0,0 0 0 0 0,0 0 0 0 0,0 1 0 0 0,1-1 0 0 0,-1 1 0 0 0,0-1 0 0 0,1 1-1 0 0,-1 0 1 0 0,1 0 0 0 0,-1 0 0 0 0,1 0 0 0 0,-1 1 0 0 0,1-1 0 0 0,0 0 0 0 0,3 1 0 0 0,-4 1 23 0 0,1-1-1 0 0,-1 1 1 0 0,0 0 0 0 0,0 0 0 0 0,0 0 0 0 0,0 0 0 0 0,0 1-1 0 0,0-1 1 0 0,0 1 0 0 0,-1-1 0 0 0,1 1 0 0 0,0-1 0 0 0,-1 1-1 0 0,1 0 1 0 0,-1 0 0 0 0,0 0 0 0 0,1 0 0 0 0,0 2 0 0 0,18 43 590 0 0,-17-37-589 0 0,-1-6-44 0 0,-1 0 0 0 0,-1 1-1 0 0,1-1 1 0 0,-1 1 0 0 0,0-1-1 0 0,0 6 1 0 0,2 21 81 0 0,1-18-76 0 0,0-1 1 0 0,-1 1-1 0 0,2 24 0 0 0,-4-30-61 0 0,1 0 0 0 0,0-1 1 0 0,0 1-1 0 0,1 0 0 0 0,3 9 0 0 0,-2-9-77 0 0,-1-1 0 0 0,0 1 1 0 0,-1 0-1 0 0,1 0 0 0 0,-1 10 0 0 0,1-16-1384 0 0,4 1-460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2.411"/>
    </inkml:context>
    <inkml:brush xml:id="br0">
      <inkml:brushProperty name="width" value="0.05" units="cm"/>
      <inkml:brushProperty name="height" value="0.05" units="cm"/>
      <inkml:brushProperty name="color" value="#FFC114"/>
    </inkml:brush>
  </inkml:definitions>
  <inkml:trace contextRef="#ctx0" brushRef="#br0">272 254 14944 0 0,'-8'-19'1144'0'0,"-7"-27"-831"0"0,7 17 458 0 0,-1 1-1 0 0,-2 1 1 0 0,-26-49-1 0 0,36 74-697 0 0,0 0 0 0 0,0 0 0 0 0,0 0 0 0 0,-1 1 0 0 0,1-1 0 0 0,0 0 0 0 0,-1 1 0 0 0,0-1 0 0 0,1 1 0 0 0,-1-1 0 0 0,0 1 0 0 0,0 0 0 0 0,1 0 0 0 0,-1-1 0 0 0,0 2 0 0 0,0-1 0 0 0,0 0 0 0 0,-5-1 0 0 0,5 2 0 0 0,0 0 0 0 0,0 0 1 0 0,0 0-1 0 0,0 1 0 0 0,0-1 0 0 0,1 1 1 0 0,-1-1-1 0 0,0 1 0 0 0,0 0 0 0 0,0-1 1 0 0,0 1-1 0 0,1 0 0 0 0,-1 0 0 0 0,0 0 1 0 0,1 1-1 0 0,-1-1 0 0 0,-1 2 0 0 0,-5 6 122 0 0,0 1-1 0 0,0 0 1 0 0,0 0-1 0 0,2 0 0 0 0,-7 14 1 0 0,12-23-207 0 0,-10 23 83 0 0,1 0 0 0 0,1 1-1 0 0,1 0 1 0 0,2 0 0 0 0,-5 31-1 0 0,11-55-70 0 0,-3 15-57 0 0,1 0-1 0 0,0 0 0 0 0,1 1 0 0 0,1-1 1 0 0,1 0-1 0 0,0 1 0 0 0,1-1 1 0 0,1 0-1 0 0,0 0 0 0 0,8 23 1 0 0,-9-36 41 0 0,-1 1 1 0 0,1-1-1 0 0,0 1 1 0 0,0-1 0 0 0,0 0-1 0 0,0 0 1 0 0,1 0-1 0 0,-1 0 1 0 0,1 0 0 0 0,0 0-1 0 0,0-1 1 0 0,0 1 0 0 0,0-1-1 0 0,0 0 1 0 0,1 0-1 0 0,-1 0 1 0 0,0 0 0 0 0,1-1-1 0 0,0 1 1 0 0,-1-1-1 0 0,1 0 1 0 0,7 1 0 0 0,-7-1-25 0 0,1-1 1 0 0,0 0-1 0 0,0-1 1 0 0,0 1 0 0 0,0-1-1 0 0,0 0 1 0 0,-1 0 0 0 0,1 0-1 0 0,0-1 1 0 0,-1 0 0 0 0,1 0-1 0 0,-1 0 1 0 0,0 0-1 0 0,0-1 1 0 0,0 1 0 0 0,0-1-1 0 0,7-6 1 0 0,5-8-282 0 0,0 0-1 0 0,-1-1 1 0 0,-1 0-1 0 0,-1-2 1 0 0,0 1-1 0 0,-2-2 1 0 0,0 1-1 0 0,9-28 1 0 0,-7 22-930 0 0,0 0-12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2.751"/>
    </inkml:context>
    <inkml:brush xml:id="br0">
      <inkml:brushProperty name="width" value="0.05" units="cm"/>
      <inkml:brushProperty name="height" value="0.05" units="cm"/>
      <inkml:brushProperty name="color" value="#FFC114"/>
    </inkml:brush>
  </inkml:definitions>
  <inkml:trace contextRef="#ctx0" brushRef="#br0">6 0 12816 0 0,'0'3'289'0'0,"1"3"-158"0"0,0 0 1 0 0,0 1-1 0 0,-1-1 0 0 0,0 1 1 0 0,-1-1-1 0 0,1 1 1 0 0,-3 8-1 0 0,-1 24-71 0 0,13 193 2893 0 0,-5-130-1724 0 0,-1-10-445 0 0,-2-59-587 0 0,-1-26-193 0 0,0 0 0 0 0,0-1 0 0 0,0 1 0 0 0,1 0 0 0 0,0 0 0 0 0,0 0 0 0 0,1-1 0 0 0,0 1 0 0 0,0 0-1 0 0,1-1 1 0 0,0 0 0 0 0,3 7 0 0 0,-5-12 148 0 0,7-32 685 0 0,-9 8-255 0 0,1 14-528 0 0,-1 1 0 0 0,2-1 1 0 0,-1 0-1 0 0,1 1 0 0 0,4-15 0 0 0,79-216 299 0 0,-78 227-302 0 0,0 0-1 0 0,1 1 0 0 0,16-21 0 0 0,6-9 29 0 0,-5 11-6154 0 0,-19 25-753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3.114"/>
    </inkml:context>
    <inkml:brush xml:id="br0">
      <inkml:brushProperty name="width" value="0.05" units="cm"/>
      <inkml:brushProperty name="height" value="0.05" units="cm"/>
      <inkml:brushProperty name="color" value="#FFC114"/>
    </inkml:brush>
  </inkml:definitions>
  <inkml:trace contextRef="#ctx0" brushRef="#br0">1 195 9216 0 0,'0'2'421'0'0,"2"32"903"0"0,1-1 0 0 0,11 45 0 0 0,1 11 2013 0 0,4 162-1160 0 0,-16-185-3001 0 0,0-39 204 0 0</inkml:trace>
  <inkml:trace contextRef="#ctx0" brushRef="#br0" timeOffset="1">228 91 10136 0 0,'0'0'464'0'0,"0"0"-10"0"0,0-20 3674 0 0,12-1-3635 0 0,5-6-1235 0 0,-9 9-1661 0 0,-7 16 2078 0 0,0-1-1096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3.444"/>
    </inkml:context>
    <inkml:brush xml:id="br0">
      <inkml:brushProperty name="width" value="0.05" units="cm"/>
      <inkml:brushProperty name="height" value="0.05" units="cm"/>
      <inkml:brushProperty name="color" value="#FFC114"/>
    </inkml:brush>
  </inkml:definitions>
  <inkml:trace contextRef="#ctx0" brushRef="#br0">1 3 456 0 0,'1'4'9'0'0,"-1"0"-1"0"0,1-1 1 0 0,0 1 0 0 0,-1 0-1 0 0,0 0 1 0 0,0 0 0 0 0,-1 6-1 0 0,1-7 396 0 0,1-1 513 0 0,-1 0 1 0 0,1 0-1 0 0,0 0 0 0 0,0 0 0 0 0,0 0 0 0 0,0-1 0 0 0,0 1 0 0 0,0 0 0 0 0,0-1 1 0 0,1 1-1 0 0,-1-1 0 0 0,3 3 0 0 0,-2-3-401 0 0,1 1-1 0 0,-1 0 1 0 0,1-1 0 0 0,-1 0-1 0 0,1 0 1 0 0,0 0 0 0 0,-1 0 0 0 0,4 1-1 0 0,6-1-578 0 0,-1 1 1 0 0,1-1-1 0 0,19-2 0 0 0,6 1 2148 0 0,-8 1-1676 0 0,0-2-1 0 0,-1-1 0 0 0,1-2 1 0 0,-1 0-1 0 0,1-2 0 0 0,-1-1 0 0 0,-1-1 1 0 0,31-14-1 0 0,-35 10-350 0 0,-18 10-42 0 0,-1-1 0 0 0,1 1 0 0 0,-1 0 0 0 0,1 0 0 0 0,0 0 0 0 0,0 1 0 0 0,0 0 1 0 0,10-2-1 0 0,-30 19-387 0 0,12-12 247 0 0,-181 198-1833 0 0,164-181 1836 0 0,1 2 0 0 0,1 1 0 0 0,-16 27 0 0 0,-1 1 26 0 0,26-39 32 0 0,1 1 0 0 0,1 0 0 0 0,0 1 0 0 0,1-1 0 0 0,0 1 0 0 0,2 0 0 0 0,-1 1 0 0 0,-1 18 0 0 0,5-29 146 0 0,0 0 0 0 0,1 0-1 0 0,0 0 1 0 0,0 0 0 0 0,1 0-1 0 0,-1 0 1 0 0,1 0 0 0 0,0 0-1 0 0,0 0 1 0 0,4 8 0 0 0,-4-11-49 0 0,0 0 0 0 0,0 0 1 0 0,1 0-1 0 0,-1 0 0 0 0,0 0 0 0 0,1-1 1 0 0,-1 1-1 0 0,1 0 0 0 0,0-1 0 0 0,0 1 1 0 0,-1-1-1 0 0,1 0 0 0 0,0 0 0 0 0,0 0 1 0 0,0 0-1 0 0,0 0 0 0 0,1 0 0 0 0,-1 0 1 0 0,0 0-1 0 0,0-1 0 0 0,0 1 0 0 0,1-1 1 0 0,-1 0-1 0 0,0 0 0 0 0,4 0 0 0 0,10 0 294 0 0,0 0-1 0 0,-1-2 0 0 0,22-3 1 0 0,-24 2-245 0 0,-6 2-79 0 0,1-1 1 0 0,-1 0-1 0 0,0 0 0 0 0,0-1 1 0 0,12-6-1 0 0,5 0-10 0 0,3-2-1840 0 0,-11 0-5680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3.933"/>
    </inkml:context>
    <inkml:brush xml:id="br0">
      <inkml:brushProperty name="width" value="0.05" units="cm"/>
      <inkml:brushProperty name="height" value="0.05" units="cm"/>
      <inkml:brushProperty name="color" value="#FFC114"/>
    </inkml:brush>
  </inkml:definitions>
  <inkml:trace contextRef="#ctx0" brushRef="#br0">73 404 2760 0 0,'0'1'466'0'0,"-1"0"0"0"0,0 0 0 0 0,1 0 1 0 0,-1 0-1 0 0,1 1 0 0 0,0-1 0 0 0,-1 0 0 0 0,1 0 0 0 0,0 0 1 0 0,0 0-1 0 0,-1 1 0 0 0,1-1 0 0 0,0 0 0 0 0,0 0 0 0 0,0 1 0 0 0,1-1 1 0 0,-1 0-1 0 0,0 0 0 0 0,0 0 0 0 0,1 0 0 0 0,-1 1 0 0 0,1-1 1 0 0,0 1-1 0 0,0-1-329 0 0,0-1 1 0 0,0 1 0 0 0,0-1-1 0 0,-1 1 1 0 0,1-1 0 0 0,0 0-1 0 0,0 1 1 0 0,1-1 0 0 0,-1 0-1 0 0,0 0 1 0 0,0 0 0 0 0,0 1-1 0 0,0-1 1 0 0,0-1 0 0 0,0 1-1 0 0,0 0 1 0 0,0 0-1 0 0,0 0 1 0 0,0 0 0 0 0,1-1-1 0 0,5-1-78 0 0,0 0 0 0 0,0-1 0 0 0,-1 0 0 0 0,1 0 0 0 0,7-5-1 0 0,1-3 245 0 0,-1-1 0 0 0,0 0-1 0 0,-1-1 1 0 0,0 0-1 0 0,13-19 1 0 0,-19 22-236 0 0,0-1 1 0 0,-1 0 0 0 0,0 0-1 0 0,-1-1 1 0 0,0 1-1 0 0,-1-1 1 0 0,0 0 0 0 0,3-22-1 0 0,-5 22 39 0 0,0 0-1 0 0,-1 1 0 0 0,0-1 0 0 0,-1 0 0 0 0,0 0 1 0 0,-3-13-1 0 0,2 20-24 0 0,0 0-1 0 0,-1 0 1 0 0,0 0 0 0 0,0 0 0 0 0,0 0 0 0 0,0 0 0 0 0,-1 1-1 0 0,0-1 1 0 0,0 1 0 0 0,0 0 0 0 0,-1 0 0 0 0,1 0 0 0 0,-1 0-1 0 0,0 1 1 0 0,0-1 0 0 0,-8-4 0 0 0,9 5-74 0 0,-1 0 0 0 0,-1 1 0 0 0,1 0 1 0 0,0 0-1 0 0,-1 0 0 0 0,1 0 0 0 0,-1 1 0 0 0,1-1 0 0 0,-1 1 0 0 0,0 0 0 0 0,1 1 1 0 0,-7-1-1 0 0,7 1 69 0 0,1 0 0 0 0,0 1 0 0 0,0 0-1 0 0,0-1 1 0 0,0 1 0 0 0,0 0 0 0 0,0 0 0 0 0,0 1 0 0 0,0-1 0 0 0,0 1 0 0 0,0 0 0 0 0,1-1 0 0 0,-1 1 0 0 0,1 0 0 0 0,-1 0 0 0 0,1 1 0 0 0,0-1 0 0 0,-1 0 0 0 0,-1 4 0 0 0,-6 8-135 0 0,1 1 1 0 0,1-1-1 0 0,0 2 0 0 0,1-1 1 0 0,-7 20-1 0 0,-19 83-255 0 0,30-105 301 0 0,-4 18-117 0 0,1 0 0 0 0,2 1 0 0 0,0 0 0 0 0,3 0 0 0 0,0 0 0 0 0,3 0 0 0 0,0 0 0 0 0,9 42 0 0 0,-9-67 124 0 0,0 0 1 0 0,0 0-1 0 0,1 0 1 0 0,0 0-1 0 0,0-1 1 0 0,0 1-1 0 0,1-1 1 0 0,0 0 0 0 0,0 0-1 0 0,10 11 1 0 0,-11-15-115 0 0,-1 1 1 0 0,1-1 0 0 0,-1 0 0 0 0,1 0 0 0 0,0 0-1 0 0,0 0 1 0 0,0 0 0 0 0,0-1 0 0 0,0 1 0 0 0,0-1 0 0 0,0 0-1 0 0,0 0 1 0 0,1 0 0 0 0,-1 0 0 0 0,0-1 0 0 0,1 1-1 0 0,-1-1 1 0 0,1 0 0 0 0,-1 0 0 0 0,1 0 0 0 0,-1 0-1 0 0,0-1 1 0 0,1 1 0 0 0,3-2 0 0 0,9-5-1251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1.273"/>
    </inkml:context>
    <inkml:brush xml:id="br0">
      <inkml:brushProperty name="width" value="0.05" units="cm"/>
      <inkml:brushProperty name="height" value="0.05" units="cm"/>
      <inkml:brushProperty name="color" value="#FFFFFF"/>
    </inkml:brush>
  </inkml:definitions>
  <inkml:trace contextRef="#ctx0" brushRef="#br0">1 0 11520 0 0,'0'0'528'0'0,"0"0"-16"0"0,0 0-118 0 0,0 0 705 0 0,0 0 342 0 0,0 0 67 0 0,0 2-116 0 0,1 2-1196 0 0,0 0-1 0 0,0 0 1 0 0,-1 1 0 0 0,1-1-1 0 0,-1 0 1 0 0,0 0-1 0 0,0 0 1 0 0,-1 0 0 0 0,0 5-1 0 0,-1 15 313 0 0,3 75 547 0 0,-2 80-513 0 0,0-115-724 0 0,10 93 0 0 0,4-63-2332 0 0,-6-59 1112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4.449"/>
    </inkml:context>
    <inkml:brush xml:id="br0">
      <inkml:brushProperty name="width" value="0.05" units="cm"/>
      <inkml:brushProperty name="height" value="0.05" units="cm"/>
      <inkml:brushProperty name="color" value="#FFC114"/>
    </inkml:brush>
  </inkml:definitions>
  <inkml:trace contextRef="#ctx0" brushRef="#br0">260 632 6448 0 0,'1'-18'1040'0'0,"-2"-1"-1"0"0,0 1 1 0 0,-1-1 0 0 0,-8-31-1 0 0,3 26 888 0 0,-19-46 1 0 0,24 64-1636 0 0,-1 0 1 0 0,0 0 0 0 0,0 1 0 0 0,-1-1-1 0 0,0 1 1 0 0,0 0 0 0 0,0 0 0 0 0,-1 0 0 0 0,1 1-1 0 0,-1-1 1 0 0,0 1 0 0 0,-1 0 0 0 0,-5-3-1 0 0,9 6-231 0 0,-1 0-1 0 0,1 0 0 0 0,0 0 1 0 0,-1 0-1 0 0,1 1 0 0 0,-1-1 0 0 0,1 1 1 0 0,-1 0-1 0 0,1 0 0 0 0,-1 0 1 0 0,1 0-1 0 0,-1 0 0 0 0,1 0 1 0 0,-1 1-1 0 0,1-1 0 0 0,-1 1 0 0 0,1 0 1 0 0,0 0-1 0 0,-1 0 0 0 0,1 0 1 0 0,0 0-1 0 0,0 0 0 0 0,-1 0 1 0 0,1 1-1 0 0,0-1 0 0 0,0 1 0 0 0,1 0 1 0 0,-1-1-1 0 0,0 1 0 0 0,0 0 1 0 0,1 0-1 0 0,-2 3 0 0 0,-4 5-24 0 0,0 0 0 0 0,1 1 0 0 0,0 1 0 0 0,-8 20 0 0 0,6-8-72 0 0,1 0 0 0 0,1 1 0 0 0,1-1 0 0 0,1 1 0 0 0,0 27 1 0 0,3-7-730 0 0,8 87-1 0 0,-4-110 470 0 0,1 0-1 0 0,9 28 0 0 0,-11-42 257 0 0,1-1 0 0 0,-1 0 0 0 0,2 1 0 0 0,-1-1 1 0 0,1-1-1 0 0,0 1 0 0 0,0 0 0 0 0,1-1 0 0 0,0 0 0 0 0,7 7 0 0 0,-12-13 30 0 0,1 1 0 0 0,0 0-1 0 0,0-1 1 0 0,0 1 0 0 0,-1-1 0 0 0,1 1 0 0 0,0-1-1 0 0,0 1 1 0 0,0-1 0 0 0,0 0 0 0 0,0 1 0 0 0,0-1-1 0 0,0 0 1 0 0,0 0 0 0 0,0 0 0 0 0,0 1-1 0 0,0-1 1 0 0,0 0 0 0 0,0 0 0 0 0,0-1 0 0 0,0 1-1 0 0,0 0 1 0 0,2-1 0 0 0,-1 0-18 0 0,0 0 0 0 0,-1 0 0 0 0,1 0 0 0 0,0 0 0 0 0,-1 0-1 0 0,1-1 1 0 0,0 1 0 0 0,-1-1 0 0 0,0 1 0 0 0,1-1 0 0 0,0-1 0 0 0,3-5-88 0 0,0 0 1 0 0,-1 0-1 0 0,0 0 1 0 0,3-11-1 0 0,9-35-227 0 0,-3 0 0 0 0,6-59 0 0 0,-12 67 269 0 0,-3 20 68 0 0,-2-33 0 0 0,2-8 71 0 0,15-200 1607 0 0,-13 168-413 0 0,-6 57-613 0 0,-1 29-219 0 0,1 0 1 0 0,1 1 0 0 0,3-25-1 0 0,1 57 2417 0 0,-1 17-2645 0 0,5 140-191 0 0,-23 287 0 0 0,2-309-3957 0 0,12-128 2267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4.949"/>
    </inkml:context>
    <inkml:brush xml:id="br0">
      <inkml:brushProperty name="width" value="0.05" units="cm"/>
      <inkml:brushProperty name="height" value="0.05" units="cm"/>
      <inkml:brushProperty name="color" value="#FFC114"/>
    </inkml:brush>
  </inkml:definitions>
  <inkml:trace contextRef="#ctx0" brushRef="#br0">0 1 3680 0 0,'0'0'284'0'0,"0"0"127"0"0,0 0 1226 0 0,0 0 553 0 0,0 0 108 0 0,0 0-141 0 0,0 13 1554 0 0,7 81 54 0 0,1-14-2691 0 0,3 51-339 0 0,2 36-466 0 0,-12-94-208 0 0,-1 61-75 0 0,-2-2-698 0 0,4-113-558 0 0,0 0 1 0 0,7 29 0 0 0,-4-32-389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5.471"/>
    </inkml:context>
    <inkml:brush xml:id="br0">
      <inkml:brushProperty name="width" value="0.05" units="cm"/>
      <inkml:brushProperty name="height" value="0.05" units="cm"/>
      <inkml:brushProperty name="color" value="#FFC114"/>
    </inkml:brush>
  </inkml:definitions>
  <inkml:trace contextRef="#ctx0" brushRef="#br0">210 11 6912 0 0,'0'0'528'0'0,"0"0"-102"0"0,0 0 838 0 0,0 0 400 0 0,0 0 86 0 0,0 0-130 0 0,-21-11 1569 0 0,17 11-3047 0 0,1 1 1 0 0,0 0-1 0 0,0-1 0 0 0,0 1 1 0 0,0 0-1 0 0,0 1 1 0 0,0-1-1 0 0,0 0 0 0 0,0 1 1 0 0,0 0-1 0 0,0-1 1 0 0,1 1-1 0 0,-1 0 0 0 0,1 1 1 0 0,-4 2-1 0 0,-5 7 379 0 0,-17 24-1 0 0,21-27-367 0 0,-9 16 15 0 0,-16 31 0 0 0,23-40-178 0 0,4-7 102 0 0,0 0-1 0 0,0 1 1 0 0,1-1 0 0 0,0 1-1 0 0,1 0 1 0 0,0 0-1 0 0,1 0 1 0 0,-2 15-1 0 0,4-20-100 0 0,1 0 0 0 0,0 0-1 0 0,0 0 1 0 0,0 0 0 0 0,1 0-1 0 0,0-1 1 0 0,0 1 0 0 0,4 7-1 0 0,24 34 762 0 0,-14-24-722 0 0,2-1 0 0 0,0-1-1 0 0,0 0 1 0 0,37 27-1 0 0,-28-24-201 0 0,-19-16-50 0 0,1 0-1 0 0,0 0 1 0 0,14 8-1 0 0,-20-13 155 0 0,0-1 0 0 0,1 1 0 0 0,-1-1 0 0 0,1 0 0 0 0,-1 0 0 0 0,1 0-1 0 0,0-1 1 0 0,-1 1 0 0 0,1-1 0 0 0,0 0 0 0 0,-1 0 0 0 0,1 0 0 0 0,0 0 0 0 0,5-2-1 0 0,5-1-1024 0 0,-2-1-10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5.902"/>
    </inkml:context>
    <inkml:brush xml:id="br0">
      <inkml:brushProperty name="width" value="0.05" units="cm"/>
      <inkml:brushProperty name="height" value="0.05" units="cm"/>
      <inkml:brushProperty name="color" value="#FFC114"/>
    </inkml:brush>
  </inkml:definitions>
  <inkml:trace contextRef="#ctx0" brushRef="#br0">1 328 14024 0 0,'0'0'314'0'0,"0"0"46"0"0,18 8 488 0 0,-8-5-471 0 0,-1-1-1 0 0,1 0 1 0 0,0-1 0 0 0,0 0-1 0 0,0-1 1 0 0,0 0-1 0 0,0 0 1 0 0,11-2-1 0 0,-16 1-190 0 0,-1 0 1 0 0,1-1-1 0 0,-1 0 0 0 0,0 1 0 0 0,9-6 0 0 0,6-2 104 0 0,-15 7-270 0 0,1 0 0 0 0,-1-1 0 0 0,0 1-1 0 0,0-1 1 0 0,0 0 0 0 0,0 0 0 0 0,-1-1 0 0 0,1 1 0 0 0,-1-1 0 0 0,0 1 0 0 0,4-6-1 0 0,2-5-25 0 0,14-28-1 0 0,-20 36-30 0 0,-1-1 0 0 0,0 1 0 0 0,0-1-1 0 0,0 0 1 0 0,-1 0 0 0 0,0 0 0 0 0,0 0-1 0 0,-1 0 1 0 0,0-8 0 0 0,-1 1-51 0 0,-1 0 1 0 0,0 1-1 0 0,-6-22 1 0 0,7 29 112 0 0,-1 1 0 0 0,0 0 0 0 0,0 1 0 0 0,0-1 0 0 0,-1 0 0 0 0,0 1 0 0 0,1-1 0 0 0,-2 1 0 0 0,1 0 0 0 0,-7-7 0 0 0,9 9-17 0 0,-1 1 0 0 0,0 0-1 0 0,0 0 1 0 0,1 0-1 0 0,-1 0 1 0 0,0 0 0 0 0,0 0-1 0 0,0 1 1 0 0,0-1-1 0 0,0 0 1 0 0,0 1 0 0 0,0 0-1 0 0,0-1 1 0 0,0 1 0 0 0,0 0-1 0 0,0 0 1 0 0,0 0-1 0 0,0 0 1 0 0,0 0 0 0 0,0 1-1 0 0,0-1 1 0 0,0 1-1 0 0,0-1 1 0 0,0 1 0 0 0,0 0-1 0 0,0 0 1 0 0,0 0-1 0 0,0 0 1 0 0,-2 2 0 0 0,-2 0 30 0 0,0 2 1 0 0,0-1 0 0 0,0 1 0 0 0,0-1 0 0 0,1 2-1 0 0,0-1 1 0 0,0 0 0 0 0,0 1 0 0 0,1 0 0 0 0,-5 8-1 0 0,6-8-28 0 0,-7 10 8 0 0,0 1 1 0 0,1 0-1 0 0,1 0 1 0 0,1 1-1 0 0,-8 31 0 0 0,8-10-331 0 0,2 1 0 0 0,1-1 0 0 0,3 1 0 0 0,1 0 0 0 0,1 0 0 0 0,15 76-1 0 0,-16-116 310 0 0,4 20-393 0 0,11 36-1 0 0,-14-52 287 0 0,1 1 0 0 0,-1-1 0 0 0,1 0 0 0 0,0 1 0 0 0,1-1 0 0 0,-1 0 0 0 0,1 0 0 0 0,0-1 0 0 0,0 1 0 0 0,0-1-1 0 0,0 1 1 0 0,1-1 0 0 0,-1 0 0 0 0,6 4 0 0 0,7-3-609 0 0,1-7-14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6.434"/>
    </inkml:context>
    <inkml:brush xml:id="br0">
      <inkml:brushProperty name="width" value="0.05" units="cm"/>
      <inkml:brushProperty name="height" value="0.05" units="cm"/>
      <inkml:brushProperty name="color" value="#FFC114"/>
    </inkml:brush>
  </inkml:definitions>
  <inkml:trace contextRef="#ctx0" brushRef="#br0">17 1 10136 0 0,'0'0'777'0'0,"-4"10"-474"0"0,3-1 419 0 0,0 0 0 0 0,1 0 1 0 0,0 1-1 0 0,1-1 1 0 0,1 11-1 0 0,1 19 739 0 0,-3 2-519 0 0,1-6-519 0 0,-1-1 1 0 0,-10 65-1 0 0,7-85-533 0 0,1-1 0 0 0,1 1 0 0 0,0 0 0 0 0,1 0 0 0 0,0-1 0 0 0,1 1 0 0 0,1 0 0 0 0,0-1 0 0 0,1 1-1 0 0,0-1 1 0 0,1 0 0 0 0,1 0 0 0 0,7 17 0 0 0,-9-26 52 0 0,-1 0 0 0 0,1 0 0 0 0,0 0 0 0 0,0 0 0 0 0,0-1 0 0 0,1 1 0 0 0,-1-1 0 0 0,1 0 0 0 0,-1 0 0 0 0,1 0 0 0 0,0-1 0 0 0,1 1 0 0 0,-1-1 0 0 0,5 2 0 0 0,-6-3 38 0 0,0 0 1 0 0,0 0-1 0 0,0 0 0 0 0,1-1 1 0 0,-1 1-1 0 0,0-1 1 0 0,0 0-1 0 0,1 0 1 0 0,-1 0-1 0 0,0 0 0 0 0,1 0 1 0 0,-1-1-1 0 0,0 0 1 0 0,1 1-1 0 0,-1-1 0 0 0,0 0 1 0 0,0-1-1 0 0,0 1 1 0 0,0-1-1 0 0,0 1 0 0 0,3-3 1 0 0,7-6 1 0 0,0-2 0 0 0,0 1 0 0 0,-2-1 0 0 0,1-1 0 0 0,-1 0 0 0 0,-1-1 0 0 0,-1 0 0 0 0,0 0 0 0 0,0-1 0 0 0,6-17 0 0 0,-4 6 208 0 0,-2 0-1 0 0,0 0 1 0 0,-2-1 0 0 0,-1 0-1 0 0,4-39 1 0 0,-9 57 92 0 0,-1 1 0 0 0,1-1-1 0 0,-2 0 1 0 0,1 1 0 0 0,-1-1 0 0 0,0 1 0 0 0,-1-1 0 0 0,0 1 0 0 0,0 0 0 0 0,-1 0-1 0 0,-7-15 1 0 0,7 18 465 0 0,-1 0 1290 0 0,-2 11-1549 0 0,5-2-332 0 0,0 1-1 0 0,0-1 1 0 0,0 0-1 0 0,0 0 1 0 0,0 1-1 0 0,1-1 1 0 0,0 0-1 0 0,0 1 1 0 0,0-1-1 0 0,1 7 1 0 0,0 6 180 0 0,1 6-302 0 0,0 0 0 0 0,2 1-1 0 0,6 24 1 0 0,5 25-32 0 0,-13-62-2 0 0,22 194 0 0 0,-22-170 0 0 0,-1 0 0 0 0,-2 0 0 0 0,-11 65 0 0 0,10-86-74 0 0,-1-1 0 0 0,-1 1 0 0 0,0-1-1 0 0,-10 21 1 0 0,11-28 38 0 0,0-1 0 0 0,0-1 0 0 0,-1 1 0 0 0,1 0 0 0 0,-1-1 0 0 0,0 0 0 0 0,0 0 0 0 0,0 0 0 0 0,-1 0 0 0 0,1-1-1 0 0,-1 1 1 0 0,0-1 0 0 0,-9 4 0 0 0,8-5-53 0 0,1 0 0 0 0,-1 0 0 0 0,0 0 0 0 0,1-1 0 0 0,-1 0 0 0 0,0 0-1 0 0,0-1 1 0 0,0 1 0 0 0,0-1 0 0 0,0-1 0 0 0,0 1 0 0 0,0-1 0 0 0,0 0 0 0 0,0 0-1 0 0,1-1 1 0 0,-1 1 0 0 0,0-2 0 0 0,1 1 0 0 0,-1 0 0 0 0,1-1 0 0 0,0 0 0 0 0,0 0 0 0 0,0-1-1 0 0,-6-4 1 0 0,5 3-35 0 0,-9-6-327 0 0,0 0-1 0 0,1-1 0 0 0,-18-21 1 0 0,9-2-307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6.954"/>
    </inkml:context>
    <inkml:brush xml:id="br0">
      <inkml:brushProperty name="width" value="0.05" units="cm"/>
      <inkml:brushProperty name="height" value="0.05" units="cm"/>
      <inkml:brushProperty name="color" value="#FFC114"/>
    </inkml:brush>
  </inkml:definitions>
  <inkml:trace contextRef="#ctx0" brushRef="#br0">308 77 11544 0 0,'0'0'529'0'0,"0"0"-12"0"0,-5-24 4480 0 0,3 21-4770 0 0,-1-1 0 0 0,1 0 0 0 0,-1 1 0 0 0,0-1 0 0 0,0 1 0 0 0,-1 0-1 0 0,1 0 1 0 0,0 0 0 0 0,-1 0 0 0 0,0 1 0 0 0,0-1 0 0 0,0 1 0 0 0,0 0 0 0 0,0 0-1 0 0,0 1 1 0 0,0-1 0 0 0,-1 1 0 0 0,1 0 0 0 0,-7-1 0 0 0,-7 2 346 0 0,13-1-459 0 0,0 1 0 0 0,0 0 0 0 0,-1 0 0 0 0,1 0 0 0 0,0 1 0 0 0,0-1 0 0 0,0 2 0 0 0,0-1 0 0 0,0 0 0 0 0,0 1 0 0 0,0 0 0 0 0,0 0 0 0 0,-6 4 0 0 0,5-2-33 0 0,-15 9 175 0 0,-32 27-1 0 0,48-36-297 0 0,0 0 0 0 0,1 0 0 0 0,0 1-1 0 0,0-1 1 0 0,0 1 0 0 0,0 0-1 0 0,1 1 1 0 0,0-1 0 0 0,0 1-1 0 0,0-1 1 0 0,1 1 0 0 0,-3 8 0 0 0,5-11-7 0 0,0 0 0 0 0,0-1 1 0 0,0 1-1 0 0,0 0 0 0 0,0 0 1 0 0,0-1-1 0 0,1 1 0 0 0,0 0 1 0 0,-1 0-1 0 0,1-1 0 0 0,0 1 1 0 0,0-1-1 0 0,1 1 0 0 0,-1-1 1 0 0,0 1-1 0 0,1-1 0 0 0,0 0 1 0 0,-1 0-1 0 0,1 1 0 0 0,0-1 1 0 0,0 0-1 0 0,0-1 0 0 0,0 1 1 0 0,0 0-1 0 0,4 1 0 0 0,8 6-151 0 0,0-1 0 0 0,0-1-1 0 0,19 8 1 0 0,-18-9 41 0 0,19 12-219 0 0,-1 0-1 0 0,39 30 0 0 0,-71-47 370 0 0,7 4-82 0 0,0 0 0 0 0,-1 0 1 0 0,1 1-1 0 0,-1 0 1 0 0,-1 0-1 0 0,1 1 0 0 0,-1 0 1 0 0,0 0-1 0 0,-1 0 0 0 0,1 1 1 0 0,4 9-1 0 0,-3-2 55 0 0,-6-13 20 0 0,1 1 1 0 0,-1 0-1 0 0,0-1 1 0 0,0 1-1 0 0,0 0 0 0 0,0 0 1 0 0,-1 0-1 0 0,2 5 1 0 0,-2-6 20 0 0,-1-1 1 0 0,1 1 0 0 0,-1 0 0 0 0,1-1 0 0 0,-1 1-1 0 0,1-1 1 0 0,-1 1 0 0 0,0-1 0 0 0,0 0-1 0 0,0 1 1 0 0,0-1 0 0 0,0 0 0 0 0,0 0 0 0 0,0 1-1 0 0,0-1 1 0 0,0 0 0 0 0,0 0 0 0 0,-1 0-1 0 0,1 0 1 0 0,0 0 0 0 0,-3 0 0 0 0,1 1-10 0 0,0-1 0 0 0,-1 1 0 0 0,1-1-1 0 0,0 0 1 0 0,-1 0 0 0 0,1 0 0 0 0,-1-1 0 0 0,1 1 0 0 0,-1-1 0 0 0,1 0 0 0 0,-1 0 0 0 0,0 0 0 0 0,1-1 0 0 0,-1 1 0 0 0,1-1 0 0 0,-1 0 0 0 0,1 0 0 0 0,0 0 0 0 0,-4-1 0 0 0,-10-5-426 0 0,1-1 1 0 0,-24-15-1 0 0,20 11-726 0 0,-4 1-5099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27.496"/>
    </inkml:context>
    <inkml:brush xml:id="br0">
      <inkml:brushProperty name="width" value="0.05" units="cm"/>
      <inkml:brushProperty name="height" value="0.05" units="cm"/>
      <inkml:brushProperty name="color" value="#FFC114"/>
    </inkml:brush>
  </inkml:definitions>
  <inkml:trace contextRef="#ctx0" brushRef="#br0">0 0 6448 0 0,'0'0'498'0'0,"0"0"-124"0"0,0 0 695 0 0,0 0 342 0 0,0 0 70 0 0,0 0-45 0 0,0 0-245 0 0,3 0-110 0 0,7 1-66 0 0,0 1 1 0 0,0 0-1 0 0,0 0 1 0 0,18 7-1 0 0,20 5 69 0 0,10-2 101 0 0,81 5-1 0 0,-114-15-1359 0 0,0-1 359 0 0,32-1 0 0 0,-50 0-406 0 0,0-1 0 0 0,0 0 1 0 0,-1 0-1 0 0,1-1 0 0 0,0 0 0 0 0,-1 0 0 0 0,1 0 1 0 0,-1-1-1 0 0,9-4 0 0 0,-7 1-7496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5.612"/>
    </inkml:context>
    <inkml:brush xml:id="br0">
      <inkml:brushProperty name="width" value="0.05" units="cm"/>
      <inkml:brushProperty name="height" value="0.05" units="cm"/>
      <inkml:brushProperty name="color" value="#FFC114"/>
    </inkml:brush>
  </inkml:definitions>
  <inkml:trace contextRef="#ctx0" brushRef="#br0">1 1 1840 0 0,'0'0'291'0'0,"0"0"547"0"0,0 0 238 0 0,0 0 48 0 0,0 0-61 0 0,8 31 3065 0 0,-3-15-3480 0 0,0 0 0 0 0,-1 0 0 0 0,3 27 0 0 0,1 7-248 0 0,25 159 80 0 0,-29-112-536 0 0,1 0-74 0 0,2 13-133 0 0,-4-55-664 0 0,-1-29-3513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6.044"/>
    </inkml:context>
    <inkml:brush xml:id="br0">
      <inkml:brushProperty name="width" value="0.05" units="cm"/>
      <inkml:brushProperty name="height" value="0.05" units="cm"/>
      <inkml:brushProperty name="color" value="#FFC114"/>
    </inkml:brush>
  </inkml:definitions>
  <inkml:trace contextRef="#ctx0" brushRef="#br0">275 4 1376 0 0,'0'0'415'0'0,"0"0"1203"0"0,-8-1 4940 0 0,-5-1-4975 0 0,6 2-1393 0 0,1 0-1 0 0,-1 0 0 0 0,1 1 0 0 0,-1 0 1 0 0,1 0-1 0 0,0 0 0 0 0,-1 1 0 0 0,1 0 1 0 0,0 0-1 0 0,0 1 0 0 0,0 0 0 0 0,0 0 1 0 0,1 0-1 0 0,-1 0 0 0 0,1 1 0 0 0,0 0 1 0 0,0 0-1 0 0,0 1 0 0 0,-8 9 1 0 0,-18 19 404 0 0,23-24-472 0 0,-1-1 0 0 0,2 1 1 0 0,-1 0-1 0 0,-9 17 0 0 0,0 0-109 0 0,-4 7-16 0 0,17-25 3 0 0,0-1-12 0 0,4-6 10 0 0,0 0 0 0 0,-1 0 0 0 0,1 0 0 0 0,0 0 0 0 0,0 0 0 0 0,0 0 0 0 0,0 0-1 0 0,0 0 1 0 0,0 0 0 0 0,0 0 0 0 0,0 0 0 0 0,1 0 0 0 0,-1 0 0 0 0,0 0-1 0 0,1 0 1 0 0,-1 0 0 0 0,0 0 0 0 0,1-1 0 0 0,-1 1 0 0 0,1 0 0 0 0,0 0-1 0 0,-1 0 1 0 0,1-1 0 0 0,0 2 0 0 0,1 1 7 0 0,1 0 29 0 0,-1 1-1 0 0,1-1 0 0 0,0 0 0 0 0,-1 1 0 0 0,1-1 0 0 0,1 0 1 0 0,-1-1-1 0 0,0 1 0 0 0,1 0 0 0 0,0-1 0 0 0,3 2 0 0 0,50 22 287 0 0,-36-17-218 0 0,-8-3-37 0 0,31 13 59 0 0,78 25 1 0 0,-102-38-204 0 0,29 14 0 0 0,1 0 323 0 0,-35-14-164 0 0,-12-4-116 0 0,1-1 1 0 0,-1 0 0 0 0,1 1-1 0 0,-1-1 1 0 0,1-1 0 0 0,3 2-1 0 0,-6-3-22 0 0,-1 1 0 0 0,1 0 0 0 0,-1 0 0 0 0,0-1 0 0 0,1 1 0 0 0,-1 0-1 0 0,1-1 1 0 0,-1 1 0 0 0,0-1 0 0 0,0 1 0 0 0,1-1 0 0 0,-1 1 0 0 0,0 0-1 0 0,0-1 1 0 0,1 1 0 0 0,-1-1 0 0 0,0 1 0 0 0,0-1 0 0 0,0 1 0 0 0,0-1-1 0 0,0 1 1 0 0,0-2 0 0 0,1-6-5748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6.636"/>
    </inkml:context>
    <inkml:brush xml:id="br0">
      <inkml:brushProperty name="width" value="0.05" units="cm"/>
      <inkml:brushProperty name="height" value="0.05" units="cm"/>
      <inkml:brushProperty name="color" value="#FFC114"/>
    </inkml:brush>
  </inkml:definitions>
  <inkml:trace contextRef="#ctx0" brushRef="#br0">225 528 5064 0 0,'1'-12'528'0'0,"1"-2"195"0"0,-1-1 0 0 0,0 0 0 0 0,-1 1-1 0 0,-1-1 1 0 0,0 0 0 0 0,-1 1 0 0 0,-1-1 0 0 0,-4-15 0 0 0,4 21-436 0 0,0 0 0 0 0,0 0 1 0 0,-1 0-1 0 0,0 0 0 0 0,0 0 0 0 0,-1 1 1 0 0,0 0-1 0 0,-1 0 0 0 0,0 0 0 0 0,0 1 1 0 0,-1 0-1 0 0,1 0 0 0 0,-11-7 1 0 0,15 11-183 0 0,-1 1 0 0 0,0 0 1 0 0,0 0-1 0 0,0 0 0 0 0,0 1 1 0 0,0-1-1 0 0,0 1 1 0 0,0-1-1 0 0,0 1 0 0 0,-1 0 1 0 0,1 0-1 0 0,-1 0 1 0 0,1 1-1 0 0,0-1 0 0 0,-1 1 1 0 0,1 0-1 0 0,-1 0 1 0 0,1 0-1 0 0,-1 1 0 0 0,1-1 1 0 0,-5 2-1 0 0,6-2-64 0 0,-1 1 0 0 0,0 0-1 0 0,1 0 1 0 0,-1 0 0 0 0,0 0 0 0 0,1 0-1 0 0,-1 1 1 0 0,1-1 0 0 0,0 1-1 0 0,-1 0 1 0 0,1-1 0 0 0,0 1 0 0 0,0 0-1 0 0,0 0 1 0 0,-2 4 0 0 0,1-2-19 0 0,1 0-1 0 0,-1 1 1 0 0,1-1 0 0 0,0 1 0 0 0,1 0-1 0 0,-1-1 1 0 0,1 1 0 0 0,-1 6 0 0 0,0 10-47 0 0,0 0 0 0 0,2 0 1 0 0,3 30-1 0 0,-1-21 77 0 0,2 9-82 0 0,1 0 0 0 0,2 0-1 0 0,1 0 1 0 0,24 65-1 0 0,-29-95 21 0 0,0-1 0 0 0,0 0-1 0 0,1-1 1 0 0,0 1 0 0 0,1 0-1 0 0,-1-1 1 0 0,1 0-1 0 0,9 9 1 0 0,-12-14 7 0 0,0 0-1 0 0,0-1 1 0 0,1 1 0 0 0,-1-1 0 0 0,0 1-1 0 0,0-1 1 0 0,1 0 0 0 0,-1 0-1 0 0,0 0 1 0 0,1-1 0 0 0,-1 1-1 0 0,1 0 1 0 0,0-1 0 0 0,-1 0-1 0 0,1 1 1 0 0,-1-1 0 0 0,1 0-1 0 0,-1 0 1 0 0,1-1 0 0 0,0 1-1 0 0,-1-1 1 0 0,1 1 0 0 0,-1-1 0 0 0,1 0-1 0 0,-1 1 1 0 0,0-1 0 0 0,1-1-1 0 0,-1 1 1 0 0,0 0 0 0 0,1-1-1 0 0,-1 1 1 0 0,2-3 0 0 0,5-3-8 0 0,0-2 0 0 0,-1 1 1 0 0,0-1-1 0 0,-1 0 0 0 0,0 0 1 0 0,0-1-1 0 0,-1 0 0 0 0,0 0 1 0 0,-1-1-1 0 0,7-20 0 0 0,0-5 28 0 0,-2-1-1 0 0,-2 0 0 0 0,4-38 1 0 0,4-117 98 0 0,-10 96-76 0 0,-5-4 297 0 0,-1 57 78 0 0,-3 17-34 0 0,3 25-334 0 0,-1 0 1 0 0,1 0-1 0 0,0 1 0 0 0,0-1 1 0 0,0 0-1 0 0,0 0 0 0 0,-1 0 0 0 0,1 0 1 0 0,0 0-1 0 0,-1 1 0 0 0,1-1 1 0 0,-1 0-1 0 0,1 0 0 0 0,-1 1 1 0 0,1-1-1 0 0,-1 0 0 0 0,0 1 1 0 0,1-1-1 0 0,-1 0 0 0 0,0 1 0 0 0,1-1 1 0 0,-1 1-1 0 0,0-1 0 0 0,0 1 1 0 0,0-1-1 0 0,0 1 0 0 0,-1 1-10 0 0,1 1 1 0 0,0 0-1 0 0,-1-1 0 0 0,1 1 0 0 0,0 0 0 0 0,1 0 0 0 0,-1 0 0 0 0,0 0 0 0 0,0 0 0 0 0,1 0 0 0 0,-1 3 0 0 0,-1 0 67 0 0,-1 4-22 0 0,1-1-1 0 0,0 1 0 0 0,0 0 1 0 0,1 0-1 0 0,0 0 0 0 0,1 10 1 0 0,5 60-71 0 0,-2-36 17 0 0,6 52-499 0 0,32 139 0 0 0,-38-223-152 0 0,0 0-1 0 0,1 0 0 0 0,0-1 1 0 0,1 0-1 0 0,0 0 0 0 0,1 0 1 0 0,-1 0-1 0 0,2-1 1 0 0,0 0-1 0 0,0 0 0 0 0,16 15 1 0 0,-14-16-5440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1.619"/>
    </inkml:context>
    <inkml:brush xml:id="br0">
      <inkml:brushProperty name="width" value="0.05" units="cm"/>
      <inkml:brushProperty name="height" value="0.05" units="cm"/>
      <inkml:brushProperty name="color" value="#FFFFFF"/>
    </inkml:brush>
  </inkml:definitions>
  <inkml:trace contextRef="#ctx0" brushRef="#br0">164 153 11056 0 0,'-3'3'200'0'0,"1"0"0"0"0,-1-1 0 0 0,0 1 0 0 0,1 0 1 0 0,0 0-1 0 0,0 1 0 0 0,0-1 0 0 0,0 0 0 0 0,0 1 1 0 0,0-1-1 0 0,1 1 0 0 0,0 0 0 0 0,0-1 0 0 0,0 1 1 0 0,0 0-1 0 0,0 0 0 0 0,1-1 0 0 0,0 1 0 0 0,0 0 1 0 0,0 0-1 0 0,0 0 0 0 0,1 0 0 0 0,-1 0 0 0 0,1-1 1 0 0,0 1-1 0 0,0 0 0 0 0,0-1 0 0 0,1 1 0 0 0,-1 0 1 0 0,1-1-1 0 0,0 0 0 0 0,2 4 0 0 0,-2-3-201 0 0,1-1-1 0 0,-1 0 1 0 0,0 0-1 0 0,1 0 1 0 0,0 0-1 0 0,0-1 1 0 0,0 1-1 0 0,0-1 1 0 0,0 0-1 0 0,1 1 1 0 0,-1-1 0 0 0,0-1-1 0 0,1 1 1 0 0,0-1-1 0 0,-1 1 1 0 0,1-1-1 0 0,0 0 1 0 0,0 0-1 0 0,0-1 1 0 0,0 1-1 0 0,-1-1 1 0 0,1 0-1 0 0,0 0 1 0 0,0 0-1 0 0,0 0 1 0 0,0-1 0 0 0,0 1-1 0 0,0-1 1 0 0,6-2-1 0 0,-7 2-4 0 0,0 0 0 0 0,0-1 0 0 0,0 1 1 0 0,0 0-1 0 0,0-1 0 0 0,0 0 0 0 0,-1 0 0 0 0,1 1 0 0 0,-1-2 0 0 0,1 1 0 0 0,-1 0 0 0 0,0 0 0 0 0,0-1 1 0 0,0 1-1 0 0,0-1 0 0 0,3-5 0 0 0,-3 4 6 0 0,0 0 1 0 0,-1-1-1 0 0,1 0 0 0 0,-1 1 1 0 0,0-1-1 0 0,0 0 1 0 0,-1 0-1 0 0,1 0 0 0 0,-1 0 1 0 0,-1-6-1 0 0,0 2 50 0 0,0 0 1 0 0,-1 0-1 0 0,0 0 0 0 0,0 0 0 0 0,-1 0 0 0 0,0 1 0 0 0,-1 0 0 0 0,0-1 0 0 0,0 1 0 0 0,-1 0 0 0 0,-9-12 0 0 0,-3 0 90 0 0,7 7-301 0 0,-23-21-1 0 0,29 30 143 0 0,-1 1-1 0 0,1-1 0 0 0,-1 1 1 0 0,1 0-1 0 0,-1 1 0 0 0,0-1 1 0 0,0 1-1 0 0,-1 0 0 0 0,-8-2 0 0 0,11 3 84 0 0,0 1-1 0 0,1 0 1 0 0,-1 0-1 0 0,0 0 0 0 0,0 0 1 0 0,0 1-1 0 0,0-1 1 0 0,0 1-1 0 0,0 0 0 0 0,0 0 1 0 0,1 0-1 0 0,-1 0 0 0 0,0 0 1 0 0,1 1-1 0 0,-1-1 1 0 0,1 1-1 0 0,-5 3 0 0 0,2-1-10 0 0,0 0-1 0 0,1 1 0 0 0,-1-1 0 0 0,1 1 0 0 0,0 0 1 0 0,0 0-1 0 0,-3 6 0 0 0,-2 6 131 0 0,1 0 0 0 0,0 1 0 0 0,1-1 0 0 0,1 2-1 0 0,-7 35 1 0 0,9-33-361 0 0,2 0-1 0 0,0 1 0 0 0,2 30 0 0 0,1-41 173 0 0,0 0-1 0 0,0 0 1 0 0,2-1-1 0 0,-1 1 1 0 0,1-1 0 0 0,1 1-1 0 0,0-1 1 0 0,8 15-1 0 0,-10-23-27 0 0,0 1 0 0 0,0-1 0 0 0,1 0 0 0 0,-1 1 0 0 0,1-1 0 0 0,-1 0 1 0 0,1 0-1 0 0,-1 0 0 0 0,1-1 0 0 0,0 1 0 0 0,0-1 0 0 0,0 0 0 0 0,0 1 0 0 0,0-1 0 0 0,0-1 0 0 0,1 1 0 0 0,-1 0 0 0 0,0-1 0 0 0,0 1 0 0 0,0-1 0 0 0,1 0 1 0 0,-1 0-1 0 0,0-1 0 0 0,0 1 0 0 0,1 0 0 0 0,-1-1 0 0 0,0 0 0 0 0,0 0 0 0 0,0 0 0 0 0,6-3 0 0 0,15-12-2999 0 0,-12 6-2732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7.104"/>
    </inkml:context>
    <inkml:brush xml:id="br0">
      <inkml:brushProperty name="width" value="0.05" units="cm"/>
      <inkml:brushProperty name="height" value="0.05" units="cm"/>
      <inkml:brushProperty name="color" value="#FFC114"/>
    </inkml:brush>
  </inkml:definitions>
  <inkml:trace contextRef="#ctx0" brushRef="#br0">101 0 9528 0 0,'-3'4'860'0'0,"1"-1"-692"0"0,-1 0 1 0 0,1 0 0 0 0,-1 0-1 0 0,0 0 1 0 0,0 0-1 0 0,-5 3 1 0 0,-6 8 2112 0 0,8-6-1921 0 0,0 1 1 0 0,1 0-1 0 0,-1 0 1 0 0,2 1-1 0 0,-1-1 1 0 0,1 1-1 0 0,1 0 0 0 0,0 0 1 0 0,0 0-1 0 0,1 1 1 0 0,-1 15-1 0 0,-2 33-146 0 0,3-46-179 0 0,1 0 0 0 0,0 1 1 0 0,1-1-1 0 0,0 1 0 0 0,4 20 0 0 0,-2-24-50 0 0,0 3-124 0 0,1 0 1 0 0,1 0-1 0 0,10 23 0 0 0,-13-33 119 0 0,0 0 1 0 0,0-1-1 0 0,1 1 0 0 0,-1-1 0 0 0,1 1 1 0 0,0-1-1 0 0,0 0 0 0 0,0 0 1 0 0,0 0-1 0 0,0 0 0 0 0,0 0 1 0 0,0 0-1 0 0,1-1 0 0 0,-1 1 1 0 0,0-1-1 0 0,1 1 0 0 0,0-1 1 0 0,-1 0-1 0 0,1 0 0 0 0,0 0 1 0 0,0 0-1 0 0,-1-1 0 0 0,1 1 0 0 0,5-1 1 0 0,-4 0 63 0 0,1-1 0 0 0,-1 0 0 0 0,0 0 1 0 0,0 0-1 0 0,0-1 0 0 0,0 1 0 0 0,0-1 0 0 0,0 0 0 0 0,0 0 1 0 0,-1-1-1 0 0,1 1 0 0 0,-1-1 0 0 0,1 1 0 0 0,-1-1 1 0 0,0 0-1 0 0,5-7 0 0 0,-2 3-26 0 0,0-1 0 0 0,0 0-1 0 0,0-1 1 0 0,-1 0 0 0 0,-1 0 0 0 0,5-10 0 0 0,0-9 245 0 0,-1 0 1 0 0,-1-1 0 0 0,5-55-1 0 0,-11 75-174 0 0,-1 0 1 0 0,0-1-1 0 0,-1 1 0 0 0,1 0 0 0 0,-2-1 0 0 0,1 1 0 0 0,-2 0 0 0 0,1 0 0 0 0,-1 0 0 0 0,-6-14 0 0 0,8 22 87 0 0,1 1 0 0 0,-1-5 473 0 0,-1 9-508 0 0,1 14-99 0 0,21 140 14 0 0,2-38-434 0 0,-17-84 165 0 0,-5-28 132 0 0,1-1 0 0 0,0 0 1 0 0,1 0-1 0 0,-1 1 0 0 0,1-1 0 0 0,4 7 0 0 0,9 28-1894 0 0,-2-47-1116 0 0,-4 2-2653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7.506"/>
    </inkml:context>
    <inkml:brush xml:id="br0">
      <inkml:brushProperty name="width" value="0.05" units="cm"/>
      <inkml:brushProperty name="height" value="0.05" units="cm"/>
      <inkml:brushProperty name="color" value="#FFC114"/>
    </inkml:brush>
  </inkml:definitions>
  <inkml:trace contextRef="#ctx0" brushRef="#br0">49 79 10336 0 0,'-10'6'233'0'0,"8"-5"39"0"0,0 0 15 0 0,-3 3-162 0 0,4-3-117 0 0,-1 0 1 0 0,1 0 0 0 0,-1 0-1 0 0,0 0 1 0 0,1 0-1 0 0,0 1 1 0 0,-1-1-1 0 0,1 0 1 0 0,0 1 0 0 0,-1-1-1 0 0,1 1 1 0 0,0-1-1 0 0,0 1 1 0 0,0 0-1 0 0,1-1 1 0 0,-1 1-1 0 0,0 0 1 0 0,1 0 0 0 0,-1-1-1 0 0,1 1 1 0 0,-1 0-1 0 0,1 0 1 0 0,0 0-1 0 0,0 0 1 0 0,0 0 0 0 0,0-1-1 0 0,0 1 1 0 0,0 0-1 0 0,0 0 1 0 0,1 3-1 0 0,1 6 366 0 0,-1 0-1 0 0,0 0 0 0 0,-1 0 1 0 0,-1 0-1 0 0,0 1 0 0 0,-2 13 1 0 0,1-15-244 0 0,0 0 1 0 0,1 0-1 0 0,0 1 1 0 0,1-1-1 0 0,1 0 1 0 0,-1 1-1 0 0,4 14 1 0 0,-1-18-106 0 0,-1 0 1 0 0,-1 0-1 0 0,1-1 1 0 0,-1 1 0 0 0,0 0-1 0 0,-1 0 1 0 0,0 0-1 0 0,0 0 1 0 0,-2 14 0 0 0,2-17-22 0 0,0-1 0 0 0,0 0 1 0 0,0 1-1 0 0,0-1 0 0 0,1 0 1 0 0,-1 1-1 0 0,1-1 0 0 0,0 0 1 0 0,0 1-1 0 0,3 4 1 0 0,-3-4-4 0 0,1-1 1 0 0,-1 1-1 0 0,0 0 1 0 0,0 0 0 0 0,0 0-1 0 0,0 0 1 0 0,-1-1-1 0 0,0 1 1 0 0,0 6 0 0 0,0-8-2 0 0,0-1 0 0 0,0 0 0 0 0,0 0 0 0 0,0 0 0 0 0,0 1 0 0 0,1-1 0 0 0,-1 0 0 0 0,0 0 0 0 0,0 1 0 0 0,1-1 0 0 0,-1 0 0 0 0,1 0 0 0 0,-1 0 0 0 0,1 0 0 0 0,-1 0 0 0 0,1 0 0 0 0,1 2 0 0 0,4 5 0 0 0,-6-8 0 0 0,0 0 0 0 0,0 0 0 0 0,0 0 0 0 0,0 0 0 0 0,0 0 0 0 0,0 0 0 0 0,1 0 0 0 0,-1 0 0 0 0,0 0 0 0 0,0 0 0 0 0,0 0 0 0 0,0 1 0 0 0,0-1 0 0 0,0 0 0 0 0,0 0 0 0 0,1 0 0 0 0,-1 0 0 0 0,0 0 0 0 0,0 0 0 0 0,0 0 0 0 0,0-1 0 0 0,0 1 0 0 0,0 0 0 0 0,0 0 0 0 0,0 0 0 0 0,1 0 0 0 0,-1 0 0 0 0,0 0 0 0 0,0 0 0 0 0,0 0 0 0 0,0 0 0 0 0,0 0 0 0 0,0 0 0 0 0,0 0 0 0 0,0 0 0 0 0,0 0 0 0 0,0 0 0 0 0,1-1 0 0 0,-1 1 0 0 0,0 0 0 0 0,0 0 0 0 0,0 0 0 0 0,0 0 0 0 0,0 0 0 0 0,0 0 0 0 0,0 0 0 0 0,0 0 0 0 0,0-1 0 0 0,0 1 0 0 0,0 0 0 0 0,0 0 0 0 0,0 0 0 0 0,0 0 0 0 0,0 0 0 0 0,0 0 0 0 0,0 0 0 0 0,0 0 0 0 0,0-1 0 0 0,0 1 0 0 0,0 0 0 0 0,-3-4 0 0 0,3 3 0 0 0,-1 0 0 0 0,1 1 0 0 0,-1-1 0 0 0,1 0 0 0 0,-1 1 0 0 0,1-1 0 0 0,-1 0 0 0 0,1 0 0 0 0,0 0 0 0 0,-1 0 0 0 0,1 1 0 0 0,0-1 0 0 0,0 0 0 0 0,0 0 0 0 0,0 0 0 0 0,0 0 0 0 0,0 0 0 0 0,0 1 0 0 0,0-1 0 0 0,0 0 0 0 0,0 0 0 0 0,0 0 0 0 0,1-1 0 0 0,5-8-2 0 0,-5 8 3 0 0,0 0 0 0 0,1 0 0 0 0,-1 0 1 0 0,0 0-1 0 0,0 0 0 0 0,-1 0 0 0 0,1 0 1 0 0,0 0-1 0 0,-1-1 0 0 0,1-3 1 0 0,-2-10 35 0 0,0 13-27 0 0,1 0-1 0 0,0 0 0 0 0,-1 0 1 0 0,1 0-1 0 0,0 0 1 0 0,1 0-1 0 0,-1 1 1 0 0,1-1-1 0 0,0-4 1 0 0,36-90 255 0 0,-31 75-163 0 0,1 0 0 0 0,1 1 0 0 0,0 0 0 0 0,21-34 1 0 0,-20 40-1 0 0,0-1 0 0 0,6-20 0 0 0,-8 21 60 0 0,-1 0 0 0 0,15-22 0 0 0,-18 33-81 0 0,0 0 1 0 0,0 0 0 0 0,1 0 0 0 0,-1 0 0 0 0,1 1 0 0 0,0-1-1 0 0,0 1 1 0 0,0 0 0 0 0,1 0 0 0 0,-1 1 0 0 0,1-1 0 0 0,6-2-1 0 0,-10 5-46 0 0,0 0 0 0 0,1 0 0 0 0,-1 0 0 0 0,0 1 0 0 0,0-1 0 0 0,0 0 0 0 0,0 1 0 0 0,0-1 0 0 0,1 1 0 0 0,-1-1 0 0 0,0 1 0 0 0,0-1 0 0 0,0 1 0 0 0,0 0 0 0 0,0-1 0 0 0,-1 1 0 0 0,2 1 0 0 0,13 12 127 0 0,-15-14-154 0 0,1 1 12 0 0,0 1-1 0 0,0-1 1 0 0,0 1-1 0 0,0 0 0 0 0,-1-1 1 0 0,1 1-1 0 0,0 0 0 0 0,-1 0 1 0 0,1-1-1 0 0,-1 1 0 0 0,0 0 1 0 0,1 0-1 0 0,-1 0 1 0 0,0-1-1 0 0,0 1 0 0 0,-1 3 1 0 0,4 19 138 0 0,0-14-103 0 0,0 0-1 0 0,0 0 1 0 0,-1 0-1 0 0,0 1 1 0 0,-1-1-1 0 0,0 11 1 0 0,6 82 121 0 0,0-1-83 0 0,-6-98-87 0 0,-1 1 1 0 0,1-1-1 0 0,-1 0 1 0 0,1 0-1 0 0,1 0 0 0 0,-1 0 1 0 0,3 4-1 0 0,-3-4-22 0 0,1 0 0 0 0,-1 0 0 0 0,0 0 0 0 0,0 0 0 0 0,0 0 0 0 0,0 0 0 0 0,0 6 0 0 0,-1-7-52 0 0,0-1 1 0 0,0 1 0 0 0,0 0 0 0 0,0 0-1 0 0,1 0 1 0 0,-1-1 0 0 0,1 1-1 0 0,0 0 1 0 0,0-1 0 0 0,0 1-1 0 0,0-1 1 0 0,0 1 0 0 0,1-1 0 0 0,-1 1-1 0 0,1-1 1 0 0,-1 0 0 0 0,1 0-1 0 0,3 4 1 0 0,-3-5-1244 0 0,-2-1-3058 0 0,0 0-1309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7.880"/>
    </inkml:context>
    <inkml:brush xml:id="br0">
      <inkml:brushProperty name="width" value="0.05" units="cm"/>
      <inkml:brushProperty name="height" value="0.05" units="cm"/>
      <inkml:brushProperty name="color" value="#FFC114"/>
    </inkml:brush>
  </inkml:definitions>
  <inkml:trace contextRef="#ctx0" brushRef="#br0">153 181 2304 0 0,'9'-1'28'0'0,"13"-5"128"0"0,-22 6-154 0 0,1-1-1 0 0,0 1 1 0 0,-1-1 0 0 0,1 0-1 0 0,0 1 1 0 0,-1-1 0 0 0,1 0-1 0 0,-1 1 1 0 0,1-1 0 0 0,-1 0-1 0 0,1 0 1 0 0,-1 0 0 0 0,0 1-1 0 0,1-1 1 0 0,-1 0 0 0 0,0 0-1 0 0,0 0 1 0 0,1 0 0 0 0,-1 0-1 0 0,0 0 1 0 0,0 0 0 0 0,0 1-1 0 0,0-3 1 0 0,2-15 1307 0 0,-1 16-1003 0 0,-1 1 0 0 0,1-1 0 0 0,-1 1 0 0 0,0-1 0 0 0,0 1 0 0 0,1-1-1 0 0,-1 0 1 0 0,0 1 0 0 0,-1-1 0 0 0,1 0 0 0 0,0 1 0 0 0,0-1 0 0 0,-1 1 0 0 0,1-1 0 0 0,-1 0 0 0 0,1 1 0 0 0,-1-1 0 0 0,0 1 0 0 0,-1-2 0 0 0,2 2-190 0 0,0 1 1 0 0,-1-1-1 0 0,1 0 0 0 0,-1 0 1 0 0,1 1-1 0 0,0-1 1 0 0,0 0-1 0 0,-1 0 0 0 0,1 1 1 0 0,0-1-1 0 0,0 0 1 0 0,0 0-1 0 0,0 1 0 0 0,0-1 1 0 0,0 0-1 0 0,0 0 1 0 0,0 0-1 0 0,0 1 0 0 0,0-1 1 0 0,0 0-1 0 0,1 0 1 0 0,-1 0-1 0 0,0 1 0 0 0,0-1 1 0 0,1-1-1 0 0,0 1-89 0 0,-1 1 0 0 0,1-1-1 0 0,-1 0 1 0 0,0 0 0 0 0,0 1-1 0 0,1-1 1 0 0,-1 0 0 0 0,0 0-1 0 0,0 0 1 0 0,0 1 0 0 0,0-1-1 0 0,0 0 1 0 0,0 0 0 0 0,0 0-1 0 0,0 1 1 0 0,0-1 0 0 0,0 0-1 0 0,0 0 1 0 0,-1 0 0 0 0,1 1-1 0 0,0-1 1 0 0,-1 0 0 0 0,1 0-1 0 0,-1 0 1 0 0,-7-11 185 0 0,6 10-150 0 0,1 1 0 0 0,0-1 0 0 0,-1 0 0 0 0,1 0 0 0 0,0 0 0 0 0,0 0 0 0 0,0 0 0 0 0,1 0 0 0 0,-1 0 0 0 0,-1-4 1 0 0,2 5 0 0 0,0-1 1 0 0,-1 1 0 0 0,0 0 0 0 0,1 0 0 0 0,-1-1 0 0 0,0 1-1 0 0,1 0 1 0 0,-1 0 0 0 0,0 0 0 0 0,0 0 0 0 0,0 0-1 0 0,0 0 1 0 0,0 0 0 0 0,0 0 0 0 0,0 1 0 0 0,0-1 0 0 0,0 0-1 0 0,-1 1 1 0 0,1-1 0 0 0,0 1 0 0 0,0-1 0 0 0,-1 1 0 0 0,1-1-1 0 0,0 1 1 0 0,0 0 0 0 0,-4-1 0 0 0,-39 0 1327 0 0,35 1-1207 0 0,6 0-127 0 0,1 0 0 0 0,-1 1 0 0 0,0-1 0 0 0,1 1 0 0 0,-1-1 0 0 0,1 1 0 0 0,-1 0 0 0 0,1 0 0 0 0,-1 0 0 0 0,1 0 0 0 0,0 0 0 0 0,0 1-1 0 0,-1-1 1 0 0,1 1 0 0 0,0 0 0 0 0,0-1 0 0 0,1 1 0 0 0,-1 0 0 0 0,0 0 0 0 0,1 0 0 0 0,-2 3 0 0 0,-3 4 15 0 0,1 0 1 0 0,0 1-1 0 0,-6 18 1 0 0,4-11-139 0 0,6-14 61 0 0,1 0 0 0 0,-1 0 0 0 0,1 1 0 0 0,-1-1 0 0 0,1 0 0 0 0,0 0 0 0 0,0 0-1 0 0,1 1 1 0 0,-1-1 0 0 0,1 0 0 0 0,-1 0 0 0 0,2 4 0 0 0,3 22-9 0 0,-6-17 16 0 0,2 0-1 0 0,0 0 1 0 0,0-1 0 0 0,1 1-1 0 0,0 0 1 0 0,6 18-1 0 0,10 37 113 0 0,-14-47-169 0 0,12 36 0 0 0,-4-30-123 0 0,-8-19 96 0 0,-1 0 0 0 0,0 0 0 0 0,0 1 0 0 0,-1-1 1 0 0,3 11-1 0 0,-5-17 80 0 0,6 30-368 0 0,-4-29 347 0 0,-1 0-1 0 0,0 0 0 0 0,1 0 0 0 0,-1-1 0 0 0,1 1 0 0 0,-1 0 1 0 0,1-1-1 0 0,0 0 0 0 0,0 1 0 0 0,-1-1 0 0 0,5 2 0 0 0,-2-1 91 0 0,-1 0-231 0 0,-1 0 0 0 0,1 0 0 0 0,0-1 0 0 0,0 0 0 0 0,0 1 0 0 0,0-1 0 0 0,1-1 0 0 0,5 2 0 0 0,14-1-474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8.369"/>
    </inkml:context>
    <inkml:brush xml:id="br0">
      <inkml:brushProperty name="width" value="0.05" units="cm"/>
      <inkml:brushProperty name="height" value="0.05" units="cm"/>
      <inkml:brushProperty name="color" value="#FFC114"/>
    </inkml:brush>
  </inkml:definitions>
  <inkml:trace contextRef="#ctx0" brushRef="#br0">442 164 10136 0 0,'-1'0'35'0'0,"1"0"1"0"0,-1 0-1 0 0,1 0 1 0 0,-1 0-1 0 0,0 0 1 0 0,1 0-1 0 0,-1 0 0 0 0,1 0 1 0 0,-1 0-1 0 0,0 0 1 0 0,1-1-1 0 0,-1 1 1 0 0,1 0-1 0 0,-1 0 1 0 0,1 0-1 0 0,-1-1 1 0 0,1 1-1 0 0,-1 0 1 0 0,1-1-1 0 0,-1 1 1 0 0,1-1-1 0 0,-1 1 1 0 0,1 0-1 0 0,-1-1 1 0 0,1 1-1 0 0,0-1 0 0 0,-1 1 1 0 0,1-2-1 0 0,-1 1-25 0 0,1 0-1 0 0,-1 0 1 0 0,0 1-1 0 0,1-1 1 0 0,-1 0-1 0 0,0 0 1 0 0,1 0-1 0 0,-1 1 1 0 0,0-1-1 0 0,0 0 1 0 0,0 1-1 0 0,0-1 1 0 0,-1 0-1 0 0,-3-1 65 0 0,3 1-5 0 0,1 1 0 0 0,-1-1 0 0 0,0 0 1 0 0,1 0-1 0 0,-1 0 0 0 0,0 0 0 0 0,1 0 0 0 0,-1 0 1 0 0,1 0-1 0 0,0 0 0 0 0,-1-1 0 0 0,1 1 0 0 0,0 0 0 0 0,0-1 1 0 0,0 1-1 0 0,0-1 0 0 0,0 0 0 0 0,0 1 0 0 0,0-1 0 0 0,0-3 1 0 0,-1 3 23 0 0,1 0 1 0 0,0 0 0 0 0,-1-1 0 0 0,0 1 0 0 0,1 0 0 0 0,-1 0 0 0 0,0 0 0 0 0,0 1-1 0 0,0-1 1 0 0,0 0 0 0 0,0 1 0 0 0,-1-1 0 0 0,-3-1 0 0 0,3 2 15 0 0,0-1 1 0 0,0 0-1 0 0,1 0 1 0 0,-1 0-1 0 0,1 0 1 0 0,-1 0-1 0 0,1 0 1 0 0,0-1-1 0 0,-3-2 1 0 0,4 3-33 0 0,0 0 0 0 0,-1 0 1 0 0,1 0-1 0 0,-1 1 0 0 0,0-1 1 0 0,1 1-1 0 0,-1-1 0 0 0,0 1 0 0 0,0-1 1 0 0,0 1-1 0 0,0 0 0 0 0,-4-2 0 0 0,-13-9 521 0 0,15 8-483 0 0,-1 1-1 0 0,1 0 0 0 0,-1 1 1 0 0,1-1-1 0 0,-1 1 0 0 0,0 0 1 0 0,0 0-1 0 0,0 0 0 0 0,0 0 0 0 0,0 1 1 0 0,-1 0-1 0 0,1 0 0 0 0,0 1 1 0 0,-6-1-1 0 0,0 1 135 0 0,0 0 0 0 0,0 1 0 0 0,0 0 0 0 0,0 0 0 0 0,-22 7-1 0 0,28-6-229 0 0,-1 0-1 0 0,1 1 1 0 0,0 0-1 0 0,0 0 0 0 0,0 0 1 0 0,0 1-1 0 0,0-1 1 0 0,1 1-1 0 0,0 0 0 0 0,0 1 1 0 0,0-1-1 0 0,0 1 1 0 0,1-1-1 0 0,-1 1 1 0 0,1 0-1 0 0,-4 11 0 0 0,0-2 19 0 0,2 0-1 0 0,0 1 1 0 0,1 0-1 0 0,1 0 1 0 0,-3 23-1 0 0,3 11-422 0 0,6 93-1 0 0,-3-130 352 0 0,3 9-139 0 0,8 38 0 0 0,1-2 34 0 0,-12-52 127 0 0,1-1-1 0 0,1 1 0 0 0,-1 0 0 0 0,1-1 0 0 0,-1 0 0 0 0,1 1 1 0 0,1-1-1 0 0,-1 0 0 0 0,0 0 0 0 0,1 0 0 0 0,0 0 0 0 0,0-1 1 0 0,0 1-1 0 0,0-1 0 0 0,8 6 0 0 0,-10-8 2 0 0,0-1 0 0 0,1 1 0 0 0,-1 0 0 0 0,1-1 0 0 0,-1 1 0 0 0,1-1 0 0 0,-1 1 0 0 0,1-1 0 0 0,0 0 0 0 0,-1 0 0 0 0,1 0 0 0 0,-1 0 0 0 0,1 0 0 0 0,0 0 0 0 0,-1 0 0 0 0,1 0 0 0 0,-1-1 0 0 0,1 1 0 0 0,-1-1 0 0 0,1 1 0 0 0,-1-1 0 0 0,1 1 0 0 0,-1-1 0 0 0,1 0 0 0 0,-1 0 0 0 0,0 0 0 0 0,0 0 0 0 0,1 0 0 0 0,-1 0 0 0 0,0 0 0 0 0,1-2 0 0 0,5-4-48 0 0,0-1 0 0 0,-1 0 0 0 0,10-16 0 0 0,-9 12 25 0 0,5-11-37 0 0,21-49-1 0 0,-9 16 74 0 0,-6 15-3 0 0,-16 33 18 0 0,1 0-1 0 0,0 1 0 0 0,0-1 1 0 0,1 1-1 0 0,0 0 0 0 0,0 0 0 0 0,0 1 1 0 0,1-1-1 0 0,0 1 0 0 0,1 0 0 0 0,8-8 1 0 0,-12 12 23 0 0,1 0 0 0 0,0 1-1 0 0,0-1 1 0 0,-1 0 0 0 0,1 1 0 0 0,0 0 0 0 0,0-1 0 0 0,7 0 0 0 0,-9 2-29 0 0,0 0 1 0 0,0 0-1 0 0,0 0 0 0 0,0 0 1 0 0,0 0-1 0 0,0 0 1 0 0,0 0-1 0 0,0 0 1 0 0,0 1-1 0 0,-1-1 1 0 0,1 0-1 0 0,0 1 1 0 0,0-1-1 0 0,0 1 1 0 0,0-1-1 0 0,0 1 1 0 0,0-1-1 0 0,-1 1 1 0 0,1 0-1 0 0,0-1 1 0 0,-1 1-1 0 0,1 0 1 0 0,0-1-1 0 0,-1 1 1 0 0,1 0-1 0 0,-1 0 0 0 0,1 0 1 0 0,-1 0-1 0 0,1 0 1 0 0,0 1-1 0 0,13 23 143 0 0,-12-22-146 0 0,0-1 0 0 0,0 1 0 0 0,0 0 0 0 0,0 0 0 0 0,-1 0 0 0 0,0 0 0 0 0,1 0 0 0 0,-1 0 0 0 0,0 0 0 0 0,-1 0 0 0 0,1 1 0 0 0,0-1 0 0 0,-1 0 0 0 0,0 4 0 0 0,5 45 18 0 0,-3-43-80 0 0,-1 1 1 0 0,0-1-1 0 0,0 0 0 0 0,-1 1 1 0 0,-1-1-1 0 0,-2 17 0 0 0,3-24 15 0 0,0-1-1 0 0,0 1 0 0 0,0 0 0 0 0,0-1 0 0 0,0 1 1 0 0,0-1-1 0 0,1 1 0 0 0,-1-1 0 0 0,0 1 0 0 0,1-1 1 0 0,-1 1-1 0 0,2 1 0 0 0,-2-3-246 0 0,1 1 0 0 0,-1 0 0 0 0,0 0 0 0 0,1 0 1 0 0,-1 0-1 0 0,0 0 0 0 0,0 0 0 0 0,1 0 0 0 0,-1 0 0 0 0,0 0 0 0 0,0-1 0 0 0,0 1 1 0 0,0 0-1 0 0,0 0 0 0 0,0 0 0 0 0,-1 0 0 0 0,1 0 0 0 0,-1 1 0 0 0,-5 3-5327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38.788"/>
    </inkml:context>
    <inkml:brush xml:id="br0">
      <inkml:brushProperty name="width" value="0.05" units="cm"/>
      <inkml:brushProperty name="height" value="0.05" units="cm"/>
      <inkml:brushProperty name="color" value="#FFC114"/>
    </inkml:brush>
  </inkml:definitions>
  <inkml:trace contextRef="#ctx0" brushRef="#br0">1 91 10800 0 0,'0'0'496'0'0,"4"11"157"0"0,-6 6-636 0 0,2-15-13 0 0,-1-1-1 0 0,1 1 1 0 0,0-1 0 0 0,-1 1 0 0 0,1-1 0 0 0,0 1 0 0 0,0-1-1 0 0,0 1 1 0 0,0-1 0 0 0,0 1 0 0 0,1-1 0 0 0,-1 2 0 0 0,1 0 20 0 0,0 1 62 0 0,1 1 0 0 0,-1-1-1 0 0,-1 1 1 0 0,1-1 0 0 0,-1 1-1 0 0,1-1 1 0 0,-1 1 0 0 0,0-1-1 0 0,-2 9 1 0 0,2-7 25 0 0,-1-1 0 0 0,2 1 1 0 0,-1-1-1 0 0,1 1 0 0 0,0-1 0 0 0,0 1 1 0 0,3 10-1 0 0,-2-9 53 0 0,0 0 0 0 0,0 0 0 0 0,-1 1 0 0 0,1 8 1 0 0,-3 41 433 0 0,4 104-362 0 0,-3-144-199 0 0,0-15-30 0 0,0 0 0 0 0,0 0 0 0 0,0 0 0 0 0,0 1 0 0 0,0-1 0 0 0,0 0 0 0 0,1 0 0 0 0,-1 0 0 0 0,1 0 0 0 0,-1 1 0 0 0,1-1 0 0 0,1 2 0 0 0,7-30 47 0 0,-9 26-54 0 0,6-29-50 0 0,5-43 1 0 0,-9 61 39 0 0,0-1 0 0 0,0 0 1 0 0,5-10-1 0 0,4-22-4 0 0,-2-1 6 0 0,3 1 0 0 0,24-61 0 0 0,-32 94 145 0 0,2 0 1 0 0,-1 0 0 0 0,1 0 0 0 0,1 1 0 0 0,0 0-1 0 0,0 0 1 0 0,10-9 0 0 0,-13 15-31 0 0,0 0 1 0 0,1 0-1 0 0,-1 0 0 0 0,1 0 1 0 0,0 1-1 0 0,0 0 0 0 0,0 0 0 0 0,0 0 1 0 0,1 1-1 0 0,-1-1 0 0 0,1 1 1 0 0,0 1-1 0 0,0-1 0 0 0,0 1 1 0 0,-1 0-1 0 0,10 0 0 0 0,-12 1-55 0 0,0 1 1 0 0,1-1-1 0 0,-1 1 1 0 0,1 0-1 0 0,-1 1 0 0 0,0-1 1 0 0,0 0-1 0 0,0 1 0 0 0,0 0 1 0 0,0 0-1 0 0,0 0 1 0 0,0 0-1 0 0,0 0 0 0 0,-1 0 1 0 0,1 1-1 0 0,-1-1 0 0 0,0 1 1 0 0,0 0-1 0 0,0 0 0 0 0,0 0 1 0 0,0 0-1 0 0,0 0 1 0 0,1 4-1 0 0,1 2 28 0 0,0 0 0 0 0,-1 0 0 0 0,1 0 0 0 0,-2 1 0 0 0,1 0 0 0 0,-2-1 0 0 0,2 14 0 0 0,1 41 119 0 0,1 77 0 0 0,-8-70-696 0 0,11 123 0 0 0,-4-176-4285 0 0,0-2-1615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0.316"/>
    </inkml:context>
    <inkml:brush xml:id="br0">
      <inkml:brushProperty name="width" value="0.05" units="cm"/>
      <inkml:brushProperty name="height" value="0.05" units="cm"/>
      <inkml:brushProperty name="color" value="#FFC114"/>
    </inkml:brush>
  </inkml:definitions>
  <inkml:trace contextRef="#ctx0" brushRef="#br0">39 240 456 0 0,'-9'8'1200'0'0,"8"-18"1314"0"0,1-10-3076 0 0,-1 12 460 0 0,1 1-1 0 0,-1 0 1 0 0,2-14 0 0 0,1-6 1987 0 0,-6 18-1458 0 0,1 2 2062 0 0,2 3 4517 0 0,-11 26-6406 0 0,8 13-468 0 0,-1 47 0 0 0,5-68-111 0 0,1 1 0 0 0,1-1 0 0 0,0 1 0 0 0,1-1 0 0 0,0 0 0 0 0,7 15 0 0 0,-6-18-15 0 0,1-1 0 0 0,0 0 0 0 0,0 0 1 0 0,1 0-1 0 0,1-1 0 0 0,-1 1 0 0 0,2-2 0 0 0,-1 1 1 0 0,1-1-1 0 0,1 0 0 0 0,16 12 0 0 0,-20-17-8 0 0,0 1 1 0 0,0-1-1 0 0,0-1 0 0 0,1 1 0 0 0,0-1 1 0 0,-1 0-1 0 0,1 0 0 0 0,0-1 0 0 0,0 1 1 0 0,0-1-1 0 0,0-1 0 0 0,0 1 0 0 0,0-1 1 0 0,0 0-1 0 0,0 0 0 0 0,0-1 0 0 0,0 0 1 0 0,0 0-1 0 0,0 0 0 0 0,0-1 0 0 0,-1 0 1 0 0,1 0-1 0 0,0 0 0 0 0,5-4 1 0 0,-3 1 1 0 0,0-1 0 0 0,0 1 0 0 0,0-1 0 0 0,-1-1 0 0 0,0 0 0 0 0,0 0 0 0 0,-1 0 0 0 0,0-1 0 0 0,0 0 0 0 0,0 0 0 0 0,-1 0 0 0 0,-1-1 0 0 0,1 1 0 0 0,-2-1 0 0 0,1 0 0 0 0,-1-1 0 0 0,0 1 0 0 0,2-16 0 0 0,-2 10 4 0 0,10-44 200 0 0,-2-1 1 0 0,4-104 0 0 0,-20 112 432 0 0,5 51-523 0 0,0 1 36 0 0,0 0 12 0 0,0 0 4 0 0,-2 9 162 0 0,1 8-142 0 0,2 0 0 0 0,0-1-1 0 0,1 1 1 0 0,8 29 0 0 0,-8-33-107 0 0,40 163-123 0 0,-39-163-34 0 0,2 10-315 0 0,13 33 0 0 0,-11-37-175 0 0,-6-3-28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0.876"/>
    </inkml:context>
    <inkml:brush xml:id="br0">
      <inkml:brushProperty name="width" value="0.05" units="cm"/>
      <inkml:brushProperty name="height" value="0.05" units="cm"/>
      <inkml:brushProperty name="color" value="#FFC114"/>
    </inkml:brush>
  </inkml:definitions>
  <inkml:trace contextRef="#ctx0" brushRef="#br0">139 1 10280 0 0,'-1'6'143'0'0,"0"0"1"0"0,0 0 0 0 0,1 0-1 0 0,0 0 1 0 0,0 0 0 0 0,1 0-1 0 0,-1 0 1 0 0,1 0 0 0 0,0 0-1 0 0,3 8 1 0 0,4 24 740 0 0,14 71-316 0 0,-11-34-572 0 0,4 48 182 0 0,-13-110-53 0 0,0 0-1 0 0,1 0 0 0 0,5 13 1 0 0,1 6 127 0 0,-7-26-203 0 0,0 0 1 0 0,0-1-1 0 0,0 1 1 0 0,1 0-1 0 0,0-1 1 0 0,0 0 0 0 0,0 1-1 0 0,1-1 1 0 0,0-1-1 0 0,7 9 1 0 0,1-9-39 0 0,-11-4-11 0 0,0 0 0 0 0,-1 0 0 0 0,1-1 0 0 0,0 1 0 0 0,0 0 0 0 0,-1-1 0 0 0,1 1 0 0 0,0 0 0 0 0,-1-1 0 0 0,1 1 0 0 0,-1-1 0 0 0,1 1 0 0 0,0-1 0 0 0,-1 0 0 0 0,1 1 0 0 0,-1-1 0 0 0,0 0 0 0 0,1 1 0 0 0,-1-1 0 0 0,1 0 0 0 0,-1 1 0 0 0,0-1 0 0 0,0 0 0 0 0,1 0 0 0 0,-1 1 0 0 0,0-1 0 0 0,0 0 0 0 0,0 0 0 0 0,0 0 0 0 0,0 0 0 0 0,0-33 0 0 0,-1 14 0 0 0,15-71 10 0 0,-14 87 1 0 0,1 1 0 0 0,1-1-1 0 0,-1 1 1 0 0,0 0 0 0 0,1 0 0 0 0,0-1 0 0 0,2-2-1 0 0,-2 3 4 0 0,0 1 0 0 0,-1-1 0 0 0,1 0 0 0 0,-1 1 0 0 0,0-1 0 0 0,0 0 0 0 0,1-5 0 0 0,-1-2 63 0 0,-1 9-59 0 0,0-1 0 0 0,0 1 1 0 0,1 0-1 0 0,-1 0 0 0 0,0 0 0 0 0,0 0 0 0 0,0 0 0 0 0,1 0 0 0 0,-1 0 0 0 0,1 0 0 0 0,-1-1 0 0 0,1 1 0 0 0,-1 0 1 0 0,1 1-1 0 0,-1-1 0 0 0,1 0 0 0 0,0 0 0 0 0,0 0 0 0 0,-1 0 0 0 0,1 0 0 0 0,0 1 0 0 0,0-1 0 0 0,1-1 1 0 0,0 2 7 0 0,-1-1 0 0 0,0 0 0 0 0,0 0 0 0 0,1 1 0 0 0,-1-1 0 0 0,0 1 1 0 0,1-1-1 0 0,-1 1 0 0 0,0 0 0 0 0,1 0 0 0 0,-1-1 0 0 0,1 1 0 0 0,-1 0 1 0 0,0 0-1 0 0,1 0 0 0 0,-1 0 0 0 0,1 1 0 0 0,-1-1 0 0 0,0 0 0 0 0,1 1 1 0 0,-1-1-1 0 0,1 0 0 0 0,-1 1 0 0 0,0 0 0 0 0,0-1 0 0 0,1 1 1 0 0,-1 0-1 0 0,1 1 0 0 0,5 3 13 0 0,0 0 0 0 0,-1 1 0 0 0,10 11-1 0 0,-5-6 59 0 0,-9-9-84 0 0,0-1-1 0 0,0 1 0 0 0,0 0 1 0 0,0 0-1 0 0,-1 0 1 0 0,1 0-1 0 0,-1 0 1 0 0,1 0-1 0 0,-1 1 1 0 0,0-1-1 0 0,1 1 0 0 0,-1-1 1 0 0,-1 0-1 0 0,1 1 1 0 0,0 0-1 0 0,0-1 1 0 0,-1 1-1 0 0,0-1 1 0 0,1 1-1 0 0,-1 4 0 0 0,0-4 14 0 0,0 0-1 0 0,1 0 1 0 0,-1 0-1 0 0,1 0 1 0 0,0 0-1 0 0,0 0 1 0 0,0 0-1 0 0,3 5 1 0 0,-3-6 2 0 0,0 0 0 0 0,0 0 1 0 0,0 0-1 0 0,0 0 0 0 0,0 0 1 0 0,-1 0-1 0 0,1 0 1 0 0,-1 0-1 0 0,1 1 0 0 0,-1-1 1 0 0,0 0-1 0 0,0 0 0 0 0,0 1 1 0 0,0-1-1 0 0,0 0 0 0 0,-1 0 1 0 0,1 0-1 0 0,-1 3 0 0 0,-7 25 411 0 0,8-24-328 0 0,-1 0-1 0 0,-1 0 0 0 0,1 0 0 0 0,-1-1 1 0 0,0 1-1 0 0,-1-1 0 0 0,1 1 0 0 0,-1-1 1 0 0,-4 7-1 0 0,-14 12 199 0 0,7-6-153 0 0,-2 0-1 0 0,-23 20 1 0 0,-13 8-419 0 0,35-30 383 0 0,0-1 1 0 0,-1-1 0 0 0,-34 22 0 0 0,48-35-109 0 0,-84 43 228 0 0,78-41-415 0 0,0 1 1 0 0,-1-1 0 0 0,1-1 0 0 0,-1 0-1 0 0,0 0 1 0 0,-18 0 0 0 0,26-4-1201 0 0,1-7-403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1.421"/>
    </inkml:context>
    <inkml:brush xml:id="br0">
      <inkml:brushProperty name="width" value="0.05" units="cm"/>
      <inkml:brushProperty name="height" value="0.05" units="cm"/>
      <inkml:brushProperty name="color" value="#FFC114"/>
    </inkml:brush>
  </inkml:definitions>
  <inkml:trace contextRef="#ctx0" brushRef="#br0">14 52 10136 0 0,'0'0'230'0'0,"7"-5"548"0"0,-8 5-740 0 0,0 0 1 0 0,0 0 0 0 0,0 0-1 0 0,1 0 1 0 0,-1 0 0 0 0,0 0-1 0 0,0 0 1 0 0,0 0-1 0 0,0 0 1 0 0,0 1 0 0 0,0-1-1 0 0,0 0 1 0 0,0 1 0 0 0,0-1-1 0 0,-1 1 1 0 0,4 7 782 0 0,-2-7-789 0 0,0-1-1 0 0,1 1 1 0 0,-1-1 0 0 0,0 1-1 0 0,0 0 1 0 0,1-1-1 0 0,-1 1 1 0 0,0-1 0 0 0,0 1-1 0 0,0 0 1 0 0,0-1-1 0 0,0 1 1 0 0,0-1 0 0 0,0 1-1 0 0,0 0 1 0 0,0-1-1 0 0,0 1 1 0 0,0 0 0 0 0,-1 1 24 0 0,0 0 18 0 0,0 0 0 0 0,0 0 0 0 0,0 0 0 0 0,1 0 0 0 0,-1 0 0 0 0,0 0 0 0 0,1 0 0 0 0,-1 0 0 0 0,1 0 0 0 0,0 1 0 0 0,0-1 0 0 0,0 0 0 0 0,0 0 0 0 0,0 0 0 0 0,0 1 0 0 0,1-1 0 0 0,-1 0 0 0 0,1 0 0 0 0,0 2 0 0 0,1 5 54 0 0,-1 0 0 0 0,0 0 0 0 0,0 0 1 0 0,-2 16-1 0 0,0 1-84 0 0,2-22-42 0 0,-1 0-1 0 0,1 0 1 0 0,0 0 0 0 0,0-1-1 0 0,0 1 1 0 0,1 0 0 0 0,2 5-1 0 0,-2-5-1 0 0,0 0 0 0 0,-1 0-1 0 0,1 0 1 0 0,-1 0 0 0 0,0 0-1 0 0,0 0 1 0 0,0 7 0 0 0,-1-6 0 0 0,0 0 0 0 0,1-1 0 0 0,-1 1 0 0 0,1-1 0 0 0,0 1 0 0 0,0-1 0 0 0,1 1 0 0 0,-1-1 0 0 0,1 0 0 0 0,0 1 0 0 0,0-1 0 0 0,0 0 0 0 0,6 7 0 0 0,10 28 0 0 0,-15-32 0 0 0,0 0 0 0 0,0 0 0 0 0,1 0 0 0 0,8 12 0 0 0,-3-6 0 0 0,-7-10 0 0 0,0 0 0 0 0,-1 0 0 0 0,1-1 0 0 0,0 1 0 0 0,1 0 0 0 0,-1-1 0 0 0,0 0 0 0 0,1 1 0 0 0,-1-1 0 0 0,1 0 0 0 0,0 0 0 0 0,-1 0 0 0 0,1-1 0 0 0,0 1 0 0 0,0-1 0 0 0,0 0 0 0 0,1 1 0 0 0,-1-1 0 0 0,0-1 0 0 0,0 1 0 0 0,1 0 0 0 0,-1-1 0 0 0,5 1 0 0 0,-6-2 0 0 0,0 1 0 0 0,1-1 0 0 0,-1 0 0 0 0,0 1 0 0 0,0-1 0 0 0,0 0 0 0 0,0 0 0 0 0,0 0 0 0 0,0 0 0 0 0,0-1 0 0 0,0 1 0 0 0,-1-1 0 0 0,3-1 0 0 0,23-25 0 0 0,-19 20 0 0 0,21-38 0 0 0,-23 39 0 0 0,-1-1 0 0 0,0 0 0 0 0,-1 0 0 0 0,0-1 0 0 0,0 1 0 0 0,-1-1 0 0 0,4-15 0 0 0,4-10 0 0 0,-9 27-3 0 0,0 0 0 0 0,0 0 0 0 0,-1 0 0 0 0,1-8 0 0 0,3-20 78 0 0,-2 23 191 0 0,-1 0 1 0 0,0 0 0 0 0,-1-1 0 0 0,-1 1 0 0 0,0 0-1 0 0,0 0 1 0 0,-3-17 0 0 0,4 11 56 0 0,-1 16-285 0 0,0 0 0 0 0,1 0 0 0 0,-1 1 0 0 0,0-1-1 0 0,0 0 1 0 0,0 0 0 0 0,0 0 0 0 0,0 1 0 0 0,-1-1 0 0 0,1 0-1 0 0,0 0 1 0 0,-1 1 0 0 0,0-1 0 0 0,0-2 0 0 0,-5-4 108 0 0,5 8-129 0 0,1-1 0 0 0,-1 1 1 0 0,1-1-1 0 0,-1 1 0 0 0,0-1 1 0 0,1 1-1 0 0,0-1 0 0 0,-1 1 0 0 0,1-1 1 0 0,-1 0-1 0 0,1 1 0 0 0,0-1 1 0 0,-1 0-1 0 0,1 1 0 0 0,0-1 1 0 0,0 0-1 0 0,0 0 0 0 0,-1 1 1 0 0,1-1-1 0 0,0 0 0 0 0,0 0 1 0 0,0 1-1 0 0,0-1 0 0 0,0 0 1 0 0,0 0-1 0 0,1 1 0 0 0,-1-1 0 0 0,0 0 1 0 0,0 0-1 0 0,1 0 0 0 0,-1 1 38 0 0,0-1 0 0 0,0 1 0 0 0,0 0 0 0 0,0-1 0 0 0,0 1-1 0 0,0 0 1 0 0,0 0 0 0 0,0-1 0 0 0,0 1 0 0 0,0 0-1 0 0,0-1 1 0 0,-1 1 0 0 0,1 0 0 0 0,0 0 0 0 0,0-1 0 0 0,0 1-1 0 0,0 0 1 0 0,0 0 0 0 0,-1-1 0 0 0,1 1 0 0 0,0 0 0 0 0,0 0-1 0 0,0 0 1 0 0,-1-1 0 0 0,1 1 0 0 0,0 0 0 0 0,0 0-1 0 0,-1 0 1 0 0,1 0 0 0 0,0-1 0 0 0,0 1 0 0 0,-1 0 0 0 0,1 0-1 0 0,-1 1-38 0 0,0 0-1 0 0,1 0 1 0 0,-1 0-1 0 0,1 0 1 0 0,-1 1-1 0 0,1-1 1 0 0,-1 0-1 0 0,1 0 1 0 0,0 0-1 0 0,-1 0 1 0 0,1 1-1 0 0,0-1 1 0 0,0 0-1 0 0,0 0 1 0 0,0 1-1 0 0,0-1 1 0 0,0 0-1 0 0,1 0 1 0 0,-1 0-1 0 0,0 1 1 0 0,1-1-1 0 0,-1 0 1 0 0,1 0-1 0 0,-1 0 1 0 0,2 2-1 0 0,3 21-18 0 0,-3 9 3 0 0,6 37 0 0 0,1 17 0 0 0,1-21 26 0 0,-7-49-164 0 0,0-1 1 0 0,1 25 0 0 0,-4-37 50 0 0,1-1 0 0 0,-1 0 0 0 0,1 1 0 0 0,0-1 1 0 0,0 0-1 0 0,0 0 0 0 0,2 5 0 0 0,-2-7-32 0 0,0 1 0 0 0,0 0-1 0 0,-1-1 1 0 0,1 1 0 0 0,0-1 0 0 0,-1 1-1 0 0,1 0 1 0 0,-1 0 0 0 0,0-1 0 0 0,0 1-1 0 0,1 0 1 0 0,-1 0 0 0 0,0-1 0 0 0,-1 1-1 0 0,1 0 1 0 0,0 0 0 0 0,-1 1-1 0 0,1-2-56 0 0,1 0 0 0 0,-1-1 0 0 0,1 1-1 0 0,-1 0 1 0 0,1-1 0 0 0,-1 1-1 0 0,1-1 1 0 0,0 1 0 0 0,-1-1-1 0 0,1 1 1 0 0,0-1 0 0 0,-1 1-1 0 0,1-1 1 0 0,0 0 0 0 0,-1 1 0 0 0,2-1-1 0 0,8 4-1357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1.948"/>
    </inkml:context>
    <inkml:brush xml:id="br0">
      <inkml:brushProperty name="width" value="0.05" units="cm"/>
      <inkml:brushProperty name="height" value="0.05" units="cm"/>
      <inkml:brushProperty name="color" value="#FFC114"/>
    </inkml:brush>
  </inkml:definitions>
  <inkml:trace contextRef="#ctx0" brushRef="#br0">0 107 920 0 0,'29'6'13'0'0,"-29"-5"-7"0"0,0-1 0 0 0,1 0 0 0 0,-1 0 0 0 0,1 0 0 0 0,-1 1 0 0 0,1-1 0 0 0,-1 0 0 0 0,0 1 0 0 0,1-1 0 0 0,-1 0 0 0 0,1 1 0 0 0,-1-1 0 0 0,0 0 0 0 0,1 1 0 0 0,-1-1 0 0 0,0 1 0 0 0,0-1 0 0 0,1 1 0 0 0,-1-1 0 0 0,0 1 0 0 0,0-1 0 0 0,0 0 0 0 0,0 1 0 0 0,0-1 0 0 0,0 1 0 0 0,1-1 0 0 0,-1 1 0 0 0,0 0 0 0 0,0 0 0 0 0,-2 13 1337 0 0,2-13-794 0 0,-1 5 748 0 0,1 1 0 0 0,0-1 0 0 0,0 0 0 0 0,2 11-1 0 0,-1-13-1156 0 0,0 1 0 0 0,-1-1-1 0 0,1 1 1 0 0,-1 0 0 0 0,0 0 0 0 0,-1-1-1 0 0,1 1 1 0 0,-1 0 0 0 0,-1 4-1 0 0,1-5-130 0 0,0-1 0 0 0,1 1 0 0 0,-1-1 0 0 0,1 0-1 0 0,0 1 1 0 0,0-1 0 0 0,0 1 0 0 0,0-1 0 0 0,2 6-1 0 0,0 19-58 0 0,-3-21 51 0 0,-1 7-17 0 0,2-1 0 0 0,0 25 0 0 0,1-32 45 0 0,-1 0 0 0 0,-1 1 0 0 0,1-1 0 0 0,-3 10 0 0 0,1-10 59 0 0,1 1 1 0 0,0-1-1 0 0,1 1 0 0 0,-1-1 0 0 0,2 10 1 0 0,-1-13-31 0 0,1 1 59 0 0,-1-1 0 0 0,1 1 0 0 0,-1-1 0 0 0,0 1 0 0 0,0-1 0 0 0,0 1 0 0 0,-1-1 0 0 0,1 1 0 0 0,-1-1 0 0 0,0 1 0 0 0,0-1 1 0 0,-1 4-1 0 0,1 6 251 0 0,1-13-352 0 0,0 0 0 0 0,0 0 0 0 0,1 1 1 0 0,-1-1-1 0 0,0 0 0 0 0,0 1 0 0 0,0-1 1 0 0,0 0-1 0 0,0 1 0 0 0,0-1 0 0 0,0 0 1 0 0,0 0-1 0 0,0 1 0 0 0,0-1 0 0 0,0 0 1 0 0,0 1-1 0 0,-1-1 0 0 0,1 0 0 0 0,0 1 1 0 0,0-1-1 0 0,0 0 0 0 0,0 0 0 0 0,0 1 0 0 0,0-1 1 0 0,-1 0-1 0 0,1 0 0 0 0,0 1 0 0 0,0-1 1 0 0,-1 0-1 0 0,1 0 0 0 0,0 0 0 0 0,-1 1 1 0 0,0 0 89 0 0,1-1-8 0 0,0 0 3 0 0,0 0 22 0 0,1-7-28 0 0,0 0 1 0 0,0 0-1 0 0,1 0 1 0 0,2-7-1 0 0,5-28 60 0 0,-8 35-144 0 0,0-1 1 0 0,1 1 0 0 0,-1 0 0 0 0,5-9 0 0 0,-4 9-8 0 0,1 0 0 0 0,-1 0 0 0 0,-1 0 0 0 0,2-12 1 0 0,-2-1 18 0 0,2 1 0 0 0,0 0 1 0 0,0 0-1 0 0,13-35 1 0 0,-4 16 4 0 0,-8 22-16 0 0,1 0-1 0 0,0 1 1 0 0,9-16 0 0 0,-2 6 192 0 0,-9 19-64 0 0,0-1 0 0 0,0 1 0 0 0,0 0 0 0 0,1 0 0 0 0,0 1 0 0 0,0-1 0 0 0,0 1 0 0 0,9-8-1 0 0,-1 1 417 0 0,7-3-495 0 0,-18 14-50 0 0,0 1 0 0 0,0 0 0 0 0,0-1-1 0 0,0 1 1 0 0,0 0 0 0 0,0 0 0 0 0,0 0 0 0 0,0 0 0 0 0,0 0 0 0 0,0 0 0 0 0,0 0 0 0 0,0 0 0 0 0,1 0 0 0 0,-1 1 0 0 0,-1-1 0 0 0,1 0 0 0 0,0 1 0 0 0,0-1-1 0 0,0 1 1 0 0,0-1 0 0 0,0 1 0 0 0,0-1 0 0 0,1 2 0 0 0,2 0 76 0 0,1 1-1 0 0,-1 0 0 0 0,0 0 1 0 0,0 1-1 0 0,-1-1 1 0 0,1 1-1 0 0,-1 0 0 0 0,1 0 1 0 0,-1 0-1 0 0,0 0 0 0 0,-1 1 1 0 0,1-1-1 0 0,-1 1 1 0 0,3 6-1 0 0,-2 3-16 0 0,1 0-1 0 0,0-1 1 0 0,10 21 0 0 0,-9-21-51 0 0,-1 0 1 0 0,-1 1-1 0 0,0-1 0 0 0,1 15 1 0 0,4 23 35 0 0,-2-18-50 0 0,3 60 0 0 0,-4-34-5 0 0,-10-14-2086 0 0,11-41 933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2.290"/>
    </inkml:context>
    <inkml:brush xml:id="br0">
      <inkml:brushProperty name="width" value="0.05" units="cm"/>
      <inkml:brushProperty name="height" value="0.05" units="cm"/>
      <inkml:brushProperty name="color" value="#FFC114"/>
    </inkml:brush>
  </inkml:definitions>
  <inkml:trace contextRef="#ctx0" brushRef="#br0">39 1 10136 0 0,'-3'2'85'0'0,"1"1"0"0"0,-1 1 0 0 0,1-1 0 0 0,-1 0 0 0 0,1 1 1 0 0,0-1-1 0 0,0 1 0 0 0,1-1 0 0 0,-1 1 0 0 0,1 0 0 0 0,0 0 1 0 0,0 0-1 0 0,0 0 0 0 0,0 0 0 0 0,1 0 0 0 0,-1 0 0 0 0,1 0 1 0 0,0 0-1 0 0,0 0 0 0 0,1 0 0 0 0,-1 0 0 0 0,2 5 0 0 0,-1-4 91 0 0,-1-1 0 0 0,0 0 1 0 0,0 0-1 0 0,0 1 0 0 0,-1-1 0 0 0,1 0 0 0 0,-1 1 0 0 0,0-1 0 0 0,-3 7 0 0 0,2-7-7 0 0,1 1-1 0 0,0 0 0 0 0,0 0 1 0 0,0 0-1 0 0,0 0 1 0 0,1 6-1 0 0,1-5-17 0 0,0 1 0 0 0,0-1 0 0 0,1 1 0 0 0,2 7-1 0 0,6 21 306 0 0,-9 6 11 0 0,2 12 65 0 0,3-16-274 0 0,3 12 237 0 0,3 61-1 0 0,-11-87-377 0 0,1 0 1 0 0,2 1-1 0 0,5 23 0 0 0,-6-33-46 0 0,-1 0-1 0 0,1 17 1 0 0,-3-17-397 0 0,2 0 1 0 0,3 18-1 0 0,1-11-4090 0 0,-8-4-1498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2.150"/>
    </inkml:context>
    <inkml:brush xml:id="br0">
      <inkml:brushProperty name="width" value="0.05" units="cm"/>
      <inkml:brushProperty name="height" value="0.05" units="cm"/>
      <inkml:brushProperty name="color" value="#FFFFFF"/>
    </inkml:brush>
  </inkml:definitions>
  <inkml:trace contextRef="#ctx0" brushRef="#br0">109 0 16727 0 0,'-12'6'223'0'0,"6"-3"73"0"0,1-1 1 0 0,0 1-1 0 0,0 0 0 0 0,1 0 0 0 0,-6 5 0 0 0,10-8 535 0 0,-21 15 2892 0 0,20-15-3714 0 0,1 0 1 0 0,-1 1-1 0 0,1-1 1 0 0,0 0-1 0 0,-1 0 1 0 0,1 0-1 0 0,-1 1 1 0 0,1-1-1 0 0,0 0 1 0 0,-1 0-1 0 0,1 1 1 0 0,0-1-1 0 0,-1 0 1 0 0,1 1-1 0 0,0-1 1 0 0,-1 0-1 0 0,1 1 1 0 0,0-1-1 0 0,0 0 1 0 0,-1 1-1 0 0,1-1 1 0 0,0 1-1 0 0,-13 14-122 0 0,2-10-664 0 0,3-4-273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2.641"/>
    </inkml:context>
    <inkml:brush xml:id="br0">
      <inkml:brushProperty name="width" value="0.05" units="cm"/>
      <inkml:brushProperty name="height" value="0.05" units="cm"/>
      <inkml:brushProperty name="color" value="#FFC114"/>
    </inkml:brush>
  </inkml:definitions>
  <inkml:trace contextRef="#ctx0" brushRef="#br0">1 131 10592 0 0,'0'0'488'0'0,"2"1"-12"0"0,50 13 226 0 0,-32-11 1086 0 0,1-1 0 0 0,24-1 0 0 0,-15-2 396 0 0,28-4 0 0 0,-5-5-3253 0 0,-45 7 924 0 0,0 1 0 0 0,0-2-1 0 0,0 1 1 0 0,-1-1 0 0 0,1 0 0 0 0,-1 0 0 0 0,0-1 0 0 0,-1 0 0 0 0,1-1 0 0 0,7-7 0 0 0,28-38-3518 0 0,-19 20 1777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2.990"/>
    </inkml:context>
    <inkml:brush xml:id="br0">
      <inkml:brushProperty name="width" value="0.05" units="cm"/>
      <inkml:brushProperty name="height" value="0.05" units="cm"/>
      <inkml:brushProperty name="color" value="#FFC114"/>
    </inkml:brush>
  </inkml:definitions>
  <inkml:trace contextRef="#ctx0" brushRef="#br0">97 173 4608 0 0,'-15'15'488'0'0,"10"-13"141"0"0,0 1 1 0 0,0 0 0 0 0,1 1-1 0 0,0-1 1 0 0,0 1 0 0 0,0 0-1 0 0,0 0 1 0 0,0 0-1 0 0,1 0 1 0 0,-1 0 0 0 0,1 1-1 0 0,-4 8 1 0 0,-2 14 555 0 0,6-18-898 0 0,0 1 1 0 0,0-1 0 0 0,1 1-1 0 0,0 0 1 0 0,-1 18 0 0 0,2 12 2 0 0,2 0 0 0 0,1-1 0 0 0,3 1 0 0 0,14 63 0 0 0,-16-94-279 0 0,0 0 0 0 0,0 0 0 0 0,1 0 1 0 0,1-1-1 0 0,5 10 0 0 0,-9-16-18 0 0,1 0 1 0 0,-1 0-1 0 0,0-1 1 0 0,1 1-1 0 0,-1 0 1 0 0,1-1-1 0 0,0 1 1 0 0,-1-1-1 0 0,1 1 1 0 0,0-1-1 0 0,0 0 1 0 0,0 0-1 0 0,0 0 0 0 0,0 0 1 0 0,0 0-1 0 0,0 0 1 0 0,0-1-1 0 0,0 1 1 0 0,1-1-1 0 0,-1 1 1 0 0,0-1-1 0 0,0 0 1 0 0,0 0-1 0 0,1 0 1 0 0,-1 0-1 0 0,0 0 1 0 0,4-1-1 0 0,2-2-7 0 0,1-1 1 0 0,0 0-1 0 0,-1 0 0 0 0,0-1 1 0 0,0 0-1 0 0,0 0 0 0 0,-1-1 1 0 0,0 0-1 0 0,0 0 0 0 0,0-1 1 0 0,-1 0-1 0 0,0 0 0 0 0,0 0 1 0 0,-1-1-1 0 0,0 0 0 0 0,6-12 1 0 0,6-14-51 0 0,-1-1 1 0 0,17-61-1 0 0,-16 40 137 0 0,17-106 0 0 0,-16 49 1104 0 0,-13 76-556 0 0,1-15 643 0 0,4 222 1458 0 0,3-57-2330 0 0,41 237-1338 0 0,-34-265-1372 0 0,-15-65 1100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3.663"/>
    </inkml:context>
    <inkml:brush xml:id="br0">
      <inkml:brushProperty name="width" value="0.05" units="cm"/>
      <inkml:brushProperty name="height" value="0.05" units="cm"/>
      <inkml:brushProperty name="color" value="#FFC114"/>
    </inkml:brush>
  </inkml:definitions>
  <inkml:trace contextRef="#ctx0" brushRef="#br0">144 0 2760 0 0,'-2'2'207'0'0,"-5"2"405"0"0,1 2 1 0 0,0-1 0 0 0,1 1-1 0 0,-1-1 1 0 0,1 2 0 0 0,0-1 0 0 0,1 0-1 0 0,-1 1 1 0 0,1 0 0 0 0,-5 13-1 0 0,-2 6 799 0 0,-13 47 0 0 0,13-35-700 0 0,2-1 0 0 0,1 1 0 0 0,2 0 0 0 0,-1 43 1 0 0,5-22-121 0 0,0-32-390 0 0,3 43 0 0 0,0-67-193 0 0,-1 0 1 0 0,1-1 0 0 0,0 1-1 0 0,0 0 1 0 0,0-1-1 0 0,0 1 1 0 0,0-1-1 0 0,1 1 1 0 0,-1-1 0 0 0,1 0-1 0 0,-1 0 1 0 0,1 1-1 0 0,0-1 1 0 0,0 0-1 0 0,0 0 1 0 0,0-1 0 0 0,0 1-1 0 0,0 0 1 0 0,1-1-1 0 0,-1 1 1 0 0,1-1-1 0 0,-1 0 1 0 0,1 0 0 0 0,-1 0-1 0 0,1 0 1 0 0,0 0-1 0 0,3 0 1 0 0,8 1 86 0 0,0-1 0 0 0,1 0 0 0 0,-1-1 0 0 0,0 0 0 0 0,0-1 0 0 0,0-1 1 0 0,0 0-1 0 0,17-6 0 0 0,23-2 139 0 0,124-29 542 0 0,213-8-632 0 0,-339 44-260 0 0,728-43 2392 0 0,-367 27-2004 0 0,-35 7 15 0 0,77-2-102 0 0,340-50-626 0 0,-698 51-84 0 0,150-41 1 0 0,-197 36-482 0 0,-6-1-290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44.026"/>
    </inkml:context>
    <inkml:brush xml:id="br0">
      <inkml:brushProperty name="width" value="0.05" units="cm"/>
      <inkml:brushProperty name="height" value="0.05" units="cm"/>
      <inkml:brushProperty name="color" value="#FFC114"/>
    </inkml:brush>
  </inkml:definitions>
  <inkml:trace contextRef="#ctx0" brushRef="#br0">0 1 9672 0 0,'0'0'748'0'0,"0"0"-326"0"0,0 0 468 0 0,5 9 1451 0 0,1 10-1783 0 0,-1 0-1 0 0,-1 1 1 0 0,0 0-1 0 0,1 22 1 0 0,6 35-178 0 0,37 279-1444 0 0,-40-280-2663 0 0,-3-18-1627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3.711"/>
    </inkml:context>
    <inkml:brush xml:id="br0">
      <inkml:brushProperty name="width" value="0.05" units="cm"/>
      <inkml:brushProperty name="height" value="0.05" units="cm"/>
      <inkml:brushProperty name="color" value="#FFC114"/>
    </inkml:brush>
  </inkml:definitions>
  <inkml:trace contextRef="#ctx0" brushRef="#br0">437 1 10680 0 0,'0'0'489'0'0,"0"1"-8"0"0,-28 42 1369 0 0,-21 48 0 0 0,-40 117-436 0 0,4-8-580 0 0,45-107-593 0 0,-4 11-41 0 0,8-26-843 0 0,-14 24-1051 0 0,34-78 368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4.083"/>
    </inkml:context>
    <inkml:brush xml:id="br0">
      <inkml:brushProperty name="width" value="0.05" units="cm"/>
      <inkml:brushProperty name="height" value="0.05" units="cm"/>
      <inkml:brushProperty name="color" value="#FFC114"/>
    </inkml:brush>
  </inkml:definitions>
  <inkml:trace contextRef="#ctx0" brushRef="#br0">0 18 2304 0 0,'9'-18'6850'0'0,"-6"23"-7007"0"0,-2-4-16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4.607"/>
    </inkml:context>
    <inkml:brush xml:id="br0">
      <inkml:brushProperty name="width" value="0.05" units="cm"/>
      <inkml:brushProperty name="height" value="0.05" units="cm"/>
      <inkml:brushProperty name="color" value="#FFC114"/>
    </inkml:brush>
  </inkml:definitions>
  <inkml:trace contextRef="#ctx0" brushRef="#br0">44 52 920 0 0,'-17'-9'111'0'0,"15"8"232"0"0,1 1-1 0 0,0-1 1 0 0,-1 1-1 0 0,1-1 1 0 0,0 1-1 0 0,-1-1 1 0 0,1 0-1 0 0,0 0 1 0 0,0 0-1 0 0,-1 0 1 0 0,0-1-1 0 0,1 2 66 0 0,0-1-1 0 0,1 0 0 0 0,-1 1 1 0 0,0-1-1 0 0,1 0 1 0 0,-1 0-1 0 0,0 1 0 0 0,1-1 1 0 0,-1 0-1 0 0,1 0 0 0 0,0 0 1 0 0,-1 0-1 0 0,1 0 1 0 0,-1 0-1 0 0,1 0 0 0 0,0 1 1 0 0,0-1-1 0 0,0 0 1 0 0,-1 0-1 0 0,1 0 0 0 0,0-2 1 0 0,6-8 238 0 0,-6 9-366 0 0,2 2-238 0 0,-1 1-1 0 0,0-1 1 0 0,1 0-1 0 0,-1 1 0 0 0,0-1 1 0 0,0 1-1 0 0,1-1 1 0 0,-1 1-1 0 0,0 0 1 0 0,0-1-1 0 0,0 1 0 0 0,2 2 1 0 0,-1-2-5 0 0,0 1 1 0 0,-1 0 0 0 0,1 0-1 0 0,-1 0 1 0 0,1 0-1 0 0,-1 1 1 0 0,0-1 0 0 0,1 0-1 0 0,-1 1 1 0 0,-1-1-1 0 0,1 0 1 0 0,0 1 0 0 0,0 2-1 0 0,3 37 335 0 0,-2-12-204 0 0,11 95 228 0 0,2 21-311 0 0,-11-120-89 0 0,2 0 1 0 0,1-1-1 0 0,15 39 0 0 0,-18-54-81 0 0,0-1 1 0 0,1 0 0 0 0,1 0-1 0 0,-1 0 1 0 0,2-1 0 0 0,8 10-1 0 0,-14-18 46 0 0,0 0-1 0 0,1 0 0 0 0,-1-1 1 0 0,1 1-1 0 0,-1 0 0 0 0,0-1 1 0 0,1 1-1 0 0,-1 0 0 0 0,1-1 1 0 0,-1 0-1 0 0,0 1 0 0 0,0-1 1 0 0,1 0-1 0 0,1-1 1 0 0,-1-1-27 0 0,0 0 1 0 0,0-1-1 0 0,0 1 1 0 0,-1 0-1 0 0,1-1 1 0 0,-1 1-1 0 0,0-1 1 0 0,0 0-1 0 0,0 1 1 0 0,0-1 0 0 0,-1 0-1 0 0,1-4 1 0 0,-1-52-532 0 0,-1 33 385 0 0,1 11 313 0 0,1 1 0 0 0,0-1 1 0 0,1 1-1 0 0,0 0 0 0 0,1 0 1 0 0,1 0-1 0 0,9-24 0 0 0,-12 38-76 0 0,0-1-1 0 0,-1 1 1 0 0,1-1-1 0 0,0 1 1 0 0,0 0-1 0 0,0-1 1 0 0,0 1-1 0 0,0 0 1 0 0,0 0-1 0 0,0-1 1 0 0,0 1-1 0 0,1 0 1 0 0,-1 0-1 0 0,0 1 1 0 0,1-1-1 0 0,-1 0 1 0 0,0 0-1 0 0,1 0 1 0 0,-1 1-1 0 0,1-1 1 0 0,-1 1-1 0 0,1 0 1 0 0,0-1-1 0 0,-1 1 1 0 0,1 0-1 0 0,-1 0 1 0 0,1 0-1 0 0,0 0 1 0 0,-1 0-1 0 0,1 0 1 0 0,-1 0-1 0 0,1 0 1 0 0,0 1-1 0 0,-1-1 1 0 0,1 1-1 0 0,2 0 1 0 0,6 4 189 0 0,1 0-1 0 0,-1 0 1 0 0,0 0 0 0 0,11 10 0 0 0,-8-7-137 0 0,-4-1-46 0 0,0-1 0 0 0,0 2 0 0 0,-1-1 0 0 0,-1 1 0 0 0,1 0 0 0 0,-1 0 0 0 0,0 1 0 0 0,9 16 0 0 0,-7-7 28 0 0,0-1 0 0 0,-1 1 0 0 0,-1 0 0 0 0,5 20 0 0 0,-9-21-269 0 0,0 0 0 0 0,-1 0 0 0 0,-2 34 0 0 0,0-38-729 0 0,0-2-4807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5.033"/>
    </inkml:context>
    <inkml:brush xml:id="br0">
      <inkml:brushProperty name="width" value="0.05" units="cm"/>
      <inkml:brushProperty name="height" value="0.05" units="cm"/>
      <inkml:brushProperty name="color" value="#FFC114"/>
    </inkml:brush>
  </inkml:definitions>
  <inkml:trace contextRef="#ctx0" brushRef="#br0">352 68 6936 0 0,'0'0'316'0'0,"0"0"-3"0"0,-3-21-29 0 0,1 19-9 0 0,1 0 0 0 0,-1 1 0 0 0,1-1 0 0 0,-1 1 0 0 0,0-1 0 0 0,1 1 0 0 0,-1 0 0 0 0,0-1 0 0 0,0 1 0 0 0,0 0 0 0 0,0 0 0 0 0,0 1 0 0 0,0-1-1 0 0,-3 0 1 0 0,-36-7 2132 0 0,19 4-1190 0 0,-1-1-523 0 0,0 1 0 0 0,-29-3 1 0 0,45 7-603 0 0,0 0 0 0 0,0 0 1 0 0,0 1-1 0 0,1 0 0 0 0,-1 0 0 0 0,0 0 1 0 0,1 1-1 0 0,-1 0 0 0 0,1 0 1 0 0,0 1-1 0 0,-1 0 0 0 0,-8 5 0 0 0,12-5-60 0 0,-1 0-1 0 0,1 0 0 0 0,0 1 0 0 0,0-1 1 0 0,0 1-1 0 0,0 0 0 0 0,1 0 0 0 0,-1 0 0 0 0,1 0 1 0 0,0 0-1 0 0,0 1 0 0 0,-1 6 0 0 0,-2 6 26 0 0,-6 33 0 0 0,7-23-172 0 0,1 1 0 0 0,1-1 0 0 0,1 1-1 0 0,1-1 1 0 0,2 1 0 0 0,7 41 0 0 0,-8-64 94 0 0,1 0-1 0 0,-1 0 1 0 0,1 0 0 0 0,0 0 0 0 0,0 0-1 0 0,0-1 1 0 0,1 1 0 0 0,0-1 0 0 0,-1 1-1 0 0,2-1 1 0 0,-1 0 0 0 0,0 0 0 0 0,1 0-1 0 0,0-1 1 0 0,0 1 0 0 0,0-1 0 0 0,8 5 0 0 0,-8-6 6 0 0,0-1 0 0 0,0 1 0 0 0,0-1 1 0 0,1 0-1 0 0,-1 0 0 0 0,0 0 0 0 0,1-1 1 0 0,-1 1-1 0 0,0-1 0 0 0,1 0 0 0 0,-1-1 1 0 0,0 1-1 0 0,1-1 0 0 0,-1 0 0 0 0,0 0 1 0 0,1 0-1 0 0,-1 0 0 0 0,0-1 0 0 0,0 1 1 0 0,0-1-1 0 0,4-3 0 0 0,1-1-35 0 0,-1 0-1 0 0,1 0 1 0 0,-2-1-1 0 0,1 0 1 0 0,-1-1 0 0 0,0 1-1 0 0,0-1 1 0 0,-1-1-1 0 0,0 1 1 0 0,-1-1 0 0 0,1 0-1 0 0,-2 0 1 0 0,0-1-1 0 0,0 0 1 0 0,0 1 0 0 0,-1-1-1 0 0,-1 0 1 0 0,1-1-1 0 0,-2 1 1 0 0,0 0 0 0 0,0 0-1 0 0,0-1 1 0 0,-2 1-1 0 0,1-1 1 0 0,-1 1 0 0 0,-1 0-1 0 0,0 0 1 0 0,0-1-1 0 0,-1 1 1 0 0,-5-13 0 0 0,2 11-3961 0 0,-1 1-1286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5.653"/>
    </inkml:context>
    <inkml:brush xml:id="br0">
      <inkml:brushProperty name="width" value="0.05" units="cm"/>
      <inkml:brushProperty name="height" value="0.05" units="cm"/>
      <inkml:brushProperty name="color" value="#FFC114"/>
    </inkml:brush>
  </inkml:definitions>
  <inkml:trace contextRef="#ctx0" brushRef="#br0">42 16 2304 0 0,'0'0'537'0'0,"0"0"1417"0"0,0 0 617 0 0,0 0 128 0 0,0 0-242 0 0,0 0-1097 0 0,0 0-485 0 0,0 0-99 0 0,0 0-77 0 0,0 0-240 0 0,0 0-392 0 0,-1 1-1 0 0,0-1 0 0 0,0 0 0 0 0,0 1 0 0 0,1-1 0 0 0,-1 1 0 0 0,0-1 0 0 0,0 1 0 0 0,1-1 0 0 0,-1 1 0 0 0,0-1 0 0 0,1 1 0 0 0,-1 0 0 0 0,0 1 0 0 0,-6 19 357 0 0,-1 8-123 0 0,2 18-140 0 0,3-22-47 0 0,0 29 0 0 0,2-15-160 0 0,-1-22-8 0 0,2-1 0 0 0,0 1 1 0 0,1-1-1 0 0,1 0 0 0 0,6 30 0 0 0,-6-38 120 0 0,-1-4-201 0 0,0 0-1 0 0,0-1 1 0 0,0 1 0 0 0,1-1-1 0 0,3 7 1 0 0,-5-9 112 0 0,0-1 0 0 0,1 0 0 0 0,-1 1 1 0 0,0-1-1 0 0,0 0 0 0 0,1 0 0 0 0,-1 1 1 0 0,0-1-1 0 0,1 0 0 0 0,-1 0 0 0 0,0 1 0 0 0,1-1 1 0 0,-1 0-1 0 0,0 0 0 0 0,1 0 0 0 0,-1 0 1 0 0,0 0-1 0 0,1 0 0 0 0,-1 0 0 0 0,0 1 0 0 0,1-1 1 0 0,-1 0-1 0 0,0 0 0 0 0,1 0 0 0 0,-1 0 1 0 0,1-1-1 0 0,0 1-17 0 0,0-1 0 0 0,0 1 0 0 0,0-1 0 0 0,0 1 0 0 0,0-1 1 0 0,0 0-1 0 0,0 0 0 0 0,-1 1 0 0 0,1-1 0 0 0,0 0 0 0 0,-1 0 0 0 0,1 0 0 0 0,1-1 1 0 0,3-8-56 0 0,1 0 0 0 0,-1-1 0 0 0,-1 1 0 0 0,1-1 0 0 0,-2 0 0 0 0,3-12 0 0 0,10-71 113 0 0,-12 61 22 0 0,1 7 399 0 0,0 1-1 0 0,1-1 1 0 0,20-46 0 0 0,-13 38 1386 0 0,3 50-849 0 0,-11-3-850 0 0,0 1 0 0 0,-1 0-1 0 0,-1 0 1 0 0,0 0 0 0 0,1 25 0 0 0,-3-24-94 0 0,0 51 38 0 0,-2-54-84 0 0,1 0 0 0 0,0 0 0 0 0,1 0 0 0 0,0 1 0 0 0,1-1 0 0 0,0 0 0 0 0,5 16 0 0 0,-2-10-218 0 0,-5-17 65 0 0,1-1 125 0 0,1 1 1 0 0,-1-1-1 0 0,0 1 1 0 0,1-1-1 0 0,-1 0 1 0 0,0 0-1 0 0,1 0 1 0 0,-1 0-1 0 0,0 0 1 0 0,1 0-1 0 0,0 0 0 0 0,5-4-24 0 0,0-1-1 0 0,-1 0 0 0 0,0 0 0 0 0,0 0 0 0 0,0-1 0 0 0,-1 0 0 0 0,0 0 1 0 0,0 0-1 0 0,0 0 0 0 0,7-15 0 0 0,19-23-10 0 0,3 1 31 0 0,-22 27 28 0 0,0 0-1 0 0,1 1 1 0 0,0 1 0 0 0,20-16-1 0 0,-32 29 28 0 0,-1 1-1 0 0,1-1 1 0 0,0 1-1 0 0,0-1 0 0 0,-1 0 1 0 0,1 1-1 0 0,0-1 1 0 0,0 1-1 0 0,0 0 0 0 0,0-1 1 0 0,0 1-1 0 0,-1 0 1 0 0,1-1-1 0 0,0 1 0 0 0,0 0 1 0 0,0 0-1 0 0,0 0 1 0 0,0 0-1 0 0,0 0 0 0 0,0 0 1 0 0,0 0-1 0 0,0 0 1 0 0,0 0-1 0 0,0 1 0 0 0,1-1 1 0 0,-1 1 17 0 0,0 0-1 0 0,0 0 1 0 0,0 0 0 0 0,0 0-1 0 0,0 0 1 0 0,0 0 0 0 0,-1 0 0 0 0,1 0-1 0 0,0 1 1 0 0,-1-1 0 0 0,1 0-1 0 0,-1 0 1 0 0,1 1 0 0 0,-1-1 0 0 0,1 3-1 0 0,1 7 137 0 0,-1 1-1 0 0,0-1 1 0 0,-1 18-1 0 0,0-21-159 0 0,1 52 194 0 0,-3 66-2139 0 0,2-111-2661 0 0,3-7-1471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6.035"/>
    </inkml:context>
    <inkml:brush xml:id="br0">
      <inkml:brushProperty name="width" value="0.05" units="cm"/>
      <inkml:brushProperty name="height" value="0.05" units="cm"/>
      <inkml:brushProperty name="color" value="#FFC114"/>
    </inkml:brush>
  </inkml:definitions>
  <inkml:trace contextRef="#ctx0" brushRef="#br0">123 278 2304 0 0,'0'0'460'0'0,"0"0"1091"0"0,0 0 472 0 0,0 0 97 0 0,2 0-160 0 0,4 0-1487 0 0,0-1-1 0 0,1 0 1 0 0,-1 0-1 0 0,0 0 1 0 0,1 0 0 0 0,-1-1-1 0 0,0 0 1 0 0,0-1-1 0 0,6-2 1 0 0,-8 2-399 0 0,1 0 1 0 0,-1 1-1 0 0,1-1 1 0 0,-1-1-1 0 0,0 1 1 0 0,0-1-1 0 0,-1 1 1 0 0,1-1-1 0 0,-1 0 1 0 0,1-1-1 0 0,-1 1 1 0 0,-1 0-1 0 0,1-1 1 0 0,-1 0-1 0 0,1 1 1 0 0,-1-1-1 0 0,-1 0 1 0 0,3-10-1 0 0,-3 8-53 0 0,-1-1 0 0 0,0 0-1 0 0,-1 1 1 0 0,0-1 0 0 0,0 1-1 0 0,0-1 1 0 0,-1 1 0 0 0,0 0-1 0 0,-1 0 1 0 0,1 0-1 0 0,-1 0 1 0 0,-1 0 0 0 0,1 0-1 0 0,-1 1 1 0 0,0-1 0 0 0,-1 1-1 0 0,0 0 1 0 0,-5-5-1 0 0,6 7 4 0 0,0 0 0 0 0,-1 0-1 0 0,1 1 1 0 0,-1-1 0 0 0,0 1-1 0 0,1 0 1 0 0,-1 1 0 0 0,-1-1-1 0 0,-8-2 1 0 0,11 4-3 0 0,1 0 0 0 0,-1 1 0 0 0,0-1 0 0 0,0 1 0 0 0,0 0-1 0 0,0 0 1 0 0,0 0 0 0 0,0 0 0 0 0,0 1 0 0 0,0-1 0 0 0,0 1 0 0 0,1 0 0 0 0,-1 0 0 0 0,0 0 0 0 0,0 0 0 0 0,1 0 0 0 0,-1 1 0 0 0,0-1 0 0 0,1 1 0 0 0,-4 2-1 0 0,-1 3 26 0 0,-1 0-1 0 0,2 1 0 0 0,-1-1 0 0 0,1 2 1 0 0,0-1-1 0 0,0 0 0 0 0,1 1 0 0 0,1 0 0 0 0,-1 0 1 0 0,1 1-1 0 0,1-1 0 0 0,0 1 0 0 0,-3 16 0 0 0,1 0 60 0 0,1 1 0 0 0,2-1-1 0 0,1 1 1 0 0,2 26-1 0 0,-1-40-109 0 0,2 1 0 0 0,0-1-1 0 0,0 0 1 0 0,1 0 0 0 0,0-1-1 0 0,1 1 1 0 0,1-1 0 0 0,0 1-1 0 0,1-1 1 0 0,0-1 0 0 0,10 14-1 0 0,-14-21-168 0 0,1-1 0 0 0,-1-1 0 0 0,1 1 0 0 0,0 0 0 0 0,0-1-1 0 0,0 1 1 0 0,0-1 0 0 0,0 0 0 0 0,0 0 0 0 0,1 0 0 0 0,-1 0-1 0 0,1-1 1 0 0,-1 1 0 0 0,1-1 0 0 0,0 0 0 0 0,0 0 0 0 0,-1-1 0 0 0,1 1-1 0 0,0-1 1 0 0,0 1 0 0 0,0-1 0 0 0,0-1 0 0 0,-1 1 0 0 0,1 0-1 0 0,0-1 1 0 0,0 0 0 0 0,0 0 0 0 0,-1 0 0 0 0,1 0 0 0 0,0-1-1 0 0,3-1 1 0 0,9-4-5476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2.650"/>
    </inkml:context>
    <inkml:brush xml:id="br0">
      <inkml:brushProperty name="width" value="0.05" units="cm"/>
      <inkml:brushProperty name="height" value="0.05" units="cm"/>
      <inkml:brushProperty name="color" value="#FFFFFF"/>
    </inkml:brush>
  </inkml:definitions>
  <inkml:trace contextRef="#ctx0" brushRef="#br0">270 2 7368 0 0,'-12'0'770'0'0,"4"-1"-142"0"0,-1 1 0 0 0,0 0-1 0 0,1 0 1 0 0,-1 1 0 0 0,0 0 0 0 0,1 1-1 0 0,-1 0 1 0 0,1 0 0 0 0,0 0-1 0 0,0 1 1 0 0,0 1 0 0 0,0-1-1 0 0,-9 7 1 0 0,8-4-352 0 0,6-4-195 0 0,1-1-1 0 0,-1 1 1 0 0,1 0-1 0 0,-1 1 0 0 0,1-1 1 0 0,0 0-1 0 0,-1 0 1 0 0,1 1-1 0 0,0 0 0 0 0,1-1 1 0 0,-1 1-1 0 0,-1 3 0 0 0,0 0 45 0 0,-1 0 0 0 0,1 0 0 0 0,-1-1 0 0 0,0 0 0 0 0,-5 6 0 0 0,5-7-65 0 0,1 0 0 0 0,-1 0 0 0 0,1 0 1 0 0,0 0-1 0 0,1 0 0 0 0,-1 1 0 0 0,1-1 1 0 0,0 1-1 0 0,0 0 0 0 0,-3 9 0 0 0,-7 32 205 0 0,9-38-232 0 0,1 0 1 0 0,-1 0-1 0 0,2 0 1 0 0,-1 1-1 0 0,1-1 1 0 0,0 0-1 0 0,1 10 0 0 0,0-12-17 0 0,0 0 0 0 0,-1 1-1 0 0,1-1 1 0 0,-3 8-1 0 0,2-10-8 0 0,0 0-1 0 0,0-1 0 0 0,1 1 1 0 0,0 0-1 0 0,-1 0 0 0 0,1 0 1 0 0,1 0-1 0 0,-1-1 0 0 0,0 1 0 0 0,1 0 1 0 0,0 0-1 0 0,1 4 0 0 0,6 14-9 0 0,-5-12 12 0 0,0-1 1 0 0,1 0-1 0 0,0 0 0 0 0,1 0 0 0 0,-1 0 1 0 0,1-1-1 0 0,1 0 0 0 0,8 10 0 0 0,-4-7 62 0 0,-6-7 7 0 0,-1 0-1 0 0,0-1 1 0 0,1 1-1 0 0,-1-1 1 0 0,1 0-1 0 0,0 0 0 0 0,0 0 1 0 0,5 2-1 0 0,2 2 82 0 0,-9-6-173 0 0,-1 0-1 0 0,1 0 0 0 0,0 0 1 0 0,-1 0-1 0 0,1 0 0 0 0,0 0 1 0 0,0 0-1 0 0,0-1 0 0 0,0 1 0 0 0,0 0 1 0 0,3-1-1 0 0,-4 0 11 0 0,8 2-47 0 0,0-2-1 0 0,1 1 1 0 0,-1-1 0 0 0,1-1-1 0 0,-1 0 1 0 0,0 0 0 0 0,18-6-1 0 0,-6 0-335 0 0,-18 6 232 0 0,0 0-1 0 0,-1 0 1 0 0,1 0-1 0 0,0-1 1 0 0,-1 1-1 0 0,1 0 1 0 0,0-1-1 0 0,-1 0 1 0 0,0 0-1 0 0,1 1 1 0 0,2-5-1 0 0,9-12-1071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6.374"/>
    </inkml:context>
    <inkml:brush xml:id="br0">
      <inkml:brushProperty name="width" value="0.05" units="cm"/>
      <inkml:brushProperty name="height" value="0.05" units="cm"/>
      <inkml:brushProperty name="color" value="#FFC114"/>
    </inkml:brush>
  </inkml:definitions>
  <inkml:trace contextRef="#ctx0" brushRef="#br0">265 0 3224 0 0,'0'0'507'0'0,"0"0"919"0"0,0 0 409 0 0,0 0 79 0 0,0 0-116 0 0,0 0-569 0 0,-4 25 2394 0 0,-21 25-446 0 0,9-5-2269 0 0,-33 67 1 0 0,0 0-489 0 0,6-12-325 0 0,27-67-594 0 0,2 0 0 0 0,1 1 0 0 0,1 0 0 0 0,-10 56 0 0 0,21-74-640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6.958"/>
    </inkml:context>
    <inkml:brush xml:id="br0">
      <inkml:brushProperty name="width" value="0.05" units="cm"/>
      <inkml:brushProperty name="height" value="0.05" units="cm"/>
      <inkml:brushProperty name="color" value="#FFC114"/>
    </inkml:brush>
  </inkml:definitions>
  <inkml:trace contextRef="#ctx0" brushRef="#br0">52 1 9648 0 0,'0'0'438'0'0,"0"0"-8"0"0,-17 14 2367 0 0,12-6-2436 0 0,1 0-1 0 0,0 0 1 0 0,0 1 0 0 0,1-1 0 0 0,0 1 0 0 0,0 0-1 0 0,1 0 1 0 0,1 0 0 0 0,-2 14 0 0 0,1-11-251 0 0,2-5-99 0 0,0 0 0 0 0,0 0 0 0 0,0 0-1 0 0,1 0 1 0 0,3 11 0 0 0,0 11 4 0 0,-2-17-6 0 0,0-1-1 0 0,0 1 1 0 0,1 0-1 0 0,0-1 0 0 0,1 0 1 0 0,1 0-1 0 0,0 0 1 0 0,0 0-1 0 0,11 15 0 0 0,-15-25-11 0 0,0 0-1 0 0,-1 0 0 0 0,1 0 1 0 0,0 0-1 0 0,0 0 0 0 0,1 0 0 0 0,-1 0 1 0 0,0-1-1 0 0,0 1 0 0 0,0 0 0 0 0,1-1 1 0 0,-1 1-1 0 0,0 0 0 0 0,0-1 1 0 0,1 0-1 0 0,-1 1 0 0 0,1-1 0 0 0,-1 0 1 0 0,0 1-1 0 0,1-1 0 0 0,-1 0 0 0 0,2 0 1 0 0,0-1-10 0 0,-1 1 0 0 0,1-1 0 0 0,-1 0 0 0 0,1 0 0 0 0,-1 0 1 0 0,0 0-1 0 0,0 0 0 0 0,1-1 0 0 0,-1 1 0 0 0,0-1 0 0 0,3-2 0 0 0,1-2-14 0 0,0 0-1 0 0,0 0 1 0 0,0-1-1 0 0,-1 0 0 0 0,0-1 1 0 0,5-9-1 0 0,-2-1 151 0 0,-1-1 0 0 0,-1 0 0 0 0,0 0 0 0 0,-2-1 0 0 0,0 1 0 0 0,2-31 0 0 0,-3 35 678 0 0,-1 12 360 0 0,-2 10-543 0 0,1 7-364 0 0,1 0 0 0 0,0 1 0 0 0,6 20 0 0 0,3 24-26 0 0,-9-48-212 0 0,0-1 0 0 0,7 20 0 0 0,-6-22-121 0 0,0 0 1 0 0,-1 0 0 0 0,0 1-1 0 0,-1-1 1 0 0,1 11 0 0 0,-2-19-1 0 0,0 1 0 0 0,0 0 0 0 0,0-1 0 0 0,0 1 0 0 0,0-1 0 0 0,0 1 0 0 0,0-1 0 0 0,0 1 0 0 0,0 0 0 0 0,0-1 0 0 0,1 1 0 0 0,-1-1 0 0 0,0 1 0 0 0,0-1 0 0 0,1 1 0 0 0,-1-1 0 0 0,0 1 0 0 0,1-1 0 0 0,-1 1 0 0 0,0-1 0 0 0,1 1 0 0 0,-1-1 0 0 0,1 1 0 0 0,-1-1 0 0 0,1 0 0 0 0,-1 1 0 0 0,1-1 0 0 0,-1 0 0 0 0,1 0 0 0 0,0 1 0 0 0,-1-1-1861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7.284"/>
    </inkml:context>
    <inkml:brush xml:id="br0">
      <inkml:brushProperty name="width" value="0.05" units="cm"/>
      <inkml:brushProperty name="height" value="0.05" units="cm"/>
      <inkml:brushProperty name="color" value="#FFC114"/>
    </inkml:brush>
  </inkml:definitions>
  <inkml:trace contextRef="#ctx0" brushRef="#br0">26 1 9328 0 0,'-3'3'90'0'0,"0"0"1"0"0,1 1-1 0 0,0-1 0 0 0,0 1 1 0 0,0 0-1 0 0,0-1 1 0 0,1 1-1 0 0,-1 0 0 0 0,1 0 1 0 0,0 0-1 0 0,0 0 1 0 0,0 7-1 0 0,-2 55 1115 0 0,4-49-416 0 0,-1 13-149 0 0,9 196 935 0 0,3-60-3047 0 0,-12-149-24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7.640"/>
    </inkml:context>
    <inkml:brush xml:id="br0">
      <inkml:brushProperty name="width" value="0.05" units="cm"/>
      <inkml:brushProperty name="height" value="0.05" units="cm"/>
      <inkml:brushProperty name="color" value="#FFC114"/>
    </inkml:brush>
  </inkml:definitions>
  <inkml:trace contextRef="#ctx0" brushRef="#br0">75 160 4608 0 0,'15'-56'784'0'0,"-13"45"725"0"0,0-1 0 0 0,1 1 1 0 0,1 0-1 0 0,9-20 0 0 0,-12 29-1232 0 0,0 0-1 0 0,0 0 1 0 0,1 1 0 0 0,-1-1-1 0 0,1 0 1 0 0,-1 0-1 0 0,1 1 1 0 0,0-1 0 0 0,0 1-1 0 0,0 0 1 0 0,0 0-1 0 0,-1-1 1 0 0,2 1 0 0 0,-1 0-1 0 0,0 1 1 0 0,3-2-1 0 0,-1 1-154 0 0,0 0 0 0 0,-1 1 0 0 0,1-1 0 0 0,0 1-1 0 0,0 0 1 0 0,0 0 0 0 0,0 0 0 0 0,0 1 0 0 0,5 1 0 0 0,-5-1-99 0 0,1 0 0 0 0,-1 0 0 0 0,0 1 0 0 0,1 0 0 0 0,-1 0 0 0 0,0 0 0 0 0,0 0 0 0 0,0 0 0 0 0,-1 1 0 0 0,1 0 0 0 0,0 0 0 0 0,-1 0 0 0 0,0 0 0 0 0,0 0 0 0 0,0 1 0 0 0,0-1 0 0 0,3 6 0 0 0,-3-1 39 0 0,-1 0-1 0 0,0 0 1 0 0,0 0 0 0 0,0 0 0 0 0,-1 0 0 0 0,0 15-1 0 0,-1-3 122 0 0,-4 34 0 0 0,2-42-156 0 0,0 0 0 0 0,-1 1-1 0 0,0-1 1 0 0,-1 0 0 0 0,0-1-1 0 0,-1 1 1 0 0,-1-1-1 0 0,-8 15 1 0 0,12-22-43 0 0,-1-1-1 0 0,0 1 1 0 0,0-1-1 0 0,0 1 1 0 0,0-1-1 0 0,-1 0 1 0 0,1 0-1 0 0,-1 0 1 0 0,0-1 0 0 0,0 1-1 0 0,0-1 1 0 0,0 0-1 0 0,0 0 1 0 0,0-1-1 0 0,0 1 1 0 0,-1-1-1 0 0,1 0 1 0 0,-1 0 0 0 0,1 0-1 0 0,-1 0 1 0 0,1-1-1 0 0,-1 0 1 0 0,1 0-1 0 0,-1 0 1 0 0,-6-2-1 0 0,4 1-251 0 0,1-1-1 0 0,0 1 0 0 0,-1-2 0 0 0,1 1 0 0 0,0-1 0 0 0,0 0 1 0 0,0 0-1 0 0,1 0 0 0 0,-1-1 0 0 0,1 0 0 0 0,0 0 0 0 0,0 0 1 0 0,0-1-1 0 0,0 0 0 0 0,1 0 0 0 0,0 0 0 0 0,0 0 0 0 0,-4-8 1 0 0,-3-2-5188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8.002"/>
    </inkml:context>
    <inkml:brush xml:id="br0">
      <inkml:brushProperty name="width" value="0.05" units="cm"/>
      <inkml:brushProperty name="height" value="0.05" units="cm"/>
      <inkml:brushProperty name="color" value="#FFC114"/>
    </inkml:brush>
  </inkml:definitions>
  <inkml:trace contextRef="#ctx0" brushRef="#br0">32 1 6448 0 0,'0'0'498'0'0,"-7"18"1593"0"0,1-4-1595 0 0,2-1 1 0 0,0 1-1 0 0,1 1 0 0 0,0-1 0 0 0,1 0 1 0 0,1 1-1 0 0,0-1 0 0 0,1 1 0 0 0,3 25 1 0 0,-1-9-451 0 0,11 41 0 0 0,-10-60-29 0 0,0 0 1 0 0,2 1 0 0 0,-1-2-1 0 0,1 1 1 0 0,1 0 0 0 0,7 10 0 0 0,-12-21-2 0 0,-1-1 0 0 0,0 0 0 0 0,0 1 0 0 0,1-1 0 0 0,-1 0 0 0 0,0 1 0 0 0,1-1 0 0 0,-1 0 0 0 0,0 1 0 0 0,1-1 0 0 0,-1 0 0 0 0,0 0 0 0 0,1 0 0 0 0,-1 1 1 0 0,1-1-1 0 0,-1 0 0 0 0,0 0 0 0 0,1 0 0 0 0,-1 0 0 0 0,1 0 0 0 0,-1 0 0 0 0,1 0 0 0 0,-1 0 0 0 0,0 0 0 0 0,1 0 0 0 0,-1 0 0 0 0,1 0 0 0 0,-1 0 0 0 0,0 0 0 0 0,1 0 1 0 0,-1 0-1 0 0,1-1 0 0 0,16-11 298 0 0,-13 7-199 0 0,0 0-1 0 0,0 0 0 0 0,-1 0 0 0 0,6-11 1 0 0,-3-1 313 0 0,-1 0 0 0 0,0 0 0 0 0,2-27 0 0 0,-4 26-7 0 0,0 0 1 0 0,1 0 0 0 0,10-25-1 0 0,-14 42-361 0 0,0 0 0 0 0,0 0 0 0 0,0 0 0 0 0,0 0 0 0 0,1 1 0 0 0,-1-1 0 0 0,0 0 0 0 0,1 0 0 0 0,-1 1 0 0 0,1-1-1 0 0,-1 0 1 0 0,1 0 0 0 0,-1 1 0 0 0,1-1 0 0 0,-1 1 0 0 0,1-1 0 0 0,-1 0 0 0 0,1 1 0 0 0,0-1 0 0 0,0 1 0 0 0,-1 0 0 0 0,1-1 0 0 0,0 1 0 0 0,0-1 0 0 0,-1 1 0 0 0,1 0 0 0 0,0 0 0 0 0,0-1-1 0 0,0 1 1 0 0,1 0 0 0 0,-1 1 4 0 0,1 0 0 0 0,-1 0 0 0 0,1 0 0 0 0,-1 0 0 0 0,0 0 0 0 0,1 1 0 0 0,-1-1 0 0 0,0 0 0 0 0,0 1 0 0 0,0-1 0 0 0,0 1 0 0 0,0 0 0 0 0,0-1-1 0 0,0 1 1 0 0,0 2 0 0 0,12 39 442 0 0,-5-12-324 0 0,-5-19-132 0 0,0 0 0 0 0,1 21 0 0 0,4 20-264 0 0,-7-49 99 0 0,1-1 0 0 0,-1 1 1 0 0,0 0-1 0 0,1 0 0 0 0,0-1 0 0 0,0 1 1 0 0,0-1-1 0 0,0 1 0 0 0,1-1 0 0 0,2 4 1 0 0,-4-6-1172 0 0,1-1-334 0 0,6 3-68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8.408"/>
    </inkml:context>
    <inkml:brush xml:id="br0">
      <inkml:brushProperty name="width" value="0.05" units="cm"/>
      <inkml:brushProperty name="height" value="0.05" units="cm"/>
      <inkml:brushProperty name="color" value="#FFC114"/>
    </inkml:brush>
  </inkml:definitions>
  <inkml:trace contextRef="#ctx0" brushRef="#br0">35 115 7368 0 0,'1'3'55'0'0,"-1"-1"0"0"0,1 1 1 0 0,-1-1-1 0 0,0 1 0 0 0,1-1 1 0 0,-1 1-1 0 0,-1-1 0 0 0,1 1 0 0 0,0-1 1 0 0,-1 1-1 0 0,1-1 0 0 0,-1 1 1 0 0,0 2-1 0 0,-3 14 148 0 0,-10 68 4641 0 0,9-63-3856 0 0,1 0 0 0 0,-2 39 0 0 0,7-21-514 0 0,-2 50-415 0 0,14-119-1193 0 0,2-107-313 0 0,-12 84 1402 0 0,14-63-1 0 0,-17 112 48 0 0,2-14 63 0 0,1 0 0 0 0,1 0 0 0 0,1 0 0 0 0,0 1 0 0 0,0 0 1 0 0,2 0-1 0 0,0 0 0 0 0,13-19 0 0 0,-14 25 36 0 0,-5 6-55 0 0,0 0 0 0 0,1 0 0 0 0,-1 0 0 0 0,1 0 0 0 0,-1 1 0 0 0,1-1 0 0 0,0 0 0 0 0,0 1 0 0 0,0-1 0 0 0,4-1 0 0 0,-5 2 137 0 0,-1 1 1 0 0,10 19 450 0 0,-4-9-411 0 0,-1 14 130 0 0,-1 0-1 0 0,-1 0 1 0 0,0 33 0 0 0,0-9-171 0 0,0 32-188 0 0,2 24 23 0 0,8-35-4950 0 0,-4-38-707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8.775"/>
    </inkml:context>
    <inkml:brush xml:id="br0">
      <inkml:brushProperty name="width" value="0.05" units="cm"/>
      <inkml:brushProperty name="height" value="0.05" units="cm"/>
      <inkml:brushProperty name="color" value="#FFC114"/>
    </inkml:brush>
  </inkml:definitions>
  <inkml:trace contextRef="#ctx0" brushRef="#br0">22 0 4144 0 0,'-2'9'345'0'0,"0"-1"-1"0"0,0 1 1 0 0,1 0 0 0 0,0 0-1 0 0,0 11 1 0 0,-3 26 4500 0 0,0-21-3022 0 0,-1 33-1 0 0,5 70-911 0 0,2-56-684 0 0,4 63-589 0 0,0-79-3960 0 0,-3-25-474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9.128"/>
    </inkml:context>
    <inkml:brush xml:id="br0">
      <inkml:brushProperty name="width" value="0.05" units="cm"/>
      <inkml:brushProperty name="height" value="0.05" units="cm"/>
      <inkml:brushProperty name="color" value="#FFC114"/>
    </inkml:brush>
  </inkml:definitions>
  <inkml:trace contextRef="#ctx0" brushRef="#br0">0 115 6448 0 0,'0'0'498'0'0,"0"0"-140"0"0,0 0 626 0 0,0 0 304 0 0,0 0 65 0 0,2 0-64 0 0,69-18 3162 0 0,-32 7-3477 0 0,0 2 0 0 0,43-4 0 0 0,-72 12-931 0 0,1 0-1 0 0,-1-2 1 0 0,1 1-1 0 0,-1-1 0 0 0,0 0 1 0 0,0-1-1 0 0,16-9 0 0 0,-20 9-1171 0 0,0 0 0 0 0,0 0 0 0 0,0 0 0 0 0,5-6 0 0 0,-5 2-5004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39:59.453"/>
    </inkml:context>
    <inkml:brush xml:id="br0">
      <inkml:brushProperty name="width" value="0.05" units="cm"/>
      <inkml:brushProperty name="height" value="0.05" units="cm"/>
      <inkml:brushProperty name="color" value="#FFC114"/>
    </inkml:brush>
  </inkml:definitions>
  <inkml:trace contextRef="#ctx0" brushRef="#br0">101 31 6448 0 0,'0'0'297'0'0,"-13"0"102"0"0,10 0-124 0 0,0 1 0 0 0,1-1 0 0 0,-1 1 1 0 0,0 0-1 0 0,1 0 0 0 0,-1 0 0 0 0,1 0 0 0 0,0 0 1 0 0,-1 0-1 0 0,1 1 0 0 0,0-1 0 0 0,0 1 1 0 0,-1-1-1 0 0,-1 3 0 0 0,-1 1 823 0 0,-1 1-1 0 0,1 0 1 0 0,-7 11-1 0 0,8-9-852 0 0,1 1 0 0 0,0 0-1 0 0,1 0 1 0 0,0 0 0 0 0,0 0 0 0 0,0 13-1 0 0,0 7-156 0 0,2-1-1 0 0,1 0 0 0 0,1 0 0 0 0,1 0 0 0 0,2 0 1 0 0,0-1-1 0 0,2 1 0 0 0,1-1 0 0 0,14 32 0 0 0,-19-54-85 0 0,0 0-1 0 0,-1 0 1 0 0,2 0-1 0 0,-1 0 0 0 0,0 0 1 0 0,1-1-1 0 0,0 0 0 0 0,0 1 1 0 0,1-2-1 0 0,-1 1 0 0 0,6 3 1 0 0,-8-5-12 0 0,0 0 0 0 0,1-1 1 0 0,-1 0-1 0 0,1 0 0 0 0,-1 0 1 0 0,1 0-1 0 0,-1 0 0 0 0,1 0 0 0 0,0 0 1 0 0,-1-1-1 0 0,1 1 0 0 0,0-1 1 0 0,-1 0-1 0 0,1 0 0 0 0,0 0 0 0 0,0 0 1 0 0,-1-1-1 0 0,1 1 0 0 0,0-1 1 0 0,-1 1-1 0 0,1-1 0 0 0,-1 0 1 0 0,1 0-1 0 0,-1 0 0 0 0,4-3 0 0 0,1 0 23 0 0,-1-1 0 0 0,-1-1 0 0 0,1 1 0 0 0,-1-1 0 0 0,0 0 0 0 0,0 0 0 0 0,-1 0 0 0 0,1-1 0 0 0,-1 0 0 0 0,-1 0 0 0 0,6-14 0 0 0,-2 0 101 0 0,0 0 0 0 0,-2 0 0 0 0,4-24 0 0 0,-4 12 34 0 0,3-18 142 0 0,4-82 0 0 0,-2 50 246 0 0,-10 79-495 0 0,1-4 29 0 0,12-12-29 0 0,-11 18 51 0 0,-2 2 67 0 0,0 0 22 0 0,0 0 37 0 0,0 3 140 0 0,-9 149 1514 0 0,-4 4-1704 0 0,9-115-396 0 0,1 1-1 0 0,3 46 1 0 0,1-81-182 0 0,-1-1 1 0 0,2 1-1 0 0,-1-1 0 0 0,1 0 1 0 0,2 7-1 0 0,1 2-1073 0 0,0-3-3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01.786"/>
    </inkml:context>
    <inkml:brush xml:id="br0">
      <inkml:brushProperty name="width" value="0.05" units="cm"/>
      <inkml:brushProperty name="height" value="0.05" units="cm"/>
      <inkml:brushProperty name="color" value="#FFC114"/>
    </inkml:brush>
  </inkml:definitions>
  <inkml:trace contextRef="#ctx0" brushRef="#br0">341 288 0 0 0,'-86'49'1887'0'0,"46"-27"4627"0"0,28-14-5908 0 0,0 1-1 0 0,0 0 1 0 0,1 0-1 0 0,-14 16 1 0 0,13-11-378 0 0,0 0-1 0 0,1 1 1 0 0,1 0 0 0 0,0 1-1 0 0,1 0 1 0 0,1 0-1 0 0,0 1 1 0 0,2 0 0 0 0,-1 0-1 0 0,-6 35 1 0 0,-1 28-361 0 0,3 1 1 0 0,-1 117 0 0 0,12-154 200 0 0,3-1 1 0 0,0 0 0 0 0,14 59 0 0 0,-12-82-114 0 0,1 0 1 0 0,0-1-1 0 0,2 0 1 0 0,0 0-1 0 0,1-1 1 0 0,1 0 0 0 0,0 0-1 0 0,2-1 1 0 0,17 21-1 0 0,-14-21 68 0 0,0 0 0 0 0,1-1 0 0 0,1-1-1 0 0,0-1 1 0 0,1 0 0 0 0,1-1 0 0 0,0-1-1 0 0,1-1 1 0 0,0 0 0 0 0,0-2 0 0 0,30 10 0 0 0,-10-7-24 0 0,129 31 12 0 0,-102-32 16 0 0,119 5 0 0 0,894-72-157 0 0,-1057 54 179 0 0,499-47-97 0 0,-8-35 442 0 0,-456 71-212 0 0,-2-3 1 0 0,1-2-1 0 0,-2-3 1 0 0,-1-2-1 0 0,-1-2 1 0 0,-1-3 0 0 0,-1-2-1 0 0,74-57 1 0 0,-115 79-127 0 0,-2 0 0 0 0,1-1 1 0 0,-1 0-1 0 0,0 0 1 0 0,-1-1-1 0 0,0 0 1 0 0,-1 0-1 0 0,0 0 1 0 0,9-22-1 0 0,-12 24-106 0 0,0 0 1 0 0,-1-1-1 0 0,0 1 1 0 0,-1 0-1 0 0,0-1 0 0 0,0 1 1 0 0,-1-1-1 0 0,0 0 0 0 0,0 1 1 0 0,-1-1-1 0 0,0 1 0 0 0,-1-1 1 0 0,0 1-1 0 0,-4-14 1 0 0,-4 0-186 0 0,-1 0 1 0 0,-1 0 0 0 0,-1 1 0 0 0,0 1-1 0 0,-2 0 1 0 0,-30-33 0 0 0,-1 7 204 0 0,-71-53 1 0 0,72 62 115 0 0,-106-78 226 0 0,123 97-205 0 0,0 1 0 0 0,0 1 0 0 0,-58-21 1 0 0,5 11-168 0 0,0 4 1 0 0,-106-15 0 0 0,-170 2-2915 0 0,-266-44 1602 0 0,419 46 1846 0 0,-47-27-301 0 0,196 45-248 0 0,-137-41-353 0 0,112 30-2431 0 0,37 12-294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6.445"/>
    </inkml:context>
    <inkml:brush xml:id="br0">
      <inkml:brushProperty name="width" value="0.05" units="cm"/>
      <inkml:brushProperty name="height" value="0.05" units="cm"/>
      <inkml:brushProperty name="color" value="#FFFFFF"/>
    </inkml:brush>
  </inkml:definitions>
  <inkml:trace contextRef="#ctx0" brushRef="#br0">269 141 5984 0 0,'0'0'464'0'0,"-8"-7"-111"0"0,-28-40 4696 0 0,29 40-4742 0 0,1 0-1 0 0,-1 0 1 0 0,0 1 0 0 0,-1 0-1 0 0,1 1 1 0 0,-1 0 0 0 0,-14-7 0 0 0,-3 0 518 0 0,19 8-600 0 0,1 1 1 0 0,-1 1-1 0 0,0-1 0 0 0,-1 1 0 0 0,1 0 0 0 0,-7-1 1 0 0,10 3-158 0 0,0 0 1 0 0,0 0-1 0 0,0 0 0 0 0,1 0 1 0 0,-1 1-1 0 0,0-1 1 0 0,1 1-1 0 0,-1 0 1 0 0,0 0-1 0 0,1 0 1 0 0,-1 0-1 0 0,1 0 0 0 0,-1 0 1 0 0,1 1-1 0 0,0-1 1 0 0,-1 1-1 0 0,1 0 1 0 0,-3 3-1 0 0,2-2-55 0 0,1-1 1 0 0,-1 2-1 0 0,1-1 0 0 0,0 0 1 0 0,-1 0-1 0 0,2 1 0 0 0,-1-1 1 0 0,0 1-1 0 0,1 0 0 0 0,-1 0 1 0 0,1-1-1 0 0,0 1 0 0 0,1 0 1 0 0,-1 0-1 0 0,1 0 0 0 0,-1 0 1 0 0,1 8-1 0 0,2 6 71 0 0,0-1 0 0 0,8 33 0 0 0,-1-3-23 0 0,-5-24-168 0 0,0-1-1 0 0,1 1 0 0 0,1-1 1 0 0,1 0-1 0 0,1 0 0 0 0,1-1 1 0 0,13 23-1 0 0,-18-38 83 0 0,0-1-1 0 0,0 0 0 0 0,0 1 1 0 0,1-2-1 0 0,-1 1 1 0 0,9 6-1 0 0,-12-10 18 0 0,1 1 0 0 0,0-1 1 0 0,-1 0-1 0 0,1 0 0 0 0,0 0 0 0 0,0 0 0 0 0,0 0 0 0 0,0 0 0 0 0,0 0 0 0 0,0 0 1 0 0,0-1-1 0 0,0 1 0 0 0,0-1 0 0 0,0 0 0 0 0,1 0 0 0 0,-1 1 0 0 0,0-1 0 0 0,0-1 1 0 0,0 1-1 0 0,0 0 0 0 0,0 0 0 0 0,4-2 0 0 0,-3 0 5 0 0,0 0-1 0 0,0 0 1 0 0,-1 0 0 0 0,1 0-1 0 0,0-1 1 0 0,-1 1 0 0 0,0-1-1 0 0,1 1 1 0 0,-1-1 0 0 0,0 0-1 0 0,-1 0 1 0 0,1 0 0 0 0,0 0-1 0 0,-1 0 1 0 0,2-4 0 0 0,1-6 17 0 0,0-1 0 0 0,3-17 0 0 0,-1 0-791 0 0,-2 1-1 0 0,0-38 0 0 0,-4 50-448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3.055"/>
    </inkml:context>
    <inkml:brush xml:id="br0">
      <inkml:brushProperty name="width" value="0.05" units="cm"/>
      <inkml:brushProperty name="height" value="0.05" units="cm"/>
      <inkml:brushProperty name="color" value="#FFFFFF"/>
    </inkml:brush>
  </inkml:definitions>
  <inkml:trace contextRef="#ctx0" brushRef="#br0">432 182 11376 0 0,'0'0'521'0'0,"0"0"-12"0"0,0-23-145 0 0,-17-36 4600 0 0,13 52-4769 0 0,1 1 0 0 0,-1 0 0 0 0,0 0 0 0 0,0 0 0 0 0,-1 1 0 0 0,0 0 0 0 0,0-1 0 0 0,0 2 0 0 0,-1-1 0 0 0,-6-4 0 0 0,3 4-123 0 0,0 0-1 0 0,-1 1 0 0 0,1 0 1 0 0,-1 0-1 0 0,0 1 1 0 0,-1 0-1 0 0,1 1 0 0 0,0 0 1 0 0,-1 1-1 0 0,1 0 0 0 0,-1 0 1 0 0,1 1-1 0 0,-1 1 0 0 0,1 0 1 0 0,-1 0-1 0 0,1 1 1 0 0,0 0-1 0 0,0 1 0 0 0,0 0 1 0 0,-18 9-1 0 0,18-6-61 0 0,0 0 1 0 0,0 1-1 0 0,1 0 1 0 0,-17 17-1 0 0,23-21-9 0 0,-4 5-1 0 0,1 1 0 0 0,0-1 0 0 0,1 1 0 0 0,-1 0 0 0 0,2 1 0 0 0,-1-1 0 0 0,1 1 0 0 0,-3 12 0 0 0,7-22 0 0 0,-2 6-12 0 0,0 1 0 0 0,1-1 0 0 0,-1 1 0 0 0,2 0 0 0 0,-1-1 0 0 0,1 1 0 0 0,-1 0 0 0 0,2 0 0 0 0,-1-1 0 0 0,3 10 0 0 0,-3-8-71 0 0,1 0 0 0 0,-1 0-1 0 0,-3 17 1 0 0,2-19 21 0 0,0 0-1 0 0,1 0 1 0 0,0 0 0 0 0,0 1 0 0 0,0-1 0 0 0,1 0-1 0 0,0 0 1 0 0,2 10 0 0 0,3 4-168 0 0,-4-11 77 0 0,1-1 1 0 0,0 1-1 0 0,5 9 0 0 0,-7-15 131 0 0,1-1 0 0 0,0 1 0 0 0,0-1-1 0 0,0 1 1 0 0,0-1 0 0 0,0 0 0 0 0,0 0 0 0 0,0 0 0 0 0,1 0 0 0 0,-1 0 0 0 0,1 0 0 0 0,-1-1 0 0 0,5 3-1 0 0,7-1-22 0 0,-7-4 60 0 0,0 0 0 0 0,0 0 0 0 0,0-1-1 0 0,1 1 1 0 0,-1-1 0 0 0,-1-1 0 0 0,1 0 0 0 0,0 0 0 0 0,-1 0-1 0 0,1-1 1 0 0,10-7 0 0 0,5-7 22 0 0,34-32 1 0 0,-53 47-27 0 0,21-21 389 0 0,-2-2-1 0 0,-1 0 0 0 0,-1 0 1 0 0,28-52-1 0 0,-42 67-936 0 0,0-2-1 0 0,-1 1 1 0 0,0-1-1 0 0,3-16 0 0 0,-3 4-974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02.630"/>
    </inkml:context>
    <inkml:brush xml:id="br0">
      <inkml:brushProperty name="width" value="0.05" units="cm"/>
      <inkml:brushProperty name="height" value="0.05" units="cm"/>
      <inkml:brushProperty name="color" value="#FFC114"/>
    </inkml:brush>
  </inkml:definitions>
  <inkml:trace contextRef="#ctx0" brushRef="#br0">599 61 1376 0 0,'4'-24'1316'0'0,"-2"18"-138"0"0,-2 5-932 0 0,1 0 0 0 0,0 0 0 0 0,-1-1-1 0 0,1 1 1 0 0,-1 0 0 0 0,0-1 0 0 0,0 1-1 0 0,1-1 1 0 0,-1 1 0 0 0,0 0-1 0 0,0-1 1 0 0,0 1 0 0 0,0-1 0 0 0,0 1-1 0 0,-1 0 1 0 0,0-3 0 0 0,1 3 83 0 0,0 1 39 0 0,-1-1-267 0 0,-1 1 1 0 0,1-1-1 0 0,0 1 0 0 0,0-1 0 0 0,0 1 0 0 0,-1 0 1 0 0,1-1-1 0 0,0 1 0 0 0,0 0 0 0 0,-1 0 0 0 0,-1 0 1 0 0,-9 4 558 0 0,1 0 1 0 0,-1 1-1 0 0,1 1 1 0 0,-1 0-1 0 0,2 0 1 0 0,-14 11-1 0 0,-10 5 507 0 0,-256 166 342 0 0,268-172-1848 0 0,0 2-1 0 0,-25 27 0 0 0,-6 14-4372 0 0,23-22-256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17.486"/>
    </inkml:context>
    <inkml:brush xml:id="br0">
      <inkml:brushProperty name="width" value="0.05" units="cm"/>
      <inkml:brushProperty name="height" value="0.05" units="cm"/>
      <inkml:brushProperty name="color" value="#FFC114"/>
    </inkml:brush>
  </inkml:definitions>
  <inkml:trace contextRef="#ctx0" brushRef="#br0">79 1 6624 0 0,'-59'225'2896'0'0,"56"-208"-2652"0"0,0 0 1 0 0,2 0-1 0 0,-1 20 1 0 0,-2 24 465 0 0,0-20 441 0 0,1 57 0 0 0,3-91-1035 0 0,6 63 826 0 0,-4-53-824 0 0,-1 0 1 0 0,0 0 0 0 0,-1 0-1 0 0,-2 20 1 0 0,0-4-109 0 0,3-7 59 0 0,-1-25 8 0 0,0-1 56 0 0,0 0 25 0 0,0 0 2 0 0,2 0-150 0 0,-1-1 0 0 0,0 1 0 0 0,1-1 1 0 0,-1 0-1 0 0,0 0 0 0 0,0 0 0 0 0,1 0 1 0 0,-1 0-1 0 0,0 0 0 0 0,0 0 1 0 0,0 0-1 0 0,0 0 0 0 0,0 0 0 0 0,0 0 1 0 0,1-3-1 0 0,8-8-26 0 0,1 3-7 0 0,1 0 1 0 0,-1 1-1 0 0,1 1 1 0 0,0 0-1 0 0,26-10 1 0 0,-9 8-14 0 0,-1 1 1 0 0,50-8-1 0 0,92 8 370 0 0,56-10 313 0 0,830-61-417 0 0,-1043 79-221 0 0,651-21 1152 0 0,242 16-923 0 0,-831 5-204 0 0,84 0-28 0 0,204-26-1 0 0,-267 15-1493 0 0,-74 11 86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17.893"/>
    </inkml:context>
    <inkml:brush xml:id="br0">
      <inkml:brushProperty name="width" value="0.05" units="cm"/>
      <inkml:brushProperty name="height" value="0.05" units="cm"/>
      <inkml:brushProperty name="color" value="#FFC114"/>
    </inkml:brush>
  </inkml:definitions>
  <inkml:trace contextRef="#ctx0" brushRef="#br0">1 0 9216 0 0,'1'16'661'0'0,"0"0"1"0"0,2 0-1 0 0,5 20 1 0 0,4 22 1549 0 0,-6-3-1725 0 0,-2 1 0 0 0,-2-1 0 0 0,-10 100 0 0 0,0 13-1575 0 0,8-141 673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41.392"/>
    </inkml:context>
    <inkml:brush xml:id="br0">
      <inkml:brushProperty name="width" value="0.05" units="cm"/>
      <inkml:brushProperty name="height" value="0.05" units="cm"/>
      <inkml:brushProperty name="color" value="#FFC114"/>
    </inkml:brush>
  </inkml:definitions>
  <inkml:trace contextRef="#ctx0" brushRef="#br0">43 1 456 0 0,'2'20'-27'0'0,"-1"10"2198"0"0,-4 63 6158 0 0,-13 62-6410 0 0,11-86-1719 0 0,-8 145-72 0 0,5-81-79 0 0,8-122-95 0 0,0 1 0 0 0,0-1 0 0 0,3 15 1 0 0,1 20-1471 0 0,-3-29 166 0 0,3-5-66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41.741"/>
    </inkml:context>
    <inkml:brush xml:id="br0">
      <inkml:brushProperty name="width" value="0.05" units="cm"/>
      <inkml:brushProperty name="height" value="0.05" units="cm"/>
      <inkml:brushProperty name="color" value="#FFC114"/>
    </inkml:brush>
  </inkml:definitions>
  <inkml:trace contextRef="#ctx0" brushRef="#br0">0 722 4608 0 0,'0'0'208'0'0,"0"-21"32"0"0,1 7 1798 0 0,1 0 0 0 0,1 1 0 0 0,0-1 0 0 0,0 1 1 0 0,7-16-1 0 0,-7 24-1951 0 0,-1 0-1 0 0,1 0 1 0 0,0 0 0 0 0,1 0 0 0 0,-1 0 0 0 0,1 1-1 0 0,0 0 1 0 0,0 0 0 0 0,0 0 0 0 0,7-4-1 0 0,7-5 16 0 0,27-14-1 0 0,-10 7-50 0 0,4-2-43 0 0,0 1 0 0 0,2 2 1 0 0,68-21-1 0 0,136-25 225 0 0,161-7 33 0 0,-342 62-212 0 0,117-11 69 0 0,-61 9-64 0 0,1451-145 1434 0 0,-1056 122-1584 0 0,-294 24-5928 0 0,-131 7-281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42.285"/>
    </inkml:context>
    <inkml:brush xml:id="br0">
      <inkml:brushProperty name="width" value="0.05" units="cm"/>
      <inkml:brushProperty name="height" value="0.05" units="cm"/>
      <inkml:brushProperty name="color" value="#FFC114"/>
    </inkml:brush>
  </inkml:definitions>
  <inkml:trace contextRef="#ctx0" brushRef="#br0">1 296 5984 0 0,'0'0'273'0'0,"0"0"-5"0"0,3 0-172 0 0,14 1 1119 0 0,0 0 0 0 0,1-2 0 0 0,-1 0-1 0 0,0 0 1 0 0,0-2 0 0 0,0 0 0 0 0,26-9 0 0 0,24-4 58 0 0,3 3-452 0 0,163-25-188 0 0,641 6-191 0 0,-274 32-136 0 0,439-10-18 0 0,-454-23-288 0 0,-476 25 3 0 0,183-23-26 0 0,-88-10-325 0 0,-72 8-5165 0 0,-59 11-605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1:42.658"/>
    </inkml:context>
    <inkml:brush xml:id="br0">
      <inkml:brushProperty name="width" value="0.05" units="cm"/>
      <inkml:brushProperty name="height" value="0.05" units="cm"/>
      <inkml:brushProperty name="color" value="#FFC114"/>
    </inkml:brush>
  </inkml:definitions>
  <inkml:trace contextRef="#ctx0" brushRef="#br0">31 0 11432 0 0,'0'0'521'0'0,"0"0"-10"0"0,0 0-205 0 0,0 0 336 0 0,0 0 182 0 0,0 0 37 0 0,0 0-29 0 0,0 0-160 0 0,0 0-68 0 0,-3 9 520 0 0,-3 11-832 0 0,0 1 0 0 0,2-1 0 0 0,0 1 0 0 0,1 1 0 0 0,1-1 0 0 0,1 21 0 0 0,-1 8 262 0 0,5 144 218 0 0,1-105-680 0 0,-2-18-112 0 0,18 333-704 0 0,0-273-2216 0 0,-8-72-3711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2:11.863"/>
    </inkml:context>
    <inkml:brush xml:id="br0">
      <inkml:brushProperty name="width" value="0.05" units="cm"/>
      <inkml:brushProperty name="height" value="0.05" units="cm"/>
      <inkml:brushProperty name="color" value="#FFC114"/>
    </inkml:brush>
  </inkml:definitions>
  <inkml:trace contextRef="#ctx0" brushRef="#br0">1 9 456 0 0,'3'1'146'0'0,"1"-1"0"0"0,-1 1-1 0 0,0-1 1 0 0,1 1 0 0 0,-1-1 0 0 0,0 0 0 0 0,1 0-1 0 0,-1-1 1 0 0,1 1 0 0 0,4-2 0 0 0,-5 1 715 0 0,0-1-1 0 0,0 1 1 0 0,0 0 0 0 0,0 0 0 0 0,0 0-1 0 0,0 1 1 0 0,0-1 0 0 0,0 1 0 0 0,1-1-1 0 0,4 2 1 0 0,10 3-232 0 0,-16-3-164 0 0,16 9 889 0 0,-7-6-1020 0 0,-1 2 1 0 0,0-1 0 0 0,18 14-1 0 0,-5-3-59 0 0,-15-10-146 0 0,0 0 0 0 0,0 1 0 0 0,11 13 0 0 0,10 8 50 0 0,11 7-67 0 0,36 41 0 0 0,-49-48-90 0 0,38 49 31 0 0,-29-32-42 0 0,8 11 20 0 0,9 12-9 0 0,-22-32 52 0 0,-2 2 0 0 0,-2 1-1 0 0,-1 0 1 0 0,25 56-1 0 0,-46-83-45 0 0,0 1-1 0 0,-1-1 1 0 0,0 1-1 0 0,-1 0 1 0 0,-1 1-1 0 0,2 24 0 0 0,-4-32-11 0 0,1-1-1 0 0,1 0 0 0 0,-1 1 0 0 0,5 9 0 0 0,-5-11-7 0 0,1 0 0 0 0,0 0 1 0 0,-1 1-1 0 0,0-1 0 0 0,0 1 1 0 0,0 8-1 0 0,-1 7 10 0 0,-1 0 1 0 0,-1 0 0 0 0,-8 31-1 0 0,8-45-1 0 0,-1 0 0 0 0,1 0-1 0 0,-1-1 1 0 0,-7 10-1 0 0,-3 7 56 0 0,10-18-49 0 0,0 0 0 0 0,0-1 0 0 0,0 1 0 0 0,0-1-1 0 0,-1 0 1 0 0,1 0 0 0 0,-1 0 0 0 0,0-1 0 0 0,0 1 0 0 0,-8 3 0 0 0,-18 13 186 0 0,-14 14-146 0 0,28-23-53 0 0,1 2 1 0 0,0-1-1 0 0,1 2 1 0 0,0 0-1 0 0,1 0 1 0 0,-14 19-1 0 0,24-25-29 0 0,0 1 0 0 0,0-1 0 0 0,1 0 0 0 0,-1 1 0 0 0,2-1-1 0 0,-1 1 1 0 0,1 0 0 0 0,0 0 0 0 0,1 9 0 0 0,-2 4-16 0 0,1-16 14 0 0,0 0 1 0 0,1 0 0 0 0,0 1-1 0 0,0-1 1 0 0,0 0 0 0 0,1 0-1 0 0,-1 1 1 0 0,1-1 0 0 0,1 0-1 0 0,-1 0 1 0 0,1 0 0 0 0,-1 0-1 0 0,2 0 1 0 0,-1 0 0 0 0,3 4-1 0 0,2 5-28 0 0,-6-11 42 0 0,0-1 0 0 0,1 0 1 0 0,-1 1-1 0 0,0-1 0 0 0,1 0 0 0 0,-1 0 1 0 0,1 0-1 0 0,-1 0 0 0 0,1 0 0 0 0,0 0 1 0 0,3 2-1 0 0,26 20-47 0 0,-16-12 16 0 0,0 0 0 0 0,18 9 0 0 0,-10-7 21 0 0,-1 1 0 0 0,26 22 0 0 0,-21-15 14 0 0,-26-21 6 0 0,1 0-1 0 0,-1 0 1 0 0,0 1-1 0 0,0-1 0 0 0,0 0 1 0 0,0 1-1 0 0,0-1 1 0 0,0 1-1 0 0,0-1 1 0 0,0 1-1 0 0,-1-1 0 0 0,1 1 1 0 0,0 3-1 0 0,10 15 39 0 0,-10-18-36 0 0,1-1 0 0 0,-1 0 0 0 0,0 1-1 0 0,1 0 1 0 0,-1-1 0 0 0,0 1 0 0 0,0-1 0 0 0,0 1-1 0 0,0 0 1 0 0,0 0 0 0 0,0 0 0 0 0,-1 0 0 0 0,1-1-1 0 0,-1 1 1 0 0,1 0 0 0 0,-1 0 0 0 0,1 0 0 0 0,-1 0-1 0 0,0 0 1 0 0,0 0 0 0 0,0 0 0 0 0,0 0 0 0 0,-1 0-1 0 0,0 4 1 0 0,-4 12 25 0 0,4-10-2 0 0,-1-1 0 0 0,-1 1 0 0 0,1-1 0 0 0,-1 0 0 0 0,0 0 0 0 0,-1 0 0 0 0,0 0 0 0 0,0-1 0 0 0,-7 10-1 0 0,-48 54 104 0 0,47-55-119 0 0,0 1-1 0 0,2 0 1 0 0,-1 1 0 0 0,2 0-1 0 0,1 0 1 0 0,0 1 0 0 0,-10 34-1 0 0,15-20-11 0 0,1-7 0 0 0,1-19-5 0 0,0 1-1 0 0,1 0 1 0 0,0 0-1 0 0,0-1 1 0 0,1 1-1 0 0,0 0 1 0 0,0-1-1 0 0,1 1 1 0 0,-1-1-1 0 0,1 1 1 0 0,1-1-1 0 0,5 12 0 0 0,0-7-7 0 0,0-1-1 0 0,0 0 0 0 0,1 0 1 0 0,0-1-1 0 0,1 0 0 0 0,12 8 0 0 0,-6-4-51 0 0,-14-10 83 0 0,1 0-1 0 0,0-1 0 0 0,0 0 0 0 0,0 1 0 0 0,0-1 0 0 0,1 0 0 0 0,3 1 0 0 0,-5-2-12 0 0,-1 0-1 0 0,1 0 0 0 0,-1 0 0 0 0,0 0 0 0 0,1 0 0 0 0,-1 0 0 0 0,0 0 0 0 0,1 1 0 0 0,-1-1 0 0 0,0 0 0 0 0,0 1 0 0 0,0-1 0 0 0,1 3 1 0 0,13 14-79 0 0,-11-15 73 0 0,-1 1 0 0 0,1 0 0 0 0,-1-1 0 0 0,1 1 0 0 0,-1 1 0 0 0,-1-1 0 0 0,1 0 0 0 0,-1 1 0 0 0,1-1 0 0 0,2 9 0 0 0,0-1 12 0 0,-4-11-5 0 0,-1 0-1 0 0,0 1 0 0 0,1-1 0 0 0,-1 0 1 0 0,0 0-1 0 0,0 0 0 0 0,0 1 0 0 0,0-1 1 0 0,0 0-1 0 0,0 0 0 0 0,0 1 0 0 0,0-1 0 0 0,-1 0 1 0 0,1 0-1 0 0,0 0 0 0 0,-1 2 0 0 0,-2 15 66 0 0,4-16-67 0 0,-1 0 0 0 0,1 0-1 0 0,-1 1 1 0 0,0-1 0 0 0,1 0-1 0 0,-1 0 1 0 0,0 0-1 0 0,-1 0 1 0 0,1 0 0 0 0,0 1-1 0 0,-1-1 1 0 0,1 0 0 0 0,-1 0-1 0 0,1 0 1 0 0,-1 0-1 0 0,0 0 1 0 0,0 0 0 0 0,0 0-1 0 0,0-1 1 0 0,-2 3-1 0 0,-17 35 54 0 0,5-6-27 0 0,-1-1 62 0 0,-7 10-51 0 0,21-39-42 0 0,1 0 0 0 0,-1 0 0 0 0,1 0-1 0 0,0 0 1 0 0,0 1 0 0 0,0-1-1 0 0,1 0 1 0 0,-1 1 0 0 0,1-1-1 0 0,0 4 1 0 0,-4 17-195 0 0,3-20 150 0 0,0-1 0 0 0,0 0 0 0 0,0 1 0 0 0,1-1 0 0 0,0 0 0 0 0,0 1 1 0 0,0-1-1 0 0,0 6 0 0 0,1-5 9 0 0,-1 0 1 0 0,0 0-1 0 0,0 0 0 0 0,-1 0 1 0 0,1 0-1 0 0,-2 5 0 0 0,1-5 47 0 0,0 0-1 0 0,0 0 0 0 0,0 0 0 0 0,0 0 1 0 0,1 0-1 0 0,-1 1 0 0 0,1-1 0 0 0,0 0 1 0 0,0 0-1 0 0,1 1 0 0 0,-1-1 0 0 0,1 0 1 0 0,0 0-1 0 0,2 5 0 0 0,-1 15 254 0 0,-2-22-236 0 0,0 0 0 0 0,0 1 0 0 0,0-1 0 0 0,0 1 0 0 0,1-1 0 0 0,-1 0 0 0 0,1 1 0 0 0,-1-1 0 0 0,2 4 0 0 0,2 1-120 0 0,-1 0 0 0 0,0 0 0 0 0,-1 0 0 0 0,3 13 0 0 0,-2-13 62 0 0,-1 0 0 0 0,1 0 0 0 0,1-1 0 0 0,-1 1 0 0 0,1-1 0 0 0,7 9 0 0 0,12 24 55 0 0,-10-14 94 0 0,-10-20-78 0 0,-1-1 1 0 0,1 1-1 0 0,-1 0 0 0 0,0-1 1 0 0,0 1-1 0 0,-1 0 0 0 0,1 1 1 0 0,0 9-1 0 0,-2-9-28 0 0,1 1 0 0 0,-1 0 0 0 0,1-1 0 0 0,1 1 0 0 0,3 11 0 0 0,-5-16-5 0 0,1 3 0 0 0,0-1 1 0 0,-1 1 0 0 0,1 0-1 0 0,-1 0 1 0 0,0 6 0 0 0,2 25 20 0 0,-1-30 16 0 0,0 1 0 0 0,0-1 0 0 0,-1 0 0 0 0,0 0 0 0 0,0 1 0 0 0,0-1 0 0 0,-3 10 0 0 0,6 21 284 0 0,-4-33-283 0 0,0 0-1 0 0,0 0 1 0 0,0 0-1 0 0,1 0 0 0 0,0 0 1 0 0,0 5-1 0 0,-1-7-34 0 0,1-1-1 0 0,0 1 1 0 0,-1-1 0 0 0,1 1-1 0 0,-1-1 1 0 0,1 0-1 0 0,-1 1 1 0 0,0-1 0 0 0,0 0-1 0 0,1 0 1 0 0,-1 1-1 0 0,0-1 1 0 0,0 0 0 0 0,0 0-1 0 0,0 0 1 0 0,-3 2-1 0 0,2-2 1 0 0,0 1-1 0 0,0 0 0 0 0,1 0 0 0 0,-1 0 0 0 0,0 0 0 0 0,1 0 0 0 0,0 0 0 0 0,-1 0 1 0 0,0 3-1 0 0,-1 0 1 0 0,0 0 1 0 0,0 0-1 0 0,0 0 1 0 0,-1 0-1 0 0,1 0 1 0 0,-1-1-1 0 0,-1 0 1 0 0,1 0-1 0 0,-6 4 0 0 0,-20 23 32 0 0,27-28-73 0 0,0 0-1 0 0,0 0 0 0 0,0 0 0 0 0,0-1 0 0 0,0 1 0 0 0,-1-1 0 0 0,-6 4 0 0 0,6-4-19 0 0,0 0-1 0 0,0 1 0 0 0,1-1 0 0 0,-1 1 1 0 0,1 0-1 0 0,-7 7 0 0 0,5-5-119 0 0,0 0-1 0 0,0 0 1 0 0,-1-1 0 0 0,-6 5-1 0 0,-20 18-6083 0 0,23-15 1169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2:25.586"/>
    </inkml:context>
    <inkml:brush xml:id="br0">
      <inkml:brushProperty name="width" value="0.05" units="cm"/>
      <inkml:brushProperty name="height" value="0.05" units="cm"/>
      <inkml:brushProperty name="color" value="#FFC114"/>
    </inkml:brush>
  </inkml:definitions>
  <inkml:trace contextRef="#ctx0" brushRef="#br0">161 1 6912 0 0,'0'0'528'0'0,"-5"11"-87"0"0,-19-1 4732 0 0,20-9-4689 0 0,0 0 1 0 0,0 1-1 0 0,0-1 0 0 0,0 1 0 0 0,1 0 0 0 0,-1 0 0 0 0,-4 4 0 0 0,-13 5 192 0 0,18-10-633 0 0,0 0 1 0 0,1 0-1 0 0,-1 0 1 0 0,1 1-1 0 0,-1-1 0 0 0,1 0 1 0 0,-1 1-1 0 0,1 0 1 0 0,0 0-1 0 0,0 0 1 0 0,0 0-1 0 0,-3 3 0 0 0,1 2-18 0 0,0 1-1 0 0,0 0 1 0 0,1 0-1 0 0,0 0 1 0 0,0 0-1 0 0,-2 13 1 0 0,0-3-29 0 0,1 5 4 0 0,0 1 0 0 0,2 0 0 0 0,1-1 0 0 0,1 1 0 0 0,1 0 0 0 0,5 29 0 0 0,0 28 0 0 0,-5-7 5 0 0,-2-34 5 0 0,2-1 0 0 0,2 0 0 0 0,1 0 0 0 0,11 43 0 0 0,-12-72 38 0 0,0 1 0 0 0,1-1 0 0 0,0 0 0 0 0,1 0 0 0 0,0 0 0 0 0,0-1 0 0 0,1 1 1 0 0,0-1-1 0 0,1-1 0 0 0,0 1 0 0 0,0-1 0 0 0,1-1 0 0 0,0 1 0 0 0,0-1 0 0 0,1 0 0 0 0,0-1 0 0 0,0 0 0 0 0,0-1 0 0 0,16 8 0 0 0,-10-8 41 0 0,0-1 0 0 0,0 1 0 0 0,0-2 0 0 0,0 0 0 0 0,1-1 0 0 0,-1-1 0 0 0,1 0 0 0 0,-1-1 0 0 0,19-3 0 0 0,19-4 86 0 0,67-17 0 0 0,-81 15-161 0 0,878-181 135 0 0,-384 115 291 0 0,284 38-200 0 0,358 102 65 0 0,20 1-109 0 0,-44-93 588 0 0,-1129 26-776 0 0,913-46 1240 0 0,-404 60-1111 0 0,-78 0-46 0 0,-421-13-235 0 0,-1-1 1 0 0,0-2-1 0 0,0-1 0 0 0,0-1 0 0 0,39-13 1 0 0,-59 14-165 0 0,-1 0 0 0 0,17-9 0 0 0,-24 11 163 0 0,0 1 1 0 0,-1-1-1 0 0,1 0 1 0 0,-1 0-1 0 0,0 1 0 0 0,1-1 1 0 0,-1-1-1 0 0,0 1 0 0 0,0 0 1 0 0,0-1-1 0 0,-1 1 0 0 0,1-1 1 0 0,0 1-1 0 0,1-5 0 0 0,-2 3-283 0 0,0 0-1 0 0,0 0 0 0 0,0 0 1 0 0,0 0-1 0 0,-1-1 0 0 0,0-4 1 0 0,-6-15-4931 0 0,-1 13 215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2:25.957"/>
    </inkml:context>
    <inkml:brush xml:id="br0">
      <inkml:brushProperty name="width" value="0.05" units="cm"/>
      <inkml:brushProperty name="height" value="0.05" units="cm"/>
      <inkml:brushProperty name="color" value="#FFC114"/>
    </inkml:brush>
  </inkml:definitions>
  <inkml:trace contextRef="#ctx0" brushRef="#br0">68 1 8752 0 0,'-6'8'793'0'0,"-6"5"-1277"0"0,-23 27 3622 0 0,33-38-2742 0 0,0 1 1 0 0,1-1-1 0 0,-1 1 1 0 0,1 0-1 0 0,0-1 1 0 0,0 1-1 0 0,0 0 1 0 0,0-1 0 0 0,0 1-1 0 0,0 0 1 0 0,1 0-1 0 0,0 0 1 0 0,-1 0-1 0 0,1 0 1 0 0,1 3-1 0 0,-1 15 276 0 0,0-18-602 0 0,0 0 1 0 0,0 1-1 0 0,0-1 1 0 0,1 0 0 0 0,-1 0-1 0 0,1 0 1 0 0,0 0-1 0 0,1 4 1 0 0,2 2-96 0 0,-1 0-1 0 0,0 0 0 0 0,0 1 1 0 0,0-1-1 0 0,-1 1 1 0 0,1 16-1 0 0,8 64-69 0 0,1 4 62 0 0,-19 222-927 0 0,6-297 915 0 0,1-6-331 0 0,1-1-1 0 0,0 1 1 0 0,0-1-1 0 0,4 16 0 0 0,1 3-5646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3.977"/>
    </inkml:context>
    <inkml:brush xml:id="br0">
      <inkml:brushProperty name="width" value="0.05" units="cm"/>
      <inkml:brushProperty name="height" value="0.05" units="cm"/>
      <inkml:brushProperty name="color" value="#FFFFFF"/>
    </inkml:brush>
  </inkml:definitions>
  <inkml:trace contextRef="#ctx0" brushRef="#br0">1 108 6912 0 0,'0'-1'62'0'0,"0"1"1"0"0,0 0 0 0 0,0-1 0 0 0,1 1-1 0 0,-1-1 1 0 0,0 1 0 0 0,0 0-1 0 0,1-1 1 0 0,-1 1 0 0 0,0 0 0 0 0,0-1-1 0 0,1 1 1 0 0,-1 0 0 0 0,0 0-1 0 0,1-1 1 0 0,-1 1 0 0 0,0 0-1 0 0,1 0 1 0 0,-1 0 0 0 0,1-1 0 0 0,-1 1-1 0 0,0 0 1 0 0,1 0 0 0 0,-1 0-1 0 0,1 0 1 0 0,-1 0 0 0 0,0 0-1 0 0,1 0 1 0 0,-1 0 0 0 0,1 0 0 0 0,-1 0-1 0 0,1 0 1 0 0,-1 0 0 0 0,0 0-1 0 0,1 0 1 0 0,-1 0 0 0 0,1 0 0 0 0,-1 0-1 0 0,0 1 1 0 0,1-1 0 0 0,6 18 4164 0 0,-4-5-4231 0 0,-1-3 312 0 0,-1 0 0 0 0,0 0 1 0 0,0 0-1 0 0,-1 0 0 0 0,0 0 0 0 0,-1 0 0 0 0,-2 13 0 0 0,1-8-103 0 0,-14 203 546 0 0,13-200-751 0 0,2-14 0 0 0,0-1 0 0 0,0 1 0 0 0,1-1 0 0 0,0 1 0 0 0,-1-1 0 0 0,1 1 0 0 0,0 0 0 0 0,0-1 0 0 0,1 1 0 0 0,-1-1 0 0 0,3 7 0 0 0,-3-9-5 0 0,1 1 0 0 0,0 0-1 0 0,0-1 1 0 0,0 1-1 0 0,0-1 1 0 0,0 1-1 0 0,0-1 1 0 0,1 1-1 0 0,-1-1 1 0 0,0 0-1 0 0,1 0 1 0 0,-1 0-1 0 0,1 0 1 0 0,0 0-1 0 0,-1 0 1 0 0,1 0-1 0 0,3 1 1 0 0,-3-3 10 0 0,0 0 0 0 0,0 0 0 0 0,0 0 0 0 0,0 0-1 0 0,0-1 1 0 0,0 1 0 0 0,-1-1 0 0 0,1 1 0 0 0,0-1 0 0 0,-1 0 0 0 0,1 1 0 0 0,1-4 0 0 0,-1-1 33 0 0,-1 1 1 0 0,0-1-1 0 0,1 0 1 0 0,-2 0 0 0 0,1 0-1 0 0,-1 0 1 0 0,0 0-1 0 0,0 0 1 0 0,-1-1-1 0 0,-1-6 1 0 0,-1-21 59 0 0,3 10-90 0 0,-8-44 0 0 0,7 60 24 0 0,0 6 4 0 0,0 0 0 0 0,1-1 1 0 0,-1 1-1 0 0,1 0 0 0 0,0 0 0 0 0,0-1 0 0 0,0 1 1 0 0,0 0-1 0 0,0-1 0 0 0,0 1 0 0 0,1 0 1 0 0,-1-1-1 0 0,2-2 0 0 0,-2 4 155 0 0,0 1 7 0 0,0 0 0 0 0,5-7 164 0 0,2-7-107 0 0,-2 6-71 0 0,0-1 0 0 0,-1 0 1 0 0,-1 0-1 0 0,1 0 0 0 0,3-18 0 0 0,-6 5 168 0 0,-1 19-286 0 0,0 0 0 0 0,0 0 1 0 0,0 0-1 0 0,0 0 0 0 0,1-1 0 0 0,-1 1 0 0 0,1 0 0 0 0,0 0 1 0 0,0 0-1 0 0,0 0 0 0 0,0 0 0 0 0,0 0 0 0 0,1 1 0 0 0,0-1 1 0 0,-1 0-1 0 0,1 1 0 0 0,4-5 0 0 0,-3 3 61 0 0,1 0 0 0 0,0 0 1 0 0,0 0-1 0 0,0 1 0 0 0,8-6 0 0 0,-10 8-96 0 0,0 0 0 0 0,0 1 0 0 0,0-1 0 0 0,0 1 0 0 0,0-1 0 0 0,1 1-1 0 0,-1 0 1 0 0,0-1 0 0 0,0 1 0 0 0,0 0 0 0 0,0 0 0 0 0,0 1-1 0 0,1-1 1 0 0,-1 0 0 0 0,0 1 0 0 0,0-1 0 0 0,4 3 0 0 0,5 1 3 0 0,1 0 1 0 0,-1 1 0 0 0,0 1-1 0 0,-1 0 1 0 0,18 12 0 0 0,-23-14-24 0 0,2 0 1 0 0,-1-1 0 0 0,12 6 0 0 0,15 9 15 0 0,11 4-27 0 0,-42-20-5 0 0,0-1-1 0 0,0 1 1 0 0,-1-1-1 0 0,1 1 1 0 0,-1 0-1 0 0,1 0 1 0 0,-1-1-1 0 0,1 1 1 0 0,-1 0-1 0 0,0 1 1 0 0,0-1-1 0 0,0 0 1 0 0,0 0-1 0 0,-1 0 1 0 0,1 0-1 0 0,-1 1 1 0 0,1-1-1 0 0,-1 0 1 0 0,0 1-1 0 0,1 3 1 0 0,-2 4-52 0 0,0 0 1 0 0,0-1-1 0 0,-5 17 1 0 0,-1 5-67 0 0,-1 12-301 0 0,2-16-215 0 0,6-24-397 0 0,3-8-751 0 0,3-12 1563 0 0,0-1-1 0 0,-2 1 1 0 0,0-1 0 0 0,-1 0 0 0 0,0 0 0 0 0,-2 0 0 0 0,0-20-1 0 0,11-86 840 0 0,-12 118-535 0 0,1 0-1 0 0,0 0 1 0 0,0 0-1 0 0,1 0 1 0 0,-1 1 0 0 0,1-1-1 0 0,1 0 1 0 0,-1 1-1 0 0,1-1 1 0 0,0 1 0 0 0,0 0-1 0 0,0 0 1 0 0,1 0-1 0 0,-1 0 1 0 0,10-7-1 0 0,-10 10 84 0 0,-1 1 0 0 0,1 0 0 0 0,0 0 0 0 0,0 0 0 0 0,0 0 0 0 0,0 0 0 0 0,0 1 0 0 0,0-1 0 0 0,0 1 0 0 0,0 0 0 0 0,0 0 0 0 0,5 1 0 0 0,-1-1-332 0 0,11 6 327 0 0,-9-2-154 0 0,86 26-4 0 0,-87-28 30 0 0,0 1 0 0 0,-1-1 0 0 0,1 1-1 0 0,-1 1 1 0 0,0 0 0 0 0,0 0 0 0 0,0 0 0 0 0,0 1-1 0 0,0-1 1 0 0,-1 2 0 0 0,0-1 0 0 0,0 1-1 0 0,-1 0 1 0 0,0 0 0 0 0,0 1 0 0 0,0-1 0 0 0,6 11-1 0 0,-7-8 12 0 0,1 0 0 0 0,-1 0-1 0 0,-1 0 1 0 0,0 1 0 0 0,0-1-1 0 0,-1 1 1 0 0,2 16 0 0 0,-3 62-177 0 0,2 27-2291 0 0,0-96-2457 0 0,2-1-1530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4:43.494"/>
    </inkml:context>
    <inkml:brush xml:id="br0">
      <inkml:brushProperty name="width" value="0.05" units="cm"/>
      <inkml:brushProperty name="height" value="0.05" units="cm"/>
      <inkml:brushProperty name="color" value="#FFC114"/>
    </inkml:brush>
  </inkml:definitions>
  <inkml:trace contextRef="#ctx0" brushRef="#br0">0 80 7856 0 0,'0'0'362'0'0,"10"-1"117"0"0,4-2-77 0 0,-1 0 0 0 0,1-1-1 0 0,15-7 1 0 0,22-7 1384 0 0,-16 10-1038 0 0,0 1-1 0 0,0 2 1 0 0,1 2-1 0 0,-1 1 1 0 0,67 5-1 0 0,80 10-758 0 0,0-9-1 0 0,241-24 1 0 0,-373 13-4037 0 0,1-1-1325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30T15:44:44.092"/>
    </inkml:context>
    <inkml:brush xml:id="br0">
      <inkml:brushProperty name="width" value="0.05" units="cm"/>
      <inkml:brushProperty name="height" value="0.05" units="cm"/>
      <inkml:brushProperty name="color" value="#FFC114"/>
    </inkml:brush>
  </inkml:definitions>
  <inkml:trace contextRef="#ctx0" brushRef="#br0">598 1 10016 0 0,'-5'0'78'0'0,"0"1"0"0"0,0 0 1 0 0,1 0-1 0 0,-1 1 0 0 0,0 0 1 0 0,1-1-1 0 0,-1 2 1 0 0,1-1-1 0 0,0 0 0 0 0,0 1 1 0 0,0 0-1 0 0,0 0 0 0 0,-6 5 1 0 0,-15 11 380 0 0,-42 19 1032 0 0,46-27-927 0 0,0 0 1 0 0,0 2-1 0 0,-28 24 1 0 0,8-2-241 0 0,-19 18 297 0 0,-91 101-1 0 0,142-143-575 0 0,0 0 1 0 0,1 1-1 0 0,0 0 0 0 0,1 0 1 0 0,1 1-1 0 0,0 0 0 0 0,1 0 1 0 0,0 0-1 0 0,-5 22 0 0 0,10-31-41 0 0,0 0-1 0 0,0 0 1 0 0,0-1-1 0 0,0 1 1 0 0,1 0-1 0 0,-1 0 1 0 0,1 0-1 0 0,0-1 1 0 0,0 1-1 0 0,0 0 1 0 0,1-1-1 0 0,-1 1 1 0 0,1-1-1 0 0,3 5 0 0 0,-1-2 9 0 0,0-1-1 0 0,1 0 1 0 0,0 0-1 0 0,-1 0 0 0 0,2-1 1 0 0,-1 0-1 0 0,10 6 0 0 0,-1-2 7 0 0,0-1 0 0 0,1 0 0 0 0,-1-1 0 0 0,2-1 0 0 0,-1 0 0 0 0,19 3-1 0 0,59 5-21 0 0,107 1-1 0 0,-30-4 54 0 0,112 8-1412 0 0,-231-17-4489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4.400"/>
    </inkml:context>
    <inkml:brush xml:id="br0">
      <inkml:brushProperty name="width" value="0.05" units="cm"/>
      <inkml:brushProperty name="height" value="0.05" units="cm"/>
      <inkml:brushProperty name="color" value="#FFC114"/>
    </inkml:brush>
  </inkml:definitions>
  <inkml:trace contextRef="#ctx0" brushRef="#br0">187 0 8752 0 0,'-8'6'153'0'0,"4"-2"-101"0"0,-1-1 0 0 0,0 1 1 0 0,1 0-1 0 0,0 0 0 0 0,0 0 0 0 0,0 0 0 0 0,1 1 0 0 0,-1 0 1 0 0,1 0-1 0 0,0 0 0 0 0,0 0 0 0 0,1 0 0 0 0,0 0 1 0 0,-3 8-1 0 0,-1 6 534 0 0,-15 35 1 0 0,13-38-40 0 0,2 0 0 0 0,0 1 0 0 0,-6 26 0 0 0,-45 214 2740 0 0,54-233-3060 0 0,2 0 0 0 0,0 0 0 0 0,3 28 0 0 0,-2 32 118 0 0,0-74-310 0 0,-4 211 584 0 0,5-96-418 0 0,3 39 0 0 0,20 188-1033 0 0,-24-302-3503 0 0,-11-3-1455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4.766"/>
    </inkml:context>
    <inkml:brush xml:id="br0">
      <inkml:brushProperty name="width" value="0.05" units="cm"/>
      <inkml:brushProperty name="height" value="0.05" units="cm"/>
      <inkml:brushProperty name="color" value="#FFC114"/>
    </inkml:brush>
  </inkml:definitions>
  <inkml:trace contextRef="#ctx0" brushRef="#br0">0 624 11976 0 0,'0'0'546'0'0,"13"-14"204"0"0,-11 10-565 0 0,1 1 1 0 0,-1-1-1 0 0,1 1 0 0 0,0-1 1 0 0,0 1-1 0 0,0 0 1 0 0,0 0-1 0 0,0 1 1 0 0,1-1-1 0 0,-1 1 1 0 0,1-1-1 0 0,0 1 1 0 0,4-2-1 0 0,19-13 1580 0 0,-19 12-1533 0 0,0 0 0 0 0,1 0 0 0 0,-1 1 0 0 0,1 0 0 0 0,0 1-1 0 0,0 0 1 0 0,10-3 0 0 0,16-5 242 0 0,26-8 217 0 0,101-20 1 0 0,-125 32-555 0 0,336-46 421 0 0,-306 46-553 0 0,279-24 127 0 0,-117 12-30 0 0,922-32 254 0 0,-535 32-1179 0 0,-467 5 429 0 0,0-6 1 0 0,158-44-1 0 0,-205 37-1010 0 0,165-69 0 0 0,-183 59-5067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5.096"/>
    </inkml:context>
    <inkml:brush xml:id="br0">
      <inkml:brushProperty name="width" value="0.05" units="cm"/>
      <inkml:brushProperty name="height" value="0.05" units="cm"/>
      <inkml:brushProperty name="color" value="#FFC114"/>
    </inkml:brush>
  </inkml:definitions>
  <inkml:trace contextRef="#ctx0" brushRef="#br0">181 0 2304 0 0,'-47'74'273'0'0,"-14"24"27"0"0,53-83 1038 0 0,2 1 0 0 0,-9 26-1 0 0,3 5 1348 0 0,2 1-1 0 0,-5 82 1 0 0,9 99-70 0 0,12-4-1263 0 0,0-53-837 0 0,-1 22 477 0 0,0 193 61 0 0,-15 253-1117 0 0,3-357-2074 0 0,4-201-2631 0 0,6-3-1475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5.435"/>
    </inkml:context>
    <inkml:brush xml:id="br0">
      <inkml:brushProperty name="width" value="0.05" units="cm"/>
      <inkml:brushProperty name="height" value="0.05" units="cm"/>
      <inkml:brushProperty name="color" value="#FFC114"/>
    </inkml:brush>
  </inkml:definitions>
  <inkml:trace contextRef="#ctx0" brushRef="#br0">11 264 18719 0 0,'0'1'51'0'0,"-1"-1"0"0"0,1 0 0 0 0,0 0 0 0 0,-1 0 0 0 0,1 0-1 0 0,-1 0 1 0 0,1 0 0 0 0,-1 0 0 0 0,1 0 0 0 0,-1 0-1 0 0,1 0 1 0 0,0 0 0 0 0,-1 0 0 0 0,1-1 0 0 0,-1 1 0 0 0,1 0-1 0 0,-1 0 1 0 0,1 0 0 0 0,0 0 0 0 0,-1-1 0 0 0,1 1 0 0 0,0 0-1 0 0,-1-1 1 0 0,1 1 0 0 0,-1-1 0 0 0,8-6 483 0 0,24-11-421 0 0,-27 16-51 0 0,76-33 40 0 0,1 2 0 0 0,143-36-1 0 0,-100 41 36 0 0,1 4 0 0 0,169-9 0 0 0,258 22 278 0 0,-155 33-230 0 0,-3 24-86 0 0,-393-45-99 0 0,508 55 144 0 0,182 5 72 0 0,-31-62-266 0 0,-424-21-1062 0 0,288-65-1 0 0,-384 55 258 0 0,-6 6-29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5.869"/>
    </inkml:context>
    <inkml:brush xml:id="br0">
      <inkml:brushProperty name="width" value="0.05" units="cm"/>
      <inkml:brushProperty name="height" value="0.05" units="cm"/>
      <inkml:brushProperty name="color" value="#FFC114"/>
    </inkml:brush>
  </inkml:definitions>
  <inkml:trace contextRef="#ctx0" brushRef="#br0">1022 58 10080 0 0,'0'0'462'0'0,"1"-3"-12"0"0,0 1-440 0 0,1 0 0 0 0,-1-1 0 0 0,1 1 0 0 0,0 0 0 0 0,0 0 0 0 0,0 0 0 0 0,0 0 0 0 0,0 0 0 0 0,0 1 0 0 0,0-1 0 0 0,0 0 0 0 0,1 1 1 0 0,-1 0-1 0 0,1-1 0 0 0,-1 1 0 0 0,1 0 0 0 0,3 0 0 0 0,9-6 127 0 0,0-3 2056 0 0,-14 9-2107 0 0,0 1 1 0 0,0-1-1 0 0,0 0 1 0 0,0 1-1 0 0,0-1 0 0 0,0 1 1 0 0,0-1-1 0 0,0 1 1 0 0,0 0-1 0 0,0-1 0 0 0,0 1 1 0 0,0 0-1 0 0,0 0 1 0 0,0-1-1 0 0,0 1 0 0 0,0 0 1 0 0,1 0-1 0 0,1 0 760 0 0,-3 0-71 0 0,0 2-8 0 0,1 1-647 0 0,0 0 0 0 0,0-1 1 0 0,-1 1-1 0 0,1 0 0 0 0,-1-1 0 0 0,0 1 0 0 0,1 0 0 0 0,-1-1 1 0 0,-1 1-1 0 0,1 0 0 0 0,0 0 0 0 0,-1-1 0 0 0,1 1 0 0 0,-3 4 0 0 0,0 1 95 0 0,-1-1 0 0 0,1 1 0 0 0,-9 9 0 0 0,-8 17 327 0 0,-6 18-51 0 0,-65 93 0 0 0,-47 38-311 0 0,51-71-182 0 0,-156 182-429 0 0,62-81-295 0 0,64-71-152 0 0,-18 29-1164 0 0,121-153 1471 0 0,-28 35-1223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6.229"/>
    </inkml:context>
    <inkml:brush xml:id="br0">
      <inkml:brushProperty name="width" value="0.05" units="cm"/>
      <inkml:brushProperty name="height" value="0.05" units="cm"/>
      <inkml:brushProperty name="color" value="#FFC114"/>
    </inkml:brush>
  </inkml:definitions>
  <inkml:trace contextRef="#ctx0" brushRef="#br0">61 224 10136 0 0,'-42'64'1802'0'0,"25"-27"1269"0"0,17-36-3023 0 0,-1-1 0 0 0,1 1 0 0 0,0 0 0 0 0,0-1 0 0 0,-1 1 0 0 0,1 0 0 0 0,0-1 0 0 0,0 1 0 0 0,0 0 0 0 0,0-1 0 0 0,0 1 0 0 0,0 0 0 0 0,0-1 0 0 0,0 1 0 0 0,0 0-1 0 0,1-1 1 0 0,-1 1 0 0 0,0 0 0 0 0,0-1 0 0 0,0 1 0 0 0,1 0 0 0 0,-1-1 0 0 0,1 2 0 0 0,14 17 639 0 0,23 9-255 0 0,-23-21-334 0 0,0 0 0 0 0,1-1-1 0 0,0-1 1 0 0,0-1-1 0 0,30 5 1 0 0,87 3 292 0 0,-83-9-168 0 0,297 1 740 0 0,784-88-947 0 0,-603 11 306 0 0,-11-37-163 0 0,-182 35-148 0 0,-173 29-863 0 0,-34 9-278 0 0,-36 17-5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6.590"/>
    </inkml:context>
    <inkml:brush xml:id="br0">
      <inkml:brushProperty name="width" value="0.05" units="cm"/>
      <inkml:brushProperty name="height" value="0.05" units="cm"/>
      <inkml:brushProperty name="color" value="#FFC114"/>
    </inkml:brush>
  </inkml:definitions>
  <inkml:trace contextRef="#ctx0" brushRef="#br0">1326 0 15776 0 0,'-2'2'362'0'0,"-27"30"334"0"0,-34 51 1 0 0,2-4-621 0 0,21-29 496 0 0,-39 43 698 0 0,-325 388 1040 0 0,288-336-2147 0 0,-176 248-438 0 0,180-234 630 0 0,32-46-1459 0 0,55-78-843 0 0,3-2-4964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8.310"/>
    </inkml:context>
    <inkml:brush xml:id="br0">
      <inkml:brushProperty name="width" value="0.05" units="cm"/>
      <inkml:brushProperty name="height" value="0.05" units="cm"/>
      <inkml:brushProperty name="color" value="#FFC114"/>
    </inkml:brush>
  </inkml:definitions>
  <inkml:trace contextRef="#ctx0" brushRef="#br0">4 740 7368 0 0,'-3'47'666'0'0,"3"-47"-617"0"0,0 0-1 0 0,0 1 0 0 0,0-1 0 0 0,0 0 1 0 0,1 1-1 0 0,-1-1 0 0 0,0 0 0 0 0,0 1 1 0 0,0-1-1 0 0,1 0 0 0 0,-1 0 0 0 0,0 1 1 0 0,0-1-1 0 0,1 0 0 0 0,-1 0 0 0 0,0 1 1 0 0,0-1-1 0 0,1 0 0 0 0,-1 0 0 0 0,0 0 1 0 0,1 0-1 0 0,-1 0 0 0 0,0 1 0 0 0,1-1 0 0 0,-1 0 1 0 0,0 0-1 0 0,1 0 0 0 0,-1 0 0 0 0,0 0 1 0 0,1 0-1 0 0,-1 0 0 0 0,0 0 0 0 0,1 0 1 0 0,10-1 1245 0 0,56-26 2832 0 0,-7 2-3380 0 0,112-34 509 0 0,566-177-756 0 0,643-120 75 0 0,-1154 297-1778 0 0,-129 29 495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4.877"/>
    </inkml:context>
    <inkml:brush xml:id="br0">
      <inkml:brushProperty name="width" value="0.05" units="cm"/>
      <inkml:brushProperty name="height" value="0.05" units="cm"/>
      <inkml:brushProperty name="color" value="#FFFFFF"/>
    </inkml:brush>
  </inkml:definitions>
  <inkml:trace contextRef="#ctx0" brushRef="#br0">91 290 6448 0 0,'0'0'40'0'0,"-1"-1"1"0"0,1 1-1 0 0,-1-1 1 0 0,0 1-1 0 0,1 0 1 0 0,-1-1-1 0 0,0 1 1 0 0,0 0-1 0 0,1 0 0 0 0,-1-1 1 0 0,0 1-1 0 0,1 0 1 0 0,-1 0-1 0 0,0 0 1 0 0,0 0-1 0 0,-1 0 1 0 0,-64 57 6036 0 0,62-54-5859 0 0,-3 1 2807 0 0,10-8-249 0 0,4-3-3317 0 0,8-7 738 0 0,0 2 0 0 0,1 0-1 0 0,0 1 1 0 0,1 0 0 0 0,24-10-1 0 0,-7 6 12 0 0,-1 2-1 0 0,2 1 1 0 0,47-9-1 0 0,-37 10 78 0 0,333-76 581 0 0,-271 68-780 0 0,169-7 1 0 0,-248 26-165 0 0,148-11 44 0 0,-154 9 62 0 0,0-2 1 0 0,41-11-1 0 0,-40 3-6285 0 0,-8 2-516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8.722"/>
    </inkml:context>
    <inkml:brush xml:id="br0">
      <inkml:brushProperty name="width" value="0.05" units="cm"/>
      <inkml:brushProperty name="height" value="0.05" units="cm"/>
      <inkml:brushProperty name="color" value="#FFC114"/>
    </inkml:brush>
  </inkml:definitions>
  <inkml:trace contextRef="#ctx0" brushRef="#br0">97 7 920 0 0,'-1'-1'-4'0'0,"-1"0"0"0"0,1 0 0 0 0,-1 1 0 0 0,1-1 1 0 0,-1 0-1 0 0,1 1 0 0 0,-1 0 0 0 0,0-1 0 0 0,1 1 0 0 0,-1 0 0 0 0,0 0 0 0 0,1-1 0 0 0,-1 1 1 0 0,1 1-1 0 0,-1-1 0 0 0,0 0 0 0 0,-2 1 0 0 0,0 1 274 0 0,0-1 1 0 0,1 2-1 0 0,-1-1 0 0 0,1 0 1 0 0,0 1-1 0 0,-4 2 0 0 0,3-2 431 0 0,1 0-84 0 0,0-1 0 0 0,1 1 0 0 0,-1 0 1 0 0,0 0-1 0 0,1 0 0 0 0,0 0 0 0 0,0 0 1 0 0,0 1-1 0 0,0-1 0 0 0,0 0 0 0 0,0 1 1 0 0,1 0-1 0 0,0-1 0 0 0,0 1 0 0 0,0 0 1 0 0,-1 6-1 0 0,2-7-479 0 0,0 0 1 0 0,0 0-1 0 0,1 0 0 0 0,-1 0 1 0 0,1 0-1 0 0,-1 0 0 0 0,1 0 1 0 0,0 0-1 0 0,0 0 0 0 0,0-1 1 0 0,1 1-1 0 0,-1 0 0 0 0,1 0 1 0 0,-1-1-1 0 0,1 1 0 0 0,0-1 1 0 0,0 0-1 0 0,0 1 0 0 0,0-1 1 0 0,1 0-1 0 0,2 2 0 0 0,11 7 59 0 0,1 0-1 0 0,1-1 1 0 0,-1-1-1 0 0,1 0 1 0 0,1-2-1 0 0,27 8 1 0 0,120 21 135 0 0,311 17-235 0 0,3-33 12 0 0,-18-2-59 0 0,-405-16-34 0 0,-1 4 0 0 0,0 2 0 0 0,90 24 0 0 0,-139-30 36 0 0,-1 0 0 0 0,-1 0 0 0 0,1 1 0 0 0,0 0 0 0 0,0 0 0 0 0,-1 0 0 0 0,0 1 0 0 0,8 6 0 0 0,-11-9-31 0 0,-1 1-1 0 0,0 0 0 0 0,0-1 0 0 0,1 1 1 0 0,-1 0-1 0 0,0 0 0 0 0,0 0 0 0 0,-1-1 1 0 0,1 1-1 0 0,0 0 0 0 0,-1 0 0 0 0,1 0 1 0 0,-1 0-1 0 0,1 0 0 0 0,-1 1 1 0 0,0-1-1 0 0,0 0 0 0 0,0 0 0 0 0,0 0 1 0 0,-1 0-1 0 0,1 0 0 0 0,0 0 0 0 0,-1 0 1 0 0,1 0-1 0 0,-1 0 0 0 0,0 0 0 0 0,0 0 1 0 0,0 0-1 0 0,0-1 0 0 0,-2 4 0 0 0,-4 6 110 0 0,-1 0 1 0 0,0 0-1 0 0,0-1 0 0 0,-1-1 0 0 0,0 1 0 0 0,-1-1 0 0 0,-16 11 0 0 0,-84 48 341 0 0,74-48-489 0 0,-397 206-884 0 0,150-84-1827 0 0,138-65-3829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0.861"/>
    </inkml:context>
    <inkml:brush xml:id="br0">
      <inkml:brushProperty name="width" value="0.05" units="cm"/>
      <inkml:brushProperty name="height" value="0.05" units="cm"/>
      <inkml:brushProperty name="color" value="#FFC114"/>
    </inkml:brush>
  </inkml:definitions>
  <inkml:trace contextRef="#ctx0" brushRef="#br0">580 6 5064 0 0,'0'1'25'0'0,"-1"0"-1"0"0,1 0 1 0 0,-1 0 0 0 0,0 0-1 0 0,1 0 1 0 0,-1 0 0 0 0,0 0 0 0 0,0 0-1 0 0,0 0 1 0 0,0 0 0 0 0,0 0-1 0 0,0 0 1 0 0,0 0 0 0 0,0-1 0 0 0,0 1-1 0 0,0-1 1 0 0,-1 1 0 0 0,1 0-1 0 0,-2-1 1 0 0,-23 0 310 0 0,5-2 981 0 0,14 2-508 0 0,-1-1 1 0 0,1 0-1 0 0,-1-1 0 0 0,-11-3 0 0 0,-25-5 1950 0 0,4 8-907 0 0,0 3 0 0 0,0 1 0 0 0,-62 12 1 0 0,80-9-1763 0 0,1 1 0 0 0,0 1 0 0 0,1 1 0 0 0,0 1 0 0 0,-32 19 0 0 0,44-24-85 0 0,-2-1-25 0 0,9-3 16 0 0,0 0 1 0 0,0 0-1 0 0,0 1 0 0 0,0-1 1 0 0,0 0-1 0 0,0 1 0 0 0,0-1 1 0 0,0 0-1 0 0,0 1 0 0 0,0-1 1 0 0,0 1-1 0 0,0 0 0 0 0,0-1 1 0 0,0 1-1 0 0,0 0 0 0 0,1-1 1 0 0,-1 1-1 0 0,0 0 0 0 0,1 0 1 0 0,-1 0-1 0 0,0-1 0 0 0,1 1 1 0 0,-1 0-1 0 0,1 0 0 0 0,-1 0 1 0 0,1 0-1 0 0,0 0 0 0 0,-1 0 1 0 0,1 2-1 0 0,0-2-8 0 0,0 1-1 0 0,0-1 1 0 0,0 0 0 0 0,0 0-1 0 0,0 1 1 0 0,0-1 0 0 0,0 0-1 0 0,0 0 1 0 0,1 0 0 0 0,-1 1-1 0 0,0-1 1 0 0,1 0 0 0 0,-1 0-1 0 0,1 0 1 0 0,0 0-1 0 0,-1 0 1 0 0,1 0 0 0 0,0 0-1 0 0,0 0 1 0 0,1 2 0 0 0,19 14-114 0 0,24 5 102 0 0,1-2-1 0 0,1-3 1 0 0,78 20-1 0 0,-78-24 166 0 0,-27-7-243 0 0,34 9-61 0 0,71 30 1 0 0,-111-39 205 0 0,0 0 0 0 0,-1 1 1 0 0,0 1-1 0 0,0 0 0 0 0,-1 1 0 0 0,0 0 1 0 0,-1 1-1 0 0,0 0 0 0 0,0 1 0 0 0,10 15 0 0 0,-18-23-47 0 0,-1 0-1 0 0,0 1 0 0 0,0 0 1 0 0,0-1-1 0 0,0 1 0 0 0,0 0 1 0 0,-1 0-1 0 0,0 0 0 0 0,0 0 1 0 0,0 0-1 0 0,0 0 0 0 0,-1 0 1 0 0,0 0-1 0 0,0 1 0 0 0,0-1 1 0 0,-1 8-1 0 0,0-7 2 0 0,-1 1 0 0 0,0-1 0 0 0,0 1 0 0 0,0-1 0 0 0,-1 0 0 0 0,0 0 0 0 0,0 0 0 0 0,0 0 0 0 0,0 0 0 0 0,-9 7 0 0 0,0 0 42 0 0,-2 0-1 0 0,0-1 0 0 0,0-1 1 0 0,-1 0-1 0 0,0-1 0 0 0,-30 13 1 0 0,17-10 25 0 0,-1-2 1 0 0,-1 0 0 0 0,-42 7-1 0 0,54-14-143 0 0,0-1 0 0 0,1-1 0 0 0,-1 0 0 0 0,0-1 0 0 0,0-1 0 0 0,0-1 0 0 0,-22-5 0 0 0,30 5 5 0 0,6 1-123 0 0,1 1-1 0 0,-1-1 1 0 0,1 1 0 0 0,0-1-1 0 0,-1 0 1 0 0,1 0-1 0 0,0-1 1 0 0,-1 1 0 0 0,1-1-1 0 0,0 0 1 0 0,0 1 0 0 0,0-1-1 0 0,0-1 1 0 0,1 1-1 0 0,-1 0 1 0 0,0-1 0 0 0,1 1-1 0 0,0-1 1 0 0,0 0 0 0 0,-4-5-1 0 0,1-6-6055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1.288"/>
    </inkml:context>
    <inkml:brush xml:id="br0">
      <inkml:brushProperty name="width" value="0.05" units="cm"/>
      <inkml:brushProperty name="height" value="0.05" units="cm"/>
      <inkml:brushProperty name="color" value="#FFC114"/>
    </inkml:brush>
  </inkml:definitions>
  <inkml:trace contextRef="#ctx0" brushRef="#br0">454 105 13680 0 0,'-3'0'628'0'0,"0"1"-569"0"0,1 0 0 0 0,-1-1 1 0 0,0 1-1 0 0,0-1 0 0 0,0 0 1 0 0,0 1-1 0 0,1-2 1 0 0,-1 1-1 0 0,0 0 0 0 0,0 0 1 0 0,0-1-1 0 0,0 0 1 0 0,-5-1-1 0 0,-35-21 1088 0 0,35 17-590 0 0,-1 1 0 0 0,0 0-1 0 0,-10-4 1 0 0,-104-29 1344 0 0,100 33-1585 0 0,1 0 0 0 0,-1 2 0 0 0,-38-2 0 0 0,49 6-298 0 0,0-1-1 0 0,-1 2 1 0 0,-13 2 0 0 0,26-4-13 0 0,0 0 1 0 0,0 1 0 0 0,0-1 0 0 0,0 0 0 0 0,-1 0-1 0 0,1 0 1 0 0,0 0 0 0 0,0 0 0 0 0,0 0-1 0 0,0 0 1 0 0,0 0 0 0 0,0 0 0 0 0,-1 0 0 0 0,1 0-1 0 0,0 0 1 0 0,0 1 0 0 0,0-1 0 0 0,0 0-1 0 0,0 0 1 0 0,0 0 0 0 0,0 0 0 0 0,-1 0 0 0 0,1 0-1 0 0,0 1 1 0 0,0-1 0 0 0,0 0 0 0 0,0 0-1 0 0,0 0 1 0 0,0 0 0 0 0,0 0 0 0 0,0 1-1 0 0,0-1 1 0 0,0 0 0 0 0,0 0 0 0 0,0 0 0 0 0,0 0-1 0 0,0 1 1 0 0,0-1 0 0 0,0 0 0 0 0,0 0-1 0 0,0 0 1 0 0,0 0 0 0 0,0 0 0 0 0,0 1 0 0 0,0-1-1 0 0,1 0 1 0 0,-1 0 0 0 0,0 0 0 0 0,0 0-1 0 0,0 0 1 0 0,0 0 0 0 0,0 1 0 0 0,11 10-129 0 0,18 9-235 0 0,6-1 346 0 0,1-1 0 0 0,75 24 0 0 0,-33-13 17 0 0,-49-18-5 0 0,122 56 0 0 0,-134-59 5 0 0,-8-3 8 0 0,0-1-1 0 0,0 1 1 0 0,0 1-1 0 0,13 11 1 0 0,-20-16-10 0 0,-1 0 0 0 0,1 1 0 0 0,-1-1 0 0 0,0 0 1 0 0,0 1-1 0 0,0-1 0 0 0,0 1 0 0 0,0 0 0 0 0,0-1 0 0 0,0 1 0 0 0,0 0 1 0 0,0-1-1 0 0,-1 1 0 0 0,1 0 0 0 0,-1 0 0 0 0,0 0 0 0 0,1 0 0 0 0,-1 0 0 0 0,0-1 1 0 0,0 1-1 0 0,0 0 0 0 0,0 0 0 0 0,0 0 0 0 0,-1 0 0 0 0,1 0 0 0 0,-1 0 1 0 0,1-1-1 0 0,-1 1 0 0 0,0 0 0 0 0,1 0 0 0 0,-3 2 0 0 0,0 0 31 0 0,0 0 0 0 0,0 0 0 0 0,-1 0 0 0 0,0-1 0 0 0,1 1 0 0 0,-1-1 0 0 0,-1 0 0 0 0,1 0 0 0 0,0 0 0 0 0,-1-1 0 0 0,1 0 0 0 0,-1 0 0 0 0,0 0 0 0 0,1 0 0 0 0,-1-1 0 0 0,0 1 0 0 0,0-1-1 0 0,-10 0 1 0 0,-3 1 135 0 0,0-1 0 0 0,0-1-1 0 0,1-1 1 0 0,-20-2-1 0 0,-214-28-4542 0 0,230 27-2451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1.642"/>
    </inkml:context>
    <inkml:brush xml:id="br0">
      <inkml:brushProperty name="width" value="0.05" units="cm"/>
      <inkml:brushProperty name="height" value="0.05" units="cm"/>
      <inkml:brushProperty name="color" value="#FFC114"/>
    </inkml:brush>
  </inkml:definitions>
  <inkml:trace contextRef="#ctx0" brushRef="#br0">8 0 7832 0 0,'0'0'602'0'0,"0"0"-100"0"0,-1 11 3100 0 0,-1 4-2003 0 0,0 0 0 0 0,0 0 0 0 0,2 0 0 0 0,2 28 0 0 0,13 61-674 0 0,0-8-584 0 0,-3 12-550 0 0,5 117 772 0 0,-16-221-772 0 0,-1 0 0 0 0,0 0 0 0 0,1 0 0 0 0,0-1 1 0 0,0 1-1 0 0,0 0 0 0 0,3 5 0 0 0,0 3-1506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2.031"/>
    </inkml:context>
    <inkml:brush xml:id="br0">
      <inkml:brushProperty name="width" value="0.05" units="cm"/>
      <inkml:brushProperty name="height" value="0.05" units="cm"/>
      <inkml:brushProperty name="color" value="#FFC114"/>
    </inkml:brush>
  </inkml:definitions>
  <inkml:trace contextRef="#ctx0" brushRef="#br0">341 0 15664 0 0,'0'0'356'0'0,"5"9"475"0"0,4 3-639 0 0,0 0 0 0 0,-1 1 0 0 0,-1 0 0 0 0,6 15 0 0 0,-11-24-54 0 0,69 160 1312 0 0,-60-142-1517 0 0,0 0 0 0 0,2-1 0 0 0,0-1-1 0 0,2 0 1 0 0,0-1 0 0 0,20 20 0 0 0,-31-36-138 0 0,0 0 0 0 0,0 0 1 0 0,1-1-1 0 0,-1 1 0 0 0,1-1 0 0 0,7 3 1 0 0,-5-3-626 0 0,14 7-5244 0 0</inkml:trace>
  <inkml:trace contextRef="#ctx0" brushRef="#br0" timeOffset="1">0 408 16783 0 0,'0'2'94'0'0,"1"0"-1"0"0,-1 0 0 0 0,0 0 0 0 0,0 0 1 0 0,1 0-1 0 0,0 0 0 0 0,-1 0 0 0 0,1 0 0 0 0,0 0 1 0 0,0 0-1 0 0,0 0 0 0 0,0-1 0 0 0,0 1 1 0 0,0 0-1 0 0,0-1 0 0 0,1 1 0 0 0,2 2 0 0 0,0-1-52 0 0,-1 0-1 0 0,1-1 1 0 0,0 1-1 0 0,0-1 1 0 0,0 0-1 0 0,1 0 0 0 0,7 2 1 0 0,0-1 158 0 0,0 0 0 0 0,0-1-1 0 0,0-1 1 0 0,0 0 0 0 0,20-1 0 0 0,-6-1 102 0 0,0-2-1 0 0,-1 0 1 0 0,1-2 0 0 0,-1-1-1 0 0,0-1 1 0 0,-1-1 0 0 0,25-12-1 0 0,46-31-390 0 0,91-65-1 0 0,-139 82-588 0 0,0-3-37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5.975"/>
    </inkml:context>
    <inkml:brush xml:id="br0">
      <inkml:brushProperty name="width" value="0.05" units="cm"/>
      <inkml:brushProperty name="height" value="0.05" units="cm"/>
      <inkml:brushProperty name="color" value="#FFC114"/>
    </inkml:brush>
  </inkml:definitions>
  <inkml:trace contextRef="#ctx0" brushRef="#br0">5 161 3680 0 0,'-3'-20'167'0'0,"2"16"199"0"0,1 4 734 0 0,0 0 315 0 0,0 0 66 0 0,0 0-134 0 0,0 0-622 0 0,0 0-276 0 0,0 0-53 0 0,0 0-5 0 0,0 0 20 0 0,17-23 2037 0 0,-10 14-2258 0 0,0 0 0 0 0,1 0 0 0 0,0 1 0 0 0,0 0 1 0 0,1 0-1 0 0,0 1 0 0 0,0 0 0 0 0,1 0 0 0 0,0 1 1 0 0,0 1-1 0 0,1 0 0 0 0,-1 0 0 0 0,13-3 0 0 0,-14 5-101 0 0,0 0-1 0 0,0 1 0 0 0,1 0 0 0 0,-1 1 0 0 0,1 0 1 0 0,0 0-1 0 0,-1 1 0 0 0,1 0 0 0 0,0 1 1 0 0,-1 0-1 0 0,1 1 0 0 0,-1 0 0 0 0,0 0 0 0 0,1 1 1 0 0,-1 0-1 0 0,11 6 0 0 0,-15-7-74 0 0,-1 1 1 0 0,0-1-1 0 0,0 1 0 0 0,0 0 1 0 0,0 0-1 0 0,-1 1 0 0 0,1-1 1 0 0,-1 1-1 0 0,0-1 0 0 0,0 1 1 0 0,0 0-1 0 0,0 0 0 0 0,0 1 0 0 0,-1-1 1 0 0,0 0-1 0 0,0 1 0 0 0,0-1 1 0 0,-1 1-1 0 0,0 0 0 0 0,1 0 1 0 0,-2 0-1 0 0,1-1 0 0 0,0 1 1 0 0,-1 0-1 0 0,0 0 0 0 0,0 0 0 0 0,-1 0 1 0 0,1 0-1 0 0,-3 8 0 0 0,-1 5 70 0 0,0 0 0 0 0,-2 0 0 0 0,0-1 0 0 0,-1 0 0 0 0,-13 24 0 0 0,-23 46-29 0 0,30-58-207 0 0,-1-1 1 0 0,-34 52-1 0 0,-89 104-1597 0 0,124-168 1776 0 0,-16 30 1 0 0,28-44 244 0 0,1-2-232 0 0,1 1 1 0 0,-1 0-1 0 0,1-1 1 0 0,-1 1-1 0 0,1 0 1 0 0,-1-1 0 0 0,1 1-1 0 0,-1-1 1 0 0,1 1-1 0 0,0-1 1 0 0,-1 1-1 0 0,1-1 1 0 0,0 0-1 0 0,0 1 1 0 0,-1-1-1 0 0,1 0 1 0 0,0 1-1 0 0,0-1 1 0 0,-1 0-1 0 0,3 0 1 0 0,17 5 278 0 0,-6-5-152 0 0,0 0-1 0 0,0-1 1 0 0,-1-1-1 0 0,1-1 0 0 0,-1 0 1 0 0,20-7-1 0 0,-19 6 59 0 0,155-53 995 0 0,-23 6-534 0 0,-136 49-863 0 0,0-1-1 0 0,-1 0 0 0 0,1-1 0 0 0,-1 0 0 0 0,0 0 1 0 0,0-1-1 0 0,0-1 0 0 0,10-7 0 0 0,-11 6-7185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6.323"/>
    </inkml:context>
    <inkml:brush xml:id="br0">
      <inkml:brushProperty name="width" value="0.05" units="cm"/>
      <inkml:brushProperty name="height" value="0.05" units="cm"/>
      <inkml:brushProperty name="color" value="#FFC114"/>
    </inkml:brush>
  </inkml:definitions>
  <inkml:trace contextRef="#ctx0" brushRef="#br0">1 7 13824 0 0,'10'-4'629'0'0,"-8"4"-12"0"0,0-1-393 0 0,4-1-110 0 0,-4 3 73 0 0,1 0 1 0 0,-1 1 0 0 0,0-1-1 0 0,0 1 1 0 0,0-1 0 0 0,0 1 0 0 0,3 3-1 0 0,-4-4-23 0 0,3 3-21 0 0,-1 0 0 0 0,0 0 1 0 0,0 1-1 0 0,0-1 0 0 0,0 1 1 0 0,-1 0-1 0 0,0 0 0 0 0,0 0 0 0 0,0 0 1 0 0,-1 1-1 0 0,1-1 0 0 0,-1 0 1 0 0,-1 1-1 0 0,1-1 0 0 0,-1 9 0 0 0,7 29 358 0 0,23 102 527 0 0,-10-35-565 0 0,-13-65-817 0 0,2 0-1 0 0,23 68 1 0 0,-18-86-1478 0 0,-6-12-2237 0 0,-2 1-2124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6.906"/>
    </inkml:context>
    <inkml:brush xml:id="br0">
      <inkml:brushProperty name="width" value="0.05" units="cm"/>
      <inkml:brushProperty name="height" value="0.05" units="cm"/>
      <inkml:brushProperty name="color" value="#FFC114"/>
    </inkml:brush>
  </inkml:definitions>
  <inkml:trace contextRef="#ctx0" brushRef="#br0">1 239 6448 0 0,'1'-3'605'0'0,"1"0"-1"0"0,-1-1 1 0 0,0 1 0 0 0,0 0 0 0 0,0-1-1 0 0,0 1 1 0 0,0-1 0 0 0,-1 1 0 0 0,0-1-1 0 0,0 1 1 0 0,0-6 0 0 0,1 1-191 0 0,1 0 0 0 0,0 1 0 0 0,0-1 0 0 0,0 1 0 0 0,5-10 1 0 0,-2 3 49 0 0,-2 6-203 0 0,1-1 1 0 0,0 1-1 0 0,0 0 0 0 0,1 0 1 0 0,0 1-1 0 0,0-1 0 0 0,0 1 1 0 0,11-10-1 0 0,-11 12-208 0 0,0 1 0 0 0,0 0-1 0 0,0 0 1 0 0,0 1 0 0 0,1 0 0 0 0,0 0 0 0 0,0 0 0 0 0,0 0-1 0 0,0 1 1 0 0,0 0 0 0 0,0 0 0 0 0,11-1 0 0 0,-8 2 31 0 0,0 0 0 0 0,1 0 1 0 0,-1 1-1 0 0,1 1 0 0 0,-1-1 0 0 0,1 1 1 0 0,-1 1-1 0 0,0 0 0 0 0,1 0 1 0 0,-1 1-1 0 0,0 0 0 0 0,-1 0 0 0 0,10 6 1 0 0,-9-5-55 0 0,-1 1 0 0 0,0 0 0 0 0,0 0 1 0 0,0 1-1 0 0,-1 0 0 0 0,0 0 0 0 0,0 1 1 0 0,0 0-1 0 0,-1 0 0 0 0,0 0 0 0 0,0 1 1 0 0,-1 0-1 0 0,0 0 0 0 0,0 0 0 0 0,-1 1 1 0 0,0 0-1 0 0,-1 0 0 0 0,0 0 0 0 0,0 0 0 0 0,-1 0 1 0 0,0 1-1 0 0,-1-1 0 0 0,0 1 0 0 0,0 9 1 0 0,-2-4-60 0 0,0 1 1 0 0,-1-1 0 0 0,-1 0-1 0 0,0 0 1 0 0,-1 0 0 0 0,0 0-1 0 0,-2-1 1 0 0,1 0 0 0 0,-2 0-1 0 0,0 0 1 0 0,0-1 0 0 0,-2 0-1 0 0,1 0 1 0 0,-2-1 0 0 0,-13 14-1 0 0,10-12-211 0 0,-12 13-499 0 0,-23 31 0 0 0,42-50 733 0 0,1 0 0 0 0,0 0 1 0 0,0 1-1 0 0,1-1 0 0 0,0 1 0 0 0,0 0 1 0 0,1 0-1 0 0,0 0 0 0 0,-2 12 0 0 0,5-11-58 0 0,0-10 27 0 0,0 1-1 0 0,0-1 0 0 0,0 1 0 0 0,0-1 1 0 0,1 1-1 0 0,-1-1 0 0 0,0 0 0 0 0,0 1 0 0 0,0-1 1 0 0,1 1-1 0 0,-1-1 0 0 0,0 0 0 0 0,1 1 1 0 0,-1-1-1 0 0,0 0 0 0 0,1 1 0 0 0,-1-1 1 0 0,0 0-1 0 0,1 0 0 0 0,-1 1 0 0 0,0-1 0 0 0,1 0 1 0 0,-1 0-1 0 0,1 0 0 0 0,-1 0 0 0 0,1 1 1 0 0,-1-1-1 0 0,1 0 0 0 0,-1 0 0 0 0,0 0 1 0 0,1 0-1 0 0,17 1-318 0 0,-16-1 248 0 0,224-8 4516 0 0,-212 8-4252 0 0,-8 0-69 0 0,0 0 1 0 0,0 0-1 0 0,0 0 0 0 0,11-3 0 0 0,-13 2-129 0 0,0 0-1 0 0,0 0 1 0 0,0 0-1 0 0,-1 0 1 0 0,1-1-1 0 0,0 1 1 0 0,0-1-1 0 0,-1 0 1 0 0,1 0-1 0 0,-1 0 1 0 0,0-1-1 0 0,0 1 0 0 0,0-1 1 0 0,0 0-1 0 0,0 0 1 0 0,0 0-1 0 0,-1 0 1 0 0,4-6-1 0 0,6-7-1021 0 0,-3-3-64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17.281"/>
    </inkml:context>
    <inkml:brush xml:id="br0">
      <inkml:brushProperty name="width" value="0.05" units="cm"/>
      <inkml:brushProperty name="height" value="0.05" units="cm"/>
      <inkml:brushProperty name="color" value="#FFC114"/>
    </inkml:brush>
  </inkml:definitions>
  <inkml:trace contextRef="#ctx0" brushRef="#br0">0 1 5064 0 0,'0'0'389'0'0,"0"0"214"0"0,7 7 4779 0 0,-4-5-1679 0 0,3 4-2479 0 0,-1-1 1 0 0,0 1 0 0 0,0 0-1 0 0,0 1 1 0 0,7 12-1 0 0,-5-5-523 0 0,0 0 0 0 0,5 20 0 0 0,0 9-531 0 0,7 46 0 0 0,-18-86-78 0 0,29 193 668 0 0,-2-8-2080 0 0,-2-65-6148 0 0,-14-82 145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22.908"/>
    </inkml:context>
    <inkml:brush xml:id="br0">
      <inkml:brushProperty name="width" value="0.05" units="cm"/>
      <inkml:brushProperty name="height" value="0.05" units="cm"/>
      <inkml:brushProperty name="color" value="#FFC114"/>
    </inkml:brush>
  </inkml:definitions>
  <inkml:trace contextRef="#ctx0" brushRef="#br0">2626 0 3680 0 0,'-2'2'284'0'0,"-4"1"-95"0"0,-1 0 0 0 0,0 0 0 0 0,0 0 0 0 0,0-1 0 0 0,0 0 0 0 0,0 0 0 0 0,-9 0 1 0 0,-3 2 1573 0 0,-13 1 270 0 0,0-1 1 0 0,0-2 0 0 0,-49-2-1 0 0,-7 0-304 0 0,47 2-1137 0 0,-192 11 1158 0 0,128-3-1251 0 0,1 4 1 0 0,-167 45-1 0 0,195-35-385 0 0,1 2 0 0 0,0 4 0 0 0,-136 78 0 0 0,86-29-131 0 0,-211 176 0 0 0,277-202-29 0 0,2 2 1 0 0,3 3 0 0 0,3 2-1 0 0,2 2 1 0 0,-49 82 0 0 0,55-73-16 0 0,3 3 1 0 0,3 0 0 0 0,-28 85-1 0 0,9 37 7 0 0,51-169 24 0 0,1 0 0 0 0,1 0 0 0 0,1 0 1 0 0,2 0-1 0 0,3 41 0 0 0,0-53 11 0 0,0-1 0 0 0,1 0 0 0 0,1 1 0 0 0,0-2 0 0 0,1 1 0 0 0,0 0 0 0 0,1-1 0 0 0,0-1 0 0 0,1 1 0 0 0,1-1 0 0 0,15 17 0 0 0,1-3-61 0 0,1 0-1 0 0,1-2 0 0 0,49 33 0 0 0,-31-28 49 0 0,2-2 0 0 0,1-2-1 0 0,1-2 1 0 0,1-2 0 0 0,1-3-1 0 0,0-2 1 0 0,1-2 0 0 0,70 10-1 0 0,-19-12-17 0 0,1-3 0 0 0,0-5 0 0 0,139-13-1 0 0,-133-2-13 0 0,151-35 0 0 0,98-55-112 0 0,-218 53 128 0 0,-2-7-1 0 0,-3-5 1 0 0,-3-7-1 0 0,155-102 1 0 0,-122 53 241 0 0,160-145 0 0 0,-277 217-137 0 0,-2-2-1 0 0,-3-1 1 0 0,40-55-1 0 0,-67 77 24 0 0,0 0-1 0 0,-1 0 1 0 0,-2-2-1 0 0,-1 0 0 0 0,-1 0 1 0 0,-1-1-1 0 0,-1-1 1 0 0,10-54-1 0 0,-18 66-27 0 0,0 0-1 0 0,-2 0 0 0 0,0 0 1 0 0,-1-1-1 0 0,0 1 0 0 0,-2 0 1 0 0,-5-22-1 0 0,1 16 30 0 0,-1-1 0 0 0,-1 1 0 0 0,-1 1 0 0 0,-19-33 0 0 0,-1 11 59 0 0,-1 0 0 0 0,-3 2 0 0 0,-77-75 0 0 0,69 77-57 0 0,-2 1 0 0 0,-98-63-1 0 0,106 80-105 0 0,-1 3 1 0 0,0 1-1 0 0,-1 2 0 0 0,-1 1 0 0 0,-42-10 1 0 0,20 12-393 0 0,-1 2 0 0 0,0 3 1 0 0,-94-1-1 0 0,-77 20-3472 0 0,122 3-2174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5.240"/>
    </inkml:context>
    <inkml:brush xml:id="br0">
      <inkml:brushProperty name="width" value="0.05" units="cm"/>
      <inkml:brushProperty name="height" value="0.05" units="cm"/>
      <inkml:brushProperty name="color" value="#FFFFFF"/>
    </inkml:brush>
  </inkml:definitions>
  <inkml:trace contextRef="#ctx0" brushRef="#br0">20 0 11376 0 0,'0'0'521'0'0,"0"0"-12"0"0,-2 1-327 0 0,-6 2-26 0 0,6-2 548 0 0,2-1-563 0 0,-1 0 0 0 0,1 0 0 0 0,-1 0 0 0 0,1 1 0 0 0,0-1 0 0 0,-1 0 0 0 0,1 0 0 0 0,-1 1 0 0 0,1-1 0 0 0,0 0 0 0 0,-1 0 0 0 0,1 1 0 0 0,0-1 0 0 0,0 0 0 0 0,-1 1 0 0 0,1-1 0 0 0,0 0 0 0 0,0 1 0 0 0,-1-1 0 0 0,1 0 0 0 0,0 1 0 0 0,0 0 0 0 0,11 9 208 0 0,-8-6-320 0 0,0-2-1 0 0,0 1 0 0 0,0 0 0 0 0,0-1 1 0 0,1 1-1 0 0,-1-1 0 0 0,1 0 1 0 0,0 0-1 0 0,-1-1 0 0 0,9 3 0 0 0,52 8 218 0 0,2-3 0 0 0,-1-4 0 0 0,84-2 0 0 0,-126-4-213 0 0,0 2 0 0 0,0 0 0 0 0,0 1 0 0 0,0 1 0 0 0,0 2 0 0 0,-1 0 0 0 0,39 14 0 0 0,-59-18 14 0 0,0 0-1 0 0,0 0 1 0 0,0 1 0 0 0,0-1-1 0 0,0 0 1 0 0,0 1-1 0 0,0-1 1 0 0,0 1-1 0 0,-1 0 1 0 0,1-1-1 0 0,0 1 1 0 0,-1 0-1 0 0,0 0 1 0 0,1 0-1 0 0,-1 0 1 0 0,0 0-1 0 0,0 0 1 0 0,0 1-1 0 0,0-1 1 0 0,-1 0 0 0 0,1 0-1 0 0,-1 1 1 0 0,1-1-1 0 0,-1 0 1 0 0,0 1-1 0 0,0-1 1 0 0,0 0-1 0 0,0 1 1 0 0,0-1-1 0 0,0 1 1 0 0,-1-1-1 0 0,1 0 1 0 0,-1 0-1 0 0,-1 4 1 0 0,-2 6 196 0 0,-1 0 0 0 0,0-1 1 0 0,-1 0-1 0 0,0 0 0 0 0,-9 12 0 0 0,-21 24 12 0 0,-1-2-1 0 0,-2-2 1 0 0,-3-1-1 0 0,-1-2 1 0 0,-85 61-1 0 0,51-40-409 0 0,-30 20-305 0 0,101-77 411 0 0,-1 1-321 0 0,0 0 0 0 0,0-1 1 0 0,-1 0-1 0 0,-13 5 0 0 0,20-9 265 0 0,0 0 0 0 0,0 1 0 0 0,0-1 0 0 0,0 0 0 0 0,0 0 0 0 0,1 0 0 0 0,-1 0 0 0 0,0 0 0 0 0,0 0 0 0 0,0-1 0 0 0,0 1 0 0 0,0 0 0 0 0,0 0 0 0 0,0-1 0 0 0,1 1 0 0 0,-1 0 0 0 0,0-1 0 0 0,0 1 0 0 0,0-1 0 0 0,1 1 0 0 0,-1-1 0 0 0,0 0 0 0 0,1 1 1 0 0,-1-1-1 0 0,0 1 0 0 0,1-1 0 0 0,-1 0 0 0 0,1 0 0 0 0,-1 1 0 0 0,1-1 0 0 0,-1 0 0 0 0,0-2 0 0 0,1 2-33 0 0,0 0 1 0 0,0-1-1 0 0,0 1 0 0 0,0-1 1 0 0,0 1-1 0 0,1-1 0 0 0,-1 1 1 0 0,0 0-1 0 0,1-1 0 0 0,-1 1 1 0 0,1-1-1 0 0,0-1 1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23.818"/>
    </inkml:context>
    <inkml:brush xml:id="br0">
      <inkml:brushProperty name="width" value="0.05" units="cm"/>
      <inkml:brushProperty name="height" value="0.05" units="cm"/>
      <inkml:brushProperty name="color" value="#FFC114"/>
    </inkml:brush>
  </inkml:definitions>
  <inkml:trace contextRef="#ctx0" brushRef="#br0">80 369 920 0 0,'-16'12'-920'0'0,"13"-11"1708"0"0,0 0 2 0 0,0 1-1 0 0,0-1 0 0 0,0 0 0 0 0,0-1 0 0 0,-1 1 0 0 0,1 0 0 0 0,-4-1 1 0 0,6 0-392 0 0,0 0 1 0 0,0 0 0 0 0,-1 0 0 0 0,1 0 0 0 0,0 0 0 0 0,-1 0-1 0 0,1-1 1 0 0,0 1 0 0 0,0 0 0 0 0,-1-1 0 0 0,1 1 0 0 0,0-1-1 0 0,0 0 1 0 0,0 1 0 0 0,0-1 0 0 0,0 0 0 0 0,0 0 0 0 0,0 1-1 0 0,0-1 1 0 0,-1-1 0 0 0,1 1-303 0 0,0-1 0 0 0,1 1 0 0 0,-1-1 0 0 0,0 1-1 0 0,1 0 1 0 0,-1-1 0 0 0,1 1 0 0 0,0-1 0 0 0,-1 1 0 0 0,1-1 0 0 0,0 1 0 0 0,0-1 0 0 0,0-1-1 0 0,0-4 55 0 0,1 0 0 0 0,0 0-1 0 0,0 0 1 0 0,0 0-1 0 0,1 0 1 0 0,0 0-1 0 0,0 1 1 0 0,1-1-1 0 0,0 0 1 0 0,0 1-1 0 0,1 0 1 0 0,-1 0-1 0 0,8-9 1 0 0,3-3-125 0 0,0 0 0 0 0,1 0 0 0 0,1 1 0 0 0,1 1 0 0 0,0 1 1 0 0,1 0-1 0 0,0 2 0 0 0,1 0 0 0 0,1 1 0 0 0,0 0 0 0 0,1 2 0 0 0,26-9 0 0 0,-32 12-21 0 0,21-7 30 0 0,55-15 0 0 0,-81 27-9 0 0,0 0 1 0 0,0 0-1 0 0,1 1 1 0 0,-1 0-1 0 0,0 1 1 0 0,1 0-1 0 0,-1 1 1 0 0,0 0-1 0 0,1 0 1 0 0,14 5-1 0 0,-22-5-24 0 0,0 1-1 0 0,0-1 0 0 0,0 1 0 0 0,0 0 1 0 0,0-1-1 0 0,-1 1 0 0 0,1 0 0 0 0,0 1 1 0 0,-1-1-1 0 0,0 0 0 0 0,0 1 0 0 0,0-1 1 0 0,0 1-1 0 0,0 0 0 0 0,0 0 0 0 0,-1 0 1 0 0,1 0-1 0 0,-1 0 0 0 0,0 0 0 0 0,0 0 1 0 0,0 0-1 0 0,0 0 0 0 0,0 1 1 0 0,-1-1-1 0 0,0 0 0 0 0,1 0 0 0 0,-1 1 1 0 0,-1 5-1 0 0,0 4 92 0 0,0 0 1 0 0,-1-1 0 0 0,-1 1-1 0 0,0-1 1 0 0,0 1 0 0 0,-7 14-1 0 0,-14 22 60 0 0,-2-1-1 0 0,-56 78 0 0 0,37-59-273 0 0,-183 265-882 0 0,171-250 826 0 0,56-81 242 0 0,1-1 2 0 0,22 0 73 0 0,15-3-66 0 0,73 5-1 0 0,5-1-356 0 0,-100-1 321 0 0,1-2 1 0 0,-1 0-1 0 0,-1-1 1 0 0,1-1-1 0 0,21-7 0 0 0,-31 9-579 0 0,-1 0 0 0 0,0-1 0 0 0,0 1-1 0 0,-1-1 1 0 0,1 0 0 0 0,0 0 0 0 0,-1 0 0 0 0,4-4-1 0 0,-6 6 113 0 0,19-18-5771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24.474"/>
    </inkml:context>
    <inkml:brush xml:id="br0">
      <inkml:brushProperty name="width" value="0.05" units="cm"/>
      <inkml:brushProperty name="height" value="0.05" units="cm"/>
      <inkml:brushProperty name="color" value="#FFC114"/>
    </inkml:brush>
  </inkml:definitions>
  <inkml:trace contextRef="#ctx0" brushRef="#br0">36 328 5984 0 0,'-9'4'637'0'0,"-5"2"-274"0"0,12-5 1466 0 0,2-1-1622 0 0,-1 0 0 0 0,1 0-1 0 0,-1 0 1 0 0,1-1 0 0 0,-1 1-1 0 0,1 0 1 0 0,-1 0 0 0 0,1-1 0 0 0,-1 1-1 0 0,1 0 1 0 0,-1 0 0 0 0,1-1-1 0 0,0 1 1 0 0,-1 0 0 0 0,1-1 0 0 0,0 1-1 0 0,-1-1 1 0 0,1 1 0 0 0,0 0 0 0 0,-1-1-1 0 0,1 1 1 0 0,0-1 0 0 0,0 1-1 0 0,0-1 1 0 0,-1 1 0 0 0,1-1 0 0 0,0 1-1 0 0,0-1 1 0 0,0 1 0 0 0,0-1-1 0 0,0 1 1 0 0,0-1 0 0 0,0 1 0 0 0,0-1-1 0 0,0 1 1 0 0,0-1 0 0 0,0 1 0 0 0,1-2-1 0 0,5-21 1380 0 0,4 3-1465 0 0,2 1 0 0 0,1 0 0 0 0,0 0 1 0 0,1 2-1 0 0,1-1 0 0 0,1 2 0 0 0,0 0 0 0 0,1 1 1 0 0,28-19-1 0 0,-21 19-41 0 0,0 1 0 0 0,2 1-1 0 0,0 2 1 0 0,0 0 0 0 0,1 1 0 0 0,0 2 0 0 0,0 1 0 0 0,1 1 0 0 0,0 1 0 0 0,0 2 0 0 0,1 1 0 0 0,-1 1 0 0 0,0 1-1 0 0,47 7 1 0 0,-72-7-59 0 0,0 0 0 0 0,1 1 0 0 0,-1 0 0 0 0,1 0 0 0 0,-1 0 0 0 0,0 1 0 0 0,0-1 1 0 0,0 1-1 0 0,0-1 0 0 0,0 1 0 0 0,0 0 0 0 0,0 0 0 0 0,0 0 0 0 0,-1 1 0 0 0,1-1 0 0 0,-1 1 0 0 0,3 3 0 0 0,-3-2 20 0 0,0-1 1 0 0,0 1-1 0 0,0 0 1 0 0,-1 0 0 0 0,1 0-1 0 0,-1 0 1 0 0,0 1 0 0 0,-1-1-1 0 0,1 0 1 0 0,-1 0-1 0 0,0 1 1 0 0,0 4 0 0 0,-2 10 83 0 0,-1 0 0 0 0,-1 0 0 0 0,-1-1 0 0 0,0 1 1 0 0,-9 17-1 0 0,1-4-77 0 0,-2-1-1 0 0,-1-1 1 0 0,-1 0-1 0 0,-27 35 1 0 0,6-16-193 0 0,-65 64 0 0 0,68-75 150 0 0,-50 71-1 0 0,62-76 56 0 0,20-30-24 0 0,1 0 1 0 0,0 0-1 0 0,0 0 0 0 0,1 1 0 0 0,-1-1 0 0 0,1 1 1 0 0,-1 0-1 0 0,1-1 0 0 0,0 1 0 0 0,0 0 0 0 0,1-1 1 0 0,-1 1-1 0 0,1 0 0 0 0,0 0 0 0 0,0 0 0 0 0,0 0 1 0 0,1-1-1 0 0,-1 1 0 0 0,1 0 0 0 0,0 0 0 0 0,0-1 0 0 0,0 1 1 0 0,0 0-1 0 0,1-1 0 0 0,0 1 0 0 0,-1-1 0 0 0,1 0 1 0 0,1 0-1 0 0,-1 1 0 0 0,0-1 0 0 0,1 0 0 0 0,-1-1 1 0 0,1 1-1 0 0,0 0 0 0 0,0-1 0 0 0,0 0 0 0 0,0 0 1 0 0,0 0-1 0 0,1 0 0 0 0,-1 0 0 0 0,8 2 0 0 0,5 2 14 0 0,0-2 0 0 0,1 1 0 0 0,0-2 0 0 0,0-1 0 0 0,0 0 0 0 0,0-1 0 0 0,0 0 0 0 0,28-4 0 0 0,-17 0-16 0 0,-1-2 0 0 0,1 0-1 0 0,-1-2 1 0 0,41-16 0 0 0,78-49-804 0 0,-74 33-5327 0 0,-9 8-1566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0.516"/>
    </inkml:context>
    <inkml:brush xml:id="br0">
      <inkml:brushProperty name="width" value="0.05" units="cm"/>
      <inkml:brushProperty name="height" value="0.05" units="cm"/>
      <inkml:brushProperty name="color" value="#FFC114"/>
    </inkml:brush>
  </inkml:definitions>
  <inkml:trace contextRef="#ctx0" brushRef="#br0">21 4 1376 0 0,'0'0'128'0'0,"0"0"-128"0"0,0 0 0 0 0,0 0 0 0 0,-3 0 464 0 0,-7-4 72 0 0,2 4 8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1.038"/>
    </inkml:context>
    <inkml:brush xml:id="br0">
      <inkml:brushProperty name="width" value="0.05" units="cm"/>
      <inkml:brushProperty name="height" value="0.05" units="cm"/>
      <inkml:brushProperty name="color" value="#FFC114"/>
    </inkml:brush>
  </inkml:definitions>
  <inkml:trace contextRef="#ctx0" brushRef="#br0">22 70 5064 0 0,'0'0'232'0'0,"0"0"252"0"0,3 11 2752 0 0,3 7-1126 0 0,-1 1 1 0 0,4 24 0 0 0,3 85-743 0 0,-11-100-1087 0 0,3 28-158 0 0,6 130-84 0 0,-8-116-39 0 0,-1-36 2 0 0,-4 57 0 0 0,4-66-53 0 0,-1-22-65 0 0,1 1 0 0 0,-1-1 0 0 0,0 0 0 0 0,0 1 0 0 0,0-1 0 0 0,-1 0 0 0 0,1 1 0 0 0,-1-1 0 0 0,1 0 0 0 0,-1 0 0 0 0,-2 5 0 0 0,2-7-436 0 0,1-1-336 0 0,-16-11-2254 0 0,13 8 2865 0 0,0-1 1 0 0,-1 0-1 0 0,2 0 0 0 0,-1 0 0 0 0,0 0 0 0 0,1-1 0 0 0,0 1 0 0 0,0-1 0 0 0,0 1 1 0 0,1-1-1 0 0,-3-9 0 0 0,1-7-60 0 0,-2-32 0 0 0,2 23 244 0 0,-4-46 1892 0 0,6-150 1 0 0,3 204-1203 0 0,0 0 1 0 0,2 1 0 0 0,0-1-1 0 0,2 1 1 0 0,9-25 0 0 0,-9 32-252 0 0,0 0 0 0 0,2 1-1 0 0,0 0 1 0 0,0 0 0 0 0,1 1 0 0 0,0 0 0 0 0,1 0-1 0 0,16-13 1 0 0,-19 18-75 0 0,1 0 0 0 0,0 1 0 0 0,1 0 0 0 0,0 0-1 0 0,0 1 1 0 0,0 0 0 0 0,1 0 0 0 0,-1 1 0 0 0,1 1 0 0 0,16-5-1 0 0,-21 7-212 0 0,0 1-1 0 0,0-1 0 0 0,-1 1 0 0 0,1 0 0 0 0,0 0 1 0 0,0 1-1 0 0,0-1 0 0 0,0 1 0 0 0,-1 0 0 0 0,1 0 1 0 0,0 1-1 0 0,-1-1 0 0 0,1 1 0 0 0,-1 0 0 0 0,0 0 1 0 0,0 1-1 0 0,1-1 0 0 0,-1 1 0 0 0,-1 0 0 0 0,1 0 1 0 0,0 0-1 0 0,-1 1 0 0 0,0-1 0 0 0,1 1 0 0 0,2 4 1 0 0,0 1 22 0 0,0 0 0 0 0,-1 0 0 0 0,0 0 0 0 0,0 1 0 0 0,-1 0-1 0 0,0 0 1 0 0,-1 0 0 0 0,0 0 0 0 0,3 18 0 0 0,-6-22-36 0 0,1-1 0 0 0,-1 1 0 0 0,0 0-1 0 0,0 0 1 0 0,-1 0 0 0 0,1 0 0 0 0,-1-1-1 0 0,-1 1 1 0 0,1 0 0 0 0,-1-1 0 0 0,0 1-1 0 0,0-1 1 0 0,-1 0 0 0 0,0 1 0 0 0,1-1-1 0 0,-2 0 1 0 0,1-1 0 0 0,-1 1 0 0 0,-5 5-1 0 0,-8 8-43 0 0,13-12 0 0 0,-1-1 0 0 0,0 0 0 0 0,0-1 0 0 0,0 1 0 0 0,-1-1 0 0 0,1 0 0 0 0,-1 0 0 0 0,-11 5 0 0 0,-17 11-14 0 0,30-16-3 0 0,0-1-1 0 0,0 0 1 0 0,-1-1-1 0 0,1 1 1 0 0,-1-1 0 0 0,-6 2-1 0 0,-9 3-180 0 0,-11 3-716 0 0,30-10 864 0 0,-1 1-1 0 0,1-1 1 0 0,-1 0 0 0 0,1 0-1 0 0,0 0 1 0 0,-1 0-1 0 0,1 0 1 0 0,-1 0-1 0 0,1-1 1 0 0,-1 1 0 0 0,1 0-1 0 0,-1-1 1 0 0,1 1-1 0 0,0-1 1 0 0,-1 1-1 0 0,-1-2 1 0 0,2 1-73 0 0,0 0 0 0 0,-1 1 0 0 0,1-1-1 0 0,0 0 1 0 0,0 0 0 0 0,0 0 0 0 0,1 0 0 0 0,-1 0 0 0 0,0 0-1 0 0,0 0 1 0 0,0 0 0 0 0,1 0 0 0 0,-1 0 0 0 0,0 0 0 0 0,1 0 0 0 0,-1-1-1 0 0,1 1 1 0 0,0 0 0 0 0,-1 0 0 0 0,1-1 0 0 0,0 1 0 0 0,0 0-1 0 0,0-1 1 0 0,0 1 0 0 0,0 0 0 0 0,0 0 0 0 0,0-1 0 0 0,0 1 0 0 0,1-2-1 0 0,1-5-1595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1.443"/>
    </inkml:context>
    <inkml:brush xml:id="br0">
      <inkml:brushProperty name="width" value="0.05" units="cm"/>
      <inkml:brushProperty name="height" value="0.05" units="cm"/>
      <inkml:brushProperty name="color" value="#FFC114"/>
    </inkml:brush>
  </inkml:definitions>
  <inkml:trace contextRef="#ctx0" brushRef="#br0">1 0 6448 0 0,'0'0'498'0'0,"0"0"-60"0"0,0 0 964 0 0,0 0 461 0 0,0 0 90 0 0,0 3-97 0 0,5 13-154 0 0,-2-1 0 0 0,2 21 0 0 0,0 74-310 0 0,-4-45-998 0 0,1-35-314 0 0,0 23-59 0 0,13 75-1 0 0,-11-118-20 0 0,0-46-61 0 0,-3 15-150 0 0,1 6 227 0 0,1 0 0 0 0,0 0 0 0 0,1 1 0 0 0,1-1 0 0 0,0 1 0 0 0,1 0 0 0 0,0 0 0 0 0,2 1 0 0 0,-1 0 0 0 0,1 0 0 0 0,1 1 0 0 0,1 0 0 0 0,-1 0 0 0 0,2 1 0 0 0,22-19 0 0 0,2-3-2 0 0,-25 23-6 0 0,0 0 1 0 0,0 0-1 0 0,1 2 1 0 0,1-1-1 0 0,23-13 0 0 0,-7 7-351 0 0,-20 10 16 0 0,0 0 0 0 0,1 1 0 0 0,-1 0 0 0 0,11-3 0 0 0,-6 4-1295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1.772"/>
    </inkml:context>
    <inkml:brush xml:id="br0">
      <inkml:brushProperty name="width" value="0.05" units="cm"/>
      <inkml:brushProperty name="height" value="0.05" units="cm"/>
      <inkml:brushProperty name="color" value="#FFC114"/>
    </inkml:brush>
  </inkml:definitions>
  <inkml:trace contextRef="#ctx0" brushRef="#br0">1 1 11976 0 0,'1'2'546'0'0,"1"9"-399"0"0,0-1-1 0 0,-1 1 0 0 0,0 0 0 0 0,-1 19 1 0 0,0 3 12 0 0,2 1 647 0 0,2 53 1710 0 0,16 91 0 0 0,-16-153-2547 0 0,9 38 364 0 0,-12-58-596 0 0,1 0-1 0 0,0 0 0 0 0,0 0 0 0 0,0 0 0 0 0,0-1 0 0 0,1 1 0 0 0,0 0 0 0 0,0-1 0 0 0,5 5 0 0 0,-7-7-5874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2.266"/>
    </inkml:context>
    <inkml:brush xml:id="br0">
      <inkml:brushProperty name="width" value="0.05" units="cm"/>
      <inkml:brushProperty name="height" value="0.05" units="cm"/>
      <inkml:brushProperty name="color" value="#FFC114"/>
    </inkml:brush>
  </inkml:definitions>
  <inkml:trace contextRef="#ctx0" brushRef="#br0">1 181 5528 0 0,'0'0'422'0'0,"0"0"-20"0"0,0 0 942 0 0,0 0 442 0 0,0 0 92 0 0,0 0-42 0 0,4 11 1302 0 0,12 39 439 0 0,61 153-2283 0 0,-24-60-1337 0 0,-46-127 48 0 0,0 0 0 0 0,1-1 0 0 0,1 0-1 0 0,1-1 1 0 0,0 1 0 0 0,1-2 0 0 0,0 0 0 0 0,1 0 0 0 0,0-1 0 0 0,18 14-1 0 0,-28-25-2 0 0,-1 0-1 0 0,1 1 0 0 0,0-1 0 0 0,0 0 0 0 0,-1 0 1 0 0,1 0-1 0 0,0 0 0 0 0,0 0 0 0 0,0 0 1 0 0,0-1-1 0 0,0 1 0 0 0,0-1 0 0 0,0 1 0 0 0,0-1 1 0 0,0 0-1 0 0,1 0 0 0 0,-1 0 0 0 0,2 0 1 0 0,-2-1 0 0 0,0 1 1 0 0,-1-1 0 0 0,1 0 0 0 0,-1 1 0 0 0,1-1 0 0 0,-1 0 0 0 0,1 0 0 0 0,-1 0 0 0 0,0 0 0 0 0,1-1 0 0 0,-1 1 0 0 0,0 0 0 0 0,0 0 0 0 0,0-1 0 0 0,0 1 0 0 0,0-1 0 0 0,1-2 0 0 0,1-3 8 0 0,0 0 0 0 0,-1 0-1 0 0,0 0 1 0 0,0-1 0 0 0,0 0 0 0 0,-1 1 0 0 0,0-1 0 0 0,-1-9 0 0 0,-4-101 59 0 0,3-63 29 0 0,3 155-99 0 0,0-15 0 0 0,3-1 0 0 0,13-58 0 0 0,-13 79-64 0 0,2-6-556 0 0,1 0 0 0 0,22-49 0 0 0,-26 67-1450 0 0,-4 7-4399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2.772"/>
    </inkml:context>
    <inkml:brush xml:id="br0">
      <inkml:brushProperty name="width" value="0.05" units="cm"/>
      <inkml:brushProperty name="height" value="0.05" units="cm"/>
      <inkml:brushProperty name="color" value="#FFC114"/>
    </inkml:brush>
  </inkml:definitions>
  <inkml:trace contextRef="#ctx0" brushRef="#br0">388 228 11976 0 0,'-2'-4'132'0'0,"0"0"0"0"0,0 0 0 0 0,1 0 1 0 0,0 0-1 0 0,0 0 0 0 0,0 0 0 0 0,0-4 0 0 0,-5-20 112 0 0,-4 1-562 0 0,5 12 882 0 0,0 0 1 0 0,-1 1 0 0 0,-1 0-1 0 0,0 0 1 0 0,-14-20-1 0 0,19 31-443 0 0,0 1 0 0 0,0 0 0 0 0,0-1 1 0 0,-1 1-1 0 0,1 0 0 0 0,-1 0 0 0 0,1 0 0 0 0,-1 0 0 0 0,0 1 0 0 0,0-1 1 0 0,0 1-1 0 0,0 0 0 0 0,0 0 0 0 0,0 0 0 0 0,0 0 0 0 0,0 0 0 0 0,0 0 0 0 0,0 1 1 0 0,-1 0-1 0 0,1 0 0 0 0,0-1 0 0 0,0 2 0 0 0,-1-1 0 0 0,1 0 0 0 0,0 1 0 0 0,0 0 1 0 0,0-1-1 0 0,0 1 0 0 0,0 0 0 0 0,0 1 0 0 0,0-1 0 0 0,-5 3 0 0 0,1 0 62 0 0,0 0 0 0 0,0 1 0 0 0,1-1 0 0 0,0 1 0 0 0,0 1-1 0 0,0-1 1 0 0,0 1 0 0 0,1 0 0 0 0,0 0 0 0 0,0 0 0 0 0,1 1 0 0 0,0 0-1 0 0,-6 11 1 0 0,-15 23 408 0 0,-9 16-566 0 0,26-41-58 0 0,-8 18-506 0 0,-12 37 1 0 0,24-59 428 0 0,1-1 0 0 0,1 1-1 0 0,0-1 1 0 0,0 1 0 0 0,1 0 0 0 0,0-1 0 0 0,2 20-1 0 0,0-23 111 0 0,0-1 0 0 0,0 0 0 0 0,1 1 0 0 0,2 7 0 0 0,-3-13 0 0 0,0 0 0 0 0,0 1 0 0 0,1-1 0 0 0,-1 0 0 0 0,1 0 0 0 0,-1 1 0 0 0,1-1 0 0 0,0 0 0 0 0,-1-1 0 0 0,1 1 0 0 0,0 0 0 0 0,0 0 0 0 0,1-1 0 0 0,2 2 0 0 0,-1-1 0 0 0,0 0-1 0 0,1 0 0 0 0,-1-1 0 0 0,0 0 0 0 0,1 0 0 0 0,-1 0 1 0 0,1-1-1 0 0,0 1 0 0 0,-1-1 0 0 0,1 0 0 0 0,-1 0 0 0 0,1-1 1 0 0,0 1-1 0 0,-1-1 0 0 0,1 0 0 0 0,-1 0 0 0 0,5-2 0 0 0,11-5 12 0 0,-1 0 1 0 0,28-17-1 0 0,-21 11 34 0 0,-17 9 168 0 0,-1 1-1 0 0,0 0 1 0 0,1 1-1 0 0,0 0 1 0 0,0 0-1 0 0,0 1 0 0 0,0 0 1 0 0,10-1-1 0 0,-17 4-191 0 0,1-1-1 0 0,-1 1 1 0 0,0 0 0 0 0,1 0-1 0 0,-1 0 1 0 0,0 0-1 0 0,0 0 1 0 0,0 0 0 0 0,0 1-1 0 0,0-1 1 0 0,0 1-1 0 0,0-1 1 0 0,0 1-1 0 0,-1 0 1 0 0,1 0 0 0 0,-1 0-1 0 0,1 0 1 0 0,-1 0-1 0 0,0 0 1 0 0,1 0-1 0 0,0 4 1 0 0,3 4 337 0 0,0 0-1 0 0,-1 0 0 0 0,4 16 1 0 0,-2 0-650 0 0,3 30 0 0 0,-7-22-4793 0 0,-1-36 81 0 0,6-7-1349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3.123"/>
    </inkml:context>
    <inkml:brush xml:id="br0">
      <inkml:brushProperty name="width" value="0.05" units="cm"/>
      <inkml:brushProperty name="height" value="0.05" units="cm"/>
      <inkml:brushProperty name="color" value="#FFC114"/>
    </inkml:brush>
  </inkml:definitions>
  <inkml:trace contextRef="#ctx0" brushRef="#br0">0 12 13040 0 0,'0'0'597'0'0,"1"-1"-9"0"0,2-4-209 0 0,-3 4-286 0 0,1 1 0 0 0,-1 0 0 0 0,0-1 0 0 0,0 1 0 0 0,1-1 1 0 0,-1 1-1 0 0,1 0 0 0 0,-1 0 0 0 0,0-1 0 0 0,1 1 0 0 0,-1 0 1 0 0,1-1-1 0 0,-1 1 0 0 0,0 0 0 0 0,1 0 0 0 0,-1 0 0 0 0,1 0 1 0 0,-1 0-1 0 0,1-1 0 0 0,-1 1 0 0 0,1 0 0 0 0,-1 0 0 0 0,1 0 1 0 0,-1 0-1 0 0,1 0 0 0 0,-1 0 0 0 0,1 0 0 0 0,-1 1 1 0 0,1-1-1 0 0,-1 0 0 0 0,0 0 0 0 0,1 0 0 0 0,-1 0 0 0 0,1 1 1 0 0,-1-1-1 0 0,1 0 0 0 0,-1 0 0 0 0,0 1 0 0 0,1-1 0 0 0,-1 0 1 0 0,1 1-1 0 0,-1-1 0 0 0,0 0 0 0 0,0 1 0 0 0,1 0 0 0 0,13 17 2256 0 0,3 26-1957 0 0,-2 0-1 0 0,-1 1 1 0 0,13 87-1 0 0,-23-107-282 0 0,3 6-2001 0 0,11 33 1 0 0,-9-38-5135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3.471"/>
    </inkml:context>
    <inkml:brush xml:id="br0">
      <inkml:brushProperty name="width" value="0.05" units="cm"/>
      <inkml:brushProperty name="height" value="0.05" units="cm"/>
      <inkml:brushProperty name="color" value="#FFC114"/>
    </inkml:brush>
  </inkml:definitions>
  <inkml:trace contextRef="#ctx0" brushRef="#br0">0 296 15664 0 0,'0'0'718'0'0,"0"0"-19"0"0,0 0-326 0 0,0 0 288 0 0,0 0 178 0 0,0 0 32 0 0,9-15 1374 0 0,46-39-1813 0 0,3 2 0 0 0,105-74 0 0 0,-103 89-4300 0 0,-39 26-3294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6.037"/>
    </inkml:context>
    <inkml:brush xml:id="br0">
      <inkml:brushProperty name="width" value="0.05" units="cm"/>
      <inkml:brushProperty name="height" value="0.05" units="cm"/>
      <inkml:brushProperty name="color" value="#FFFFFF"/>
    </inkml:brush>
  </inkml:definitions>
  <inkml:trace contextRef="#ctx0" brushRef="#br0">11 209 8840 0 0,'-5'-72'800'0'0,"6"79"158"0"0,0 10 4818 0 0,-3-5-5648 0 0,0 0 46 0 0,0 1-1 0 0,1 0 1 0 0,0-1-1 0 0,1 1 1 0 0,1 0-1 0 0,3 24 0 0 0,2 27-55 0 0,-7-18-256 0 0,0-6-443 0 0,6 58-1 0 0,-4-96 534 0 0,3 21-370 0 0,-1-18 20 0 0,2-13-294 0 0,0-16 496 0 0,-1 0 0 0 0,0 0 1 0 0,-2-1-1 0 0,-2-41 0 0 0,4-40 59 0 0,-1 82 123 0 0,1-17-103 0 0,2 0 0 0 0,18-62 0 0 0,-22 98 178 0 0,-1 0 1 0 0,1 0-1 0 0,0 1 0 0 0,1-1 1 0 0,0 0-1 0 0,-1 1 1 0 0,1 0-1 0 0,1-1 1 0 0,-1 1-1 0 0,0 1 1 0 0,1-1-1 0 0,0 0 1 0 0,0 1-1 0 0,0 0 1 0 0,1 0-1 0 0,-1 0 1 0 0,0 0-1 0 0,9-3 1 0 0,-11 6-26 0 0,1 0 0 0 0,-1 0 0 0 0,0 0 1 0 0,1 1-1 0 0,-1-1 0 0 0,1 1 0 0 0,-1-1 0 0 0,0 1 1 0 0,0 0-1 0 0,1 0 0 0 0,-1 0 0 0 0,0 0 1 0 0,0 0-1 0 0,0 1 0 0 0,0-1 0 0 0,0 0 1 0 0,0 1-1 0 0,0 0 0 0 0,-1-1 0 0 0,1 1 1 0 0,-1 0-1 0 0,1 0 0 0 0,-1 0 0 0 0,1 0 0 0 0,-1 0 1 0 0,0 0-1 0 0,1 3 0 0 0,4 10-36 0 0,-3-6-12 0 0,0-1 0 0 0,0 1 0 0 0,0 0 0 0 0,-1 0 0 0 0,0 0 0 0 0,0 14 0 0 0,10 196 643 0 0,-10-164-2158 0 0,-1-36-3779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3.833"/>
    </inkml:context>
    <inkml:brush xml:id="br0">
      <inkml:brushProperty name="width" value="0.05" units="cm"/>
      <inkml:brushProperty name="height" value="0.05" units="cm"/>
      <inkml:brushProperty name="color" value="#FFC114"/>
    </inkml:brush>
  </inkml:definitions>
  <inkml:trace contextRef="#ctx0" brushRef="#br0">104 390 6448 0 0,'0'0'498'0'0,"0"0"-107"0"0,0 0 769 0 0,0 0 373 0 0,0 0 71 0 0,0 0-125 0 0,0 0-598 0 0,0 0-265 0 0,2 2-52 0 0,3 1-504 0 0,0-1-1 0 0,0 1 1 0 0,0-1-1 0 0,1 0 1 0 0,-1 0-1 0 0,1 0 1 0 0,-1-1-1 0 0,1 0 1 0 0,0 0-1 0 0,0 0 1 0 0,-1-1-1 0 0,1 0 1 0 0,9-1-1 0 0,-6 0 125 0 0,0-1 0 0 0,0 0 0 0 0,0-1-1 0 0,0 0 1 0 0,-1 0 0 0 0,1-1 0 0 0,15-9 0 0 0,-10 4 18 0 0,-1 0 1 0 0,0-2-1 0 0,-1 1 1 0 0,0-2 0 0 0,0 1-1 0 0,-2-1 1 0 0,1-1-1 0 0,-1 0 1 0 0,11-21-1 0 0,-17 26-132 0 0,0 0-1 0 0,-1 0 0 0 0,0 0 0 0 0,-1 0 0 0 0,0 0 0 0 0,0-1 0 0 0,-1 1 1 0 0,0-1-1 0 0,0 1 0 0 0,-1-1 0 0 0,0 0 0 0 0,-1 1 0 0 0,-2-18 0 0 0,1 21-25 0 0,1-1 0 0 0,-1 1 0 0 0,1-1 0 0 0,-2 1 0 0 0,1-1 0 0 0,-1 1 0 0 0,1 0 0 0 0,-1 0 0 0 0,-1 0 0 0 0,1 1 0 0 0,-1-1 0 0 0,0 1 0 0 0,0 0 0 0 0,0 0 0 0 0,0 0 0 0 0,-1 1 0 0 0,1-1 0 0 0,-1 1 0 0 0,0 0 0 0 0,0 0 0 0 0,-7-2 0 0 0,6 2-21 0 0,0 1 0 0 0,0 0 0 0 0,0 1 0 0 0,0-1-1 0 0,0 1 1 0 0,-1 0 0 0 0,1 1 0 0 0,0 0 0 0 0,-1 0-1 0 0,1 0 1 0 0,0 0 0 0 0,0 1 0 0 0,-1 0 0 0 0,1 1-1 0 0,0-1 1 0 0,0 1 0 0 0,0 0 0 0 0,0 1 0 0 0,-10 6-1 0 0,1 0 45 0 0,1 1 1 0 0,0 1-1 0 0,0 0 0 0 0,1 1 0 0 0,1 0 0 0 0,0 1 0 0 0,1 0 0 0 0,0 1 0 0 0,1 0 1 0 0,1 1-1 0 0,0 0 0 0 0,-8 20 0 0 0,7-11-81 0 0,2 0 0 0 0,0 1 0 0 0,2 0 0 0 0,0 1 0 0 0,2-1-1 0 0,1 1 1 0 0,0 40 0 0 0,3-50 5 0 0,1-1 0 0 0,1 1-1 0 0,0-1 1 0 0,1 0-1 0 0,1 0 1 0 0,1 0 0 0 0,0 0-1 0 0,8 16 1 0 0,-10-24-10 0 0,0-1 0 0 0,1 0 0 0 0,-1 1 0 0 0,1-1 0 0 0,1-1 0 0 0,-1 1 0 0 0,1-1 0 0 0,0 0 0 0 0,0 0 0 0 0,0 0 0 0 0,1 0 0 0 0,0-1 0 0 0,0 0 0 0 0,0 0 0 0 0,0-1 0 0 0,1 0 0 0 0,-1 0 0 0 0,1 0 0 0 0,11 2 0 0 0,-12-5-152 0 0,-1 1-1 0 0,1-2 1 0 0,-1 1 0 0 0,0-1-1 0 0,1 1 1 0 0,-1-1-1 0 0,0-1 1 0 0,0 1-1 0 0,0-1 1 0 0,1 0-1 0 0,6-4 1 0 0,14-9-604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4.214"/>
    </inkml:context>
    <inkml:brush xml:id="br0">
      <inkml:brushProperty name="width" value="0.05" units="cm"/>
      <inkml:brushProperty name="height" value="0.05" units="cm"/>
      <inkml:brushProperty name="color" value="#FFC114"/>
    </inkml:brush>
  </inkml:definitions>
  <inkml:trace contextRef="#ctx0" brushRef="#br0">25 1 16128 0 0,'-17'34'1431'0'0,"12"-28"-1143"0"0,2 7-288 0 0,3-13 0 0 0,0 0 672 0 0,0 0 88 0 0,0 0 8 0 0,0 0 8 0 0,0 0-616 0 0,8 3-160 0 0,-8-3 0 0 0,12 0-5567 0 0,1-8-1153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0.462"/>
    </inkml:context>
    <inkml:brush xml:id="br0">
      <inkml:brushProperty name="width" value="0.05" units="cm"/>
      <inkml:brushProperty name="height" value="0.05" units="cm"/>
      <inkml:brushProperty name="color" value="#FFC114"/>
    </inkml:brush>
  </inkml:definitions>
  <inkml:trace contextRef="#ctx0" brushRef="#br0">408 0 7832 0 0,'0'0'602'0'0,"-14"1"492"0"0,6 1-286 0 0,1 0 0 0 0,-1-1 0 0 0,-13 1 0 0 0,-12 2 1352 0 0,31-3-1983 0 0,-1 0 1 0 0,1 0 0 0 0,-1 0 0 0 0,1 0 0 0 0,0 0 0 0 0,-1 1-1 0 0,1-1 1 0 0,0 1 0 0 0,0 0 0 0 0,0-1 0 0 0,0 1 0 0 0,0 0 0 0 0,1 0-1 0 0,-1 0 1 0 0,0 1 0 0 0,1-1 0 0 0,-3 5 0 0 0,-2 5 61 0 0,1 1 0 0 0,-5 18 1 0 0,1-5 134 0 0,-22 69 24 0 0,4 1 0 0 0,-16 114 0 0 0,-34 403-264 0 0,42 4-44 0 0,30-251-151 0 0,-4 71-336 0 0,-8-269-3250 0 0,14-125 2273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0.817"/>
    </inkml:context>
    <inkml:brush xml:id="br0">
      <inkml:brushProperty name="width" value="0.05" units="cm"/>
      <inkml:brushProperty name="height" value="0.05" units="cm"/>
      <inkml:brushProperty name="color" value="#FFC114"/>
    </inkml:brush>
  </inkml:definitions>
  <inkml:trace contextRef="#ctx0" brushRef="#br0">0 583 11056 0 0,'1'-2'79'0'0,"0"-1"1"0"0,0 1 0 0 0,1-1-1 0 0,-1 1 1 0 0,1 0 0 0 0,-1-1-1 0 0,1 1 1 0 0,0 0-1 0 0,0 0 1 0 0,0 0 0 0 0,0 0-1 0 0,0 0 1 0 0,0 1 0 0 0,3-3-1 0 0,12-10-73 0 0,-3 2 305 0 0,0 0 0 0 0,1 0 0 0 0,0 2 0 0 0,21-12 0 0 0,-6 4 542 0 0,15-8-151 0 0,1 2 0 0 0,1 3 1 0 0,73-25-1 0 0,156-28 542 0 0,768-85 1114 0 0,-374 122-1249 0 0,-423 28-819 0 0,823-15 138 0 0,-345 11-243 0 0,-420 9-1271 0 0,110-4-1772 0 0,-330 4 658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1.164"/>
    </inkml:context>
    <inkml:brush xml:id="br0">
      <inkml:brushProperty name="width" value="0.05" units="cm"/>
      <inkml:brushProperty name="height" value="0.05" units="cm"/>
      <inkml:brushProperty name="color" value="#FFC114"/>
    </inkml:brush>
  </inkml:definitions>
  <inkml:trace contextRef="#ctx0" brushRef="#br0">115 587 19351 0 0,'-33'35'593'0'0,"16"-18"-217"0"0,1 1 0 0 0,1 0-1 0 0,-16 24 1 0 0,31-41-373 0 0,0-1-1 0 0,-1 1 0 0 0,1 0 0 0 0,0-1 0 0 0,0 1 0 0 0,-1-1 1 0 0,1 1-1 0 0,0 0 0 0 0,0-1 0 0 0,0 1 0 0 0,0 0 0 0 0,0-1 1 0 0,0 1-1 0 0,0 0 0 0 0,0-1 0 0 0,0 1 0 0 0,0 0 1 0 0,0-1-1 0 0,1 1 0 0 0,-1-1 0 0 0,0 1 0 0 0,0 0 0 0 0,1-1 1 0 0,-1 1-1 0 0,0-1 0 0 0,1 1 0 0 0,-1-1 0 0 0,0 1 1 0 0,1-1-1 0 0,-1 1 0 0 0,1-1 0 0 0,-1 1 0 0 0,1-1 0 0 0,-1 1 1 0 0,1-1-1 0 0,-1 0 0 0 0,1 1 0 0 0,1-1 0 0 0,26 11 40 0 0,-25-10-30 0 0,41 9-105 0 0,1-3 1 0 0,0-1-1 0 0,74 0 0 0 0,-69-4 40 0 0,686-7-239 0 0,-328-4 216 0 0,891-42 156 0 0,-294-52 110 0 0,-16-104-300 0 0,-544 64-536 0 0,-339 101-372 0 0,-3-6 0 0 0,110-67 0 0 0,-120 57-5252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1.510"/>
    </inkml:context>
    <inkml:brush xml:id="br0">
      <inkml:brushProperty name="width" value="0.05" units="cm"/>
      <inkml:brushProperty name="height" value="0.05" units="cm"/>
      <inkml:brushProperty name="color" value="#FFC114"/>
    </inkml:brush>
  </inkml:definitions>
  <inkml:trace contextRef="#ctx0" brushRef="#br0">131 0 14744 0 0,'0'0'672'0'0,"-9"12"256"0"0,-11 38 1619 0 0,-18 77 0 0 0,3 56-1155 0 0,7 191-1303 0 0,31 479 266 0 0,6-473-283 0 0,12 199 19 0 0,-12-380-57 0 0,-3-38-104 0 0,33 444-1182 0 0,-19-432-4181 0 0,-19-160 4346 0 0,8 67-5646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2.491"/>
    </inkml:context>
    <inkml:brush xml:id="br0">
      <inkml:brushProperty name="width" value="0.05" units="cm"/>
      <inkml:brushProperty name="height" value="0.05" units="cm"/>
      <inkml:brushProperty name="color" value="#FFC114"/>
    </inkml:brush>
  </inkml:definitions>
  <inkml:trace contextRef="#ctx0" brushRef="#br0">264 126 3224 0 0,'3'-11'288'0'0,"2"-21"298"0"0,-5-17 4639 0 0,-1 23-1828 0 0,1 25-3233 0 0,1 1 0 0 0,-1 0 1 0 0,0 0-1 0 0,0-1 1 0 0,0 1-1 0 0,0 0 1 0 0,0-1-1 0 0,0 1 0 0 0,-1 0 1 0 0,1 0-1 0 0,0-1 1 0 0,0 1-1 0 0,0 0 1 0 0,0-1-1 0 0,0 1 0 0 0,0 0 1 0 0,0 0-1 0 0,0-1 1 0 0,-1 1-1 0 0,1 0 0 0 0,0 0 1 0 0,0-1-1 0 0,0 1 1 0 0,-1 0-1 0 0,1 0 1 0 0,0 0-1 0 0,0-1 0 0 0,-1 1 1 0 0,-7 3 950 0 0,-6 9-848 0 0,6 0-24 0 0,0-1 0 0 0,0 1 0 0 0,1 0 0 0 0,1 1 0 0 0,-9 21 0 0 0,-17 71 198 0 0,15-47-340 0 0,-103 484 3 0 0,112-506-243 0 0,-1 11-137 0 0,4-25-233 0 0,3-17-301 0 0,3-14 176 0 0,3-26-817 0 0,1-42-1 0 0,-1 1 430 0 0,43-237-1215 0 0,-31 243 2649 0 0,4 1 0 0 0,40-98 0 0 0,-57 160 95 0 0,0 0 1 0 0,1 0 0 0 0,0 0 0 0 0,0 1-1 0 0,6-7 1 0 0,-9 11 168 0 0,-1 2-48 0 0,0 0-11 0 0,12 22 751 0 0,-5-3-1127 0 0,-2 0-1 0 0,0 0 1 0 0,-2 0-1 0 0,2 21 1 0 0,1 2-78 0 0,78 421 90 0 0,-83-453-324 0 0,5 29-597 0 0,1 1 1 0 0,2-1-1 0 0,26 68 1 0 0,-25-85-4012 0 0,2-6-1447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2.865"/>
    </inkml:context>
    <inkml:brush xml:id="br0">
      <inkml:brushProperty name="width" value="0.05" units="cm"/>
      <inkml:brushProperty name="height" value="0.05" units="cm"/>
      <inkml:brushProperty name="color" value="#FFC114"/>
    </inkml:brush>
  </inkml:definitions>
  <inkml:trace contextRef="#ctx0" brushRef="#br0">12 106 2304 0 0,'-3'9'-3251'0'0,"-3"1"9991"0"0,4-6 3026 0 0,12-5-6315 0 0,40-4-2866 0 0,84-22 0 0 0,-109 20-1123 0 0,39-18 1 0 0,-49 18-882 0 0,-1-1 1 0 0,0 0-1 0 0,21-17 0 0 0,-14 9-4363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3.219"/>
    </inkml:context>
    <inkml:brush xml:id="br0">
      <inkml:brushProperty name="width" value="0.05" units="cm"/>
      <inkml:brushProperty name="height" value="0.05" units="cm"/>
      <inkml:brushProperty name="color" value="#FFC114"/>
    </inkml:brush>
  </inkml:definitions>
  <inkml:trace contextRef="#ctx0" brushRef="#br0">10 78 8752 0 0,'-4'22'1438'0'0,"2"-1"0"0"0,-1 38 0 0 0,4-22 609 0 0,2-1 0 0 0,12 60 0 0 0,27 70-1598 0 0,-16-68-183 0 0,-20-73-233 0 0,14 35 0 0 0,-17-54-30 0 0,-1 0 1 0 0,1 0-1 0 0,0 0 0 0 0,0 0 0 0 0,1-1 0 0 0,0 1 0 0 0,0-1 0 0 0,0 0 1 0 0,1 0-1 0 0,-1-1 0 0 0,9 7 0 0 0,-11-9-32 0 0,0-1 0 0 0,0 0 0 0 0,0 1 0 0 0,0-1 1 0 0,0 0-1 0 0,1 0 0 0 0,-1 0 0 0 0,0 0 0 0 0,1-1 0 0 0,-1 1 0 0 0,1-1 0 0 0,-1 1 0 0 0,1-1 0 0 0,-1 0 0 0 0,1 0 0 0 0,-1 0 1 0 0,1 0-1 0 0,-1-1 0 0 0,1 1 0 0 0,-1-1 0 0 0,1 1 0 0 0,-1-1 0 0 0,0 0 0 0 0,1 0 0 0 0,-1 0 0 0 0,4-2 0 0 0,-3 0-39 0 0,1-1 0 0 0,0 1 0 0 0,-1-1 0 0 0,0 0 0 0 0,1 0 0 0 0,-2-1-1 0 0,1 1 1 0 0,0 0 0 0 0,-1-1 0 0 0,0 0 0 0 0,0 1 0 0 0,1-6-1 0 0,3-13 2 0 0,-1 1 0 0 0,-2-1-1 0 0,0 1 1 0 0,-1-1 0 0 0,-1 0-1 0 0,-4-34 1 0 0,2-3 260 0 0,6 23 525 0 0,-5 37-701 0 0,0-1-1 0 0,-1 1 1 0 0,1 0-1 0 0,0 0 1 0 0,0 0-1 0 0,0-1 1 0 0,0 1-1 0 0,0 0 1 0 0,0 0-1 0 0,0 0 1 0 0,0-1-1 0 0,0 1 1 0 0,0 0-1 0 0,0 0 1 0 0,0-1-1 0 0,0 1 1 0 0,0 0-1 0 0,1 0 1 0 0,-1 0-1 0 0,0-1 1 0 0,0 1-1 0 0,0 0 1 0 0,0 0-1 0 0,0 0 1 0 0,0 0-1 0 0,0-1 1 0 0,1 1-1 0 0,-1 0 1 0 0,0 0-1 0 0,0 0 1 0 0,0 0-1 0 0,0 0 1 0 0,1-1-1 0 0,-1 1 1 0 0,0 0-1 0 0,0 0 1 0 0,0 0-1 0 0,1 0 1 0 0,-1 0-1 0 0,0 0 1 0 0,0 0-1 0 0,0 0 1 0 0,1 0-1 0 0,-1 0 1 0 0,0 0-1 0 0,0 0 1 0 0,0 0-1 0 0,1 0 1 0 0,-1 0-1 0 0,0 0 1 0 0,0 0 0 0 0,0 0-1 0 0,1 0 1 0 0,-1 0-1 0 0,0 0 1 0 0,0 0-1 0 0,0 0 1 0 0,1 1-1 0 0,-1-1 1 0 0,0 0-1 0 0,0 0 1 0 0,0 0-1 0 0,0 0 1 0 0,1 1-1 0 0,9 8 405 0 0,12 29 61 0 0,-1 0 1 0 0,32 83-1 0 0,-37-79-505 0 0,2-1 0 0 0,44 73 0 0 0,-59-109 17 0 0,0-1 0 0 0,0 1-1 0 0,1-1 1 0 0,0 0 0 0 0,0 0 0 0 0,0-1-1 0 0,0 1 1 0 0,0-1 0 0 0,1 0-1 0 0,0 0 1 0 0,-1 0 0 0 0,9 3-1 0 0,-10-5 2 0 0,-1-1-1 0 0,1 1 1 0 0,0-1-1 0 0,0 1 1 0 0,0-1-1 0 0,-1 0 1 0 0,1 0-1 0 0,0 0 0 0 0,0 0 1 0 0,0-1-1 0 0,-1 1 1 0 0,1-1-1 0 0,0 0 1 0 0,0 0-1 0 0,-1 0 0 0 0,1 0 1 0 0,-1 0-1 0 0,1 0 1 0 0,-1-1-1 0 0,1 1 1 0 0,-1-1-1 0 0,0 0 0 0 0,0 1 1 0 0,0-1-1 0 0,4-4 1 0 0,1-2 5 0 0,0-1-1 0 0,0 0 1 0 0,-1 0 0 0 0,0-1 0 0 0,0 1 0 0 0,-1-1 0 0 0,0-1 0 0 0,-1 1 0 0 0,5-20 0 0 0,-2-1 86 0 0,-2 0 0 0 0,1-36 1 0 0,3-14 181 0 0,-1-31-417 0 0,-6 72-23 0 0,8-53 1 0 0,-1 42 49 0 0,-3 18-147 0 0,0 0-1 0 0,2 0 1 0 0,14-35-1 0 0,-20 63-29 0 0,1 0 0 0 0,-1 0 0 0 0,1 0 0 0 0,0 0 0 0 0,1 0 0 0 0,-1 1 0 0 0,1-1 0 0 0,-1 1 0 0 0,8-6 0 0 0,2-1-1166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03.675"/>
    </inkml:context>
    <inkml:brush xml:id="br0">
      <inkml:brushProperty name="width" value="0.05" units="cm"/>
      <inkml:brushProperty name="height" value="0.05" units="cm"/>
      <inkml:brushProperty name="color" value="#FFC114"/>
    </inkml:brush>
  </inkml:definitions>
  <inkml:trace contextRef="#ctx0" brushRef="#br0">559 256 7832 0 0,'-36'-21'1114'0'0,"-65"-52"0"0"0,70 49 1256 0 0,0 1 0 0 0,-51-27 0 0 0,63 40-1899 0 0,-2-1 135 0 0,0 1 1 0 0,-1 1-1 0 0,-31-9 0 0 0,47 16-477 0 0,1 1 0 0 0,-1 0 0 0 0,0 0 0 0 0,0 0 0 0 0,0 1 0 0 0,0 0 0 0 0,0 0 0 0 0,0 0 0 0 0,1 1 0 0 0,-1 0 0 0 0,0 0 0 0 0,0 0 0 0 0,1 1 0 0 0,-1 0 0 0 0,0 0 0 0 0,1 1 0 0 0,0-1 0 0 0,-10 7 0 0 0,13-7-97 0 0,0-1 1 0 0,0 1-1 0 0,1 0 1 0 0,-1 0 0 0 0,0 0-1 0 0,1 0 1 0 0,-1 0-1 0 0,1 0 1 0 0,-1 0 0 0 0,1 0-1 0 0,0 1 1 0 0,0-1-1 0 0,0 0 1 0 0,1 1 0 0 0,-1-1-1 0 0,0 1 1 0 0,1-1-1 0 0,-1 1 1 0 0,1-1 0 0 0,0 1-1 0 0,0-1 1 0 0,1 5 0 0 0,0 3-4 0 0,1 0 0 0 0,0-1 0 0 0,1 1 0 0 0,6 13 0 0 0,-3-5-42 0 0,-1-6 0 0 0,1 0 0 0 0,0 0 0 0 0,0 0-1 0 0,1-1 1 0 0,1 0 0 0 0,0 0-1 0 0,11 11 1 0 0,73 65-126 0 0,-70-68 115 0 0,20 14-23 0 0,46 29-1 0 0,-51-38 12 0 0,-1 2 0 0 0,49 45 0 0 0,-75-61 58 0 0,0 0-1 0 0,-1 1 0 0 0,0 0 1 0 0,-1 0-1 0 0,0 1 0 0 0,-1 0 1 0 0,7 17-1 0 0,-13-27-10 0 0,0 1 0 0 0,0 0 1 0 0,-1 0-1 0 0,1 0 0 0 0,-1 0 1 0 0,0 0-1 0 0,0 0 0 0 0,0 0 0 0 0,0 0 1 0 0,-1 0-1 0 0,1 0 0 0 0,-1-1 0 0 0,0 1 1 0 0,1 0-1 0 0,-1 0 0 0 0,-1 0 0 0 0,1-1 1 0 0,0 1-1 0 0,-1 0 0 0 0,1-1 0 0 0,-1 0 1 0 0,0 1-1 0 0,0-1 0 0 0,0 0 1 0 0,0 0-1 0 0,-3 3 0 0 0,-2 1 52 0 0,1 0 0 0 0,-1-1 0 0 0,0 0-1 0 0,-1-1 1 0 0,1 0 0 0 0,-1 0 0 0 0,-15 6 0 0 0,7-6-27 0 0,1-1 1 0 0,0 0-1 0 0,-1-1 1 0 0,1-1-1 0 0,-1 0 1 0 0,1-1-1 0 0,-1-1 1 0 0,1 0 0 0 0,-1-1-1 0 0,1-1 1 0 0,0 0-1 0 0,0-1 1 0 0,0-1-1 0 0,0 0 1 0 0,1-1-1 0 0,-21-12 1 0 0,13 5-236 0 0,-6-3-1245 0 0,0-1 0 0 0,-28-23 0 0 0,22 11-5919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6.519"/>
    </inkml:context>
    <inkml:brush xml:id="br0">
      <inkml:brushProperty name="width" value="0.05" units="cm"/>
      <inkml:brushProperty name="height" value="0.05" units="cm"/>
      <inkml:brushProperty name="color" value="#FFFFFF"/>
    </inkml:brush>
  </inkml:definitions>
  <inkml:trace contextRef="#ctx0" brushRef="#br0">43 379 5728 0 0,'64'-31'624'0'0,"-42"22"551"0"0,26-16 1 0 0,-18 10-277 0 0,21-14 636 0 0,-45 26-1332 0 0,-1 0-1 0 0,0 0 1 0 0,0 0-1 0 0,0-1 1 0 0,0 0-1 0 0,0 0 1 0 0,-1-1 0 0 0,0 1-1 0 0,0-1 1 0 0,0 0-1 0 0,0 0 1 0 0,3-8-1 0 0,-3 7-46 0 0,0-1 0 0 0,-1 0 0 0 0,0 0-1 0 0,-1 0 1 0 0,1 0 0 0 0,-1 0-1 0 0,-1 0 1 0 0,1-1 0 0 0,-1-9 0 0 0,-1 11-84 0 0,0 0 0 0 0,-1 0 0 0 0,0 0 1 0 0,-1 0-1 0 0,1 0 0 0 0,-1 0 0 0 0,0 1 1 0 0,-1-1-1 0 0,1 1 0 0 0,-1-1 1 0 0,0 1-1 0 0,-1 0 0 0 0,1 0 0 0 0,-1 1 1 0 0,0-1-1 0 0,0 1 0 0 0,0-1 0 0 0,-1 1 1 0 0,0 1-1 0 0,1-1 0 0 0,-1 1 1 0 0,0-1-1 0 0,-11-4 0 0 0,12 7 35 0 0,0 0 0 0 0,0 0-1 0 0,0 0 1 0 0,0 0 0 0 0,1 1 0 0 0,-1-1-1 0 0,0 1 1 0 0,0 0 0 0 0,0 0 0 0 0,0 1-1 0 0,0-1 1 0 0,0 1 0 0 0,-4 1 0 0 0,1 1 17 0 0,0-1-1 0 0,0 2 1 0 0,1-1 0 0 0,-1 1 0 0 0,1-1 0 0 0,-7 7-1 0 0,8-5-11 0 0,0 0-1 0 0,0 1 0 0 0,1-1 0 0 0,-1 1 0 0 0,1 0 0 0 0,-4 9 1 0 0,-8 11 549 0 0,9-14-558 0 0,0 0 0 0 0,1 0-1 0 0,1 0 1 0 0,0 1-1 0 0,-4 16 1 0 0,-9 22-111 0 0,10-30-158 0 0,0 0 0 0 0,2 1 0 0 0,0 0 0 0 0,1 0 0 0 0,2 1 0 0 0,0-1 0 0 0,1 1 0 0 0,2 0 0 0 0,0-1 0 0 0,5 36 0 0 0,-5-54 151 0 0,1 0 0 0 0,0 0 0 0 0,0 0-1 0 0,1 0 1 0 0,-1-1 0 0 0,1 1 0 0 0,-1 0 0 0 0,1 0 0 0 0,0-1 0 0 0,1 1 0 0 0,-1-1 0 0 0,0 0 0 0 0,1 0 0 0 0,0 0 0 0 0,4 4 0 0 0,-5-6-50 0 0,0 1 0 0 0,0-1 0 0 0,0 0 0 0 0,1 1 0 0 0,-1-1 0 0 0,0 0 0 0 0,1 0 1 0 0,-1-1-1 0 0,1 1 0 0 0,-1 0 0 0 0,1-1 0 0 0,0 1 0 0 0,-1-1 0 0 0,1 0 0 0 0,-1 0 0 0 0,1 0 0 0 0,0 0 1 0 0,-1-1-1 0 0,1 1 0 0 0,-1-1 0 0 0,1 1 0 0 0,-1-1 0 0 0,6-2 0 0 0,-2-1-226 0 0,-1 1-1 0 0,1-1 1 0 0,0-1-1 0 0,-1 1 1 0 0,0-1-1 0 0,0 0 0 0 0,0 0 1 0 0,-1-1-1 0 0,1 1 1 0 0,-1-1-1 0 0,-1 0 1 0 0,1 0-1 0 0,-1 0 1 0 0,0-1-1 0 0,2-8 1 0 0,-1 7 219 0 0,18-42-1382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26.125"/>
    </inkml:context>
    <inkml:brush xml:id="br0">
      <inkml:brushProperty name="width" value="0.05" units="cm"/>
      <inkml:brushProperty name="height" value="0.05" units="cm"/>
      <inkml:brushProperty name="color" value="#FFC114"/>
    </inkml:brush>
  </inkml:definitions>
  <inkml:trace contextRef="#ctx0" brushRef="#br0">101 0 456 0 0,'-61'15'974'0'0,"23"-4"5666"0"0,36-10-5349 0 0,2-1-274 0 0,0 0-51 0 0,0 0-64 0 0,0 0-239 0 0,6 10 442 0 0,0-5-874 0 0,0 0 0 0 0,0 0-1 0 0,1 0 1 0 0,-1-1 0 0 0,1 0-1 0 0,0-1 1 0 0,14 6-1 0 0,55 15 585 0 0,-76-24-811 0 0,332 62 1070 0 0,-171-37-987 0 0,427 65 411 0 0,-255-41-177 0 0,1036 186 847 0 0,-793-108-1169 0 0,-111-29 202 0 0,252 51-254 0 0,-636-133-78 0 0,234 43 72 0 0,4-25-3166 0 0,-252-34-2821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26.680"/>
    </inkml:context>
    <inkml:brush xml:id="br0">
      <inkml:brushProperty name="width" value="0.05" units="cm"/>
      <inkml:brushProperty name="height" value="0.05" units="cm"/>
      <inkml:brushProperty name="color" value="#FFC114"/>
    </inkml:brush>
  </inkml:definitions>
  <inkml:trace contextRef="#ctx0" brushRef="#br0">72 1 5064 0 0,'24'19'217'0'0,"1"-1"1"0"0,1-1-1 0 0,1-1 1 0 0,54 23-1 0 0,-8-3 1109 0 0,30 18 414 0 0,280 154 2361 0 0,-271-140-3349 0 0,135 107-1 0 0,-222-156-685 0 0,78 69 165 0 0,-89-76-137 0 0,-2 1-1 0 0,0 1 1 0 0,-1 0-1 0 0,0 0 1 0 0,11 21 0 0 0,-20-31-43 0 0,0 0 1 0 0,0 0 0 0 0,0 0 0 0 0,-1 0-1 0 0,0 0 1 0 0,0 0 0 0 0,0 1 0 0 0,0-1 0 0 0,0 0-1 0 0,-1 1 1 0 0,0-1 0 0 0,0 0 0 0 0,0 1 0 0 0,-1-1-1 0 0,1 0 1 0 0,-2 7 0 0 0,0-6 58 0 0,-1 0-1 0 0,1 1 1 0 0,-1-1 0 0 0,0 0-1 0 0,0 0 1 0 0,0-1-1 0 0,-1 1 1 0 0,1-1 0 0 0,-1 1-1 0 0,-9 6 1 0 0,-1 0 96 0 0,-2-1-1 0 0,1 0 1 0 0,-1-1 0 0 0,0-1 0 0 0,-1 0-1 0 0,-28 8 1 0 0,-193 43 453 0 0,-4-21-465 0 0,-140 30-44 0 0,215-19-281 0 0,135-37-846 0 0,-1 2 1 0 0,-59 35 0 0 0,66-31-5261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6.319"/>
    </inkml:context>
    <inkml:brush xml:id="br0">
      <inkml:brushProperty name="width" value="0.05" units="cm"/>
      <inkml:brushProperty name="height" value="0.05" units="cm"/>
      <inkml:brushProperty name="color" value="#FFC114"/>
    </inkml:brush>
  </inkml:definitions>
  <inkml:trace contextRef="#ctx0" brushRef="#br0">1 11 2760 0 0,'0'0'460'0'0,"0"0"891"0"0,0 0 390 0 0,0 0 77 0 0,12-11 5628 0 0,-12 14-6706 0 0,0 54 111 0 0,-1 1-746 0 0,11 105 1 0 0,-2-99 231 0 0,-6-40-290 0 0,1 0 1 0 0,1 0-1 0 0,1-1 0 0 0,15 42 0 0 0,-3-18-979 0 0,-17-45 332 0 0,0-2-27 0 0,0 0-155 0 0,0 0-626 0 0,0 0-266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6.738"/>
    </inkml:context>
    <inkml:brush xml:id="br0">
      <inkml:brushProperty name="width" value="0.05" units="cm"/>
      <inkml:brushProperty name="height" value="0.05" units="cm"/>
      <inkml:brushProperty name="color" value="#FFC114"/>
    </inkml:brush>
  </inkml:definitions>
  <inkml:trace contextRef="#ctx0" brushRef="#br0">85 336 3680 0 0,'-4'-40'324'0'0,"4"30"5"0"0,-1 1 0 0 0,0-1 0 0 0,0 1 0 0 0,0-1 0 0 0,-2 1 0 0 0,1 0 0 0 0,-1 0 0 0 0,-6-14 0 0 0,6 17-19 0 0,0 0 1 0 0,1 0-1 0 0,-1 0 1 0 0,2-1-1 0 0,-1 1 0 0 0,1 0 1 0 0,-1-1-1 0 0,2 1 0 0 0,-1-1 1 0 0,1 1-1 0 0,0-1 1 0 0,0 1-1 0 0,1-1 0 0 0,0 1 1 0 0,0-1-1 0 0,0 1 0 0 0,1 0 1 0 0,0 0-1 0 0,0-1 0 0 0,1 1 1 0 0,0 0-1 0 0,3-5 1 0 0,-3 7-173 0 0,0 0 1 0 0,0 1-1 0 0,0-1 1 0 0,0 1 0 0 0,0 0-1 0 0,1 0 1 0 0,-1 0 0 0 0,1 1-1 0 0,0-1 1 0 0,0 1 0 0 0,0 0-1 0 0,0 0 1 0 0,0 0 0 0 0,1 0-1 0 0,-1 1 1 0 0,0 0-1 0 0,1 0 1 0 0,-1 0 0 0 0,8 0-1 0 0,4 0 88 0 0,1 1 0 0 0,0 1-1 0 0,31 6 1 0 0,-48-7-222 0 0,15 3 236 0 0,0 1-1 0 0,0 0 0 0 0,-1 1 0 0 0,1 1 0 0 0,-1 0 0 0 0,22 15 0 0 0,-13-7-127 0 0,-1 2-1 0 0,39 35 0 0 0,-56-45-77 0 0,1 0 0 0 0,-1 0 0 0 0,-1 0 0 0 0,1 1 0 0 0,-1-1 0 0 0,-1 1 0 0 0,7 15 0 0 0,-8-17-5 0 0,-1 0-1 0 0,1 0 1 0 0,-1 0-1 0 0,0 0 1 0 0,0 0 0 0 0,0 0-1 0 0,-1 0 1 0 0,0 0-1 0 0,0 1 1 0 0,0-1 0 0 0,-1 0-1 0 0,0 0 1 0 0,-1 5-1 0 0,-1 0 67 0 0,-1 0-1 0 0,-1 0 0 0 0,0 0 0 0 0,0-1 1 0 0,-1 0-1 0 0,0 0 0 0 0,0 0 0 0 0,-12 11 1 0 0,6-8 33 0 0,0-2 0 0 0,-1 0-1 0 0,0 0 1 0 0,-1-1 0 0 0,-14 7 0 0 0,21-13-94 0 0,-17 11 141 0 0,-2-1 0 0 0,0-1 1 0 0,-51 16-1 0 0,28-13-9 0 0,32-10-55 0 0,-1 0-1 0 0,-33 5 0 0 0,-3-8-265 0 0,32-3-3270 0 0,22 1 1357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7.163"/>
    </inkml:context>
    <inkml:brush xml:id="br0">
      <inkml:brushProperty name="width" value="0.05" units="cm"/>
      <inkml:brushProperty name="height" value="0.05" units="cm"/>
      <inkml:brushProperty name="color" value="#FFC114"/>
    </inkml:brush>
  </inkml:definitions>
  <inkml:trace contextRef="#ctx0" brushRef="#br0">84 1 11952 0 0,'-4'0'150'0'0,"1"1"0"0"0,-1 0 0 0 0,1 0 1 0 0,-1 0-1 0 0,1 0 0 0 0,0 0 1 0 0,-1 1-1 0 0,1 0 0 0 0,0-1 0 0 0,0 1 1 0 0,0 0-1 0 0,0 1 0 0 0,1-1 1 0 0,-1 0-1 0 0,0 1 0 0 0,1 0 0 0 0,0-1 1 0 0,0 1-1 0 0,-1 0 0 0 0,2 0 0 0 0,-1 0 1 0 0,-2 5-1 0 0,1-3 22 0 0,1 0 1 0 0,0 0-1 0 0,0 0 1 0 0,0 0-1 0 0,1 1 0 0 0,-1-1 1 0 0,1 0-1 0 0,0 1 1 0 0,1-1-1 0 0,-1 1 0 0 0,1 0 1 0 0,1-1-1 0 0,-1 1 1 0 0,2 8-1 0 0,0-3-65 0 0,0 0-1 0 0,0 0 1 0 0,-1 20-1 0 0,1 10 7 0 0,2-6-77 0 0,-4-22-7 0 0,1 0 0 0 0,1 1 0 0 0,1-1 0 0 0,-1 0 1 0 0,2-1-1 0 0,6 17 0 0 0,-2-13-15 0 0,-2-2 24 0 0,1 0-1 0 0,0 0 1 0 0,1-1-1 0 0,18 22 0 0 0,-24-33-33 0 0,0 0 0 0 0,0 0 0 0 0,-1 0-1 0 0,1 0 1 0 0,0 0 0 0 0,0-1-1 0 0,1 1 1 0 0,-1-1 0 0 0,0 0-1 0 0,0 1 1 0 0,1-1 0 0 0,-1 0 0 0 0,1-1-1 0 0,-1 1 1 0 0,1 0 0 0 0,-1-1-1 0 0,1 1 1 0 0,-1-1 0 0 0,1 0-1 0 0,-1 0 1 0 0,1 0 0 0 0,0 0 0 0 0,-1 0-1 0 0,1 0 1 0 0,-1-1 0 0 0,1 1-1 0 0,-1-1 1 0 0,1 0 0 0 0,-1 0-1 0 0,1 0 1 0 0,-1 0 0 0 0,0 0 0 0 0,1 0-1 0 0,-1-1 1 0 0,0 1 0 0 0,2-3-1 0 0,1 0 3 0 0,0 0 0 0 0,-1 0 0 0 0,0-1 0 0 0,0 1 0 0 0,0-1 0 0 0,0 0 0 0 0,-1-1 0 0 0,0 1 0 0 0,0-1 0 0 0,0 1 0 0 0,-1-1-1 0 0,4-10 1 0 0,-1-5 35 0 0,-1 0-1 0 0,3-30 0 0 0,-1 3-14 0 0,0-25 53 0 0,-6 51 334 0 0,7-37 1 0 0,-6 58 1272 0 0,1 7-657 0 0,4 19-355 0 0,2 31-741 0 0,-5-23 15 0 0,-3-21-127 0 0,1 0 0 0 0,0 0-1 0 0,1 0 1 0 0,0 0 0 0 0,1 0-1 0 0,1-1 1 0 0,5 15 0 0 0,-8-24-32 0 0,1 0 0 0 0,-1 0 0 0 0,1-1 0 0 0,-1 1 0 0 0,1 0 0 0 0,0-1 0 0 0,0 1 0 0 0,0-1 0 0 0,0 1 0 0 0,0-1 0 0 0,0 0 0 0 0,0 0 0 0 0,0 0 0 0 0,0 0 0 0 0,0 0 0 0 0,1 0 0 0 0,-1-1 0 0 0,0 1 0 0 0,3 0 0 0 0,9-3-1478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7.844"/>
    </inkml:context>
    <inkml:brush xml:id="br0">
      <inkml:brushProperty name="width" value="0.05" units="cm"/>
      <inkml:brushProperty name="height" value="0.05" units="cm"/>
      <inkml:brushProperty name="color" value="#FFC114"/>
    </inkml:brush>
  </inkml:definitions>
  <inkml:trace contextRef="#ctx0" brushRef="#br0">97 26 11952 0 0,'0'0'546'0'0,"0"-1"-10"0"0,-3-5-344 0 0,-1 3-9 0 0,-3-3 1140 0 0,-4-3 2472 0 0,11 9-3749 0 0,0 0 1 0 0,-1-1-1 0 0,1 1 1 0 0,0 0-1 0 0,0 0 1 0 0,-1 1-1 0 0,1-1 1 0 0,0 0-1 0 0,0 0 1 0 0,-1 0-1 0 0,1 0 1 0 0,0 0-1 0 0,0 0 1 0 0,-1 0-1 0 0,1 0 1 0 0,0 0-1 0 0,0 1 1 0 0,-1-1-1 0 0,1 0 1 0 0,0 0-1 0 0,0 0 0 0 0,0 0 1 0 0,-1 1-1 0 0,1-1 1 0 0,0 0-1 0 0,0 0 1 0 0,0 1-1 0 0,0-1 1 0 0,-1 0-1 0 0,1 0 1 0 0,0 0-1 0 0,0 1 1 0 0,0-1-1 0 0,0 0 1 0 0,0 1-1 0 0,0-1 1 0 0,0 0-1 0 0,0 0 1 0 0,0 1-1 0 0,0-1 1 0 0,0 0-1 0 0,0 0 0 0 0,0 1 1 0 0,0-1-1 0 0,0 0 1 0 0,0 1-1 0 0,-1 13 98 0 0,1 1-1 0 0,0 0 1 0 0,1-1-1 0 0,1 1 1 0 0,4 16-1 0 0,1 18-70 0 0,6 41-33 0 0,4 54 61 0 0,-16-138-99 0 0,1 18 36 0 0,-1 1-1 0 0,-1-1 1 0 0,-4 33-1 0 0,4-34-5 0 0,8-62-469 0 0,-6 23 303 0 0,4-37-119 0 0,12-53 0 0 0,-15 93 251 0 0,1 0 1 0 0,-1 1-1 0 0,2-1 1 0 0,0 1-1 0 0,0 0 1 0 0,1 0-1 0 0,1 0 1 0 0,10-13-1 0 0,-16 24 5 0 0,0 0-1 0 0,0 0 1 0 0,0 0-1 0 0,0 0 1 0 0,0 1-1 0 0,1-1 0 0 0,-1 0 1 0 0,0 1-1 0 0,1-1 1 0 0,-1 0-1 0 0,0 1 1 0 0,1 0-1 0 0,-1-1 1 0 0,1 1-1 0 0,-1 0 0 0 0,1 0 1 0 0,-1 0-1 0 0,1 0 1 0 0,1 0-1 0 0,1 0 12 0 0,-1 1 0 0 0,1 0 0 0 0,-1 0 0 0 0,1 0-1 0 0,-1 0 1 0 0,1 0 0 0 0,5 4 0 0 0,-4-2 4 0 0,0 0-1 0 0,0 1 1 0 0,0-1-1 0 0,-1 1 1 0 0,1 0 0 0 0,-1 0-1 0 0,0 0 1 0 0,0 1-1 0 0,-1 0 1 0 0,4 4 0 0 0,-4-2 24 0 0,-1 0 1 0 0,1-1-1 0 0,-1 1 1 0 0,-1 0 0 0 0,1 0-1 0 0,-1 0 1 0 0,0 12-1 0 0,-4 50 503 0 0,3-67-528 0 0,-2 6 51 0 0,-1-1-1 0 0,0 0 1 0 0,0 0-1 0 0,0 0 1 0 0,-1 0-1 0 0,0 0 0 0 0,0-1 1 0 0,0 0-1 0 0,-10 11 1 0 0,8-10-15 0 0,-3 2-7 0 0,-1 0-1 0 0,1 0 0 0 0,-1-1 0 0 0,-1 0 0 0 0,0-1 0 0 0,0-1 1 0 0,0 1-1 0 0,-1-2 0 0 0,-19 8 0 0 0,26-11-38 0 0,0-1 0 0 0,0 0 0 0 0,0 0 0 0 0,0-1 0 0 0,-9 1 0 0 0,-11 1 35 0 0,22-1-41 0 0,0-1-1 0 0,0 0 0 0 0,1 0 0 0 0,-1-1 1 0 0,0 1-1 0 0,0-1 0 0 0,0 1 0 0 0,-2-2 0 0 0,-16-2-131 0 0,1-2-149 0 0,12 2 81 0 0,6 3-237 0 0,2 1-106 0 0,-1 0-1356 0 0,-3-4-5329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8.208"/>
    </inkml:context>
    <inkml:brush xml:id="br0">
      <inkml:brushProperty name="width" value="0.05" units="cm"/>
      <inkml:brushProperty name="height" value="0.05" units="cm"/>
      <inkml:brushProperty name="color" value="#FFC114"/>
    </inkml:brush>
  </inkml:definitions>
  <inkml:trace contextRef="#ctx0" brushRef="#br0">0 1 11976 0 0,'5'280'6015'0'0,"-4"-225"-5482"0"0,-3 70 502 0 0,8 100-595 0 0,-6-223-440 0 0,1 8-264 0 0,0 0 0 0 0,1 1 0 0 0,0-1 0 0 0,1 0 0 0 0,4 10 0 0 0,-3-12-1512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8.583"/>
    </inkml:context>
    <inkml:brush xml:id="br0">
      <inkml:brushProperty name="width" value="0.05" units="cm"/>
      <inkml:brushProperty name="height" value="0.05" units="cm"/>
      <inkml:brushProperty name="color" value="#FFC114"/>
    </inkml:brush>
  </inkml:definitions>
  <inkml:trace contextRef="#ctx0" brushRef="#br0">1 286 13560 0 0,'6'-1'229'0'0,"0"0"-1"0"0,1 0 1 0 0,-1 0 0 0 0,0 0 0 0 0,7-4 0 0 0,-7 3-144 0 0,0 0 0 0 0,0 1 0 0 0,0-1 0 0 0,1 1-1 0 0,6 0 1 0 0,3 0 482 0 0,0-1 1 0 0,-1-1-1 0 0,1-1 0 0 0,21-7 0 0 0,-32 9-493 0 0,0 0 0 0 0,0 0 0 0 0,0-1 0 0 0,-1 1-1 0 0,1-1 1 0 0,-1 0 0 0 0,1-1 0 0 0,-1 1 0 0 0,0-1 0 0 0,0 0 0 0 0,-1 0 0 0 0,5-5-1 0 0,3-3 168 0 0,-10 9-211 0 0,1 1-1 0 0,-1 0 0 0 0,0-1 0 0 0,0 0 1 0 0,0 1-1 0 0,0-1 0 0 0,0 0 0 0 0,-1 1 1 0 0,1-1-1 0 0,-1 0 0 0 0,0 0 0 0 0,0 1 0 0 0,0-1 1 0 0,0 0-1 0 0,0-3 0 0 0,-1-1-20 0 0,0-1 0 0 0,0 0 0 0 0,-1 1 0 0 0,-3-10-1 0 0,2 10 21 0 0,0-1-1 0 0,0 1 0 0 0,-1 1 0 0 0,0-1 0 0 0,-1 0 0 0 0,1 1 0 0 0,-1 0 1 0 0,-1 0-1 0 0,-8-8 0 0 0,11 11-14 0 0,0 1 0 0 0,0 0 1 0 0,0 0-1 0 0,0 0 0 0 0,0 0 0 0 0,0 1 1 0 0,0-1-1 0 0,-1 1 0 0 0,1 0 1 0 0,-1 0-1 0 0,1 0 0 0 0,-1 1 0 0 0,1-1 1 0 0,-1 1-1 0 0,1-1 0 0 0,-1 1 0 0 0,1 0 1 0 0,-1 1-1 0 0,1-1 0 0 0,-1 1 1 0 0,1-1-1 0 0,-1 1 0 0 0,-6 3 0 0 0,3-1 0 0 0,0 0-1 0 0,1 1 1 0 0,-1 0-1 0 0,0 0 1 0 0,1 1-1 0 0,0 0 1 0 0,0 0-1 0 0,1 0 1 0 0,0 1-1 0 0,-1 0 1 0 0,2 0-1 0 0,-1 0 1 0 0,1 1-1 0 0,0-1 0 0 0,0 1 1 0 0,1 0-1 0 0,0 0 1 0 0,-3 9-1 0 0,2-2-23 0 0,1-8-6 0 0,1 0 0 0 0,0 1-1 0 0,1-1 1 0 0,-1 0 0 0 0,1 1 0 0 0,0-1-1 0 0,1 1 1 0 0,0 0 0 0 0,0-1 0 0 0,0 1-1 0 0,3 12 1 0 0,8 28-16 0 0,-8-33 22 0 0,0 1 0 0 0,1-1 0 0 0,0-1 0 0 0,10 21-1 0 0,-14-33-139 0 0,1 0 0 0 0,0 0 0 0 0,0 0 0 0 0,0 0 0 0 0,-1 0 0 0 0,1 0 0 0 0,0 0 0 0 0,0 0 0 0 0,0-1 0 0 0,0 1 0 0 0,0 0 0 0 0,0-1 0 0 0,0 1 0 0 0,1-1 0 0 0,-1 1 0 0 0,0-1 0 0 0,0 1 0 0 0,0-1 0 0 0,1 0 0 0 0,-1 0-1 0 0,0 1 1 0 0,0-1 0 0 0,1 0 0 0 0,-1 0 0 0 0,0 0 0 0 0,0-1 0 0 0,0 1 0 0 0,1 0 0 0 0,-1 0 0 0 0,0-1 0 0 0,0 1 0 0 0,0 0 0 0 0,1-1 0 0 0,-1 1 0 0 0,0-1 0 0 0,0 0 0 0 0,0 1 0 0 0,0-1 0 0 0,0 0 0 0 0,0 0 0 0 0,0 0 0 0 0,1-1 0 0 0,9-8-5926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8.946"/>
    </inkml:context>
    <inkml:brush xml:id="br0">
      <inkml:brushProperty name="width" value="0.05" units="cm"/>
      <inkml:brushProperty name="height" value="0.05" units="cm"/>
      <inkml:brushProperty name="color" value="#FFC114"/>
    </inkml:brush>
  </inkml:definitions>
  <inkml:trace contextRef="#ctx0" brushRef="#br0">0 0 9760 0 0,'0'0'446'0'0,"0"0"-10"0"0,4 15 231 0 0,-3-10 2698 0 0,16 51 2577 0 0,-8 1-3614 0 0,-6 62-1550 0 0,-3-112-669 0 0,4 119 22 0 0,-4-122-175 0 0,0 0 0 0 0,1 0-1 0 0,-1 0 1 0 0,1 0 0 0 0,0-1 0 0 0,0 1 0 0 0,3 6 0 0 0,-3-9-220 0 0,-1-1-59 0 0,0 0-12 0 0,0 0-5 0 0,8-16-752 0 0,-5 2 405 0 0,0 0-1 0 0,-1 0 0 0 0,-1 0 1 0 0,0-1-1 0 0,-2-14 1 0 0,1 10-2339 0 0,0-14-3054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9.277"/>
    </inkml:context>
    <inkml:brush xml:id="br0">
      <inkml:brushProperty name="width" value="0.05" units="cm"/>
      <inkml:brushProperty name="height" value="0.05" units="cm"/>
      <inkml:brushProperty name="color" value="#FFC114"/>
    </inkml:brush>
  </inkml:definitions>
  <inkml:trace contextRef="#ctx0" brushRef="#br0">0 57 7368 0 0,'0'0'656'0'0,"0"0"-528"0"0,0 0-128 0 0,0 0 0 0 0,0 0 2208 0 0,0 0 408 0 0,0 0 80 0 0,0 0 23 0 0,0 0-1935 0 0,0 0-384 0 0,0 0-80 0 0,0 0-8 0 0,5-8-248 0 0,-5 5-64 0 0,3-10 0 0 0,-3 3 0 0 0,5-1-648 0 0,-1 0-168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6.939"/>
    </inkml:context>
    <inkml:brush xml:id="br0">
      <inkml:brushProperty name="width" value="0.05" units="cm"/>
      <inkml:brushProperty name="height" value="0.05" units="cm"/>
      <inkml:brushProperty name="color" value="#FFFFFF"/>
    </inkml:brush>
  </inkml:definitions>
  <inkml:trace contextRef="#ctx0" brushRef="#br0">0 1 13968 0 0,'0'0'637'0'0,"0"0"-13"0"0,0 0-237 0 0,0 0 473 0 0,1 2 253 0 0,2 21 902 0 0,3 40 1 0 0,0 13-1445 0 0,1-29-390 0 0,-4-20-135 0 0,11 44-1 0 0,-4-57-69 0 0,-10-13-3 0 0,1-1 1 0 0,-1 1-1 0 0,1-1 1 0 0,-1 1-1 0 0,1 0 1 0 0,-1-1-1 0 0,1 1 0 0 0,-1 0 1 0 0,1-1-1 0 0,-1 1 1 0 0,0 0-1 0 0,1 0 1 0 0,-1 0-1 0 0,0-1 1 0 0,1 3-1 0 0,18-7-605 0 0,-16 2 564 0 0,1 0 0 0 0,-1 0 0 0 0,0 0 0 0 0,0-1 0 0 0,0 1 0 0 0,0-1-1 0 0,0 0 1 0 0,0 0 0 0 0,-1 0 0 0 0,4-6 0 0 0,20-37-272 0 0,-25 42 318 0 0,16-40-111 0 0,-13 32 116 0 0,0 0-1 0 0,1 0 1 0 0,6-10 0 0 0,5-7 22 0 0,-13 21 87 0 0,0 1 0 0 0,1 0 0 0 0,0 0 0 0 0,1 0 0 0 0,0 0-1 0 0,0 0 1 0 0,0 1 0 0 0,1 0 0 0 0,11-10 0 0 0,-16 16-67 0 0,-1 0 0 0 0,1-1 1 0 0,-1 1-1 0 0,1 0 1 0 0,-1 0-1 0 0,1-1 0 0 0,0 1 1 0 0,-1 0-1 0 0,1 0 1 0 0,-1 0-1 0 0,1 0 0 0 0,0 0 1 0 0,-1 0-1 0 0,1 0 1 0 0,0 0-1 0 0,-1 0 0 0 0,1 0 1 0 0,-1 0-1 0 0,1 0 0 0 0,0 1 1 0 0,-1-1-1 0 0,1 0 1 0 0,-1 0-1 0 0,1 1 0 0 0,-1-1 1 0 0,2 1-1 0 0,12 16 475 0 0,-10-11-373 0 0,-1 1-1 0 0,0-1 1 0 0,-1 1 0 0 0,3 7-1 0 0,26 99 507 0 0,-25-95-621 0 0,0-1 0 0 0,2 0-1 0 0,0 0 1 0 0,15 22 0 0 0,-22-37-12 0 0,0 0 0 0 0,0-1 0 0 0,1 1 0 0 0,-1 0 0 0 0,1-1 0 0 0,-1 1 0 0 0,1-1 0 0 0,0 1 0 0 0,-1-1 0 0 0,1 0 0 0 0,0 0 0 0 0,0 1 0 0 0,0-1 0 0 0,0-1 0 0 0,0 1 0 0 0,4 1 0 0 0,-5-2 0 0 0,1 0 0 0 0,0 0 0 0 0,0 0 0 0 0,-1 0 0 0 0,1 0 0 0 0,0-1 0 0 0,-1 1 0 0 0,1 0 0 0 0,0-1 0 0 0,-1 0 0 0 0,1 1 0 0 0,-1-1 0 0 0,1 0 0 0 0,-1 0 0 0 0,1 0 0 0 0,2-2 0 0 0,1-1 0 0 0,-1 0 0 0 0,0-1 0 0 0,0 0 0 0 0,0 0 0 0 0,-1 0 0 0 0,1-1 0 0 0,-1 1 0 0 0,0-1 0 0 0,-1 1 0 0 0,3-10 0 0 0,2-9-441 0 0,-1 0-1 0 0,-1 0 0 0 0,1-29 1 0 0,-2 15-569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49.614"/>
    </inkml:context>
    <inkml:brush xml:id="br0">
      <inkml:brushProperty name="width" value="0.05" units="cm"/>
      <inkml:brushProperty name="height" value="0.05" units="cm"/>
      <inkml:brushProperty name="color" value="#FFC114"/>
    </inkml:brush>
  </inkml:definitions>
  <inkml:trace contextRef="#ctx0" brushRef="#br0">208 299 13328 0 0,'0'-2'612'0'0,"-1"-40"658"0"0,-3 0 1 0 0,0 0-1 0 0,-20-73 1 0 0,23 111-1095 0 0,-1 0 0 0 0,1 0 1 0 0,-1 1-1 0 0,0-1 0 0 0,0 0 0 0 0,0 1 0 0 0,-1 0 0 0 0,1 0 1 0 0,-1 0-1 0 0,-6-6 0 0 0,8 8-97 0 0,0 0 0 0 0,0 0 0 0 0,-1 0 1 0 0,1 0-1 0 0,0 0 0 0 0,-1 0 0 0 0,1 0 0 0 0,-1 0 1 0 0,0 1-1 0 0,1-1 0 0 0,-1 1 0 0 0,1-1 0 0 0,-1 1 1 0 0,0 0-1 0 0,1-1 0 0 0,-1 1 0 0 0,0 0 0 0 0,0 0 1 0 0,1 0-1 0 0,-1 0 0 0 0,0 0 0 0 0,1 1 0 0 0,-1-1 1 0 0,0 0-1 0 0,1 1 0 0 0,-1 0 0 0 0,1-1 0 0 0,-3 2 1 0 0,-3 2-31 0 0,1 1 1 0 0,0 0 0 0 0,0 0 0 0 0,0 1 0 0 0,1 0-1 0 0,-1 0 1 0 0,1 0 0 0 0,1 0 0 0 0,-1 1 0 0 0,-4 9 0 0 0,3-4 96 0 0,1 0 1 0 0,1 1 0 0 0,0 0-1 0 0,0-1 1 0 0,-3 24 0 0 0,5-10 49 0 0,0 0 1 0 0,2-1-1 0 0,1 1 0 0 0,1 0 1 0 0,10 47-1 0 0,-8-56-203 0 0,0 0 0 0 0,2-1-1 0 0,0 1 1 0 0,1-1 0 0 0,1 0-1 0 0,0-1 1 0 0,1 0 0 0 0,0 0-1 0 0,1-1 1 0 0,1 0 0 0 0,21 20-1 0 0,-30-32-97 0 0,1 1 0 0 0,0-1 0 0 0,0 0-1 0 0,1 0 1 0 0,-1 0 0 0 0,0 0 0 0 0,1-1-1 0 0,-1 1 1 0 0,1-1 0 0 0,-1 0 0 0 0,1 0 0 0 0,0 0-1 0 0,-1 0 1 0 0,1-1 0 0 0,0 0 0 0 0,0 1-1 0 0,0-1 1 0 0,-1-1 0 0 0,1 1 0 0 0,0 0 0 0 0,0-1-1 0 0,-1 0 1 0 0,8-2 0 0 0,-1-3-1066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51.909"/>
    </inkml:context>
    <inkml:brush xml:id="br0">
      <inkml:brushProperty name="width" value="0.05" units="cm"/>
      <inkml:brushProperty name="height" value="0.05" units="cm"/>
      <inkml:brushProperty name="color" value="#FFC114"/>
    </inkml:brush>
  </inkml:definitions>
  <inkml:trace contextRef="#ctx0" brushRef="#br0">0 0 1376 0 0,'0'0'128'0'0,"0"0"-128"0"0,0 0 0 0 0,0 0 0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52.417"/>
    </inkml:context>
    <inkml:brush xml:id="br0">
      <inkml:brushProperty name="width" value="0.05" units="cm"/>
      <inkml:brushProperty name="height" value="0.05" units="cm"/>
      <inkml:brushProperty name="color" value="#FFC114"/>
    </inkml:brush>
  </inkml:definitions>
  <inkml:trace contextRef="#ctx0" brushRef="#br0">18 166 1840 0 0,'0'0'83'0'0,"0"0"191"0"0,0 0 766 0 0,0 0 336 0 0,0 0 61 0 0,0 0-101 0 0,0 0-490 0 0,0 0-218 0 0,0 0-42 0 0,0 0 0 0 0,0 0 31 0 0,-8 15 1835 0 0,-1 25-475 0 0,9-24-1664 0 0,-1 46 898 0 0,11 77 0 0 0,-3-85-1421 0 0,-4-22 242 0 0,1 0 0 0 0,2 0 1 0 0,1 0-1 0 0,2 0 0 0 0,17 41 1 0 0,-23-65-136 0 0,-3-6 90 0 0,0-1 0 0 0,1 0 0 0 0,-1 0 0 0 0,1 0 0 0 0,-1 0 0 0 0,1 0 0 0 0,-1 0 0 0 0,1 0 0 0 0,0 0 0 0 0,0 0 0 0 0,-1 0 0 0 0,1 0 0 0 0,0 0 0 0 0,0-1 0 0 0,0 1 0 0 0,0 0 0 0 0,0 0 0 0 0,1 0 0 0 0,-1-1 20 0 0,0 1-1 0 0,0-1 0 0 0,-1 0 0 0 0,1 0 0 0 0,0 0 1 0 0,0 0-1 0 0,-1 0 0 0 0,1 0 0 0 0,0 0 0 0 0,0 0 0 0 0,-1 0 1 0 0,1 0-1 0 0,0 0 0 0 0,0 0 0 0 0,-1 0 0 0 0,1-1 0 0 0,0 1 1 0 0,-1 0-1 0 0,1 0 0 0 0,0-1 0 0 0,-1 1 0 0 0,1-1 0 0 0,0 1 1 0 0,-1 0-1 0 0,1-1 0 0 0,-1 1 0 0 0,1-1 0 0 0,-1 0 1 0 0,1 1-1 0 0,-1-1 0 0 0,1 1 0 0 0,-1-1 0 0 0,1 0 0 0 0,-1 1 1 0 0,0-1-1 0 0,0 0 0 0 0,1 1 0 0 0,-1-2 0 0 0,1 0 52 0 0,5-8 33 0 0,-1 1-1 0 0,0-1 0 0 0,-1 0 1 0 0,0 0-1 0 0,-1 0 1 0 0,4-17-1 0 0,2-7 30 0 0,36-124 108 0 0,-30 93-145 0 0,17-57 217 0 0,-28 111-212 0 0,30-96-145 0 0,-29 88 122 0 0,-1 1-1 0 0,-1-1 1 0 0,2-34-1 0 0,-8 9-218 0 0,3 43 270 0 0,0 1 10 0 0,0 0 12 0 0,0 0 38 0 0,-1 14 214 0 0,-2 17-285 0 0,2 0-1 0 0,1 0 1 0 0,2-1-1 0 0,5 37 1 0 0,2 17 12 0 0,3 6-597 0 0,-11-81 163 0 0,1 1 0 0 0,1-1 0 0 0,6 18 0 0 0,1-9-5449 0 0,-3-14 25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52.939"/>
    </inkml:context>
    <inkml:brush xml:id="br0">
      <inkml:brushProperty name="width" value="0.05" units="cm"/>
      <inkml:brushProperty name="height" value="0.05" units="cm"/>
      <inkml:brushProperty name="color" value="#FFC114"/>
    </inkml:brush>
  </inkml:definitions>
  <inkml:trace contextRef="#ctx0" brushRef="#br0">273 181 10624 0 0,'-9'-4'241'0'0,"0"0"1"0"0,0-1-1 0 0,0-1 1 0 0,1 1-1 0 0,0-2 0 0 0,0 1 1 0 0,1-1-1 0 0,-1 0 1 0 0,-11-16-1 0 0,-10-8 1999 0 0,10 10-1395 0 0,15 16-600 0 0,0 1 1 0 0,0-1-1 0 0,0 0 1 0 0,-1 1-1 0 0,1 0 1 0 0,-1 0-1 0 0,0 1 1 0 0,-1-1-1 0 0,1 1 1 0 0,0 0-1 0 0,-1 0 1 0 0,-11-3-1 0 0,16 5-190 0 0,-1 1 0 0 0,0 0-1 0 0,0-1 1 0 0,1 1 0 0 0,-1 0-1 0 0,0 0 1 0 0,0 0 0 0 0,1 0 0 0 0,-1 1-1 0 0,0-1 1 0 0,1 0 0 0 0,-1 1 0 0 0,0-1-1 0 0,1 1 1 0 0,-1 0 0 0 0,0-1 0 0 0,1 1-1 0 0,-1 0 1 0 0,1 0 0 0 0,-1 0-1 0 0,1 0 1 0 0,0 0 0 0 0,-1 0 0 0 0,1 1-1 0 0,0-1 1 0 0,0 0 0 0 0,0 1 0 0 0,0-1-1 0 0,0 1 1 0 0,0-1 0 0 0,0 1 0 0 0,0-1-1 0 0,1 1 1 0 0,-1-1 0 0 0,1 1 0 0 0,-1 3-1 0 0,-1 1-34 0 0,0 1 0 0 0,1 0 0 0 0,1 0 0 0 0,-1 1-1 0 0,1-1 1 0 0,0 0 0 0 0,2 12 0 0 0,1-1-65 0 0,1-1 0 0 0,1 1-1 0 0,0-1 1 0 0,1 0 0 0 0,1-1 0 0 0,1 0-1 0 0,0 0 1 0 0,1 0 0 0 0,0-1 0 0 0,2 0 0 0 0,12 13-1 0 0,39 35-119 0 0,-25-28 432 0 0,-19-20-18 0 0,-16-13-270 0 0,1 0 0 0 0,-1 0 0 0 0,1 0 0 0 0,-1 0 0 0 0,0 1 0 0 0,1-1 0 0 0,-1 1 0 0 0,-1-1 0 0 0,1 1 0 0 0,0 0 1 0 0,-1 0-1 0 0,1 0 0 0 0,-1 0 0 0 0,0 0 0 0 0,0 0 0 0 0,1 5 0 0 0,3 9-172 0 0,0 5 378 0 0,-4-21-162 0 0,-1 1-1 0 0,0-1 1 0 0,0 1 0 0 0,0-1 0 0 0,0 1-1 0 0,0-1 1 0 0,-1 1 0 0 0,1-1-1 0 0,0 1 1 0 0,-1-1 0 0 0,1 1 0 0 0,-1-1-1 0 0,1 1 1 0 0,-1-1 0 0 0,0 0-1 0 0,0 1 1 0 0,1-1 0 0 0,-1 0 0 0 0,0 0-1 0 0,0 1 1 0 0,0-1 0 0 0,0 0-1 0 0,-1 0 1 0 0,1 0 0 0 0,0 0-1 0 0,0 0 1 0 0,-1-1 0 0 0,1 1 0 0 0,-2 1-1 0 0,0-1-12 0 0,-1 1 0 0 0,1-1 0 0 0,0 1 1 0 0,-1-1-1 0 0,1 0 0 0 0,-1 0 0 0 0,0-1 0 0 0,1 1 0 0 0,-1-1 0 0 0,1 0 0 0 0,-1 0 0 0 0,0 0 0 0 0,1 0 0 0 0,-1 0 0 0 0,1-1 0 0 0,-1 0 0 0 0,0 0 0 0 0,1 0 0 0 0,0 0 0 0 0,-1 0 0 0 0,-5-4 0 0 0,0 1 14 0 0,0-2 0 0 0,1 1 0 0 0,-1-1 0 0 0,1 0 0 0 0,1-1-1 0 0,-12-11 1 0 0,17 16-89 0 0,0-1 0 0 0,0 0-1 0 0,0 1 1 0 0,0-1 0 0 0,0 0-1 0 0,0 0 1 0 0,1 0 0 0 0,0 0-1 0 0,-1 0 1 0 0,1-1-1 0 0,0-2 1 0 0,0 2-888 0 0,1 0 1 0 0,-1 0-1 0 0,1 0 0 0 0,0 0 1 0 0,1 0-1 0 0,0-4 0 0 0,3-7-5317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53.467"/>
    </inkml:context>
    <inkml:brush xml:id="br0">
      <inkml:brushProperty name="width" value="0.05" units="cm"/>
      <inkml:brushProperty name="height" value="0.05" units="cm"/>
      <inkml:brushProperty name="color" value="#FFC114"/>
    </inkml:brush>
  </inkml:definitions>
  <inkml:trace contextRef="#ctx0" brushRef="#br0">115 419 9704 0 0,'0'0'440'0'0,"10"4"150"0"0,-5-3-395 0 0,1 0 0 0 0,-1 0-1 0 0,1-1 1 0 0,-1 1-1 0 0,1-1 1 0 0,0-1-1 0 0,-1 1 1 0 0,1-1 0 0 0,-1 0-1 0 0,1 0 1 0 0,-1 0-1 0 0,0-1 1 0 0,1 0 0 0 0,-1 0-1 0 0,0 0 1 0 0,0-1-1 0 0,0 0 1 0 0,7-5 0 0 0,1 0 247 0 0,-11 7-372 0 0,0-1-1 0 0,0 1 1 0 0,0 0-1 0 0,0-1 1 0 0,0 1-1 0 0,0-1 0 0 0,0 0 1 0 0,-1 1-1 0 0,1-1 1 0 0,-1 0-1 0 0,1 0 0 0 0,-1 0 1 0 0,2-3-1 0 0,1-4 44 0 0,-1 0 0 0 0,0 0 0 0 0,0 0-1 0 0,-1-1 1 0 0,0 1 0 0 0,0-1 0 0 0,-1 0 0 0 0,-1 0 0 0 0,1 1-1 0 0,-2-1 1 0 0,1 0 0 0 0,-4-14 0 0 0,2 12 176 0 0,-2 0 1 0 0,1 0-1 0 0,-2 0 1 0 0,1 0-1 0 0,-2 1 1 0 0,0 0-1 0 0,0 0 0 0 0,-1 0 1 0 0,-10-12-1 0 0,5 8 119 0 0,3 2-136 0 0,-2 1-1 0 0,1 1 0 0 0,-14-12 0 0 0,21 20-218 0 0,-1 0-1 0 0,0 0 0 0 0,-1 1 0 0 0,1-1 1 0 0,0 1-1 0 0,-1 0 0 0 0,1 0 1 0 0,-1 1-1 0 0,1-1 0 0 0,-1 1 0 0 0,0 0 1 0 0,0 0-1 0 0,0 1 0 0 0,-5-1 1 0 0,8 2-34 0 0,0-1 1 0 0,-1 0-1 0 0,1 1 1 0 0,0 0 0 0 0,0-1-1 0 0,0 1 1 0 0,0 0-1 0 0,0 0 1 0 0,0 0-1 0 0,0 1 1 0 0,0-1 0 0 0,1 0-1 0 0,-1 1 1 0 0,0-1-1 0 0,1 1 1 0 0,-1-1-1 0 0,1 1 1 0 0,-1 0 0 0 0,1 0-1 0 0,-2 2 1 0 0,-2 5 48 0 0,0 1 0 0 0,-7 16 0 0 0,12-25-65 0 0,-7 19 29 0 0,1 1 0 0 0,1-1 0 0 0,1 1 0 0 0,1 0 0 0 0,1 1 0 0 0,1-1 0 0 0,2 37 0 0 0,2-33-41 0 0,1 0 1 0 0,2 0-1 0 0,0 0 0 0 0,1 0 0 0 0,1-1 0 0 0,2 0 0 0 0,0-1 0 0 0,23 37 0 0 0,-27-51-54 0 0,0 0-1 0 0,1-1 0 0 0,0 0 0 0 0,0-1 1 0 0,1 1-1 0 0,0-1 0 0 0,0-1 1 0 0,16 11-1 0 0,-21-16-44 0 0,-1 0 0 0 0,0 0 0 0 0,1 0 0 0 0,-1 0 0 0 0,0-1 0 0 0,1 1 0 0 0,-1-1 0 0 0,1 0 0 0 0,-1 1 0 0 0,1-1 0 0 0,-1 0 0 0 0,1-1 0 0 0,-1 1 0 0 0,1 0 0 0 0,-1-1 0 0 0,1 1 0 0 0,-1-1 0 0 0,1 0 0 0 0,-1 0 0 0 0,0 0 0 0 0,1 0 0 0 0,2-2 0 0 0,9-7-1427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6:53.811"/>
    </inkml:context>
    <inkml:brush xml:id="br0">
      <inkml:brushProperty name="width" value="0.05" units="cm"/>
      <inkml:brushProperty name="height" value="0.05" units="cm"/>
      <inkml:brushProperty name="color" value="#FFC114"/>
    </inkml:brush>
  </inkml:definitions>
  <inkml:trace contextRef="#ctx0" brushRef="#br0">31 280 9648 0 0,'-3'7'99'0'0,"0"0"0"0"0,1 0 0 0 0,-1 1 0 0 0,2-1 0 0 0,-1 0 0 0 0,1 1 0 0 0,0-1 1 0 0,0 1-1 0 0,1 10 0 0 0,-5 33 922 0 0,2-34-40 0 0,1 0 1 0 0,0 1-1 0 0,1-1 1 0 0,1 0-1 0 0,0 1 1 0 0,5 24-1 0 0,-4-37 187 0 0,0-7-487 0 0,-1-14-312 0 0,-2-24-344 0 0,1 27 61 0 0,1 1 1 0 0,0-1-1 0 0,1 1 1 0 0,0-1 0 0 0,6-19-1 0 0,-4 11 5 0 0,1 5 184 0 0,0 0-1 0 0,1 0 1 0 0,1 0-1 0 0,11-21 1 0 0,35-58 958 0 0,-42 79-1108 0 0,51-69 513 0 0,-42 60-571 0 0,-9 14-491 0 0,0 0-1 0 0,0 1 1 0 0,1 1-1 0 0,22-16 1 0 0,-27 21-770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7:03.122"/>
    </inkml:context>
    <inkml:brush xml:id="br0">
      <inkml:brushProperty name="width" value="0.05" units="cm"/>
      <inkml:brushProperty name="height" value="0.05" units="cm"/>
      <inkml:brushProperty name="color" value="#FFC114"/>
    </inkml:brush>
  </inkml:definitions>
  <inkml:trace contextRef="#ctx0" brushRef="#br0">121 229 920 0 0,'-4'10'80'0'0,"-1"-1"1001"0"0,-2-1 1 0 0,1 0-1 0 0,-1 0 0 0 0,0-1 0 0 0,-15 13 1 0 0,14-16-976 0 0,1-3-74 0 0,6-1 22 0 0,0 0-43 0 0,1 0 0 0 0,0 1 0 0 0,-1-1 0 0 0,1 0 0 0 0,-1 1 0 0 0,1-1 0 0 0,-1 0 0 0 0,1 0 0 0 0,-1 0 0 0 0,1 1 0 0 0,-1-1 0 0 0,1 0 0 0 0,-1 0 0 0 0,0 0 0 0 0,1 0 0 0 0,-1 0 1 0 0,1 0-1 0 0,-1 0 0 0 0,1 0 0 0 0,-1 0 0 0 0,1 0 0 0 0,-1 0 0 0 0,1 0 0 0 0,-2-1 0 0 0,-12-2 737 0 0,12 2-646 0 0,0-1 0 0 0,1 0 0 0 0,-1 1 0 0 0,1-1 0 0 0,-1 0 1 0 0,1 0-1 0 0,0 0 0 0 0,0 0 0 0 0,0 0 0 0 0,0 0 0 0 0,0 0 0 0 0,1 0 1 0 0,-1 0-1 0 0,0 0 0 0 0,1 0 0 0 0,0-1 0 0 0,-1 1 0 0 0,1 0 1 0 0,0 0-1 0 0,0-1 0 0 0,0 1 0 0 0,1 0 0 0 0,-1 0 0 0 0,0 0 0 0 0,2-4 1 0 0,1-7 484 0 0,1 0 1 0 0,10-23 0 0 0,-13 33-409 0 0,34-60 1647 0 0,-28 53-1633 0 0,0 0 1 0 0,1 0-1 0 0,0 0 1 0 0,1 1 0 0 0,0 0-1 0 0,0 1 1 0 0,1 0-1 0 0,0 0 1 0 0,13-6-1 0 0,-18 10-125 0 0,2 1 0 0 0,-1 0-1 0 0,0 1 1 0 0,1-1-1 0 0,-1 1 1 0 0,1 1-1 0 0,0-1 1 0 0,-1 1-1 0 0,1 0 1 0 0,7 0 0 0 0,-10 1-42 0 0,0 0 1 0 0,0 0-1 0 0,0 0 1 0 0,0 1-1 0 0,0 0 1 0 0,0-1 0 0 0,0 1-1 0 0,0 1 1 0 0,0-1-1 0 0,0 1 1 0 0,0-1-1 0 0,-1 1 1 0 0,1 0-1 0 0,-1 0 1 0 0,1 1 0 0 0,-1-1-1 0 0,4 4 1 0 0,-4 0 36 0 0,0-1-1 0 0,0 1 1 0 0,0 0 0 0 0,-1 1 0 0 0,0-1 0 0 0,0 0-1 0 0,-1 1 1 0 0,0-1 0 0 0,1 10 0 0 0,0 7 102 0 0,0-1 1 0 0,-2 1 0 0 0,-4 34-1 0 0,2-49-158 0 0,0-1-1 0 0,0 1 0 0 0,-1-1 1 0 0,0 0-1 0 0,-6 12 1 0 0,-8 20-110 0 0,7-16 180 0 0,0-1 0 0 0,-1 0 0 0 0,-1-1 0 0 0,-1 0 0 0 0,-30 36 0 0 0,16-21-27 0 0,17-21-48 0 0,6-9-4 0 0,0 0 1 0 0,0 0-1 0 0,-1-1 1 0 0,1 1-1 0 0,-2-1 1 0 0,1 0-1 0 0,0 0 1 0 0,-1-1 0 0 0,-6 5-1 0 0,10-9-65 0 0,2 0-17 0 0,0 0-12 0 0,0 0 14 0 0,55-4-124 0 0,-26 5 275 0 0,0 2 0 0 0,-1 0 0 0 0,1 2 0 0 0,0 2 0 0 0,-1 0-1 0 0,-1 2 1 0 0,29 13 0 0 0,-27-12-45 0 0,-27-9-9 0 0,4-1-829 0 0,-1-4-4348 0 0,-4 4-903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7:03.690"/>
    </inkml:context>
    <inkml:brush xml:id="br0">
      <inkml:brushProperty name="width" value="0.05" units="cm"/>
      <inkml:brushProperty name="height" value="0.05" units="cm"/>
      <inkml:brushProperty name="color" value="#FFC114"/>
    </inkml:brush>
  </inkml:definitions>
  <inkml:trace contextRef="#ctx0" brushRef="#br0">1 168 7832 0 0,'22'-56'1920'0'0,"-19"50"-1475"0"0,0 0 0 0 0,1 0 0 0 0,0 1 0 0 0,0 0 0 0 0,0 0 0 0 0,1 0 0 0 0,0 0 0 0 0,-1 1 0 0 0,2-1 0 0 0,-1 1 0 0 0,0 1 1 0 0,1-1-1 0 0,0 1 0 0 0,0 0 0 0 0,7-3 0 0 0,5-1-181 0 0,1 0 0 0 0,0 1-1 0 0,1 1 1 0 0,0 1 0 0 0,-1 0 0 0 0,1 2 0 0 0,0 0 0 0 0,27 2-1 0 0,-39 0-210 0 0,0 1 0 0 0,0 0-1 0 0,0 1 1 0 0,1-1-1 0 0,-2 1 1 0 0,1 1-1 0 0,0 0 1 0 0,0 0 0 0 0,-1 0-1 0 0,1 1 1 0 0,-1 0-1 0 0,0 1 1 0 0,0-1-1 0 0,-1 1 1 0 0,1 1 0 0 0,-1-1-1 0 0,0 1 1 0 0,-1 0-1 0 0,1 0 1 0 0,-1 1-1 0 0,-1 0 1 0 0,1 0 0 0 0,-1 0-1 0 0,0 0 1 0 0,-1 1-1 0 0,1-1 1 0 0,-2 1-1 0 0,1 0 1 0 0,-1 0 0 0 0,0 0-1 0 0,-1 0 1 0 0,1 0-1 0 0,-2 0 1 0 0,1 13-1 0 0,-1-6 47 0 0,0 1 0 0 0,-1-1-1 0 0,0 1 1 0 0,-1-1 0 0 0,-1 1-1 0 0,0-1 1 0 0,-1 0 0 0 0,-1 0-1 0 0,0-1 1 0 0,-1 1 0 0 0,-15 24-1 0 0,8-18 95 0 0,-11 18-245 0 0,-36 46-1 0 0,55-79 43 0 0,-33 30-72 0 0,37-35 84 0 0,0-1 0 0 0,0 1-1 0 0,0 0 1 0 0,-1 1-1 0 0,1-1 1 0 0,0 0 0 0 0,0 0-1 0 0,0 0 1 0 0,1 1 0 0 0,-1-1-1 0 0,0 0 1 0 0,0 1-1 0 0,1-1 1 0 0,-1 1 0 0 0,1-1-1 0 0,-1 0 1 0 0,1 1-1 0 0,0-1 1 0 0,-1 1 0 0 0,1 0-1 0 0,0-1 1 0 0,0 1 0 0 0,0-1-1 0 0,0 1 1 0 0,0-1-1 0 0,1 1 1 0 0,-1-1 0 0 0,0 1-1 0 0,1-1 1 0 0,-1 1 0 0 0,1-1-1 0 0,-1 1 1 0 0,1-1-1 0 0,0 0 1 0 0,0 1 0 0 0,0-1-1 0 0,-1 0 1 0 0,1 0-1 0 0,0 1 1 0 0,0-1 0 0 0,2 1-1 0 0,5 6 129 0 0,0 0-1 0 0,1 0 1 0 0,0-1 0 0 0,0 0-1 0 0,0 0 1 0 0,1-1-1 0 0,0-1 1 0 0,0 0-1 0 0,1 0 1 0 0,-1-1-1 0 0,20 6 1 0 0,-6-4 81 0 0,1-1-1 0 0,-1-1 1 0 0,1-1 0 0 0,34 0-1 0 0,-14-5-108 0 0,-1-2 0 0 0,0-1-1 0 0,0-2 1 0 0,0-3 0 0 0,-1-1 0 0 0,43-17-1 0 0,-66 23-26 0 0,4-2 97 0 0,-23 6-100 0 0,-1 1-176 0 0,0 0-79 0 0,-3 11-7054 0 0,-2-3-693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7:16.535"/>
    </inkml:context>
    <inkml:brush xml:id="br0">
      <inkml:brushProperty name="width" value="0.05" units="cm"/>
      <inkml:brushProperty name="height" value="0.05" units="cm"/>
      <inkml:brushProperty name="color" value="#FFC114"/>
    </inkml:brush>
  </inkml:definitions>
  <inkml:trace contextRef="#ctx0" brushRef="#br0">296 171 1376 0 0,'4'-17'1313'0'0,"-2"-1"1330"0"0,-2 15-2342 0 0,1 0 0 0 0,-1 0 0 0 0,0 1 1 0 0,0-1-1 0 0,0 0 0 0 0,0 0 0 0 0,-1 1 1 0 0,1-1-1 0 0,-1 0 0 0 0,1 1 0 0 0,-1-1 1 0 0,0 0-1 0 0,0 1 0 0 0,0-1 0 0 0,-3-3 1 0 0,0-1 253 0 0,-1 1 0 0 0,0 0 0 0 0,-1 1 0 0 0,1-1 1 0 0,-1 1-1 0 0,0 0 0 0 0,-1 1 0 0 0,1-1 0 0 0,-8-3 1 0 0,7 4-359 0 0,0 0 1 0 0,-1 0 0 0 0,1 0 0 0 0,-1 1 0 0 0,0 1 0 0 0,0-1 0 0 0,0 1 0 0 0,0 0 0 0 0,0 1 0 0 0,-1 0 0 0 0,1 0 0 0 0,0 1 0 0 0,-1 0 0 0 0,1 1 0 0 0,0-1 0 0 0,-13 4 0 0 0,12-2-159 0 0,1 1 1 0 0,-1 1-1 0 0,1-1 0 0 0,-10 7 1 0 0,16-9-34 0 0,0 0 0 0 0,1 1 0 0 0,-1-1 0 0 0,0 1 0 0 0,0-1 0 0 0,1 1 0 0 0,-1 0 0 0 0,0-1 0 0 0,1 1 1 0 0,0 0-1 0 0,-1 0 0 0 0,1 0 0 0 0,0 0 0 0 0,0 0 0 0 0,0 1 0 0 0,1-1 0 0 0,-1 0 0 0 0,0 0 0 0 0,1 1 0 0 0,-1-1 0 0 0,1 5 0 0 0,-1 13-11 0 0,1-13-34 0 0,0-1 1 0 0,0 1-1 0 0,0 0 1 0 0,0-1-1 0 0,1 1 1 0 0,1-1 0 0 0,1 8-1 0 0,1-4 8 0 0,0-1 1 0 0,1 1-1 0 0,0-1 1 0 0,1-1-1 0 0,0 1 1 0 0,12 13-1 0 0,48 41-214 0 0,-46-45 225 0 0,2-1 98 0 0,1 0 0 0 0,1-1 0 0 0,0-2 0 0 0,1 0 0 0 0,1-1 0 0 0,0-2 0 0 0,0-1 0 0 0,1-1 0 0 0,39 8 0 0 0,-60-16-69 0 0,-4-1-7 0 0,-1 0 0 0 0,0 0-1 0 0,0 0 1 0 0,1 0 0 0 0,-1 1-1 0 0,0-1 1 0 0,0 0 0 0 0,1 1 0 0 0,-1-1-1 0 0,0 1 1 0 0,0 0 0 0 0,0-1-1 0 0,0 1 1 0 0,0 0 0 0 0,0 0 0 0 0,0-1-1 0 0,0 1 1 0 0,1 2 0 0 0,0-2 143 0 0,-2-1 24 0 0,-1 1-109 0 0,0 1-1 0 0,-1-1 0 0 0,1 0 0 0 0,0 0 1 0 0,0 0-1 0 0,-1 0 0 0 0,1 0 1 0 0,-1 0-1 0 0,1 0 0 0 0,-3 1 0 0 0,-2 1-12 0 0,0-2-1 0 0,0 1 0 0 0,0 0 0 0 0,0-1 0 0 0,0 0 1 0 0,-1-1-1 0 0,1 0 0 0 0,0 1 0 0 0,0-2 1 0 0,0 1-1 0 0,-1-1 0 0 0,1 0 0 0 0,-11-3 0 0 0,-5-3 116 0 0,1 0 0 0 0,-30-15-1 0 0,43 19-443 0 0,1-1 0 0 0,0 0 0 0 0,-1-1 0 0 0,1 1 0 0 0,1-1 0 0 0,-1 0 0 0 0,1-1 0 0 0,0 0 0 0 0,0 0 0 0 0,-5-7 0 0 0,7 6-1120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7:16.994"/>
    </inkml:context>
    <inkml:brush xml:id="br0">
      <inkml:brushProperty name="width" value="0.05" units="cm"/>
      <inkml:brushProperty name="height" value="0.05" units="cm"/>
      <inkml:brushProperty name="color" value="#FFC114"/>
    </inkml:brush>
  </inkml:definitions>
  <inkml:trace contextRef="#ctx0" brushRef="#br0">416 48 7368 0 0,'-10'0'666'0'0,"-79"-21"5427"0"0,20 4 40 0 0,21 11-6163 0 0,35 4 210 0 0,-1 1 1 0 0,1 1-1 0 0,-1 0 0 0 0,1 1 0 0 0,-1 1 1 0 0,1 0-1 0 0,0 0 0 0 0,0 1 0 0 0,-21 8 1 0 0,29-8-96 0 0,1 0 0 0 0,-1 0 0 0 0,1 0 0 0 0,-1 1 1 0 0,1-1-1 0 0,0 1 0 0 0,1 0 0 0 0,-5 5 0 0 0,7-6-83 0 0,1-1 0 0 0,-1 1 0 0 0,1 0 0 0 0,-1 0 0 0 0,1 0 0 0 0,0 0 0 0 0,0 0 0 0 0,0 0-1 0 0,0 0 1 0 0,1-1 0 0 0,-1 1 0 0 0,1 0 0 0 0,-1 0 0 0 0,1 0 0 0 0,2 4 0 0 0,2 4-7 0 0,1-1 0 0 0,9 15 1 0 0,-12-21 3 0 0,26 35-133 0 0,1-2-1 0 0,2-1 0 0 0,60 54 1 0 0,-59-62 69 0 0,-16-14 44 0 0,0 1 0 0 0,20 24 0 0 0,-26-26-15 0 0,-8-10 40 0 0,0 1 1 0 0,0-1-1 0 0,0 1 1 0 0,-1 0-1 0 0,1 0 1 0 0,-1 0-1 0 0,2 5 1 0 0,-4-8-25 0 0,1 1 0 0 0,0-1 0 0 0,-1 1 0 0 0,1-1 0 0 0,-1 1 0 0 0,0 0 0 0 0,1-1 0 0 0,-1 1 1 0 0,0-1-1 0 0,0 1 0 0 0,0 0 0 0 0,0-1 0 0 0,0 1 0 0 0,-1-1 0 0 0,1 1 0 0 0,0-1 0 0 0,-1 1 0 0 0,0 2 0 0 0,0-3 47 0 0,-1 1-1 0 0,1 0 0 0 0,0-1 0 0 0,-1 1 1 0 0,0 0-1 0 0,1-1 0 0 0,-1 0 0 0 0,0 1 1 0 0,0-1-1 0 0,1 0 0 0 0,-1 0 0 0 0,0 0 1 0 0,-3 1-1 0 0,-2 1 84 0 0,0 0 0 0 0,0 0-1 0 0,0-1 1 0 0,0 0 0 0 0,0 0 0 0 0,0-1-1 0 0,-1 0 1 0 0,1 0 0 0 0,0-1 0 0 0,-1 0 0 0 0,-11-1-1 0 0,9 0-91 0 0,3 1-3 0 0,-1-1 0 0 0,1 0 0 0 0,-1 0 0 0 0,1 0 0 0 0,0-1 0 0 0,0 0 0 0 0,0-1 1 0 0,-12-5-1 0 0,8 3-153 0 0,6 2 95 0 0,0 0-1 0 0,0 0 1 0 0,0 0-1 0 0,0 0 0 0 0,-5-7 1 0 0,8 9-109 0 0,1-1 0 0 0,-1 0-1 0 0,1 1 1 0 0,0-1 0 0 0,0 0 0 0 0,0 0 0 0 0,0 0 0 0 0,1 0 0 0 0,-1 0 0 0 0,0 0-1 0 0,1 0 1 0 0,-1 0 0 0 0,1-1 0 0 0,0 1 0 0 0,0 0 0 0 0,-1 0 0 0 0,2 0 0 0 0,-1 0 0 0 0,0-3-1 0 0,3-10-1879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8.948"/>
    </inkml:context>
    <inkml:brush xml:id="br0">
      <inkml:brushProperty name="width" value="0.05" units="cm"/>
      <inkml:brushProperty name="height" value="0.05" units="cm"/>
      <inkml:brushProperty name="color" value="#FFFFFF"/>
    </inkml:brush>
  </inkml:definitions>
  <inkml:trace contextRef="#ctx0" brushRef="#br0">410 99 8376 0 0,'-1'-4'54'0'0,"0"0"0"0"0,0-1 1 0 0,-1 1-1 0 0,0 0 0 0 0,0 0 1 0 0,0 1-1 0 0,0-1 0 0 0,0 0 1 0 0,-1 1-1 0 0,0-1 0 0 0,1 1 1 0 0,-1 0-1 0 0,-1 0 0 0 0,1 0 0 0 0,0 0 1 0 0,-1 0-1 0 0,1 1 0 0 0,-7-3 1 0 0,4 0 206 0 0,-1 2 0 0 0,-1-1 0 0 0,1 1 0 0 0,0 0 0 0 0,-1 0 0 0 0,0 1 0 0 0,0 0 0 0 0,0 0 0 0 0,1 1 1 0 0,-1 0-1 0 0,-1 0 0 0 0,1 1 0 0 0,0 0 0 0 0,0 0 0 0 0,0 1 0 0 0,0 0 0 0 0,0 1 0 0 0,1 0 0 0 0,-1 0 0 0 0,0 0 0 0 0,-14 8 1 0 0,14-6-149 0 0,-1 1 1 0 0,1 0-1 0 0,0 1 1 0 0,0 0-1 0 0,-9 8 1 0 0,15-11-103 0 0,-1-1 0 0 0,0 1 0 0 0,1 0 1 0 0,-1 0-1 0 0,1 0 0 0 0,0 0 1 0 0,0 1-1 0 0,0-1 0 0 0,0 0 0 0 0,1 1 1 0 0,0 0-1 0 0,-1-1 0 0 0,1 1 0 0 0,0 0 1 0 0,0 7-1 0 0,-3 13 0 0 0,4-21-12 0 0,-1-1 1 0 0,0 0-1 0 0,1 1 0 0 0,0-1 1 0 0,-1 1-1 0 0,1-1 0 0 0,0 0 1 0 0,0 1-1 0 0,0-1 0 0 0,1 1 0 0 0,-1-1 1 0 0,1 0-1 0 0,-1 1 0 0 0,1-1 1 0 0,0 0-1 0 0,-1 1 0 0 0,3 2 1 0 0,3 7-42 0 0,1-1 1 0 0,0-1 0 0 0,1 1 0 0 0,0-1 0 0 0,0 0 0 0 0,1-1-1 0 0,13 11 1 0 0,-5-7-8 0 0,-9-7 26 0 0,0-1 1 0 0,0 1 0 0 0,1-1 0 0 0,9 4 0 0 0,-2-2-17 0 0,-10-4 17 0 0,0-1 1 0 0,0 1-1 0 0,-1-1 1 0 0,13 2 0 0 0,1-1 21 0 0,22 3 0 0 0,-39-6 0 0 0,1 0 0 0 0,0-1 0 0 0,-1 1 0 0 0,1 0 0 0 0,-1-1 0 0 0,0 1 0 0 0,1-1 0 0 0,-1 0 0 0 0,1 0 0 0 0,-1 0 0 0 0,0 0 0 0 0,0 0 0 0 0,4-3 0 0 0,9-5 54 0 0,-13 9-33 0 0,-1-1 0 0 0,0 1 0 0 0,0-1-1 0 0,1 0 1 0 0,-1 1 0 0 0,0-1 0 0 0,0 0-1 0 0,0 0 1 0 0,0 0 0 0 0,0 0 0 0 0,0 0 0 0 0,0 0-1 0 0,0 0 1 0 0,-1 0 0 0 0,1 0 0 0 0,1-3 0 0 0,-1 3 50 0 0,0 0 1 0 0,-1 0-1 0 0,1-1 1 0 0,0 1-1 0 0,0 0 1 0 0,1 0 0 0 0,-1 0-1 0 0,0 0 1 0 0,0 0-1 0 0,0 0 1 0 0,1 1 0 0 0,-1-1-1 0 0,0 0 1 0 0,1 0-1 0 0,-1 1 1 0 0,1-1-1 0 0,-1 1 1 0 0,1 0 0 0 0,-1-1-1 0 0,1 1 1 0 0,-1 0-1 0 0,1 0 1 0 0,-1 0 0 0 0,1 0-1 0 0,-1 0 1 0 0,1 0-1 0 0,-1 0 1 0 0,1 0-1 0 0,-1 1 1 0 0,3 0 0 0 0,-1 0-15 0 0,-1-1 1 0 0,0 1 0 0 0,0 0 0 0 0,0 0 0 0 0,0 0 0 0 0,0 0 0 0 0,0 0-1 0 0,0 0 1 0 0,0 1 0 0 0,0-1 0 0 0,-1 1 0 0 0,1-1 0 0 0,0 1-1 0 0,-1 0 1 0 0,1-1 0 0 0,-1 1 0 0 0,0 0 0 0 0,0 0 0 0 0,2 4-1 0 0,-2-4-18 0 0,0 0-1 0 0,0 0 1 0 0,0 1 0 0 0,0-1-1 0 0,1 0 1 0 0,-1 0-1 0 0,1 0 1 0 0,2 3-1 0 0,-3-4-13 0 0,1 1 0 0 0,-1-1 0 0 0,0 1 0 0 0,1-1 0 0 0,-1 1 0 0 0,0 0 0 0 0,0 0 0 0 0,0 0 0 0 0,0 0 0 0 0,-1 0 0 0 0,1 0 0 0 0,-1 0-1 0 0,1 2 1 0 0,1 13 152 0 0,6 34 292 0 0,-7-43-416 0 0,0 0 1 0 0,-1-1-1 0 0,0 1 1 0 0,-1 0-1 0 0,1 0 0 0 0,-1-1 1 0 0,-1 1-1 0 0,1-1 1 0 0,-1 1-1 0 0,-4 8 1 0 0,-6 31 128 0 0,11-42-170 0 0,0-1-1 0 0,-1 1 0 0 0,0-1 0 0 0,0 0 0 0 0,0 1 1 0 0,0-1-1 0 0,0 0 0 0 0,-1 0 0 0 0,-4 5 0 0 0,3-4 1 0 0,0 0-1 0 0,1 0 1 0 0,0 1-1 0 0,0-1 1 0 0,0 1-1 0 0,-2 6 0 0 0,1-1 9 0 0,-1 0 0 0 0,0 0 0 0 0,0 0 0 0 0,-2-1 0 0 0,1 1 0 0 0,-1-1 0 0 0,-16 17 0 0 0,10-14 8 0 0,0-1-1 0 0,0 0 0 0 0,-1 0 0 0 0,-26 15 0 0 0,33-24-121 0 0,1 0-1 0 0,-1 0 1 0 0,1-1-1 0 0,-1 0 1 0 0,0 0 0 0 0,0 0-1 0 0,0-1 1 0 0,0 0-1 0 0,0 0 1 0 0,-1-1-1 0 0,1 0 1 0 0,0 0-1 0 0,0-1 1 0 0,0 0-1 0 0,0 0 1 0 0,0-1-1 0 0,0 0 1 0 0,0 0-1 0 0,0 0 1 0 0,1-1 0 0 0,-7-4-1 0 0,-4-2-494 0 0,0-1 1 0 0,1 0-1 0 0,0-2 1 0 0,1 0-1 0 0,0 0 0 0 0,-17-20 1 0 0,11 9-5253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7:17.364"/>
    </inkml:context>
    <inkml:brush xml:id="br0">
      <inkml:brushProperty name="width" value="0.05" units="cm"/>
      <inkml:brushProperty name="height" value="0.05" units="cm"/>
      <inkml:brushProperty name="color" value="#FFC114"/>
    </inkml:brush>
  </inkml:definitions>
  <inkml:trace contextRef="#ctx0" brushRef="#br0">0 13 12816 0 0,'0'0'289'0'0,"2"-1"40"0"0,0-1-208 0 0,-1 1-83 0 0,0 0-1 0 0,-1 0 1 0 0,1 1-1 0 0,0-1 1 0 0,0 0-1 0 0,0 0 1 0 0,0 1-1 0 0,1-1 1 0 0,-1 1-1 0 0,0-1 1 0 0,0 1-1 0 0,0-1 0 0 0,0 1 1 0 0,1 0-1 0 0,-1 0 1 0 0,0 0-1 0 0,0-1 1 0 0,0 1-1 0 0,3 1 1 0 0,-3-1 82 0 0,0 1 1 0 0,0 0-1 0 0,0-1 1 0 0,0 1-1 0 0,0 0 1 0 0,0 0-1 0 0,0 0 1 0 0,0 0-1 0 0,-1 0 0 0 0,1 0 1 0 0,0 0-1 0 0,-1 0 1 0 0,1 1-1 0 0,0 0 1 0 0,-1-1 31 0 0,3 6 68 0 0,-1 1 0 0 0,0-1 0 0 0,-1 1 0 0 0,0-1 0 0 0,0 1 0 0 0,-1 0 0 0 0,0 0 0 0 0,-1 10 0 0 0,1 2 119 0 0,-2 91 369 0 0,5 133 528 0 0,-3-232-1237 0 0,0-3-48 0 0,1 1-1 0 0,0 0 1 0 0,0-1-1 0 0,1 1 1 0 0,0-1-1 0 0,1 1 1 0 0,7 17-1 0 0,1-14-2683 0 0,-9-12-3648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7:17.737"/>
    </inkml:context>
    <inkml:brush xml:id="br0">
      <inkml:brushProperty name="width" value="0.05" units="cm"/>
      <inkml:brushProperty name="height" value="0.05" units="cm"/>
      <inkml:brushProperty name="color" value="#FFC114"/>
    </inkml:brush>
  </inkml:definitions>
  <inkml:trace contextRef="#ctx0" brushRef="#br0">267 1 15056 0 0,'-4'11'465'0'0,"0"0"-108"0"0,0 0 0 0 0,1 0-1 0 0,0 0 1 0 0,1 0 0 0 0,0 1 0 0 0,1-1-1 0 0,0 1 1 0 0,1-1 0 0 0,2 23 0 0 0,6 11 563 0 0,47 222 526 0 0,-30-167-1520 0 0,4 18-4701 0 0,-23-99 3081 0 0</inkml:trace>
  <inkml:trace contextRef="#ctx0" brushRef="#br0" timeOffset="1">1 333 6912 0 0,'0'0'528'0'0,"0"0"14"0"0,0 0 1326 0 0,0 1 1437 0 0,10-2-1515 0 0,81-13 3893 0 0,47 5-4068 0 0,48 6-599 0 0,-124-1-1479 0 0,-36 0-5490 0 0,-4 1-1290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4:37:27.180"/>
    </inkml:context>
    <inkml:brush xml:id="br0">
      <inkml:brushProperty name="width" value="0.05" units="cm"/>
      <inkml:brushProperty name="height" value="0.05" units="cm"/>
      <inkml:brushProperty name="color" value="#FFC114"/>
    </inkml:brush>
  </inkml:definitions>
  <inkml:trace contextRef="#ctx0" brushRef="#br0">565 257 1376 0 0,'-9'8'305'0'0,"-11"12"2418"0"0,17-16-2028 0 0,-1 0-1 0 0,0 0 1 0 0,0 0-1 0 0,0 0 0 0 0,-1-1 1 0 0,1 1-1 0 0,-6 2 1 0 0,-10 4 1036 0 0,13-6-1227 0 0,-1 0 0 0 0,0 0 1 0 0,0-1-1 0 0,0 0 0 0 0,0 0 1 0 0,-14 2-1 0 0,-1-2-106 0 0,1 0 0 0 0,-1 2 0 0 0,1 0 0 0 0,0 2 0 0 0,0 0 0 0 0,-38 20 0 0 0,44-18-386 0 0,0 2 0 0 0,1 0 0 0 0,0 1 0 0 0,1 1 0 0 0,1 0 0 0 0,0 1 0 0 0,0 0 0 0 0,2 1 0 0 0,0 0 0 0 0,0 1 0 0 0,2 0 0 0 0,0 0 0 0 0,0 1 0 0 0,2 1 0 0 0,0-1 0 0 0,1 1 0 0 0,1 0 0 0 0,1 1 0 0 0,0-1 0 0 0,1 1 0 0 0,1 0 0 0 0,1 0 0 0 0,1-1 0 0 0,0 1 0 0 0,5 24 0 0 0,6 12-65 0 0,2-2 0 0 0,3 1-1 0 0,2-2 1 0 0,3 0 0 0 0,38 70-1 0 0,-35-82-52 0 0,42 56 0 0 0,-47-70 70 0 0,1-1 3 0 0,2-1 0 0 0,1-1 0 0 0,1 0 0 0 0,31 20 0 0 0,-29-23 0 0 0,1-3-1 0 0,1 0 1 0 0,54 24-1 0 0,95 25 92 0 0,-87-38 32 0 0,1-4-1 0 0,174 23 1 0 0,-192-40-56 0 0,0-3 1 0 0,1-4-1 0 0,0-3 0 0 0,87-14 0 0 0,-39-6-155 0 0,214-71 0 0 0,100-85-132 0 0,-380 151 256 0 0,0-4 0 0 0,-3-1-1 0 0,57-46 1 0 0,-98 69 79 0 0,0 0 1 0 0,-1-1-1 0 0,0 0 0 0 0,0-1 0 0 0,-1 0 1 0 0,-1-1-1 0 0,0 0 0 0 0,13-27 0 0 0,-18 32-6 0 0,-1-1 0 0 0,0 1 1 0 0,0-1-1 0 0,-1 0 0 0 0,0 0 0 0 0,-1 0 0 0 0,0 0 0 0 0,0 0 0 0 0,-1 0 0 0 0,0 0 0 0 0,0 0 0 0 0,-1-1 0 0 0,-1 1 0 0 0,1 0 0 0 0,-1 1 0 0 0,-6-17 0 0 0,-11-17 204 0 0,-1 1-1 0 0,-44-67 0 0 0,-66-71 117 0 0,101 141-274 0 0,-25-28 55 0 0,-4 2 0 0 0,-2 2-1 0 0,-3 4 1 0 0,-2 2 0 0 0,-137-90-1 0 0,170 127-190 0 0,0 2 0 0 0,0 1 0 0 0,-2 2 0 0 0,-37-12 0 0 0,1 6-68 0 0,-75-12 0 0 0,88 25 30 0 0,1 1 0 0 0,-1 4 0 0 0,1 2 1 0 0,-1 2-1 0 0,-100 17 0 0 0,98-7 27 0 0,1 2-1 0 0,1 2 1 0 0,-62 27-1 0 0,74-23-199 0 0,2 1 1 0 0,0 2-1 0 0,1 2 0 0 0,-50 39 1 0 0,54-30-638 0 0,3 0-38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02.197"/>
    </inkml:context>
    <inkml:brush xml:id="br0">
      <inkml:brushProperty name="width" value="0.05" units="cm"/>
      <inkml:brushProperty name="height" value="0.05" units="cm"/>
      <inkml:brushProperty name="color" value="#FFFFFF"/>
    </inkml:brush>
  </inkml:definitions>
  <inkml:trace contextRef="#ctx0" brushRef="#br0">1 1120 7920 0 0,'3'33'362'0'0,"31"-72"224"0"0,-17 19-26 0 0,1 2 1 0 0,0 0 0 0 0,2 1-1 0 0,0 1 1 0 0,22-13 0 0 0,-7 8-68 0 0,0 2 0 0 0,58-21 1 0 0,222-112 1362 0 0,-243 114-1811 0 0,247-147 7 0 0,-291 168-27 0 0,61-44 35 0 0,12-7-10 0 0,84-48-339 0 0,-52 31-333 0 0,-89 55-820 0 0,74-64 0 0 0,-117 94 1437 0 0,76-69-4507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02.645"/>
    </inkml:context>
    <inkml:brush xml:id="br0">
      <inkml:brushProperty name="width" value="0.05" units="cm"/>
      <inkml:brushProperty name="height" value="0.05" units="cm"/>
      <inkml:brushProperty name="color" value="#FFFFFF"/>
    </inkml:brush>
  </inkml:definitions>
  <inkml:trace contextRef="#ctx0" brushRef="#br0">1 1 7488 0 0,'0'0'340'0'0,"0"0"-6"0"0,22 0-200 0 0,36 0 2426 0 0,-29 11-1272 0 0,44 7-197 0 0,99 22 519 0 0,-127-31-1299 0 0,82 27 1 0 0,-120-34-265 0 0,-1 0 1 0 0,0 1-1 0 0,0 0 1 0 0,0 0 0 0 0,0 0-1 0 0,-1 0 1 0 0,1 1 0 0 0,-1 0-1 0 0,0 0 1 0 0,5 6 0 0 0,-9-7-17 0 0,0-1 0 0 0,-1 1 1 0 0,1 0-1 0 0,-1-1 0 0 0,0 1 1 0 0,0-1-1 0 0,0 1 1 0 0,0 0-1 0 0,0-1 0 0 0,-1 1 1 0 0,1-1-1 0 0,-2 4 1 0 0,-2 2 23 0 0,0-1 1 0 0,-1 0 0 0 0,0-1 0 0 0,-1 1 0 0 0,1-1 0 0 0,-10 8 0 0 0,-128 109 410 0 0,21-18-6082 0 0,94-83 599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03.990"/>
    </inkml:context>
    <inkml:brush xml:id="br0">
      <inkml:brushProperty name="width" value="0.05" units="cm"/>
      <inkml:brushProperty name="height" value="0.05" units="cm"/>
      <inkml:brushProperty name="color" value="#FFFFFF"/>
    </inkml:brush>
  </inkml:definitions>
  <inkml:trace contextRef="#ctx0" brushRef="#br0">937 264 1840 0 0,'-26'-52'739'0'0,"-25"-22"5436"0"0,19 28-4497 0 0,25 36-1306 0 0,0 0 0 0 0,0 1 1 0 0,-1-1-1 0 0,0 2 1 0 0,-12-10-1 0 0,16 15-231 0 0,0 0 0 0 0,0 0-1 0 0,0 0 1 0 0,0 1 0 0 0,-1 0 0 0 0,1 0-1 0 0,-1 0 1 0 0,0 0 0 0 0,1 1 0 0 0,-1 0-1 0 0,0 0 1 0 0,0 0 0 0 0,0 1 0 0 0,0-1-1 0 0,-6 1 1 0 0,-2 1-15 0 0,0 1 0 0 0,0 0 0 0 0,0 0 1 0 0,0 2-1 0 0,1-1 0 0 0,0 2 0 0 0,0-1 0 0 0,0 2 0 0 0,0 0 0 0 0,1 0 0 0 0,0 1 0 0 0,0 0 0 0 0,-13 12 0 0 0,-35 33-590 0 0,2 2-1 0 0,3 3 1 0 0,3 2-1 0 0,2 2 0 0 0,-74 123 1 0 0,104-149 342 0 0,2 1 0 0 0,2 1 0 0 0,1 0 0 0 0,1 1 1 0 0,3 0-1 0 0,1 1 0 0 0,1 0 0 0 0,-3 77 1 0 0,11-88 131 0 0,0-1 1 0 0,3 1 0 0 0,0-1-1 0 0,1 1 1 0 0,2-2 0 0 0,1 1-1 0 0,1 0 1 0 0,19 41 0 0 0,-19-51 0 0 0,1 0 0 0 0,1-1 1 0 0,0 0-1 0 0,1 0 1 0 0,1-2-1 0 0,1 1 1 0 0,0-1-1 0 0,0-1 0 0 0,1 0 1 0 0,1-1-1 0 0,0-1 1 0 0,1 0-1 0 0,24 12 1 0 0,-18-13 37 0 0,0-1 0 0 0,0-1 0 0 0,1-1 0 0 0,0-1 0 0 0,0-1 0 0 0,1-1 0 0 0,35 2 0 0 0,-28-6-1 0 0,0-1 0 0 0,0-1 0 0 0,-1-1 0 0 0,1-2 0 0 0,37-11 0 0 0,17-11-37 0 0,-2-3 0 0 0,-1-3 0 0 0,-2-5 0 0 0,-2-3 0 0 0,74-50 0 0 0,-116 67 168 0 0,0-2-1 0 0,-2 0 0 0 0,-1-3 0 0 0,50-56 1 0 0,-70 71-118 0 0,-1-1 0 0 0,-1-1 0 0 0,-1 0 1 0 0,0-1-1 0 0,-1 0 0 0 0,-1 0 1 0 0,-1-1-1 0 0,0 0 0 0 0,-1 0 0 0 0,-1-1 1 0 0,-1 0-1 0 0,-1 1 0 0 0,2-26 1 0 0,-5 23 24 0 0,-2 0 0 0 0,0 0 0 0 0,-1 0 0 0 0,-1 0 0 0 0,-1 0 0 0 0,-1 0 0 0 0,-1 1 0 0 0,-1 0 0 0 0,-1 1 1 0 0,0 0-1 0 0,-1 0 0 0 0,-13-17 0 0 0,-13-14 3 0 0,-2 1-1 0 0,-83-83 1 0 0,106 117-238 0 0,-1 1 1 0 0,0 1 0 0 0,-1 0-1 0 0,0 1 1 0 0,-1 1-1 0 0,-1 1 1 0 0,1 0 0 0 0,-2 2-1 0 0,-29-11 1 0 0,4 10-393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04.365"/>
    </inkml:context>
    <inkml:brush xml:id="br0">
      <inkml:brushProperty name="width" value="0.05" units="cm"/>
      <inkml:brushProperty name="height" value="0.05" units="cm"/>
      <inkml:brushProperty name="color" value="#FFFFFF"/>
    </inkml:brush>
  </inkml:definitions>
  <inkml:trace contextRef="#ctx0" brushRef="#br0">97 1 9672 0 0,'-9'20'864'0'0,"6"-8"-696"0"0,-1 2-168 0 0,-5 1 0 0 0,2-5 800 0 0,-5 5 120 0 0,3 3 24 0 0,1-5 8 0 0,1 2-312 0 0,-2 0-56 0 0,6-5-8 0 0,-6 1-9 0 0,5 3-455 0 0,4 0-112 0 0,-3-4 0 0 0,3 2 0 0 0,0-2-1047 0 0,0-10-233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04.709"/>
    </inkml:context>
    <inkml:brush xml:id="br0">
      <inkml:brushProperty name="width" value="0.05" units="cm"/>
      <inkml:brushProperty name="height" value="0.05" units="cm"/>
      <inkml:brushProperty name="color" value="#FFFFFF"/>
    </inkml:brush>
  </inkml:definitions>
  <inkml:trace contextRef="#ctx0" brushRef="#br0">8 4 12240 0 0,'-7'25'544'0'0,"7"-21"104"0"0,0-4-520 0 0,0 0-128 0 0,0 0 0 0 0,0 0 0 0 0,0 0 312 0 0,0 0 32 0 0,0-11 8 0 0,0 11 0 0 0,0 0-352 0 0,0 0-88 0 0,4-11-8 0 0,4 1-5808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05.080"/>
    </inkml:context>
    <inkml:brush xml:id="br0">
      <inkml:brushProperty name="width" value="0.05" units="cm"/>
      <inkml:brushProperty name="height" value="0.05" units="cm"/>
      <inkml:brushProperty name="color" value="#FFFFFF"/>
    </inkml:brush>
  </inkml:definitions>
  <inkml:trace contextRef="#ctx0" brushRef="#br0">45 14 5528 0 0,'-8'6'568'0'0,"8"-6"-604"0"0,-17 20 1047 0 0,-2-3 4088 0 0,18-17-4079 0 0,1 0-222 0 0,0 0-44 0 0,0 0-39 0 0,0 0-131 0 0,0 0-59 0 0,0 0-12 0 0,16 10 814 0 0,-11-9-1150 0 0,9 2 165 0 0,0-1-1 0 0,1 0 0 0 0,-1-1 1 0 0,29-1-1 0 0,-11-3-291 0 0,-2 0-29 0 0,51-10 1 0 0,-42 3-443 0 0,44-18 0 0 0,-39 10-529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24.558"/>
    </inkml:context>
    <inkml:brush xml:id="br0">
      <inkml:brushProperty name="width" value="0.05" units="cm"/>
      <inkml:brushProperty name="height" value="0.05" units="cm"/>
      <inkml:brushProperty name="color" value="#FFFFFF"/>
    </inkml:brush>
  </inkml:definitions>
  <inkml:trace contextRef="#ctx0" brushRef="#br0">61 10 920 0 0,'0'0'413'0'0,"-5"9"8531"0"0,-6 14-7048 0 0,6-9-1570 0 0,0 0-1 0 0,1 1 1 0 0,0 0 0 0 0,1 0-1 0 0,-1 28 1 0 0,0-8-143 0 0,-4 33-102 0 0,0 74 0 0 0,8-136-95 0 0,1 1 0 0 0,-1 0 0 0 0,1-1 0 0 0,0 1 0 0 0,5 12 0 0 0,-6-17-54 0 0,0-2-24 0 0,0 0-118 0 0,8-11-584 0 0,-4-1 669 0 0,-2-1 0 0 0,1 1 0 0 0,-1-1 0 0 0,-1 0 0 0 0,0 1 0 0 0,-1-1 0 0 0,-3-24 0 0 0,2-28 119 0 0,2 49 53 0 0,7-81 375 0 0,-5 83-57 0 0,-1 0 0 0 0,1 0 0 0 0,1 1 0 0 0,10-23 0 0 0,-13 32-248 0 0,1 1 0 0 0,0-1 0 0 0,-1 1 0 0 0,1 0 0 0 0,1 0 0 0 0,-1 0 0 0 0,0 0 0 0 0,1 0 0 0 0,-1 1 0 0 0,1-1 0 0 0,0 1 0 0 0,0-1 0 0 0,0 1 0 0 0,0 0 1 0 0,0 0-1 0 0,1 1 0 0 0,-1-1 0 0 0,1 1 0 0 0,4-2 0 0 0,-7 3-92 0 0,1 0-1 0 0,0 0 1 0 0,0 1 0 0 0,-1-1 0 0 0,1 1-1 0 0,0-1 1 0 0,-1 1 0 0 0,1-1 0 0 0,0 1-1 0 0,-1 0 1 0 0,1 0 0 0 0,-1 0 0 0 0,1 0-1 0 0,-1 0 1 0 0,0 0 0 0 0,1 0 0 0 0,-1 0-1 0 0,0 1 1 0 0,2 2 0 0 0,21 28 308 0 0,-14-12-362 0 0,-1 1-1 0 0,0-1 1 0 0,-2 2 0 0 0,0-1 0 0 0,-2 1 0 0 0,0 0 0 0 0,3 40-1 0 0,-8 92-1293 0 0,0-144-4521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9.386"/>
    </inkml:context>
    <inkml:brush xml:id="br0">
      <inkml:brushProperty name="width" value="0.05" units="cm"/>
      <inkml:brushProperty name="height" value="0.05" units="cm"/>
      <inkml:brushProperty name="color" value="#FFFFFF"/>
    </inkml:brush>
  </inkml:definitions>
  <inkml:trace contextRef="#ctx0" brushRef="#br0">468 165 2304 0 0,'0'-2'101'0'0,"-3"-10"130"0"0,0 1-1 0 0,-1 0 1 0 0,0 0 0 0 0,-1 1-1 0 0,0-1 1 0 0,-7-10 0 0 0,8 15 588 0 0,0 1 1 0 0,0-1 0 0 0,0 1 0 0 0,0 1 0 0 0,-1-1 0 0 0,0 1 0 0 0,0-1 0 0 0,0 1 0 0 0,-1 1 0 0 0,1-1-1 0 0,-1 1 1 0 0,-9-4 0 0 0,8 4-454 0 0,1 1 0 0 0,-1-1 0 0 0,0 1-1 0 0,0 1 1 0 0,0-1 0 0 0,0 1 0 0 0,0 1 0 0 0,-1-1-1 0 0,1 1 1 0 0,-8 1 0 0 0,-9 2 340 0 0,1 0 320 0 0,-37 10-1 0 0,53-11-881 0 0,0 0 0 0 0,0 1-1 0 0,0 0 1 0 0,0 0 0 0 0,1 1 0 0 0,0-1-1 0 0,0 2 1 0 0,0-1 0 0 0,-8 8 0 0 0,0 1-11 0 0,2 1 0 0 0,0 0 0 0 0,-19 30 0 0 0,27-38-129 0 0,1 0-1 0 0,0 1 1 0 0,0-1 0 0 0,0 1-1 0 0,1-1 1 0 0,0 1 0 0 0,0 0-1 0 0,1 0 1 0 0,0 0 0 0 0,0 0 0 0 0,1 0-1 0 0,0 0 1 0 0,1 11 0 0 0,0-12-21 0 0,-1 0 1 0 0,2 0-1 0 0,-1 0 1 0 0,1 0-1 0 0,0 0 1 0 0,0-1 0 0 0,0 1-1 0 0,1-1 1 0 0,0 0-1 0 0,0 1 1 0 0,1-1-1 0 0,-1 0 1 0 0,1-1 0 0 0,0 1-1 0 0,0-1 1 0 0,0 0-1 0 0,1 0 1 0 0,0 0-1 0 0,0 0 1 0 0,0-1 0 0 0,0 0-1 0 0,0 0 1 0 0,1 0-1 0 0,-1-1 1 0 0,1 0-1 0 0,0 0 1 0 0,7 2 0 0 0,5 0-48 0 0,0-2 0 0 0,0 0-1 0 0,0-1 1 0 0,0 0 0 0 0,0-1 0 0 0,0-2 0 0 0,0 0 0 0 0,0 0 0 0 0,0-2 0 0 0,-1 0 0 0 0,1-1 0 0 0,-1-1 0 0 0,0-1 0 0 0,-1 0 0 0 0,0-1 0 0 0,0 0 0 0 0,0-2 0 0 0,-1 0-1 0 0,-1-1 1 0 0,25-22 0 0 0,-30 23 73 0 0,-1 1 0 0 0,-1-1 0 0 0,0-1 0 0 0,0 1 0 0 0,-1-1-1 0 0,0 0 1 0 0,-1-1 0 0 0,7-22 0 0 0,-9 24-443 0 0,-1-1 1 0 0,0 1-1 0 0,-1-1 0 0 0,0 1 1 0 0,0-1-1 0 0,-2-15 0 0 0,-3 4-1054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25.158"/>
    </inkml:context>
    <inkml:brush xml:id="br0">
      <inkml:brushProperty name="width" value="0.05" units="cm"/>
      <inkml:brushProperty name="height" value="0.05" units="cm"/>
      <inkml:brushProperty name="color" value="#FFFFFF"/>
    </inkml:brush>
  </inkml:definitions>
  <inkml:trace contextRef="#ctx0" brushRef="#br0">39 86 920 0 0,'0'0'407'0'0,"0"0"1371"0"0,0 0 601 0 0,0 0 117 0 0,-2 2 737 0 0,-5 12-1897 0 0,4-4-806 0 0,0 0-1 0 0,0 0 1 0 0,2 1-1 0 0,-1-1 1 0 0,0 12-1 0 0,-4 26-119 0 0,-2 40 21 0 0,7-82-417 0 0,1-1 0 0 0,-1 1-1 0 0,1-1 1 0 0,1 1-1 0 0,0 5 1 0 0,-1 23-5 0 0,0-29-39 0 0,-1 0 0 0 0,1 0-1 0 0,0 1 1 0 0,1-1 0 0 0,-1 0 0 0 0,1 0-1 0 0,0 0 1 0 0,0 0 0 0 0,4 8 0 0 0,-5-12-169 0 0,0-1-32 0 0,0 0-7 0 0,0 0 4 0 0,1-2 29 0 0,43-100-436 0 0,60-172 2323 0 0,-103 272-1628 0 0,-1 0 0 0 0,1 1 0 0 0,0-1 0 0 0,0 0 0 0 0,0 1 0 0 0,0-1 0 0 0,0 0 0 0 0,0 1 0 0 0,0-1 0 0 0,1 1 0 0 0,-1 0 0 0 0,1-1 0 0 0,-1 1 1 0 0,1 0-1 0 0,-1 0 0 0 0,1 0 0 0 0,0 0 0 0 0,-1 0 0 0 0,1 0 0 0 0,0 1 0 0 0,0-1 0 0 0,-1 1 0 0 0,4-1 0 0 0,-4 1-15 0 0,1 0 1 0 0,0 1-1 0 0,-1-1 1 0 0,1 1-1 0 0,0-1 1 0 0,-1 1-1 0 0,1 0 1 0 0,-1-1 0 0 0,1 1-1 0 0,-1 0 1 0 0,1 0-1 0 0,-1 0 1 0 0,1 0-1 0 0,-1 1 1 0 0,0-1-1 0 0,0 0 1 0 0,0 0-1 0 0,0 1 1 0 0,0-1-1 0 0,0 1 1 0 0,0-1-1 0 0,0 1 1 0 0,0-1-1 0 0,-1 1 1 0 0,1-1 0 0 0,0 3-1 0 0,9 24 51 0 0,-1 1 0 0 0,-1 0-1 0 0,-1 0 1 0 0,-2 0 0 0 0,-1 1-1 0 0,0 45 1 0 0,5 13-2 0 0,-9-87-248 0 0,0-1-84 0 0,16-15-776 0 0,-10 6 748 0 0,-1-1 0 0 0,-1 0 0 0 0,0 0-1 0 0,0-1 1 0 0,0 1 0 0 0,1-16 0 0 0,-1 13 224 0 0,14-55 13 0 0,3 1 1 0 0,29-65-1 0 0,-36 110 471 0 0,-13 21-112 0 0,-1 1 10 0 0,2 2 2 0 0,2 2-245 0 0,-1 0 0 0 0,0 1 0 0 0,0-1 0 0 0,-1 1 0 0 0,1-1 0 0 0,-1 1 0 0 0,0 0-1 0 0,0 0 1 0 0,0 0 0 0 0,-1 0 0 0 0,1 7 0 0 0,10 66 351 0 0,-10-60-409 0 0,9 193 188 0 0,-11-210-267 0 0,0 1 0 0 0,0 0 0 0 0,1 0 0 0 0,-1 0 0 0 0,0 0 0 0 0,1 0 0 0 0,-1 0 0 0 0,1 0 0 0 0,0-1 0 0 0,-1 1 0 0 0,1 0-1 0 0,2 2 1 0 0,-3-3-324 0 0,1 0-1 0 0,0 0 1 0 0,0-1-1 0 0,-1 1 1 0 0,1 0-1 0 0,0 0 1 0 0,0-1-1 0 0,0 1 0 0 0,0-1 1 0 0,0 1-1 0 0,0-1 1 0 0,2 1-1 0 0,9 1-5511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25.624"/>
    </inkml:context>
    <inkml:brush xml:id="br0">
      <inkml:brushProperty name="width" value="0.05" units="cm"/>
      <inkml:brushProperty name="height" value="0.05" units="cm"/>
      <inkml:brushProperty name="color" value="#FFFFFF"/>
    </inkml:brush>
  </inkml:definitions>
  <inkml:trace contextRef="#ctx0" brushRef="#br0">274 398 11488 0 0,'0'0'264'0'0,"0"0"34"0"0,0 0 20 0 0,0 0-41 0 0,1-2-181 0 0,0-2 52 0 0,1 0 1 0 0,-1 0-1 0 0,-1-1 1 0 0,1 1 0 0 0,-1-1-1 0 0,1 1 1 0 0,-1 0-1 0 0,-1-1 1 0 0,0-6-1 0 0,-10-47 1552 0 0,2 18-843 0 0,5 15-324 0 0,-1-1-1 0 0,-15-40 1 0 0,16 53-266 0 0,-2 0 1 0 0,0 1 0 0 0,0 0-1 0 0,-1 0 1 0 0,0 1-1 0 0,-17-20 1 0 0,21 28-184 0 0,0 0 0 0 0,0 0-1 0 0,0 0 1 0 0,-1 1 0 0 0,1-1 0 0 0,-1 1 0 0 0,-4-2 0 0 0,6 3-55 0 0,1 1 0 0 0,0-1 0 0 0,0 1 0 0 0,-1-1 0 0 0,1 1 1 0 0,0 0-1 0 0,-1 0 0 0 0,1-1 0 0 0,0 1 0 0 0,-1 0 1 0 0,1 0-1 0 0,-1 0 0 0 0,1 1 0 0 0,0-1 0 0 0,-1 0 1 0 0,1 0-1 0 0,0 1 0 0 0,-1-1 0 0 0,1 1 0 0 0,0-1 1 0 0,0 1-1 0 0,-1 0 0 0 0,1-1 0 0 0,0 1 0 0 0,0 0 1 0 0,0 0-1 0 0,-1 1 0 0 0,-7 8 20 0 0,0 1 0 0 0,1 0 0 0 0,1 1 0 0 0,-1 0 0 0 0,2 0-1 0 0,0 1 1 0 0,0-1 0 0 0,1 1 0 0 0,-4 20 0 0 0,0 4-241 0 0,1 1 0 0 0,-2 47 0 0 0,9-76 141 0 0,1 0 0 0 0,0 0 0 0 0,1 0 0 0 0,0 0 0 0 0,0 0 0 0 0,1 0 0 0 0,4 13 0 0 0,-5-19 33 0 0,0 1 0 0 0,0-1-1 0 0,1 0 1 0 0,-1 1 0 0 0,1-1 0 0 0,0 0 0 0 0,0 0-1 0 0,0-1 1 0 0,0 1 0 0 0,0 0 0 0 0,1-1 0 0 0,-1 1 0 0 0,1-1-1 0 0,0 0 1 0 0,0 1 0 0 0,0-1 0 0 0,0-1 0 0 0,0 1-1 0 0,0 0 1 0 0,0-1 0 0 0,1 0 0 0 0,3 2 0 0 0,-1-2-3 0 0,0 0 0 0 0,-1 0 0 0 0,1 0 0 0 0,0-1 0 0 0,0 1-1 0 0,0-1 1 0 0,0-1 0 0 0,7 0 0 0 0,-5-1 5 0 0,-1 0 0 0 0,1 1 0 0 0,0 0 0 0 0,0 1 0 0 0,0-1 0 0 0,-1 1 0 0 0,1 1 0 0 0,11 2 0 0 0,-17-3 19 0 0,-1 0-1 0 0,1 0 0 0 0,-1 1 0 0 0,0-1 0 0 0,1 1 0 0 0,-1-1 0 0 0,0 1 1 0 0,1 0-1 0 0,-1 0 0 0 0,0-1 0 0 0,0 1 0 0 0,1 0 0 0 0,-1 0 1 0 0,0 0-1 0 0,0 0 0 0 0,0 0 0 0 0,1 3 0 0 0,0-1 13 0 0,2 1 12 0 0,-1 0-1 0 0,-1 1 1 0 0,1-1 0 0 0,-1 1 0 0 0,0 0 0 0 0,2 5-1 0 0,-2-6-233 0 0,-1 1-1 0 0,1-1 0 0 0,0 0 0 0 0,1 0 1 0 0,-1 1-1 0 0,7 6 0 0 0,-8-10-1280 0 0,3 2-2389 0 0,-4-3 1880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26.151"/>
    </inkml:context>
    <inkml:brush xml:id="br0">
      <inkml:brushProperty name="width" value="0.05" units="cm"/>
      <inkml:brushProperty name="height" value="0.05" units="cm"/>
      <inkml:brushProperty name="color" value="#FFFFFF"/>
    </inkml:brush>
  </inkml:definitions>
  <inkml:trace contextRef="#ctx0" brushRef="#br0">44 165 10336 0 0,'0'12'934'0'0,"-1"181"2811"0"0,-5 92-3435 0 0,7-136-293 0 0,1-51 481 0 0,-1-81-376 0 0,0-15-150 0 0,-1 0 0 0 0,1-1 1 0 0,-1 1-1 0 0,0 0 1 0 0,0 0-1 0 0,0 0 1 0 0,0 0-1 0 0,0 0 0 0 0,0 0 1 0 0,0-1-1 0 0,-1 1 1 0 0,1 0-1 0 0,-2 2 1 0 0,2-3-200 0 0,0-1-212 0 0,-7-8-633 0 0,2-3 708 0 0,0-1 0 0 0,2 1 0 0 0,-1-1 0 0 0,1 0 0 0 0,1 0 1 0 0,0 0-1 0 0,0-23 0 0 0,-1-1 265 0 0,1 8 245 0 0,1 1 0 0 0,1-1 0 0 0,5-30 1 0 0,17-83 1139 0 0,-18 120-1055 0 0,7-33 1128 0 0,2 0-1 0 0,2 1 0 0 0,39-89 0 0 0,-46 126-1118 0 0,0 1 0 0 0,1 1 0 0 0,0-1 0 0 0,1 1 0 0 0,22-23 0 0 0,-25 30-20 0 0,1 0 0 0 0,0 0 0 0 0,0 1 0 0 0,0 0 0 0 0,1 0 0 0 0,0 1 0 0 0,0 0 0 0 0,1 0 0 0 0,-1 1 0 0 0,18-5 0 0 0,-22 8-188 0 0,0 0 0 0 0,0 1 0 0 0,0-1-1 0 0,0 1 1 0 0,0 0 0 0 0,0 0 0 0 0,0 1 0 0 0,0 0-1 0 0,0 0 1 0 0,0 0 0 0 0,0 0 0 0 0,0 1-1 0 0,0-1 1 0 0,-1 1 0 0 0,1 1 0 0 0,-1-1 0 0 0,1 1-1 0 0,-1-1 1 0 0,0 1 0 0 0,0 0 0 0 0,0 1-1 0 0,0-1 1 0 0,-1 1 0 0 0,1 0 0 0 0,-1-1 0 0 0,0 2-1 0 0,0-1 1 0 0,-1 0 0 0 0,1 0 0 0 0,-1 1-1 0 0,0 0 1 0 0,0-1 0 0 0,0 1 0 0 0,-1 0 0 0 0,2 9-1 0 0,0 0-16 0 0,-1-1 0 0 0,0 1-1 0 0,-1 0 1 0 0,-1 0 0 0 0,0 0 0 0 0,-1 0-1 0 0,0-1 1 0 0,-1 1 0 0 0,-1 0 0 0 0,0-1-1 0 0,-1 1 1 0 0,0-1 0 0 0,-1 0 0 0 0,-1-1-1 0 0,0 1 1 0 0,-1-1 0 0 0,0 0 0 0 0,-9 11-1 0 0,13-19-14 0 0,-18 24-21 0 0,-2 0 0 0 0,-34 31 0 0 0,49-51 10 0 0,-1-1 0 0 0,0-1 0 0 0,0 1 1 0 0,0-1-1 0 0,-1-1 0 0 0,0 0 0 0 0,0 0 0 0 0,0-1 0 0 0,0-1 1 0 0,-1 1-1 0 0,-20 2 0 0 0,28-5-10 0 0,-57 4-368 0 0,56-5 257 0 0,-1 0 0 0 0,0 0 1 0 0,1-1-1 0 0,-1 1 0 0 0,0-1 1 0 0,1 0-1 0 0,-1-1 0 0 0,1 1 1 0 0,-1-1-1 0 0,-5-2 0 0 0,4-3-1046 0 0,2-1-280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1.553"/>
    </inkml:context>
    <inkml:brush xml:id="br0">
      <inkml:brushProperty name="width" value="0.05" units="cm"/>
      <inkml:brushProperty name="height" value="0.05" units="cm"/>
      <inkml:brushProperty name="color" value="#FFFFFF"/>
    </inkml:brush>
  </inkml:definitions>
  <inkml:trace contextRef="#ctx0" brushRef="#br0">67 115 456 0 0,'-5'1'1131'0'0,"-9"3"2790"0"0,-7-1 2560 0 0,5-3-4937 0 0,15-1-1482 0 0,1 1 0 0 0,-1 0-1 0 0,1 0 1 0 0,-1 0 0 0 0,1 0 0 0 0,-1-1 0 0 0,1 1-1 0 0,-1 0 1 0 0,1-1 0 0 0,-1 1 0 0 0,1 0 0 0 0,-1-1-1 0 0,1 1 1 0 0,0 0 0 0 0,-1-1 0 0 0,1 1 0 0 0,0-1 0 0 0,-1 1-1 0 0,1-1 1 0 0,0 1 0 0 0,0-1 0 0 0,-1 1 0 0 0,1-1-1 0 0,0 1 1 0 0,0-1 0 0 0,0 1 0 0 0,0-1 0 0 0,-1 1-1 0 0,1-1 1 0 0,0 1 0 0 0,0-1 0 0 0,0 0 0 0 0,0 1 0 0 0,0-1-1 0 0,1 1 1 0 0,-1-1 0 0 0,0 1 0 0 0,0-1 0 0 0,0 1-1 0 0,0-1 1 0 0,1 1 0 0 0,-1-1 0 0 0,0 1 0 0 0,0-1-1 0 0,1 1 1 0 0,-1-1 0 0 0,0 1 0 0 0,1-1 0 0 0,-1 1 0 0 0,0 0-1 0 0,1-1 1 0 0,-1 1 0 0 0,1 0 0 0 0,-1-1 0 0 0,1 1-1 0 0,-1 0 1 0 0,1 0 0 0 0,-1-1 0 0 0,1 1 0 0 0,0 0-1 0 0,4-3-64 0 0,0 1 0 0 0,0 0 0 0 0,0 1 0 0 0,0-1-1 0 0,1 1 1 0 0,-1 0 0 0 0,0 0 0 0 0,8 0-1 0 0,50 2-100 0 0,-25 1 48 0 0,85-4-13 0 0,144-21-1 0 0,-247 20 70 0 0,165-27 0 0 0,-71 12-1318 0 0,-56 8-155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1.963"/>
    </inkml:context>
    <inkml:brush xml:id="br0">
      <inkml:brushProperty name="width" value="0.05" units="cm"/>
      <inkml:brushProperty name="height" value="0.05" units="cm"/>
      <inkml:brushProperty name="color" value="#FFFFFF"/>
    </inkml:brush>
  </inkml:definitions>
  <inkml:trace contextRef="#ctx0" brushRef="#br0">74 8 5984 0 0,'0'0'273'0'0,"0"0"-5"0"0,-5 0-161 0 0,-10-7 4481 0 0,23 12-58 0 0,2 3-4599 0 0,0 1 0 0 0,1-1 0 0 0,0-1-1 0 0,0 0 1 0 0,1-1 0 0 0,19 9 0 0 0,13 6-45 0 0,96 72 2 0 0,-131-87 118 0 0,0 2 1 0 0,0-1-1 0 0,-1 1 1 0 0,0 0-1 0 0,0 1 1 0 0,-1 0 0 0 0,-1 0-1 0 0,1 0 1 0 0,8 18-1 0 0,-13-21 20 0 0,1 0 0 0 0,-1-1 0 0 0,0 1 0 0 0,-1 0 0 0 0,1 1 0 0 0,-1-1 0 0 0,-1 0 0 0 0,1 0 0 0 0,-1 0 0 0 0,0 0 0 0 0,0 1 0 0 0,-1-1 0 0 0,0 0 0 0 0,0 0 0 0 0,0 0 0 0 0,-1 0 0 0 0,0 0 0 0 0,0 0 0 0 0,-4 8 0 0 0,-3 0 40 0 0,0 1 0 0 0,-1-1 1 0 0,-1-1-1 0 0,0 0 0 0 0,-1 0 0 0 0,0-1 0 0 0,-23 17 1 0 0,-106 65-49 0 0,130-87-39 0 0,-128 72-1625 0 0,114-65-3580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4.443"/>
    </inkml:context>
    <inkml:brush xml:id="br0">
      <inkml:brushProperty name="width" value="0.05" units="cm"/>
      <inkml:brushProperty name="height" value="0.05" units="cm"/>
      <inkml:brushProperty name="color" value="#FFFFFF"/>
    </inkml:brush>
  </inkml:definitions>
  <inkml:trace contextRef="#ctx0" brushRef="#br0">1 159 3680 0 0,'15'-4'392'0'0,"-5"-1"122"0"0,-1 0-1 0 0,0 0 1 0 0,-1-1 0 0 0,1 0-1 0 0,-1 0 1 0 0,0-1-1 0 0,9-10 1 0 0,-7 7 379 0 0,1 0 0 0 0,19-13 0 0 0,-4 4 149 0 0,-22 15-818 0 0,1 0-1 0 0,-1 1 0 0 0,1-1 0 0 0,0 1 1 0 0,0 0-1 0 0,1 1 0 0 0,-1-1 0 0 0,0 1 1 0 0,1 0-1 0 0,10-2 0 0 0,-14 3-149 0 0,0 1 0 0 0,0 0 0 0 0,0 0 0 0 0,0 0 0 0 0,0 0 0 0 0,0 0 0 0 0,0 0 0 0 0,1 0 0 0 0,-1 1 0 0 0,0-1 0 0 0,-1 1 0 0 0,5 1 0 0 0,-3 0-2 0 0,0 0 0 0 0,-1 0 0 0 0,1 1 0 0 0,0-1 0 0 0,-1 1 0 0 0,4 5 0 0 0,-3-3-32 0 0,-1-1 1 0 0,0 0-1 0 0,0 1 1 0 0,0-1-1 0 0,0 1 1 0 0,-1 0 0 0 0,0 0-1 0 0,1 9 1 0 0,2 42 132 0 0,0-19-108 0 0,-2-32-51 0 0,-1 0 0 0 0,-1 0 0 0 0,1 0 0 0 0,-1 0 0 0 0,1 0 0 0 0,-2 0 0 0 0,1 0 0 0 0,0 0 0 0 0,-3 10 0 0 0,0-5-16 0 0,-1 1-1 0 0,0 0 0 0 0,-1-1 0 0 0,0 0 0 0 0,-1 0 1 0 0,0 0-1 0 0,0-1 0 0 0,-1 0 0 0 0,-9 10 0 0 0,-31 38-516 0 0,32-37 55 0 0,-1 0 0 0 0,-1-2 1 0 0,-25 22-1 0 0,-1 0-184 0 0,32-28 543 0 0,-1 0 0 0 0,-21 15 0 0 0,32-26 41 0 0,1-1-8 0 0,0 0-13 0 0,0 0 16 0 0,0 0 5 0 0,0 0 22 0 0,0 0 97 0 0,72-5 1703 0 0,-53 3-1083 0 0,0 0 0 0 0,0 2-1 0 0,37 2 1 0 0,-3 5 144 0 0,35 7-193 0 0,-74-11-585 0 0,1 0 0 0 0,0 0-1 0 0,-1-2 1 0 0,1 0 0 0 0,29-2-1 0 0,-43 1-102 0 0,0 0 0 0 0,0 0 0 0 0,0 0 0 0 0,0-1 0 0 0,0 1 0 0 0,0 0-1 0 0,0-1 1 0 0,0 1 0 0 0,0-1 0 0 0,0 0 0 0 0,0 1 0 0 0,-1-1 0 0 0,1 0-1 0 0,0 1 1 0 0,1-2 0 0 0,-1 1-60 0 0,10-7-1170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4.849"/>
    </inkml:context>
    <inkml:brush xml:id="br0">
      <inkml:brushProperty name="width" value="0.05" units="cm"/>
      <inkml:brushProperty name="height" value="0.05" units="cm"/>
      <inkml:brushProperty name="color" value="#FFFFFF"/>
    </inkml:brush>
  </inkml:definitions>
  <inkml:trace contextRef="#ctx0" brushRef="#br0">97 61 5064 0 0,'1'-1'46'0'0,"0"-1"0"0"0,-1 1-1 0 0,1-1 1 0 0,-1 1 0 0 0,0-1 0 0 0,1 1 0 0 0,-1-1 0 0 0,0 0 0 0 0,0 1-1 0 0,0-1 1 0 0,0 1 0 0 0,0-1 0 0 0,0 1 0 0 0,-1-1 0 0 0,1 0 0 0 0,-1-2-1 0 0,0 3 308 0 0,1-1 0 0 0,-1 1-1 0 0,1 0 1 0 0,-1-1-1 0 0,1 1 1 0 0,0-1-1 0 0,0 1 1 0 0,0 0-1 0 0,0-1 1 0 0,0 1-1 0 0,0-1 1 0 0,0 1-1 0 0,0-1 1 0 0,1 1-1 0 0,-1 0 1 0 0,1-1-1 0 0,-1 1 1 0 0,1 0-1 0 0,-1-1 1 0 0,2-1-1 0 0,-1 2 922 0 0,-1 1-288 0 0,0 0-53 0 0,0 0-33 0 0,0 9 615 0 0,-2 15-893 0 0,-1-1 1 0 0,-1 0-1 0 0,-8 29 0 0 0,-1 1-214 0 0,-34 200-104 0 0,39-205-379 0 0,2 1-1 0 0,0 72 1 0 0,5-113-137 0 0,1 0 0 0 0,1 0 0 0 0,-1 0 0 0 0,1 0 0 0 0,0 0 1 0 0,1 0-1 0 0,0-1 0 0 0,4 11 0 0 0,1-6-1527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8.452"/>
    </inkml:context>
    <inkml:brush xml:id="br0">
      <inkml:brushProperty name="width" value="0.05" units="cm"/>
      <inkml:brushProperty name="height" value="0.05" units="cm"/>
      <inkml:brushProperty name="color" value="#FFFFFF"/>
    </inkml:brush>
  </inkml:definitions>
  <inkml:trace contextRef="#ctx0" brushRef="#br0">7 1 10136 0 0,'0'0'777'0'0,"0"31"9883"0"0,-7-6-8906 0 0,11-34-2914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9.347"/>
    </inkml:context>
    <inkml:brush xml:id="br0">
      <inkml:brushProperty name="width" value="0.05" units="cm"/>
      <inkml:brushProperty name="height" value="0.05" units="cm"/>
      <inkml:brushProperty name="color" value="#FFFFFF"/>
    </inkml:brush>
  </inkml:definitions>
  <inkml:trace contextRef="#ctx0" brushRef="#br0">7 214 3224 0 0,'2'-2'240'0'0,"16"-30"587"0"0,-7 12 1229 0 0,1 1 1 0 0,22-29-1 0 0,-25 38-1663 0 0,0 0 0 0 0,1 1 0 0 0,1 0-1 0 0,0 1 1 0 0,0 0 0 0 0,17-9 0 0 0,-22 14-245 0 0,0 0-1 0 0,1 0 1 0 0,-1 0 0 0 0,1 1-1 0 0,0 0 1 0 0,-1 0-1 0 0,1 1 1 0 0,0 0-1 0 0,0 0 1 0 0,0 1-1 0 0,0 0 1 0 0,0 0-1 0 0,0 0 1 0 0,7 2 0 0 0,-11-1-67 0 0,1 0 0 0 0,-1 0 0 0 0,0 1 1 0 0,0-1-1 0 0,0 1 0 0 0,0 0 1 0 0,0 0-1 0 0,0 0 0 0 0,0 0 1 0 0,0 0-1 0 0,-1 1 0 0 0,1-1 1 0 0,-1 1-1 0 0,0-1 0 0 0,0 1 1 0 0,0 0-1 0 0,0 0 0 0 0,0 0 1 0 0,0 0-1 0 0,-1 1 0 0 0,0-1 1 0 0,0 0-1 0 0,0 1 0 0 0,0-1 1 0 0,0 0-1 0 0,0 1 0 0 0,-1 5 1 0 0,1 2 68 0 0,0 0 0 0 0,-2 0 1 0 0,1 0-1 0 0,-1 1 0 0 0,-1-1 1 0 0,0 0-1 0 0,-6 17 0 0 0,-8 15-6 0 0,-3 0-1 0 0,-36 61 1 0 0,16-33-285 0 0,-14 14-342 0 0,7-13-4 0 0,-52 90-1471 0 0,95-155 1502 0 0,14-17 549 0 0,14-9 322 0 0,-14 14-162 0 0,1 1 0 0 0,-1 0 0 0 0,1 1 0 0 0,0 0 0 0 0,0 1 0 0 0,0 0 0 0 0,0 1 0 0 0,1 0 0 0 0,-1 1 0 0 0,0 0 0 0 0,0 1 0 0 0,0 0 0 0 0,1 1 0 0 0,-2 1 0 0 0,1 0 0 0 0,0 0 0 0 0,0 1 0 0 0,-1 1 0 0 0,0 0 0 0 0,17 10 0 0 0,50 28 471 0 0,-77-42-812 0 0,0-1 1 0 0,0 1-1 0 0,1-1 1 0 0,-1 1-1 0 0,0-1 0 0 0,1 0 1 0 0,-1 0-1 0 0,0 0 0 0 0,1 1 1 0 0,-1-1-1 0 0,3-1 1 0 0,9-3-5200 0 0,-1-1-1593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9.700"/>
    </inkml:context>
    <inkml:brush xml:id="br0">
      <inkml:brushProperty name="width" value="0.05" units="cm"/>
      <inkml:brushProperty name="height" value="0.05" units="cm"/>
      <inkml:brushProperty name="color" value="#FFFFFF"/>
    </inkml:brush>
  </inkml:definitions>
  <inkml:trace contextRef="#ctx0" brushRef="#br0">11 1 14336 0 0,'0'0'330'0'0,"0"0"45"0"0,0 0 17 0 0,0 0-47 0 0,0 0-155 0 0,0 0 182 0 0,0 11 607 0 0,-8 225 2793 0 0,6-189-3661 0 0,6 91-1 0 0,9-60-6144 0 0,-8-56-532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39.837"/>
    </inkml:context>
    <inkml:brush xml:id="br0">
      <inkml:brushProperty name="width" value="0.05" units="cm"/>
      <inkml:brushProperty name="height" value="0.05" units="cm"/>
      <inkml:brushProperty name="color" value="#FFFFFF"/>
    </inkml:brush>
  </inkml:definitions>
  <inkml:trace contextRef="#ctx0" brushRef="#br0">377 397 9216 0 0,'2'-2'421'0'0,"1"-2"-308"0"0,0-2 1 0 0,0 1-1 0 0,0 0 1 0 0,-1-1-1 0 0,0 1 1 0 0,0-1-1 0 0,-1 1 0 0 0,1-1 1 0 0,-1 0-1 0 0,0 0 1 0 0,-1 0-1 0 0,1 0 1 0 0,-1 0-1 0 0,0 0 0 0 0,-1 1 1 0 0,-1-11-1 0 0,-1-3 890 0 0,-1-1-1 0 0,-1 1 1 0 0,-13-33 0 0 0,15 46-774 0 0,1 0 1 0 0,-1 0-1 0 0,0 0 1 0 0,-1 1-1 0 0,1-1 1 0 0,-1 1-1 0 0,0 0 1 0 0,-1 1-1 0 0,1-1 1 0 0,-1 0-1 0 0,0 1 1 0 0,-9-6 0 0 0,9 7-76 0 0,0 1 0 0 0,1 0 0 0 0,-1 0 0 0 0,0 0-1 0 0,0 1 1 0 0,0-1 0 0 0,0 1 0 0 0,0 0 0 0 0,0 1 0 0 0,-1-1 0 0 0,1 1 0 0 0,0 0 0 0 0,0 1 0 0 0,0-1 0 0 0,-10 3 0 0 0,2 1-61 0 0,0 0 0 0 0,0 1-1 0 0,1 1 1 0 0,-1 0 0 0 0,1 1-1 0 0,1 0 1 0 0,-1 1-1 0 0,1 0 1 0 0,1 1 0 0 0,-1 0-1 0 0,1 0 1 0 0,1 1 0 0 0,0 1-1 0 0,0-1 1 0 0,1 2-1 0 0,1-1 1 0 0,0 1 0 0 0,-7 16-1 0 0,10-20-106 0 0,1 0-1 0 0,1 1 0 0 0,0-1 0 0 0,0 1 0 0 0,0 0 1 0 0,1-1-1 0 0,1 1 0 0 0,-1 0 0 0 0,2 0 0 0 0,-1 0 1 0 0,1 0-1 0 0,0-1 0 0 0,1 1 0 0 0,0 0 0 0 0,0-1 1 0 0,1 1-1 0 0,0-1 0 0 0,1 0 0 0 0,5 10 0 0 0,1-1-29 0 0,1 1 0 0 0,1-2 0 0 0,0 1 0 0 0,1-2 0 0 0,1 0 0 0 0,0 0 0 0 0,21 15 0 0 0,-28-25 0 0 0,0 0-1 0 0,1 0 1 0 0,0-1-1 0 0,0 0 0 0 0,0 0 1 0 0,0-1-1 0 0,1 0 0 0 0,14 3 1 0 0,-17-4 26 0 0,0-1 1 0 0,-1-1-1 0 0,1 1 1 0 0,0-1-1 0 0,0 0 1 0 0,0 0-1 0 0,-1-1 1 0 0,1 1-1 0 0,0-1 1 0 0,-1-1-1 0 0,1 1 1 0 0,-1-1-1 0 0,1 0 1 0 0,8-4-1 0 0,-10 3 6 0 0,0-1-1 0 0,0 1 0 0 0,0-1 0 0 0,0 1 0 0 0,-1-1 0 0 0,1 0 0 0 0,-1-1 1 0 0,0 1-1 0 0,0 0 0 0 0,3-9 0 0 0,19-52-89 0 0,-23 59 89 0 0,3-13 20 0 0,0-1-1 0 0,-1 1 0 0 0,-2-1 0 0 0,0 0 0 0 0,-1 0 0 0 0,-2-27 1 0 0,-3-3-883 0 0,-14-67 0 0 0,-12-1-3683 0 0,24 97 1549 0 0,-3-8-2152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0.172"/>
    </inkml:context>
    <inkml:brush xml:id="br0">
      <inkml:brushProperty name="width" value="0.05" units="cm"/>
      <inkml:brushProperty name="height" value="0.05" units="cm"/>
      <inkml:brushProperty name="color" value="#FFFFFF"/>
    </inkml:brush>
  </inkml:definitions>
  <inkml:trace contextRef="#ctx0" brushRef="#br0">60 76 11600 0 0,'0'0'530'0'0,"0"0"-7"0"0,8-6-312 0 0,6-14 574 0 0,-10 15-78 0 0,0-1-1 0 0,0 0 1 0 0,0 1-1 0 0,1 0 1 0 0,7-7-1 0 0,-10 11-583 0 0,0-1 0 0 0,0 1 0 0 0,0 0 0 0 0,-1 0 1 0 0,1 0-1 0 0,0 0 0 0 0,1 1 0 0 0,-1-1 0 0 0,0 1 0 0 0,0-1 0 0 0,0 1 0 0 0,0 0 0 0 0,0-1 0 0 0,0 1 1 0 0,1 0-1 0 0,-1 0 0 0 0,0 1 0 0 0,0-1 0 0 0,0 0 0 0 0,0 1 0 0 0,0-1 0 0 0,3 2 0 0 0,20 5 262 0 0,-20-5-285 0 0,1-1 0 0 0,-1 1 0 0 0,1-1 0 0 0,-1 2 0 0 0,0-1-1 0 0,0 0 1 0 0,9 7 0 0 0,-9-5-76 0 0,0 0 0 0 0,0 0 0 0 0,0 1-1 0 0,0 0 1 0 0,-1 0 0 0 0,7 8 0 0 0,-10-10-15 0 0,0-1-1 0 0,0 1 1 0 0,0-1 0 0 0,0 1 0 0 0,0-1 0 0 0,0 1 0 0 0,0 0 0 0 0,-1 0 0 0 0,0-1 0 0 0,1 1-1 0 0,-1 0 1 0 0,0-1 0 0 0,0 1 0 0 0,-1 0 0 0 0,1 0 0 0 0,0-1 0 0 0,-1 1 0 0 0,0 0-1 0 0,-1 3 1 0 0,-11 23-106 0 0,-1 0 0 0 0,-1-1 0 0 0,-29 38 0 0 0,-10 21-195 0 0,17-25-333 0 0,16-29-37 0 0,2 2 1 0 0,1 0-1 0 0,-27 74 0 0 0,44-104 578 0 0,0 0-1 0 0,0 0 0 0 0,0 0 0 0 0,0 1 0 0 0,1-1 0 0 0,0 0 0 0 0,0 0 0 0 0,1 1 0 0 0,-1-1 0 0 0,3 9 0 0 0,-2-12 85 0 0,-1-1 0 0 0,1 1 0 0 0,0 0 0 0 0,-1 0 0 0 0,1-1 0 0 0,0 1 0 0 0,0-1 0 0 0,0 1 0 0 0,1-1 0 0 0,-1 1 0 0 0,0-1 0 0 0,0 0 0 0 0,1 0 0 0 0,-1 1 0 0 0,1-1 0 0 0,-1 0 0 0 0,1 0 0 0 0,0 0 0 0 0,-1-1 0 0 0,1 1 0 0 0,0 0 0 0 0,-1-1 0 0 0,1 1 0 0 0,0-1 0 0 0,0 1 0 0 0,0-1 0 0 0,-1 0 0 0 0,1 0 0 0 0,0 0 0 0 0,0 0 0 0 0,0 0 0 0 0,2 0 0 0 0,9-3 304 0 0,1 1 0 0 0,0-2 1 0 0,-1 0-1 0 0,16-6 0 0 0,-18 5 37 0 0,-1 1-1 0 0,1 1 1 0 0,0 0-1 0 0,0 0 1 0 0,0 1 0 0 0,16-1-1 0 0,-20 3-113 0 0,-1 0 1 0 0,0 1-1 0 0,1 0 1 0 0,-1 0-1 0 0,0 0 1 0 0,1 1-1 0 0,-1 0 1 0 0,0 0-1 0 0,0 0 0 0 0,-1 1 1 0 0,11 6-1 0 0,-14-8-199 0 0,6 3 50 0 0,-1 0 1 0 0,1 0-1 0 0,0-1 0 0 0,0 0 0 0 0,15 3 0 0 0,-20-5-218 0 0,-1-1-1 0 0,1 0 1 0 0,-1 0-1 0 0,1 0 1 0 0,-1 0 0 0 0,1-1-1 0 0,-1 1 1 0 0,1 0-1 0 0,-1-1 1 0 0,1 0 0 0 0,-1 0-1 0 0,1 0 1 0 0,-1 0-1 0 0,0 0 1 0 0,0 0 0 0 0,0 0-1 0 0,1-1 1 0 0,-1 1-1 0 0,0-1 1 0 0,-1 0 0 0 0,1 1-1 0 0,0-1 1 0 0,0 0-1 0 0,1-3 1 0 0,5-9-1643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0.517"/>
    </inkml:context>
    <inkml:brush xml:id="br0">
      <inkml:brushProperty name="width" value="0.05" units="cm"/>
      <inkml:brushProperty name="height" value="0.05" units="cm"/>
      <inkml:brushProperty name="color" value="#FFFFFF"/>
    </inkml:brush>
  </inkml:definitions>
  <inkml:trace contextRef="#ctx0" brushRef="#br0">45 1 21599 0 0,'0'0'480'0'0,"3"10"96"0"0,-3-2 16 0 0,0 5 8 0 0,0-2-480 0 0,0 0-120 0 0,-3-5 0 0 0,-1 2 0 0 0,4-8 168 0 0,-5 7 16 0 0,-2-2 0 0 0,7-5 0 0 0,0 0-264 0 0,-9-5-48 0 0,2 2-16 0 0,-1-12-6368 0 0,4-2-1271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0.858"/>
    </inkml:context>
    <inkml:brush xml:id="br0">
      <inkml:brushProperty name="width" value="0.05" units="cm"/>
      <inkml:brushProperty name="height" value="0.05" units="cm"/>
      <inkml:brushProperty name="color" value="#FFFFFF"/>
    </inkml:brush>
  </inkml:definitions>
  <inkml:trace contextRef="#ctx0" brushRef="#br0">83 0 11000 0 0,'0'0'498'0'0,"0"0"-3"0"0,-2 1-316 0 0,-1 0 137 0 0,1 0 0 0 0,-1 0 0 0 0,1 0 0 0 0,-1 1 1 0 0,1-1-1 0 0,0 1 0 0 0,0 0 0 0 0,-1-1 0 0 0,1 1 0 0 0,0 0 1 0 0,0 0-1 0 0,1 1 0 0 0,-1-1 0 0 0,0 0 0 0 0,1 0 1 0 0,-1 1-1 0 0,1-1 0 0 0,0 1 0 0 0,0-1 0 0 0,-1 4 1 0 0,0 3-16 0 0,0 0 1 0 0,0 0 0 0 0,1 0 0 0 0,-1 12 0 0 0,2-14 59 0 0,-12 144 1788 0 0,-5 119-901 0 0,16-204-1151 0 0,2 55 6 0 0,-1-95-279 0 0,0-20 41 0 0,0 1 0 0 0,0 0 0 0 0,0-1 0 0 0,1 1 0 0 0,0-1 0 0 0,0 1 0 0 0,1-1 0 0 0,0 1 0 0 0,0-1-1 0 0,0 0 1 0 0,1 0 0 0 0,3 7 0 0 0,-5-12-245 0 0,5 4-468 0 0,0-7-4921 0 0,4-4-861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1.281"/>
    </inkml:context>
    <inkml:brush xml:id="br0">
      <inkml:brushProperty name="width" value="0.05" units="cm"/>
      <inkml:brushProperty name="height" value="0.05" units="cm"/>
      <inkml:brushProperty name="color" value="#FFFFFF"/>
    </inkml:brush>
  </inkml:definitions>
  <inkml:trace contextRef="#ctx0" brushRef="#br0">20 197 7832 0 0,'-10'11'575'0'0,"10"-11"-505"0"0,0 0 0 0 0,0 0-1 0 0,-1 1 1 0 0,1-1 0 0 0,0 0 0 0 0,0 0 0 0 0,0 0 0 0 0,-1 0 0 0 0,1 0-1 0 0,0 0 1 0 0,0 0 0 0 0,0 0 0 0 0,-1 0 0 0 0,1 0 0 0 0,0 0 0 0 0,0 0-1 0 0,0 0 1 0 0,-1 0 0 0 0,1 0 0 0 0,0 0 0 0 0,0 0 0 0 0,0 0-1 0 0,-1-1 1 0 0,1 1 0 0 0,0 0 0 0 0,0 0 0 0 0,0 0 0 0 0,0 0 0 0 0,-1 0-1 0 0,1 0 1 0 0,0-1 0 0 0,0 1 0 0 0,0 0 0 0 0,0 0 0 0 0,-1-2 280 0 0,0 1-1 0 0,1-1 1 0 0,-1 1 0 0 0,1-1 0 0 0,0 1-1 0 0,-1-1 1 0 0,1 1 0 0 0,0-1 0 0 0,0 1 0 0 0,0-1-1 0 0,0 1 1 0 0,0-1 0 0 0,1-2 0 0 0,1-2-95 0 0,-1 0 0 0 0,1 0 0 0 0,1 0 0 0 0,-1 1 0 0 0,1-1-1 0 0,0 1 1 0 0,0-1 0 0 0,0 1 0 0 0,5-5 0 0 0,38-41 664 0 0,-43 49-843 0 0,6-7 143 0 0,1 1-1 0 0,0-1 1 0 0,1 2 0 0 0,0 0 0 0 0,15-8-1 0 0,-23 13-149 0 0,1 0 1 0 0,-1 0-1 0 0,1 1 0 0 0,0-1 0 0 0,-1 1 0 0 0,1 0 0 0 0,0 0 0 0 0,0 0 0 0 0,0 1 0 0 0,0-1 0 0 0,0 1 0 0 0,0 0 0 0 0,0 0 0 0 0,0 0 0 0 0,0 1 0 0 0,0 0 0 0 0,0-1 0 0 0,-1 1 0 0 0,1 0 0 0 0,7 4 0 0 0,-8-3-9 0 0,1 1-1 0 0,-1 0 0 0 0,0 0 1 0 0,-1 1-1 0 0,1-1 1 0 0,0 0-1 0 0,-1 1 0 0 0,0 0 1 0 0,0-1-1 0 0,0 1 0 0 0,0 0 1 0 0,-1 0-1 0 0,1 0 1 0 0,1 8-1 0 0,-2-6 8 0 0,0-1 0 0 0,0 1 0 0 0,0 0 0 0 0,-1 0 0 0 0,0 0 0 0 0,0 0 0 0 0,-1 0 0 0 0,1 0 0 0 0,-1 0 0 0 0,0 0 0 0 0,-1 0 0 0 0,0 0 0 0 0,0-1 0 0 0,0 1 0 0 0,0 0 0 0 0,-4 4 0 0 0,-25 38-32 0 0,-39 45 0 0 0,-16 23-1071 0 0,71-94 716 0 0,7-11 208 0 0,1-1-1 0 0,0 2 0 0 0,0-1 0 0 0,-5 15 1 0 0,11-23 65 0 0,0 0 0 0 0,0 0 1 0 0,0 1-1 0 0,0-1 1 0 0,1 0-1 0 0,-1 0 0 0 0,1 1 1 0 0,0-1-1 0 0,0 0 0 0 0,0 0 1 0 0,1 1-1 0 0,-1-1 1 0 0,1 0-1 0 0,-1 0 0 0 0,1 0 1 0 0,0 1-1 0 0,1-1 0 0 0,-1 0 1 0 0,0 0-1 0 0,1-1 1 0 0,-1 1-1 0 0,4 3 0 0 0,-3-3 38 0 0,1 1 1 0 0,0-1-1 0 0,1-1 0 0 0,-1 1 0 0 0,0 0 0 0 0,1-1 0 0 0,0 0 0 0 0,-1 1 0 0 0,1-1 0 0 0,0-1 1 0 0,0 1-1 0 0,0-1 0 0 0,0 1 0 0 0,1-1 0 0 0,6 1 0 0 0,6-1 99 0 0,0 0 0 0 0,29-1-1 0 0,-15-1 412 0 0,1-2-143 0 0,-26 2-292 0 0,0 0 0 0 0,0 1 0 0 0,1 0 0 0 0,-1 0 0 0 0,0 0 0 0 0,0 0 0 0 0,0 1 0 0 0,9 2 0 0 0,-10-1 41 0 0,-1 0 0 0 0,1-1-1 0 0,0 0 1 0 0,1 0 0 0 0,6 0-1 0 0,-10-1-194 0 0,-1 0 0 0 0,0-1-1 0 0,1 1 1 0 0,-1 0 0 0 0,1-1-1 0 0,-1 1 1 0 0,0-1 0 0 0,1 1-1 0 0,-1-1 1 0 0,0 0 0 0 0,0 1 0 0 0,1-1-1 0 0,-1 0 1 0 0,0 0 0 0 0,0 0-1 0 0,0 0 1 0 0,0 0 0 0 0,0 0-1 0 0,0 0 1 0 0,0-1 0 0 0,-1 1-1 0 0,1 0 1 0 0,0 0 0 0 0,-1-1-1 0 0,1 1 1 0 0,-1 0 0 0 0,1-1 0 0 0,-1 1-1 0 0,1-1 1 0 0,-1 1 0 0 0,0-1-1 0 0,0 1 1 0 0,0-3 0 0 0,1-21-1664 0 0,3-1-22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1.657"/>
    </inkml:context>
    <inkml:brush xml:id="br0">
      <inkml:brushProperty name="width" value="0.05" units="cm"/>
      <inkml:brushProperty name="height" value="0.05" units="cm"/>
      <inkml:brushProperty name="color" value="#FFFFFF"/>
    </inkml:brush>
  </inkml:definitions>
  <inkml:trace contextRef="#ctx0" brushRef="#br0">112 1 8752 0 0,'-4'18'952'0'0,"-2"13"2184"0"0,-3 39 0 0 0,-4 19 2325 0 0,-26 154-2637 0 0,22-153-2367 0 0,-6 122 0 0 0,23-199-828 0 0,0-1-1 0 0,1 1 0 0 0,5 25 1 0 0,-2-17-495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5.446"/>
    </inkml:context>
    <inkml:brush xml:id="br0">
      <inkml:brushProperty name="width" value="0.05" units="cm"/>
      <inkml:brushProperty name="height" value="0.05" units="cm"/>
      <inkml:brushProperty name="color" value="#FFFFFF"/>
    </inkml:brush>
  </inkml:definitions>
  <inkml:trace contextRef="#ctx0" brushRef="#br0">0 150 10568 0 0,'0'0'233'0'0,"10"-13"590"0"0,-4 3-556 0 0,2 0-1 0 0,-1 0 1 0 0,2 0 0 0 0,-1 1 0 0 0,1 0 0 0 0,0 1 0 0 0,1 0 0 0 0,0 0-1 0 0,1 1 1 0 0,-1 0 0 0 0,1 1 0 0 0,0 0 0 0 0,1 1 0 0 0,0 1 0 0 0,-1-1 0 0 0,1 2-1 0 0,1 0 1 0 0,11-2 0 0 0,-11 3-65 0 0,0 1-1 0 0,-1 0 1 0 0,1 1-1 0 0,-1 1 1 0 0,15 1-1 0 0,-24-1-167 0 0,0-1 0 0 0,0 1-1 0 0,-1 0 1 0 0,1 0-1 0 0,0 0 1 0 0,0 0 0 0 0,-1 0-1 0 0,1 0 1 0 0,-1 1 0 0 0,1-1-1 0 0,-1 1 1 0 0,0 0 0 0 0,1-1-1 0 0,-1 1 1 0 0,0 0 0 0 0,0 1-1 0 0,0-1 1 0 0,-1 0 0 0 0,1 0-1 0 0,0 1 1 0 0,-1-1 0 0 0,1 1-1 0 0,-1 0 1 0 0,0-1 0 0 0,0 1-1 0 0,0 0 1 0 0,0 0 0 0 0,0 5-1 0 0,0 0-17 0 0,-1 0 0 0 0,0 0 0 0 0,0 0 0 0 0,-1 1-1 0 0,0-1 1 0 0,-1 0 0 0 0,0 0 0 0 0,0 0 0 0 0,0 0 0 0 0,-1-1-1 0 0,0 1 1 0 0,-1 0 0 0 0,-6 9 0 0 0,-33 62-367 0 0,-3-2 0 0 0,-77 99 1 0 0,94-141-82 0 0,20-26 351 0 0,0 1 1 0 0,1 0-1 0 0,1 0 1 0 0,0 1-1 0 0,0-1 0 0 0,-9 24 1 0 0,15-32 136 0 0,1 0-1 0 0,0 1 1 0 0,0-1 0 0 0,0 1-1 0 0,0-1 1 0 0,1 0 0 0 0,-1 1-1 0 0,1-1 1 0 0,-1 0 0 0 0,1 1 0 0 0,0-1-1 0 0,0 0 1 0 0,0 0 0 0 0,0 1-1 0 0,0-1 1 0 0,1 0 0 0 0,-1 0 0 0 0,0 0-1 0 0,1-1 1 0 0,0 1 0 0 0,-1 0-1 0 0,1 0 1 0 0,0-1 0 0 0,3 2-1 0 0,6 7 446 0 0,1-1-1 0 0,20 11 0 0 0,6 7-315 0 0,-27-19-74 0 0,1 0-1 0 0,24 12 1 0 0,-32-18-98 0 0,0 0 0 0 0,1-1 0 0 0,0 1 0 0 0,-1-1 0 0 0,1 0 0 0 0,0 0 0 0 0,-1-1-1 0 0,1 0 1 0 0,0 1 0 0 0,0-2 0 0 0,0 1 0 0 0,8-2 0 0 0,0 0-293 0 0,-7 1-637 0 0,1 0-1 0 0,-1-1 0 0 0,1 0 0 0 0,-1 0 1 0 0,8-3-1 0 0,3-8-5463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5.773"/>
    </inkml:context>
    <inkml:brush xml:id="br0">
      <inkml:brushProperty name="width" value="0.05" units="cm"/>
      <inkml:brushProperty name="height" value="0.05" units="cm"/>
      <inkml:brushProperty name="color" value="#FFFFFF"/>
    </inkml:brush>
  </inkml:definitions>
  <inkml:trace contextRef="#ctx0" brushRef="#br0">12 1 16128 0 0,'0'7'1431'0'0,"-4"0"-1143"0"0,-3-1-288 0 0,7-6 0 0 0,0 0 312 0 0,0 0 8 0 0,0 0 0 0 0,0 0 0 0 0,0 0-320 0 0,0 0 0 0 0,0 0-112 0 0,0 0-7503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7.072"/>
    </inkml:context>
    <inkml:brush xml:id="br0">
      <inkml:brushProperty name="width" value="0.05" units="cm"/>
      <inkml:brushProperty name="height" value="0.05" units="cm"/>
      <inkml:brushProperty name="color" value="#FFFFFF"/>
    </inkml:brush>
  </inkml:definitions>
  <inkml:trace contextRef="#ctx0" brushRef="#br0">14 1 7200 0 0,'0'0'330'0'0,"0"0"-8"0"0,-4 11-121 0 0,1 6 407 0 0,0 1 1 0 0,2-1-1 0 0,0 1 0 0 0,3 31 0 0 0,-1-21-321 0 0,-3 31 0 0 0,-1-2-51 0 0,3 294 141 0 0,0-333-474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7.675"/>
    </inkml:context>
    <inkml:brush xml:id="br0">
      <inkml:brushProperty name="width" value="0.05" units="cm"/>
      <inkml:brushProperty name="height" value="0.05" units="cm"/>
      <inkml:brushProperty name="color" value="#FFFFFF"/>
    </inkml:brush>
  </inkml:definitions>
  <inkml:trace contextRef="#ctx0" brushRef="#br0">0 189 9216 0 0,'2'-5'949'0'0,"54"-72"2679"0"0,-49 67-3385 0 0,0 2 1 0 0,1-1-1 0 0,0 1 1 0 0,0 1-1 0 0,1-1 0 0 0,0 2 1 0 0,1-1-1 0 0,-1 1 1 0 0,1 0-1 0 0,0 1 0 0 0,1 0 1 0 0,-1 1-1 0 0,1 0 1 0 0,0 1-1 0 0,20-4 0 0 0,-24 6-101 0 0,2 0 72 0 0,1 0 0 0 0,-1 1 0 0 0,1 0-1 0 0,18 2 1 0 0,-27-2-178 0 0,1 0 1 0 0,-1 1-1 0 0,1-1 0 0 0,-1 1 0 0 0,0-1 0 0 0,1 1 1 0 0,-1-1-1 0 0,0 1 0 0 0,1 0 0 0 0,-1 0 1 0 0,0 0-1 0 0,0 0 0 0 0,0 0 0 0 0,1 0 1 0 0,-1 0-1 0 0,1 2 0 0 0,-1-2-2 0 0,-1 1 1 0 0,1-1-1 0 0,-1 1 0 0 0,1-1 0 0 0,-1 1 1 0 0,0-1-1 0 0,0 1 0 0 0,0-1 0 0 0,0 1 1 0 0,0 0-1 0 0,0-1 0 0 0,0 1 1 0 0,0-1-1 0 0,-1 1 0 0 0,1-1 0 0 0,0 1 1 0 0,-1-1-1 0 0,0 1 0 0 0,-1 2 0 0 0,-36 77 435 0 0,18-43-820 0 0,-22 64 0 0 0,-15 59-456 0 0,28-83 575 0 0,17-53 397 0 0,9-21-108 0 0,1 0-1 0 0,0 1 1 0 0,0-1-1 0 0,0 1 1 0 0,0 0-1 0 0,1-1 1 0 0,0 1-1 0 0,-1 5 1 0 0,2-9 133 0 0,0-1 2 0 0,0 0-8 0 0,0 0-33 0 0,16 13 269 0 0,-8-11-286 0 0,0-1-1 0 0,-1 0 1 0 0,1 0 0 0 0,1-1-1 0 0,-1 0 1 0 0,9-2 0 0 0,10 1 215 0 0,-2 2-48 0 0,0 1 0 0 0,28 6-1 0 0,-24-2-103 0 0,0-2-1 0 0,36 0 0 0 0,-63-4-268 0 0,-1 0 1 0 0,1-1-1 0 0,0 1 1 0 0,-1 0-1 0 0,1-1 0 0 0,-1 1 1 0 0,1-1-1 0 0,-1 0 1 0 0,0 1-1 0 0,1-1 0 0 0,1-1 1 0 0,8-10-5710 0 0,-3-2-1469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38.078"/>
    </inkml:context>
    <inkml:brush xml:id="br0">
      <inkml:brushProperty name="width" value="0.05" units="cm"/>
      <inkml:brushProperty name="height" value="0.05" units="cm"/>
      <inkml:brushProperty name="color" value="#FFFFFF"/>
    </inkml:brush>
  </inkml:definitions>
  <inkml:trace contextRef="#ctx0" brushRef="#br0">136 1 14688 0 0,'-15'12'889'0'0,"9"-7"-578"0"0,0 1 0 0 0,0-1 1 0 0,1 1-1 0 0,-1 0 0 0 0,1 0 1 0 0,1 0-1 0 0,-8 14 0 0 0,3-1 349 0 0,1 0-1 0 0,2 0 1 0 0,0 1-1 0 0,-5 26 0 0 0,-6 85 128 0 0,9-64-356 0 0,6-47-292 0 0,-1 32 1 0 0,3-47-231 0 0,0 1 0 0 0,1-1 0 0 0,-1 1 0 0 0,1-1 0 0 0,0 0 0 0 0,1 1 0 0 0,0-1 0 0 0,-1 0 0 0 0,1 0 1 0 0,5 9-1 0 0,1-6-1823 0 0,1-2-5329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7.004"/>
    </inkml:context>
    <inkml:brush xml:id="br0">
      <inkml:brushProperty name="width" value="0.05" units="cm"/>
      <inkml:brushProperty name="height" value="0.05" units="cm"/>
      <inkml:brushProperty name="color" value="#FFFFFF"/>
    </inkml:brush>
  </inkml:definitions>
  <inkml:trace contextRef="#ctx0" brushRef="#br0">19 76 1840 0 0,'-3'4'160'0'0,"0"4"1933"0"0,0-1 0 0 0,0 1 0 0 0,1 0 0 0 0,-1 11 0 0 0,2 32 884 0 0,4-24-3410 0 0,12 44 0 0 0,-11-56 1059 0 0,0-2-590 0 0,-2-8-36 0 0,-1 0-1 0 0,0 0 1 0 0,0 0-1 0 0,0 0 1 0 0,0 0-1 0 0,-1 0 1 0 0,0 5-1 0 0,0-8-99 0 0,0-27-74 0 0,0 2 172 0 0,1 1 0 0 0,1-1 0 0 0,7-29 0 0 0,-6 39 7 0 0,1 0 1 0 0,1 0-1 0 0,0 1 1 0 0,0-1-1 0 0,1 2 1 0 0,14-22-1 0 0,-15 26 116 0 0,-1 1-1 0 0,0 0 1 0 0,0-1-1 0 0,-1 0 1 0 0,0 0-1 0 0,0 0 1 0 0,0 0-1 0 0,-1-1 1 0 0,1-9 0 0 0,1 4 162 0 0,-4 13-215 0 0,0-1 0 0 0,0 1 0 0 0,0-1 0 0 0,0 1 0 0 0,0 0 0 0 0,1-1 0 0 0,-1 1 0 0 0,0-1 0 0 0,0 1 0 0 0,0 0 0 0 0,0-1 0 0 0,1 1 0 0 0,-1 0 0 0 0,0-1 0 0 0,0 1 0 0 0,1 0 0 0 0,-1 0 0 0 0,0-1 0 0 0,1 1 0 0 0,-1 0 0 0 0,0 0 0 0 0,1-1 0 0 0,-1 1 0 0 0,0 0 0 0 0,1 0 0 0 0,-1 0 0 0 0,0 0 0 0 0,1 0 0 0 0,0-1 0 0 0,-1 4 1 0 0,1-1 0 0 0,-1 0-1 0 0,1 1 1 0 0,-1-1-1 0 0,1 0 1 0 0,0 1-1 0 0,0-1 1 0 0,0 0 0 0 0,3 4-1 0 0,5 11 106 0 0,16 81-33 0 0,-16-58-78 0 0,22 61 1 0 0,-30-98-200 0 0,1 0-1 0 0,-1 1 1 0 0,1-1-1 0 0,0 0 1 0 0,0 0-1 0 0,0 0 0 0 0,1 0 1 0 0,-1 0-1 0 0,1-1 1 0 0,0 1-1 0 0,0-1 1 0 0,4 4-1 0 0,-6-6 82 0 0,0 1-1 0 0,0-1 1 0 0,1 1-1 0 0,-1-1 1 0 0,0 1-1 0 0,0-1 1 0 0,0 0-1 0 0,1 0 1 0 0,-1 1-1 0 0,0-1 1 0 0,0 0-1 0 0,1 0 1 0 0,-1 0 0 0 0,0 0-1 0 0,1-1 1 0 0,-1 1-1 0 0,0 0 1 0 0,0 0-1 0 0,1-1 1 0 0,-1 1-1 0 0,0-1 1 0 0,0 1-1 0 0,0-1 1 0 0,0 1-1 0 0,0-1 1 0 0,0 0-1 0 0,0 0 1 0 0,0 1 0 0 0,0-1-1 0 0,0 0 1 0 0,0 0-1 0 0,0 0 1 0 0,0 0-1 0 0,-1 0 1 0 0,1 0-1 0 0,0 0 1 0 0,-1-1-1 0 0,2-1 1 0 0,9-20-1011 0 0,-2 0 1 0 0,0-1-1 0 0,-1 0 1 0 0,6-36 0 0 0,-3 17 600 0 0,11-22-348 0 0,-18 48-2451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0.504"/>
    </inkml:context>
    <inkml:brush xml:id="br0">
      <inkml:brushProperty name="width" value="0.05" units="cm"/>
      <inkml:brushProperty name="height" value="0.05" units="cm"/>
      <inkml:brushProperty name="color" value="#FFFFFF"/>
    </inkml:brush>
  </inkml:definitions>
  <inkml:trace contextRef="#ctx0" brushRef="#br0">398 234 8576 0 0,'-2'-20'669'0'0,"0"-1"0"0"0,-2 1 1 0 0,0 1-1 0 0,-9-26 0 0 0,9 34 483 0 0,3 6-662 0 0,-2-1 0 0 0,1 1 1 0 0,0 1-1 0 0,-1-1 0 0 0,0 0 0 0 0,0 0 0 0 0,-1 1 0 0 0,1 0 0 0 0,-1 0 0 0 0,-7-7 0 0 0,-1 1 760 0 0,-1 1 0 0 0,-18-11 0 0 0,30 20-1018 0 0,1 0-9 0 0,-28 4 218 0 0,23-1-411 0 0,0-1-1 0 0,0 0 0 0 0,0 1 0 0 0,0 0 0 0 0,0 1 1 0 0,-8 6-1 0 0,7-5 6 0 0,-33 22 43 0 0,19-13-107 0 0,-24 20 0 0 0,38-28-7 0 0,0 0 0 0 0,0 0 0 0 0,0 1 1 0 0,1-1-1 0 0,0 1 0 0 0,1 1 0 0 0,-6 11 1 0 0,2-3-120 0 0,1 0 0 0 0,1 1 1 0 0,0 0-1 0 0,1 0 0 0 0,1 1 1 0 0,1 0-1 0 0,-2 27 0 0 0,5-41 149 0 0,0 1 0 0 0,1 0 0 0 0,0-1-1 0 0,0 1 1 0 0,0-1 0 0 0,1 0 0 0 0,0 1-1 0 0,-1-1 1 0 0,1 0 0 0 0,1 0 0 0 0,-1 0-1 0 0,1 0 1 0 0,-1 0 0 0 0,1-1 0 0 0,0 1-1 0 0,0-1 1 0 0,1 0 0 0 0,-1 0 0 0 0,1 0-1 0 0,-1 0 1 0 0,1-1 0 0 0,0 1 0 0 0,0-1-1 0 0,0 0 1 0 0,1 0 0 0 0,4 1 0 0 0,3 2-4 0 0,0-1 0 0 0,0-1 1 0 0,0 0-1 0 0,1-1 1 0 0,-1 0-1 0 0,1-1 1 0 0,0 0-1 0 0,18-2 1 0 0,-15-1-32 0 0,1-1 0 0 0,0-1 0 0 0,-1 0 0 0 0,0-1 0 0 0,0-1 0 0 0,0 0 0 0 0,24-15 0 0 0,-2-2 108 0 0,59-47-1 0 0,-4-12-63 0 0,-82 71 74 0 0,0-1 0 0 0,-1 0-1 0 0,0-1 1 0 0,-1 0 0 0 0,11-23 0 0 0,-19 35-46 0 0,0 0 0 0 0,-1 0-1 0 0,1 0 1 0 0,-1 0 0 0 0,0 0 0 0 0,1 0-1 0 0,-1 0 1 0 0,0 0 0 0 0,1 0 0 0 0,-1 0 0 0 0,0 0-1 0 0,0 0 1 0 0,0 0 0 0 0,0 0 0 0 0,0 0-1 0 0,0 0 1 0 0,0 0 0 0 0,0 0 0 0 0,0 0 0 0 0,-1 0-1 0 0,1 0 1 0 0,0 0 0 0 0,-1 0 0 0 0,1 0-1 0 0,-1 0 1 0 0,1 0 0 0 0,-1 0 0 0 0,1 0 0 0 0,-1 1-1 0 0,0-1 1 0 0,1 0 0 0 0,-1 0 0 0 0,0 1-1 0 0,0-1 1 0 0,1 0 0 0 0,-1 1 0 0 0,0-1 0 0 0,0 1-1 0 0,0-1 1 0 0,0 1 0 0 0,0-1 0 0 0,0 1-1 0 0,0 0 1 0 0,0-1 0 0 0,-1 1 0 0 0,-1-1 74 0 0,0 1 0 0 0,0-1 0 0 0,0 1 0 0 0,0 0 1 0 0,0 0-1 0 0,0 0 0 0 0,0 0 0 0 0,0 1 0 0 0,0-1 0 0 0,0 1 1 0 0,0-1-1 0 0,0 1 0 0 0,0 0 0 0 0,-4 3 0 0 0,2-1-88 0 0,0 0-1 0 0,0 1 0 0 0,0 0 1 0 0,1 0-1 0 0,-1 1 0 0 0,1-1 1 0 0,0 1-1 0 0,0 0 0 0 0,1 0 1 0 0,-1 0-1 0 0,1 0 0 0 0,0 1 1 0 0,1-1-1 0 0,-1 1 0 0 0,1 0 1 0 0,0 0-1 0 0,1 0 0 0 0,-1 0 1 0 0,1 0-1 0 0,1 0 1 0 0,-1 0-1 0 0,1 8 0 0 0,11 122-78 0 0,-6-104 42 0 0,-2-1-1 0 0,-1 0 0 0 0,-1 1 1 0 0,-7 56-1 0 0,-2-47-80 0 0,-1-1 0 0 0,-2-1 0 0 0,-25 58 0 0 0,27-77-188 0 0,-1 0 0 0 0,-19 27 0 0 0,25-41 272 0 0,0 0 1 0 0,-1-1 0 0 0,0 1 0 0 0,0-1 0 0 0,0 0 0 0 0,0 0-1 0 0,-1 0 1 0 0,0-1 0 0 0,0 0 0 0 0,0 0 0 0 0,-9 4 0 0 0,9-6-2 0 0,0-1 1 0 0,1 0 0 0 0,-1 0 0 0 0,0-1-1 0 0,0 1 1 0 0,0-1 0 0 0,1 0 0 0 0,-1-1-1 0 0,0 0 1 0 0,0 0 0 0 0,1 0 0 0 0,-1 0-1 0 0,-9-5 1 0 0,-7-2-939 0 0,-41-24 0 0 0,60 30 808 0 0,-23-13-3274 0 0,-24-19-1 0 0,14 5-2831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7.898"/>
    </inkml:context>
    <inkml:brush xml:id="br0">
      <inkml:brushProperty name="width" value="0.05" units="cm"/>
      <inkml:brushProperty name="height" value="0.05" units="cm"/>
      <inkml:brushProperty name="color" value="#FFFFFF"/>
    </inkml:brush>
  </inkml:definitions>
  <inkml:trace contextRef="#ctx0" brushRef="#br0">197 373 7344 0 0,'0'0'165'0'0,"0"0"22"0"0,0 0 9 0 0,0 0 61 0 0,5-18 1290 0 0,-4 12-1374 0 0,1-1 1 0 0,-1 0-1 0 0,0 0 1 0 0,0 1-1 0 0,0-1 1 0 0,-1-8-1 0 0,1-11 154 0 0,0 8 455 0 0,-1 0 0 0 0,-2-28 1 0 0,-1-6 1001 0 0,3 47-1630 0 0,-1 0 1 0 0,0 0 0 0 0,0 0-1 0 0,0 0 1 0 0,-1 0 0 0 0,0 0 0 0 0,1 0-1 0 0,-2 1 1 0 0,-2-7 0 0 0,-29-39 871 0 0,33 48-984 0 0,-1-1-2 0 0,0 1-1 0 0,-1-1 0 0 0,1 0 0 0 0,0 1 1 0 0,-1 0-1 0 0,0 0 0 0 0,1 0 0 0 0,-1 0 1 0 0,0 0-1 0 0,0 0 0 0 0,0 1 0 0 0,0-1 1 0 0,0 1-1 0 0,-7-2 0 0 0,8 3-30 0 0,0 0-1 0 0,-1-1 1 0 0,1 1 0 0 0,0 0-1 0 0,0 0 1 0 0,-1 1-1 0 0,1-1 1 0 0,0 0 0 0 0,0 1-1 0 0,-1-1 1 0 0,1 1-1 0 0,0 0 1 0 0,0 0 0 0 0,0 0-1 0 0,0 0 1 0 0,0 0-1 0 0,0 0 1 0 0,0 1 0 0 0,0-1-1 0 0,0 0 1 0 0,1 1-1 0 0,-3 2 1 0 0,0 0-2 0 0,-1 1 1 0 0,1 0-1 0 0,0 0 0 0 0,1 0 1 0 0,-1 0-1 0 0,1 1 0 0 0,0 0 1 0 0,0-1-1 0 0,1 1 0 0 0,0 0 1 0 0,0 0-1 0 0,0 0 0 0 0,1 1 1 0 0,0-1-1 0 0,-1 8 0 0 0,1-5-6 0 0,-4 27 15 0 0,2-1 0 0 0,1 1 0 0 0,2 0 0 0 0,4 36-1 0 0,-3-61-48 0 0,1 0-1 0 0,1-1 1 0 0,-1 1-1 0 0,2-1 1 0 0,5 15-1 0 0,-8-24 28 0 0,0 1 0 0 0,0 0-1 0 0,-1-1 1 0 0,1 1 0 0 0,0-1-1 0 0,0 0 1 0 0,0 1 0 0 0,0-1-1 0 0,1 0 1 0 0,-1 0 0 0 0,0 0-1 0 0,1 0 1 0 0,-1 0 0 0 0,0 0-1 0 0,1 0 1 0 0,-1 0 0 0 0,1 0-1 0 0,-1 0 1 0 0,1-1 0 0 0,0 1-1 0 0,-1-1 1 0 0,1 1 0 0 0,0-1-1 0 0,-1 0 1 0 0,1 0 0 0 0,0 0-1 0 0,-1 0 1 0 0,1 0 0 0 0,0 0-1 0 0,0 0 1 0 0,-1 0 0 0 0,1-1-1 0 0,0 1 1 0 0,-1 0 0 0 0,1-1-1 0 0,-1 0 1 0 0,1 1 0 0 0,-1-1-1 0 0,1 0 1 0 0,-1 0 0 0 0,1 0-1 0 0,1-2 1 0 0,7-3-52 0 0,0 0 0 0 0,0-1 0 0 0,-1 0 0 0 0,0-1 0 0 0,-1 0 0 0 0,0 0 0 0 0,0-1 0 0 0,-1 0 0 0 0,0 0 0 0 0,0-1 0 0 0,8-15 0 0 0,-15 23-117 0 0,11-1 1145 0 0,-5 6-850 0 0,1 0 0 0 0,-1 1 0 0 0,0 0 1 0 0,0 0-1 0 0,-1 0 0 0 0,1 1 0 0 0,-1 0 0 0 0,0 0 1 0 0,0 0-1 0 0,8 12 0 0 0,1 4 434 0 0,20 41 0 0 0,-31-57-549 0 0,-2-3-3 0 0,0 1 0 0 0,0-1 0 0 0,-1 1 0 0 0,1-1 0 0 0,0 1 0 0 0,-1 0 0 0 0,1-1 0 0 0,-1 1 0 0 0,0 0 0 0 0,0-1 0 0 0,0 1 0 0 0,-1 4 0 0 0,3 1 460 0 0,0-5-1835 0 0,-2 1-5657 0 0,0-4 1381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8.536"/>
    </inkml:context>
    <inkml:brush xml:id="br0">
      <inkml:brushProperty name="width" value="0.05" units="cm"/>
      <inkml:brushProperty name="height" value="0.05" units="cm"/>
      <inkml:brushProperty name="color" value="#FFFFFF"/>
    </inkml:brush>
  </inkml:definitions>
  <inkml:trace contextRef="#ctx0" brushRef="#br0">1 13 9152 0 0,'1'23'976'0'0,"21"291"3518"0"0,-17-175-2580 0 0,-6 24-475 0 0,-2-59-895 0 0,-9-132-610 0 0,8 11 40 0 0,0 0 0 0 0,2-1 0 0 0,0 0-1 0 0,1 1 1 0 0,2-29 0 0 0,-1 13 7 0 0,7-161-48 0 0,-3 157 54 0 0,1 1 1 0 0,2 0-1 0 0,14-46 0 0 0,-12 56 13 0 0,17-46 0 0 0,-23 65 0 0 0,1-1 0 0 0,0 1 0 0 0,0 0 0 0 0,1 0 0 0 0,0 0 0 0 0,12-11 0 0 0,-15 16 36 0 0,-1 0-1 0 0,1 1 0 0 0,0-1 0 0 0,0 1 0 0 0,1-1 1 0 0,-1 1-1 0 0,0 0 0 0 0,0 0 0 0 0,0 0 0 0 0,1 0 0 0 0,-1 1 1 0 0,1-1-1 0 0,-1 0 0 0 0,1 1 0 0 0,-1 0 0 0 0,1 0 1 0 0,-1-1-1 0 0,1 1 0 0 0,-1 1 0 0 0,1-1 0 0 0,-1 0 0 0 0,0 1 1 0 0,1-1-1 0 0,-1 1 0 0 0,1 0 0 0 0,-1 0 0 0 0,0 0 1 0 0,4 2-1 0 0,1 1 111 0 0,0 0 0 0 0,0 1 1 0 0,-1 1-1 0 0,1-1 0 0 0,-1 1 0 0 0,-1 0 1 0 0,8 9-1 0 0,-11-11-55 0 0,1 0 0 0 0,-1 1 1 0 0,0-1-1 0 0,0 1 0 0 0,0 0 0 0 0,0 0 0 0 0,1 8 0 0 0,3 10 211 0 0,-4-15-233 0 0,0 0 1 0 0,0 1-1 0 0,-1-1 1 0 0,0 0-1 0 0,-1 1 1 0 0,0 13-1 0 0,1 22 87 0 0,0-35-134 0 0,-1 0-1 0 0,-1 0 0 0 0,1 0 1 0 0,-1 0-1 0 0,-1 0 1 0 0,1 0-1 0 0,-2 0 0 0 0,1 0 1 0 0,-1 0-1 0 0,-6 11 0 0 0,7-15-9 0 0,-1-1 0 0 0,1 1 0 0 0,-1-1 0 0 0,0 0-1 0 0,0 0 1 0 0,0 0 0 0 0,0 0 0 0 0,-1 0-1 0 0,0-1 1 0 0,1 0 0 0 0,-1 1 0 0 0,-1-1 0 0 0,1-1-1 0 0,0 1 1 0 0,-1-1 0 0 0,1 0 0 0 0,-1 0 0 0 0,0 0-1 0 0,0 0 1 0 0,-9 1 0 0 0,9-3-15 0 0,0 0 1 0 0,0 0-1 0 0,0 0 1 0 0,0-1 0 0 0,0 0-1 0 0,0 0 1 0 0,0 0-1 0 0,0-1 1 0 0,0 1-1 0 0,1-1 1 0 0,-1 0-1 0 0,1-1 1 0 0,-1 1-1 0 0,1-1 1 0 0,-5-3-1 0 0,3 1-187 0 0,0 0 0 0 0,0-1 0 0 0,0 1 0 0 0,0-1 0 0 0,1-1 1 0 0,0 1-1 0 0,0-1 0 0 0,-5-10 0 0 0,7 5-1034 0 0,2-1-3683 0 0,1 0-1391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8.988"/>
    </inkml:context>
    <inkml:brush xml:id="br0">
      <inkml:brushProperty name="width" value="0.05" units="cm"/>
      <inkml:brushProperty name="height" value="0.05" units="cm"/>
      <inkml:brushProperty name="color" value="#FFFFFF"/>
    </inkml:brush>
  </inkml:definitions>
  <inkml:trace contextRef="#ctx0" brushRef="#br0">279 415 9216 0 0,'-2'-32'929'0'0,"-1"0"1"0"0,-1 0-1 0 0,-2 0 1 0 0,-1 1-1 0 0,-19-53 1 0 0,14 48 205 0 0,9 25-714 0 0,0 0 0 0 0,0 0 0 0 0,-2 0-1 0 0,1 0 1 0 0,-1 1 0 0 0,-1 0 0 0 0,0 0-1 0 0,0 0 1 0 0,-1 1 0 0 0,-10-12 0 0 0,16 20-369 0 0,0 0 0 0 0,0 0 0 0 0,-1 0 0 0 0,1 0 0 0 0,0 1 0 0 0,0-1 0 0 0,-1 0 0 0 0,1 1 0 0 0,-1-1 0 0 0,1 1 0 0 0,0-1 0 0 0,-1 1 0 0 0,1-1 0 0 0,-1 1 0 0 0,1 0 0 0 0,-1 0 0 0 0,1 0 1 0 0,-1 0-1 0 0,1 0 0 0 0,-1 0 0 0 0,-1 1 0 0 0,0-1-3 0 0,1 1 0 0 0,-1 1 1 0 0,0-1-1 0 0,1 0 0 0 0,-1 0 1 0 0,1 1-1 0 0,-1 0 1 0 0,1-1-1 0 0,0 1 0 0 0,-3 3 1 0 0,-1 2 11 0 0,0 0-1 0 0,0 0 1 0 0,1 0 0 0 0,0 1 0 0 0,1 0 0 0 0,-5 11 0 0 0,1-2-37 0 0,0 1-9 0 0,1 0 0 0 0,1 1-1 0 0,0 0 1 0 0,1 0 0 0 0,-3 27-1 0 0,7-37-15 0 0,0 6-16 0 0,0 0 0 0 0,1 0 0 0 0,3 21-1 0 0,-2-31 13 0 0,0 0 0 0 0,0 0 0 0 0,0-1 0 0 0,1 1-1 0 0,0-1 1 0 0,0 1 0 0 0,0-1 0 0 0,1 0 0 0 0,-1 1-1 0 0,1-2 1 0 0,0 1 0 0 0,0 0 0 0 0,0 0 0 0 0,6 4-1 0 0,12 11 34 0 0,-13-11-62 0 0,0 0 0 0 0,1 0-1 0 0,0-1 1 0 0,16 10 0 0 0,-23-16 66 0 0,0 0 0 0 0,1 0 0 0 0,-1 0 0 0 0,0 0-1 0 0,0-1 1 0 0,0 1 0 0 0,1-1 0 0 0,-1 1 0 0 0,0-1 0 0 0,1 0 0 0 0,-1 0 0 0 0,0 0 0 0 0,1 0-1 0 0,-1 0 1 0 0,0 0 0 0 0,1-1 0 0 0,-1 1 0 0 0,0-1 0 0 0,0 1 0 0 0,1-1 0 0 0,-1 0-1 0 0,0 0 1 0 0,0 0 0 0 0,0 0 0 0 0,0-1 0 0 0,0 1 0 0 0,0 0 0 0 0,1-3 0 0 0,-2 4-40 0 0,4-5-98 0 0,1 0 0 0 0,-1 0 1 0 0,-1 0-1 0 0,1-1 0 0 0,-1 1 1 0 0,0-1-1 0 0,6-12 0 0 0,-9 18-52 0 0,0 0 0 0 0,1 0 0 0 0,-1 0 0 0 0,0 0 0 0 0,0 0-1 0 0,0 0 1 0 0,0 0 0 0 0,0 0 0 0 0,0 1 0 0 0,0-1 0 0 0,0 1 0 0 0,0-1-1 0 0,0 0 1 0 0,0 1 0 0 0,0 0 0 0 0,1 0 0 0 0,0 0-1003 0 0,6 2-5729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9.378"/>
    </inkml:context>
    <inkml:brush xml:id="br0">
      <inkml:brushProperty name="width" value="0.05" units="cm"/>
      <inkml:brushProperty name="height" value="0.05" units="cm"/>
      <inkml:brushProperty name="color" value="#FFFFFF"/>
    </inkml:brush>
  </inkml:definitions>
  <inkml:trace contextRef="#ctx0" brushRef="#br0">183 63 10336 0 0,'0'-3'185'0'0,"0"1"0"0"0,-1-1 1 0 0,1 0-1 0 0,-1 1 0 0 0,1-1 1 0 0,-1 0-1 0 0,0 1 0 0 0,0-1 1 0 0,0 1-1 0 0,0 0 0 0 0,-1-1 0 0 0,1 1 1 0 0,-1 0-1 0 0,1 0 0 0 0,-1 0 1 0 0,0 0-1 0 0,0 0 0 0 0,0 0 1 0 0,0 0-1 0 0,0 0 0 0 0,0 1 1 0 0,0-1-1 0 0,-1 1 0 0 0,1 0 1 0 0,0 0-1 0 0,-1 0 0 0 0,1 0 1 0 0,-5-1-1 0 0,4 1 32 0 0,0 0 1 0 0,0 1-1 0 0,0-1 0 0 0,0 1 1 0 0,0 0-1 0 0,-1 0 0 0 0,1 0 1 0 0,0 0-1 0 0,0 0 0 0 0,0 1 1 0 0,0 0-1 0 0,0-1 0 0 0,0 1 1 0 0,0 0-1 0 0,0 1 0 0 0,0-1 1 0 0,0 0-1 0 0,1 1 0 0 0,-1-1 1 0 0,0 1-1 0 0,1 0 0 0 0,-1 0 1 0 0,1 0-1 0 0,0 0 0 0 0,-3 3 1 0 0,0 4-11 0 0,0 0 1 0 0,0 1 0 0 0,0-1 0 0 0,2 1-1 0 0,-1 0 1 0 0,1 0 0 0 0,0 1 0 0 0,1-1-1 0 0,-2 21 1 0 0,-5 21-167 0 0,5-35-41 0 0,2 1 0 0 0,0 0 0 0 0,1 0 0 0 0,1 23 0 0 0,1-11 0 0 0,-1-25 1 0 0,0-1-1 0 0,1 0 0 0 0,-1 0 0 0 0,1 0 0 0 0,0 0 1 0 0,0 1-1 0 0,1-1 0 0 0,-1-1 0 0 0,1 1 0 0 0,0 0 1 0 0,0 0-1 0 0,0-1 0 0 0,1 1 0 0 0,-1-1 0 0 0,1 1 1 0 0,6 5-1 0 0,-8-8-26 0 0,1 1 0 0 0,1 0 0 0 0,-1-1 0 0 0,0 0 0 0 0,0 1 0 0 0,1-1 0 0 0,-1 0 0 0 0,0 0 0 0 0,1 0 0 0 0,-1-1 1 0 0,1 1-1 0 0,-1-1 0 0 0,1 1 0 0 0,-1-1 0 0 0,1 0 0 0 0,0 0 0 0 0,-1 0 0 0 0,1 0 0 0 0,-1 0 0 0 0,1-1 0 0 0,-1 1 0 0 0,1-1 0 0 0,-1 0 0 0 0,1 1 0 0 0,-1-1 0 0 0,1 0 0 0 0,-1-1 1 0 0,0 1-1 0 0,3-2 0 0 0,21-15-1020 0 0,-8 3-4741 0 0,-6 2-1045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49.830"/>
    </inkml:context>
    <inkml:brush xml:id="br0">
      <inkml:brushProperty name="width" value="0.05" units="cm"/>
      <inkml:brushProperty name="height" value="0.05" units="cm"/>
      <inkml:brushProperty name="color" value="#FFFFFF"/>
    </inkml:brush>
  </inkml:definitions>
  <inkml:trace contextRef="#ctx0" brushRef="#br0">3 1 10136 0 0,'1'21'1080'0'0,"3"7"2448"0"0,1 44 0 0 0,-11 80-771 0 0,1-64-2329 0 0,5-75-354 0 0,-2 338 597 0 0,3-340-832 0 0,0 0 0 0 0,0-1 1 0 0,1 1-1 0 0,4 13 0 0 0,-5-23-222 0 0,-1-1-59 0 0,1-1-246 0 0,5-10 203 0 0,-1-1 1 0 0,0 1 0 0 0,-1-1-1 0 0,0 0 1 0 0,-1 0 0 0 0,0 0 0 0 0,2-21-1 0 0,2-11 69 0 0,4-10 290 0 0,17-60 466 0 0,-24 101-117 0 0,1 0 0 0 0,0 0 0 0 0,1 1 0 0 0,1-1 0 0 0,0 2 0 0 0,13-18 0 0 0,-19 28-219 0 0,0 0 1 0 0,-1 0-1 0 0,1-1 0 0 0,0 1 1 0 0,0 0-1 0 0,-1-1 1 0 0,1 1-1 0 0,-1-1 1 0 0,1 1-1 0 0,-1-1 0 0 0,1 1 1 0 0,-1-1-1 0 0,0 1 1 0 0,0-1-1 0 0,0 1 0 0 0,0-1 1 0 0,0-1-1 0 0,0 3 2 0 0,0-1 36 0 0,1 1 0 0 0,-1 0 0 0 0,0 0 0 0 0,1-1 0 0 0,-1 1 0 0 0,1 0 0 0 0,-1 0 0 0 0,1 0 0 0 0,-1 0 0 0 0,0 0-1 0 0,1-1 1 0 0,-1 1 0 0 0,1 0 0 0 0,-1 0 0 0 0,1 0 0 0 0,-1 0 0 0 0,1 0 0 0 0,-1 0 0 0 0,1 1 0 0 0,-1-1 0 0 0,1 0 0 0 0,-1 0 0 0 0,0 0 0 0 0,1 0 0 0 0,-1 0 0 0 0,1 1-1 0 0,-1-1 1 0 0,0 0 0 0 0,1 1 0 0 0,14 5 548 0 0,-10-1-432 0 0,0 1 1 0 0,0-1-1 0 0,0 2 0 0 0,-1-1 0 0 0,0 0 0 0 0,0 1 1 0 0,0 0-1 0 0,3 11 0 0 0,19 63 466 0 0,-22-66-508 0 0,44 193-55 0 0,-48-205-78 0 0,1 0-1 0 0,0 0 1 0 0,0 0-1 0 0,1 0 0 0 0,-1 0 1 0 0,1-1-1 0 0,-1 1 1 0 0,1 0-1 0 0,2 2 0 0 0,-4-6-83 0 0,1 1 0 0 0,0 0 0 0 0,0 0-1 0 0,-1 0 1 0 0,1-1 0 0 0,0 1-1 0 0,0 0 1 0 0,-1-1 0 0 0,1 1 0 0 0,0 0-1 0 0,-1-1 1 0 0,1 1 0 0 0,-1-1 0 0 0,1 1-1 0 0,0-1 1 0 0,-1 0 0 0 0,1 1 0 0 0,-1-1-1 0 0,0 1 1 0 0,1-2 0 0 0,14-23-2178 0 0,-2-3-4027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50.285"/>
    </inkml:context>
    <inkml:brush xml:id="br0">
      <inkml:brushProperty name="width" value="0.05" units="cm"/>
      <inkml:brushProperty name="height" value="0.05" units="cm"/>
      <inkml:brushProperty name="color" value="#FFFFFF"/>
    </inkml:brush>
  </inkml:definitions>
  <inkml:trace contextRef="#ctx0" brushRef="#br0">19 395 5064 0 0,'0'0'389'0'0,"4"10"1756"0"0,-3-8-1435 0 0,1 0 0 0 0,-1 0-1 0 0,1 0 1 0 0,0 0-1 0 0,0 0 1 0 0,0 0 0 0 0,0 0-1 0 0,0-1 1 0 0,0 1-1 0 0,0-1 1 0 0,1 0 0 0 0,-1 0-1 0 0,5 2 1 0 0,-4-2-274 0 0,0 0 0 0 0,1-1 1 0 0,-1 1-1 0 0,1-1 0 0 0,-1 0 0 0 0,1 0 0 0 0,0 0 1 0 0,-1 0-1 0 0,5-1 0 0 0,5-3-66 0 0,-1 0 0 0 0,1 0 0 0 0,-1-1 0 0 0,17-9 0 0 0,-23 11-133 0 0,-2 1-238 0 0,0 0 0 0 0,-1 0 0 0 0,1 0 0 0 0,0 0 0 0 0,-1 0 0 0 0,0-1 0 0 0,0 1 1 0 0,1-1-1 0 0,-1 0 0 0 0,-1 0 0 0 0,1 0 0 0 0,0 0 0 0 0,-1-1 0 0 0,0 1 0 0 0,0-1 0 0 0,0 1 0 0 0,0-1 0 0 0,0 0 0 0 0,-1 0 0 0 0,0 0 0 0 0,1 0 1 0 0,-1-5-1 0 0,2-5 81 0 0,-1 1 1 0 0,-1-1-1 0 0,0 0 1 0 0,-1 0-1 0 0,0 1 1 0 0,-1-1-1 0 0,-6-26 1 0 0,2 23-74 0 0,3 4 4 0 0,-2 1 0 0 0,1 1 0 0 0,-2-1 0 0 0,1 0 1 0 0,-2 1-1 0 0,-12-21 0 0 0,17 31-11 0 0,-5-8 23 0 0,0 1-1 0 0,-1 0 1 0 0,0 0 0 0 0,0 1 0 0 0,-9-8-1 0 0,14 14-22 0 0,1 0 0 0 0,-1 0-1 0 0,1 0 1 0 0,-1 0-1 0 0,1 0 1 0 0,-1 0-1 0 0,0 0 1 0 0,0 1 0 0 0,1-1-1 0 0,-1 1 1 0 0,0-1-1 0 0,0 1 1 0 0,0 0-1 0 0,0-1 1 0 0,0 1 0 0 0,1 0-1 0 0,-1 0 1 0 0,0 1-1 0 0,0-1 1 0 0,0 0 0 0 0,0 1-1 0 0,0-1 1 0 0,1 1-1 0 0,-1-1 1 0 0,0 1-1 0 0,0 0 1 0 0,1 0 0 0 0,-1-1-1 0 0,0 1 1 0 0,1 1-1 0 0,-1-1 1 0 0,1 0 0 0 0,-1 0-1 0 0,1 0 1 0 0,-2 3-1 0 0,-4 4-73 0 0,1 1 0 0 0,-1 0-1 0 0,2 1 1 0 0,-1-1 0 0 0,1 1 0 0 0,1 0-1 0 0,0 0 1 0 0,0 1 0 0 0,-2 10-1 0 0,-2 14-210 0 0,-4 50 0 0 0,10-65 272 0 0,1 0 0 0 0,0 1 0 0 0,2-1 0 0 0,1 0 1 0 0,0 0-1 0 0,2 0 0 0 0,0-1 0 0 0,1 1 0 0 0,1-1 0 0 0,0 0 0 0 0,15 27 0 0 0,-19-41-7 0 0,1 0-1 0 0,0 0 1 0 0,0 0-1 0 0,1-1 1 0 0,-1 1-1 0 0,1-1 1 0 0,0 0-1 0 0,0 0 1 0 0,1-1-1 0 0,-1 1 1 0 0,1-1-1 0 0,0 0 1 0 0,0 0-1 0 0,0 0 1 0 0,0-1-1 0 0,0 0 1 0 0,1 0-1 0 0,7 2 1 0 0,16-2-2677 0 0,-13-4-4680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58.640"/>
    </inkml:context>
    <inkml:brush xml:id="br0">
      <inkml:brushProperty name="width" value="0.05" units="cm"/>
      <inkml:brushProperty name="height" value="0.05" units="cm"/>
      <inkml:brushProperty name="color" value="#FFFFFF"/>
    </inkml:brush>
  </inkml:definitions>
  <inkml:trace contextRef="#ctx0" brushRef="#br0">377 68 10136 0 0,'0'0'230'0'0,"-1"-14"548"0"0,-1 11-760 0 0,0-1 0 0 0,-1 1 0 0 0,0-1 0 0 0,0 1 0 0 0,0 0 0 0 0,0 0 0 0 0,0 0 0 0 0,-1 0 0 0 0,1 1 0 0 0,-1-1 1 0 0,0 1-1 0 0,0 0 0 0 0,1 0 0 0 0,-1 0 0 0 0,-1 1 0 0 0,1 0 0 0 0,0-1 0 0 0,-5 0 0 0 0,-8 0 712 0 0,0 0-1 0 0,0 1 1 0 0,-23 1-1 0 0,20 0 202 0 0,15 0-636 0 0,0 1 0 0 0,0 0 0 0 0,0 0 1 0 0,0 0-1 0 0,1 0 0 0 0,-1 1 1 0 0,0 0-1 0 0,1 0 0 0 0,-1 0 1 0 0,-5 4-1 0 0,-41 32 775 0 0,43-31-1021 0 0,0 1-18 0 0,0 1-1 0 0,0 0 1 0 0,1 0-1 0 0,0 0 1 0 0,1 1 0 0 0,0 0-1 0 0,0 1 1 0 0,-5 14-1 0 0,9-18-58 0 0,0 0 0 0 0,0 1 0 0 0,0-1 0 0 0,1 1 0 0 0,0-1-1 0 0,1 1 1 0 0,-1 0 0 0 0,1-1 0 0 0,1 1 0 0 0,0 0 0 0 0,0-1 0 0 0,0 1 0 0 0,1-1 0 0 0,0 0 0 0 0,1 1-1 0 0,-1-1 1 0 0,7 11 0 0 0,-5-10 16 0 0,1 0 0 0 0,0 0 0 0 0,1-1 0 0 0,0 0 0 0 0,0 0 0 0 0,0 0 0 0 0,1-1 0 0 0,0 0 1 0 0,1 0-1 0 0,-1-1 0 0 0,1 1 0 0 0,0-2 0 0 0,0 1 0 0 0,11 3 0 0 0,2 0 145 0 0,-1-1 0 0 0,29 6 0 0 0,-41-12-81 0 0,1 0 1 0 0,-1 0-1 0 0,0 0 0 0 0,1-1 0 0 0,-1 0 0 0 0,1-1 0 0 0,-1 0 1 0 0,1 0-1 0 0,9-3 0 0 0,-13 2-21 0 0,-1-1 0 0 0,1 1-1 0 0,-1-1 1 0 0,1 0 0 0 0,-1 0 0 0 0,0 0 0 0 0,0-1-1 0 0,0 1 1 0 0,0-1 0 0 0,-1 0 0 0 0,0 0-1 0 0,0-1 1 0 0,0 1 0 0 0,0-1 0 0 0,0 1 0 0 0,3-10-1 0 0,1-4 52 0 0,-1 0-1 0 0,0 0 1 0 0,4-25-1 0 0,9-48-122 0 0,-17 80-231 0 0,-1 1 0 0 0,0-1 0 0 0,-1 0-1 0 0,-1 0 1 0 0,1 1 0 0 0,-2-1 0 0 0,1 1 0 0 0,-6-19 0 0 0,0 5-1726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59.095"/>
    </inkml:context>
    <inkml:brush xml:id="br0">
      <inkml:brushProperty name="width" value="0.05" units="cm"/>
      <inkml:brushProperty name="height" value="0.05" units="cm"/>
      <inkml:brushProperty name="color" value="#FFFFFF"/>
    </inkml:brush>
  </inkml:definitions>
  <inkml:trace contextRef="#ctx0" brushRef="#br0">346 182 7368 0 0,'0'0'333'0'0,"7"-19"134"0"0,-7 15-221 0 0,0-1 1 0 0,-1 1-1 0 0,1-1 0 0 0,-1 1 1 0 0,0 0-1 0 0,-1-1 0 0 0,1 1 1 0 0,-1 0-1 0 0,0 0 1 0 0,0 0-1 0 0,0 0 0 0 0,0 0 1 0 0,-1 0-1 0 0,0 1 1 0 0,0-1-1 0 0,0 1 0 0 0,0 0 1 0 0,-6-5-1 0 0,-5-2 1563 0 0,-1-1 0 0 0,0 2 0 0 0,-24-11 0 0 0,-1-1-425 0 0,35 19-1355 0 0,1 0 1 0 0,-1 0 0 0 0,1 1 0 0 0,-1-1 0 0 0,0 1-1 0 0,0 1 1 0 0,0-1 0 0 0,0 0 0 0 0,1 1 0 0 0,-1 0-1 0 0,0 1 1 0 0,0-1 0 0 0,0 1 0 0 0,-8 1-1 0 0,8 0 11 0 0,-1-1 0 0 0,0 1 0 0 0,1 0 0 0 0,-1 0-1 0 0,1 1 1 0 0,0-1 0 0 0,0 1 0 0 0,0 0-1 0 0,0 1 1 0 0,0-1 0 0 0,-6 7 0 0 0,6-3-59 0 0,0-1 0 0 0,1 1 0 0 0,0 0 0 0 0,1 0 0 0 0,-1 0 0 0 0,1 1 0 0 0,0-1 0 0 0,1 1 0 0 0,0 0 0 0 0,0-1-1 0 0,1 1 1 0 0,0 0 0 0 0,0 0 0 0 0,1 0 0 0 0,0 0 0 0 0,0 0 0 0 0,1 0 0 0 0,0 0 0 0 0,0 0 0 0 0,3 8 0 0 0,0-4-6 0 0,-1 1-1 0 0,2-1 0 0 0,0 1 0 0 0,0-2 0 0 0,1 1 0 0 0,1 0 1 0 0,0-1-1 0 0,0-1 0 0 0,1 1 0 0 0,0-1 0 0 0,16 14 0 0 0,-18-19 69 0 0,1 0 0 0 0,-1-1 1 0 0,1 0-1 0 0,0 0 0 0 0,0 0 0 0 0,0-1 0 0 0,0 0 0 0 0,1-1 0 0 0,-1 0 0 0 0,1 0 0 0 0,0 0 0 0 0,-1-1 0 0 0,9 0 0 0 0,-10 0-8 0 0,0-1 0 0 0,1 0-1 0 0,-1-1 1 0 0,0 1 0 0 0,0-1-1 0 0,0-1 1 0 0,0 1-1 0 0,0-1 1 0 0,0 0 0 0 0,0 0-1 0 0,-1-1 1 0 0,1 1 0 0 0,-1-1-1 0 0,0-1 1 0 0,0 1 0 0 0,0-1-1 0 0,6-4 1 0 0,-3-2-38 0 0,0 1-1 0 0,0-1 1 0 0,-1-1-1 0 0,0 1 1 0 0,-1-1 0 0 0,-1 0-1 0 0,8-18 1 0 0,22-90-426 0 0,-16 46-2063 0 0,-11 44-4734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59.583"/>
    </inkml:context>
    <inkml:brush xml:id="br0">
      <inkml:brushProperty name="width" value="0.05" units="cm"/>
      <inkml:brushProperty name="height" value="0.05" units="cm"/>
      <inkml:brushProperty name="color" value="#FFFFFF"/>
    </inkml:brush>
  </inkml:definitions>
  <inkml:trace contextRef="#ctx0" brushRef="#br0">629 295 5064 0 0,'0'0'389'0'0,"-1"0"-273"0"0,0-1 0 0 0,0 1 0 0 0,0 0 1 0 0,0-1-1 0 0,0 1 0 0 0,0-1 0 0 0,0 1 0 0 0,0-1 0 0 0,1 1 0 0 0,-1-1 0 0 0,0 0 0 0 0,-1-1 0 0 0,-3-7 1926 0 0,-1 0 0 0 0,-12-15-1 0 0,11 16-1282 0 0,0-1 1 0 0,-10-18-1 0 0,15 23-682 0 0,-4-10 293 0 0,-1 1 1 0 0,-1-1-1 0 0,0 1 0 0 0,0 1 0 0 0,-16-18 0 0 0,15 21-115 0 0,2 2 60 0 0,0 0 1 0 0,0 0-1 0 0,-1 0 1 0 0,0 1-1 0 0,0 0 0 0 0,0 1 1 0 0,-1-1-1 0 0,-13-5 1 0 0,1 3 626 0 0,-42-10 0 0 0,54 17-799 0 0,0 0-1 0 0,-1 0 1 0 0,0 0 0 0 0,1 1 0 0 0,-1 1 0 0 0,1 0-1 0 0,-11 2 1 0 0,7-1-106 0 0,0 2-1 0 0,0-1 1 0 0,0 2-1 0 0,0-1 1 0 0,1 2-1 0 0,0 0 1 0 0,0 0-1 0 0,-13 10 0 0 0,17-10-71 0 0,1 0-1 0 0,0 1 0 0 0,1-1 1 0 0,-1 1-1 0 0,1 1 0 0 0,1-1 1 0 0,-1 1-1 0 0,2 0 0 0 0,-1 0 0 0 0,1 1 1 0 0,0-1-1 0 0,-5 16 0 0 0,3-1-67 0 0,0 0 0 0 0,1 0-1 0 0,1 1 1 0 0,2-1 0 0 0,0 1-1 0 0,1-1 1 0 0,2 1 0 0 0,0 0-1 0 0,2-1 1 0 0,0 1 0 0 0,8 25-1 0 0,-7-38 91 0 0,0 1 0 0 0,1-1 0 0 0,0 0 0 0 0,1 0 0 0 0,0-1 0 0 0,1 0 0 0 0,0 0 0 0 0,1 0 0 0 0,0-1 0 0 0,0 0 0 0 0,1 0 0 0 0,0-1 0 0 0,0 0 0 0 0,1-1 0 0 0,0 0 0 0 0,1-1 0 0 0,-1 0 0 0 0,1 0 0 0 0,0-1 0 0 0,1-1 0 0 0,-1 0 0 0 0,1 0-1 0 0,0-1 1 0 0,0-1 0 0 0,0 0 0 0 0,13 1 0 0 0,-21-3 10 0 0,0 0-1 0 0,-1-1 0 0 0,1 1 0 0 0,0-1 0 0 0,-1 0 1 0 0,1 0-1 0 0,0 0 0 0 0,-1 0 0 0 0,0 0 1 0 0,1-1-1 0 0,-1 0 0 0 0,0 0 0 0 0,0 0 1 0 0,0 0-1 0 0,4-4 0 0 0,-2 2-11 0 0,-1 0-1 0 0,0-1 1 0 0,-1 0 0 0 0,1 0 0 0 0,-1 0-1 0 0,0 0 1 0 0,0-1 0 0 0,3-9-1 0 0,-1-1-25 0 0,-1-1-1 0 0,0 0 0 0 0,-1 0 1 0 0,-1 0-1 0 0,0-30 0 0 0,10-225-3171 0 0,-8 241 1045 0 0,1 1-3866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2:59.930"/>
    </inkml:context>
    <inkml:brush xml:id="br0">
      <inkml:brushProperty name="width" value="0.05" units="cm"/>
      <inkml:brushProperty name="height" value="0.05" units="cm"/>
      <inkml:brushProperty name="color" value="#FFFFFF"/>
    </inkml:brush>
  </inkml:definitions>
  <inkml:trace contextRef="#ctx0" brushRef="#br0">383 1 5984 0 0,'0'0'273'0'0,"0"0"-5"0"0,0 0 212 0 0,0 0 1524 0 0,0 0 681 0 0,-1 3 2582 0 0,-2 10-3706 0 0,-8 20-51 0 0,-21 67 572 0 0,-67 137 1 0 0,82-207-1777 0 0,-36 47 0 0 0,33-50-192 0 0,2 0 0 0 0,-18 34 0 0 0,-46 89-791 0 0,73-132-300 0 0,8-11-6066 0 0,1-7-51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0.855"/>
    </inkml:context>
    <inkml:brush xml:id="br0">
      <inkml:brushProperty name="width" value="0.05" units="cm"/>
      <inkml:brushProperty name="height" value="0.05" units="cm"/>
      <inkml:brushProperty name="color" value="#FFFFFF"/>
    </inkml:brush>
  </inkml:definitions>
  <inkml:trace contextRef="#ctx0" brushRef="#br0">1 1 16959 0 0,'15'11'1296'0'0,"-12"-6"-1241"0"0,0 0-1 0 0,-1 1 1 0 0,1-1-1 0 0,-1 0 1 0 0,-1 1-1 0 0,1-1 1 0 0,-1 1-1 0 0,0-1 0 0 0,0 1 1 0 0,-1 0-1 0 0,0 0 1 0 0,0 6-1 0 0,1 1 242 0 0,0 16 243 0 0,9 200 1237 0 0,-7-10-1159 0 0,-8 95-2758 0 0,5-292 898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35.469"/>
    </inkml:context>
    <inkml:brush xml:id="br0">
      <inkml:brushProperty name="width" value="0.05" units="cm"/>
      <inkml:brushProperty name="height" value="0.05" units="cm"/>
      <inkml:brushProperty name="color" value="#FFFFFF"/>
    </inkml:brush>
  </inkml:definitions>
  <inkml:trace contextRef="#ctx0" brushRef="#br0">4526 0 3224 0 0,'0'0'409'0'0,"0"0"510"0"0,0 0 222 0 0,0 0 47 0 0,0 0-45 0 0,-5 19 2706 0 0,0-11-3543 0 0,0-1 0 0 0,-1 0 0 0 0,1 0 0 0 0,-2-1 0 0 0,1 1 0 0 0,-1-1 0 0 0,0-1 0 0 0,0 1 0 0 0,-8 3 0 0 0,-3 4 54 0 0,-255 186 1674 0 0,223-159-1750 0 0,-10 8 88 0 0,-136 77 560 0 0,-201 147 24 0 0,-259 299-372 0 0,580-498-526 0 0,-98 100-41 0 0,18-3 8 0 0,-127 143 3 0 0,160-173-25 0 0,-124 156-18 0 0,-76 196-43 0 0,274-416 56 0 0,-71 148 2 0 0,63-112 0 0 0,-196 418 0 0 0,241-504 0 0 0,-154 326 0 0 0,44-94 0 0 0,23-44 0 0 0,-67 165 180 0 0,-1 1 0 0 0,157-362-179 0 0,-142 309 45 0 0,140-289-254 0 0,2 0 0 0 0,2 0 0 0 0,-5 52 0 0 0,11-76-65 0 0,1-1 1 0 0,1 0-1 0 0,1 1 1 0 0,0-1-1 0 0,5 24 0 0 0,6 6-5279 0 0,-1-22-2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37.221"/>
    </inkml:context>
    <inkml:brush xml:id="br0">
      <inkml:brushProperty name="width" value="0.05" units="cm"/>
      <inkml:brushProperty name="height" value="0.05" units="cm"/>
      <inkml:brushProperty name="color" value="#FFFFFF"/>
    </inkml:brush>
  </inkml:definitions>
  <inkml:trace contextRef="#ctx0" brushRef="#br0">0 174 4144 0 0,'1'0'240'0'0,"-1"-1"1"0"0,1 1-1 0 0,-1 0 1 0 0,1 0-1 0 0,-1 0 1 0 0,1 0-1 0 0,-1 0 0 0 0,1-1 1 0 0,-1 1-1 0 0,1 0 1 0 0,-1 0-1 0 0,1-1 1 0 0,-1 1-1 0 0,1 0 1 0 0,-1-1-1 0 0,1 1 1 0 0,-1-1-1 0 0,0 1 0 0 0,1 0 1 0 0,-1-1-1 0 0,0 1 1 0 0,1-1-1 0 0,-1 1 1 0 0,0-1-1 0 0,0 1 1 0 0,1-1-1 0 0,-1 0 1 0 0,4-21 47 0 0,-1 7 211 0 0,-4-6-75 0 0,1 19-368 0 0,0 0 0 0 0,-1-1 1 0 0,1 1-1 0 0,0-1 0 0 0,0 1 0 0 0,0-1 1 0 0,0 1-1 0 0,1 0 0 0 0,0-5 0 0 0,1 2 34 0 0,0 1 0 0 0,1-1 0 0 0,-1 1 0 0 0,1-1 0 0 0,-1 1 0 0 0,1 0 0 0 0,1 0 0 0 0,-1 1-1 0 0,0-1 1 0 0,1 1 0 0 0,0 0 0 0 0,0-1 0 0 0,0 2 0 0 0,0-1 0 0 0,0 0 0 0 0,1 1 0 0 0,-1 0 0 0 0,1 0 0 0 0,-1 0-1 0 0,1 0 1 0 0,0 1 0 0 0,6-1 0 0 0,1 0 30 0 0,0 0 0 0 0,0 1 1 0 0,0 1-1 0 0,0 0 0 0 0,0 1 0 0 0,0 0 0 0 0,0 1 0 0 0,16 4 1 0 0,10 7 231 0 0,-37-12-331 0 0,0 0-1 0 0,0 1 1 0 0,0-1 0 0 0,0 0 0 0 0,-1 1 0 0 0,1-1 0 0 0,0 0 0 0 0,-1 1 0 0 0,1-1 0 0 0,-1 1 0 0 0,1 2 0 0 0,0 0 57 0 0,0 0-29 0 0,0-1 0 0 0,0 1 1 0 0,-1-1-1 0 0,1 1 0 0 0,-1 0 1 0 0,0-1-1 0 0,0 1 0 0 0,0-1 1 0 0,0 1-1 0 0,0 0 0 0 0,-3 5 1 0 0,-14 40 160 0 0,5-19-326 0 0,-3 3-383 0 0,0 0-1 0 0,-3-1 1 0 0,-30 44-1 0 0,42-67 405 0 0,-9 14-31 0 0,7-13 43 0 0,1 0 0 0 0,0 1 0 0 0,0 1 0 0 0,1-1 0 0 0,1 1 1 0 0,-7 20-1 0 0,12-31 85 0 0,0-1 0 0 0,0 1 1 0 0,0-1-1 0 0,-1 1 0 0 0,1-1 1 0 0,0 1-1 0 0,0-1 1 0 0,0 1-1 0 0,0-1 0 0 0,0 1 1 0 0,0-1-1 0 0,1 1 1 0 0,-1-1-1 0 0,0 1 0 0 0,0-1 1 0 0,0 1-1 0 0,0-1 0 0 0,1 1 1 0 0,-1-1-1 0 0,0 1 1 0 0,0-1-1 0 0,1 0 0 0 0,-1 1 1 0 0,0-1-1 0 0,1 1 1 0 0,-1-1-1 0 0,0 0 0 0 0,1 1 1 0 0,-1-1-1 0 0,1 0 0 0 0,-1 0 1 0 0,1 1-1 0 0,-1-1 1 0 0,0 0-1 0 0,1 0 0 0 0,-1 1 1 0 0,1-1-1 0 0,-1 0 1 0 0,1 0-1 0 0,-1 0 0 0 0,1 0 1 0 0,-1 0-1 0 0,1 0 0 0 0,0 0 1 0 0,-1 0-1 0 0,1 0 1 0 0,-1 0-1 0 0,1 0 0 0 0,-1 0 1 0 0,1 0-1 0 0,0-1 1 0 0,-1 1 10 0 0,12-2 124 0 0,-1 0 0 0 0,0-1 1 0 0,0-1-1 0 0,0 1 0 0 0,0-2 0 0 0,12-6 0 0 0,-10 5 10 0 0,44-16 359 0 0,0 2 0 0 0,67-13 0 0 0,-121 32-975 0 0,-1 0 0 0 0,1 0 0 0 0,-1 0 0 0 0,0 0 1 0 0,0 0-1 0 0,0-1 0 0 0,0 1 0 0 0,0 0 0 0 0,3-3 0 0 0,3-3-4868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38.102"/>
    </inkml:context>
    <inkml:brush xml:id="br0">
      <inkml:brushProperty name="width" value="0.05" units="cm"/>
      <inkml:brushProperty name="height" value="0.05" units="cm"/>
      <inkml:brushProperty name="color" value="#FFFFFF"/>
    </inkml:brush>
  </inkml:definitions>
  <inkml:trace contextRef="#ctx0" brushRef="#br0">1 53 10136 0 0,'0'0'464'0'0,"0"0"-10"0"0,0 0-180 0 0,0 0 330 0 0,0 0 178 0 0,18-9 2336 0 0,-4 1-2450 0 0,1 2 1 0 0,20-8-1 0 0,-17 7-266 0 0,-11 5-310 0 0,-1 0 0 0 0,1 1-1 0 0,0-1 1 0 0,0 1-1 0 0,0 1 1 0 0,0-1-1 0 0,14 2 1 0 0,51 10 335 0 0,-27-3-280 0 0,-33-6-112 0 0,0 0 0 0 0,0 1 1 0 0,0 0-1 0 0,0 1 0 0 0,-1 1 0 0 0,1 0 0 0 0,-1 0 0 0 0,0 1 0 0 0,0 1 1 0 0,13 9-1 0 0,-19-12-18 0 0,0 4 4 0 0,8 15 191 0 0,-13-22-202 0 0,1 0-1 0 0,0 1 1 0 0,-1-1-1 0 0,1 0 0 0 0,0 0 1 0 0,-1 0-1 0 0,0 0 0 0 0,1 0 1 0 0,-1 1-1 0 0,0-1 1 0 0,0 0-1 0 0,1 0 0 0 0,-1 1 1 0 0,0-1-1 0 0,0 0 0 0 0,0 0 1 0 0,0 1-1 0 0,-1-1 1 0 0,1 0-1 0 0,0 0 0 0 0,-1 1 1 0 0,1-1-1 0 0,0 0 0 0 0,-1 0 1 0 0,0 2-1 0 0,-1-1 7 0 0,0 0 0 0 0,-1 0 1 0 0,1 0-1 0 0,0 0 0 0 0,-1 0 0 0 0,1-1 0 0 0,-1 1 0 0 0,-2 1 0 0 0,-12 8 7 0 0,-50 33 25 0 0,65-42-108 0 0,2-1 0 0 0,0 6 48 0 0,-2 1 23 0 0,-8 26 256 0 0,10-31-259 0 0,-1 0 0 0 0,0 1 0 0 0,0-1 0 0 0,0 0 0 0 0,0 0 0 0 0,0 1 0 0 0,-1-1 0 0 0,1 0 0 0 0,-1 0 0 0 0,0 0 0 0 0,-4 4 1 0 0,5-5-5 0 0,-1-1 0 0 0,1 0 0 0 0,0 1 0 0 0,0-1 0 0 0,0 1 0 0 0,1-1 1 0 0,-1 1-1 0 0,0-1 0 0 0,1 1 0 0 0,-1 0 0 0 0,0 2 0 0 0,-7 11 50 0 0,-9 39-44 0 0,16-53-12 0 0,1 2-4 0 0,0 0-1 0 0,0 0 0 0 0,-1-1 1 0 0,2 1-1 0 0,-1 0 1 0 0,0-1-1 0 0,0 1 0 0 0,1 0 1 0 0,0-1-1 0 0,-1 1 0 0 0,1 0 1 0 0,0-1-1 0 0,0 1 1 0 0,2 2-1 0 0,22-28-60 0 0,-9 3 161 0 0,-12 14-32 0 0,0 0 0 0 0,1 0-1 0 0,-1 1 1 0 0,2-1 0 0 0,-1 1 0 0 0,0 1 0 0 0,1-1 0 0 0,0 1-1 0 0,8-5 1 0 0,-4 5 11 0 0,1 0 0 0 0,-1 0-1 0 0,15-2 1 0 0,-15 4 4 0 0,-1 0 1 0 0,1-1-1 0 0,15-7 0 0 0,14-5 149 0 0,-34 14-235 0 0,1-1-1 0 0,-1 0 1 0 0,1 0-1 0 0,-1 0 1 0 0,0-1 0 0 0,0 0-1 0 0,0 0 1 0 0,0 0 0 0 0,0 0-1 0 0,4-5 1 0 0,-4 4-310 0 0,-1-1 1 0 0,0 0-1 0 0,0 0 0 0 0,0 0 1 0 0,0 0-1 0 0,-1-1 0 0 0,0 1 1 0 0,3-7-1 0 0,-6-14-792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38.972"/>
    </inkml:context>
    <inkml:brush xml:id="br0">
      <inkml:brushProperty name="width" value="0.05" units="cm"/>
      <inkml:brushProperty name="height" value="0.05" units="cm"/>
      <inkml:brushProperty name="color" value="#FFFFFF"/>
    </inkml:brush>
  </inkml:definitions>
  <inkml:trace contextRef="#ctx0" brushRef="#br0">1 0 8576 0 0,'0'0'396'0'0,"0"0"-12"0"0,0 0-122 0 0,0 0 390 0 0,0 0 202 0 0,0 0 39 0 0,5 18 1338 0 0,1 34 113 0 0,-3-25-1790 0 0,0 0 0 0 0,13 43 0 0 0,0-18-310 0 0,14 43-153 0 0,13 23 77 0 0,27 63-3060 0 0,-65-170 1491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39.358"/>
    </inkml:context>
    <inkml:brush xml:id="br0">
      <inkml:brushProperty name="width" value="0.05" units="cm"/>
      <inkml:brushProperty name="height" value="0.05" units="cm"/>
      <inkml:brushProperty name="color" value="#FFFFFF"/>
    </inkml:brush>
  </inkml:definitions>
  <inkml:trace contextRef="#ctx0" brushRef="#br0">1 103 9184 0 0,'0'0'421'0'0,"0"0"-12"0"0,0 0-173 0 0,0 0 250 0 0,0 0 139 0 0,0 0 23 0 0,0 0 3 0 0,5-6 2389 0 0,34-5-1318 0 0,48-7 1 0 0,-13 3-1658 0 0,-23-2-929 0 0,-3-8-3509 0 0,-31 15 2688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39.699"/>
    </inkml:context>
    <inkml:brush xml:id="br0">
      <inkml:brushProperty name="width" value="0.05" units="cm"/>
      <inkml:brushProperty name="height" value="0.05" units="cm"/>
      <inkml:brushProperty name="color" value="#FFFFFF"/>
    </inkml:brush>
  </inkml:definitions>
  <inkml:trace contextRef="#ctx0" brushRef="#br0">16 41 4144 0 0,'0'21'440'0'0,"0"-10"920"0"0,0-1-1 0 0,1 1 1 0 0,0-1 0 0 0,5 19-1 0 0,-1-7-336 0 0,5 36 0 0 0,0 2-534 0 0,18 97-470 0 0,-27-152-37 0 0,5 14-39 0 0,2-26-102 0 0,-8 4 129 0 0,1-1 0 0 0,-1 0-1 0 0,1 0 1 0 0,-1 0 0 0 0,0 0-1 0 0,-1 1 1 0 0,1-1 0 0 0,-1 0 0 0 0,1 0-1 0 0,-1 0 1 0 0,-2-4 0 0 0,-1-9-53 0 0,1-13 57 0 0,-2 0 1 0 0,-1 1 0 0 0,-2-1 0 0 0,0 2 0 0 0,-18-39 0 0 0,21 58 146 0 0,1-1-1 0 0,0 0 1 0 0,0 0 0 0 0,-3-16 0 0 0,6 22-59 0 0,0-1 1 0 0,1 0 0 0 0,-1 0 0 0 0,1 1 0 0 0,0-1-1 0 0,0 0 1 0 0,1 0 0 0 0,-1 0 0 0 0,1 1 0 0 0,0-1-1 0 0,0 0 1 0 0,3-5 0 0 0,-3 7 39 0 0,1 1 0 0 0,0-1 1 0 0,0 1-1 0 0,0 0 0 0 0,0-1 0 0 0,0 1 1 0 0,0 0-1 0 0,1 0 0 0 0,-1 1 0 0 0,1-1 1 0 0,-1 0-1 0 0,6-2 0 0 0,-6 4 397 0 0,26-3 887 0 0,-25 3-1266 0 0,1 0 0 0 0,-1 0-1 0 0,1 0 1 0 0,0 0-1 0 0,-1 0 1 0 0,1 1-1 0 0,0 0 1 0 0,-1 0-1 0 0,1 0 1 0 0,3 1 0 0 0,31 10 208 0 0,-24-9-1710 0 0,-3-3-84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0.078"/>
    </inkml:context>
    <inkml:brush xml:id="br0">
      <inkml:brushProperty name="width" value="0.05" units="cm"/>
      <inkml:brushProperty name="height" value="0.05" units="cm"/>
      <inkml:brushProperty name="color" value="#FFFFFF"/>
    </inkml:brush>
  </inkml:definitions>
  <inkml:trace contextRef="#ctx0" brushRef="#br0">5 3 3224 0 0,'-2'97'6541'0'0,"0"-43"-5122"0"0,2-1 0 0 0,11 91 0 0 0,-9-134-1381 0 0,0 5-12 0 0,1 1-1 0 0,1-1 1 0 0,6 16 0 0 0,-9-29-30 0 0,0 1 1 0 0,-1-1 0 0 0,1 0 0 0 0,1 1 0 0 0,-1-1 0 0 0,0 0 0 0 0,1 0 0 0 0,-1 0-1 0 0,1 1 1 0 0,-1-2 0 0 0,1 1 0 0 0,0 0 0 0 0,0 0 0 0 0,0-1 0 0 0,0 1 0 0 0,0-1-1 0 0,0 1 1 0 0,0-1 0 0 0,1 0 0 0 0,-1 0 0 0 0,0 0 0 0 0,1 0 0 0 0,-1 0 0 0 0,1 0-1 0 0,-1-1 1 0 0,3 1 0 0 0,-1-2-7 0 0,-1 1-1 0 0,1-1 0 0 0,-1 0 1 0 0,0 0-1 0 0,0 0 0 0 0,1 0 0 0 0,-1-1 1 0 0,0 1-1 0 0,0-1 0 0 0,0 0 1 0 0,-1 0-1 0 0,1 0 0 0 0,0 0 1 0 0,-1 0-1 0 0,1-1 0 0 0,-1 1 1 0 0,3-4-1 0 0,5-7 8 0 0,-1 0 1 0 0,10-17-1 0 0,-16 25 9 0 0,16-24 44 0 0,-14 22-33 0 0,0 0-1 0 0,0-1 1 0 0,0 0 0 0 0,-1 1-1 0 0,-1-2 1 0 0,1 1 0 0 0,2-11 0 0 0,35-163 1259 0 0,-36 162-1012 0 0,-4 17-208 0 0,0 1-1 0 0,0-1 0 0 0,0 0 1 0 0,-1 1-1 0 0,1-1 1 0 0,-1 0-1 0 0,0 0 1 0 0,1 1-1 0 0,-1-1 0 0 0,-1 0 1 0 0,1 0-1 0 0,0 0 1 0 0,-1 1-1 0 0,0-4 0 0 0,-1-12 373 0 0,3 17-377 0 0,-1 0 1 0 0,0 0-1 0 0,0 0 0 0 0,0 0 0 0 0,0 0 0 0 0,0-1 1 0 0,0 1-1 0 0,0 0 0 0 0,-1 0 0 0 0,1 0 1 0 0,0 0-1 0 0,-1 0 0 0 0,1 0 0 0 0,0 0 0 0 0,-1 0 1 0 0,0 0-1 0 0,1 0 0 0 0,-1 0 0 0 0,0-1 0 0 0,0 1 184 0 0,1 1-19 0 0,0 0-7 0 0,0 0 1 0 0,1 62-172 0 0,2-1 0 0 0,2 0 0 0 0,27 113 0 0 0,-26-154-1437 0 0,15 34 1 0 0,-6-21-4542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0.525"/>
    </inkml:context>
    <inkml:brush xml:id="br0">
      <inkml:brushProperty name="width" value="0.05" units="cm"/>
      <inkml:brushProperty name="height" value="0.05" units="cm"/>
      <inkml:brushProperty name="color" value="#FFFFFF"/>
    </inkml:brush>
  </inkml:definitions>
  <inkml:trace contextRef="#ctx0" brushRef="#br0">226 75 6448 0 0,'0'0'297'0'0,"0"0"-9"0"0,-5-7-177 0 0,2 2 462 0 0,-1 0 0 0 0,0 0 1 0 0,0 0-1 0 0,0 0 0 0 0,0 1 0 0 0,-1 0 0 0 0,0-1 1 0 0,0 2-1 0 0,0-1 0 0 0,-1 1 0 0 0,1 0 1 0 0,-1 0-1 0 0,1 0 0 0 0,-1 1 0 0 0,0 0 1 0 0,0 0-1 0 0,-9-2 0 0 0,12 4-478 0 0,1 0-1 0 0,-1 0 1 0 0,0 0-1 0 0,1 0 1 0 0,-1 0-1 0 0,1 1 1 0 0,-1-1-1 0 0,1 1 1 0 0,-1 0-1 0 0,1 0 1 0 0,-1 0-1 0 0,1 0 1 0 0,0 0-1 0 0,-1 0 1 0 0,1 0-1 0 0,-2 3 1 0 0,-2 0 13 0 0,0 1 1 0 0,1 0 0 0 0,0 1 0 0 0,-6 7 0 0 0,9-10-99 0 0,0 0 0 0 0,1 1 0 0 0,-1-1 0 0 0,0 1 1 0 0,1 0-1 0 0,0-1 0 0 0,0 1 0 0 0,0 0 0 0 0,1 0 0 0 0,-1-1 1 0 0,1 1-1 0 0,0 0 0 0 0,0 0 0 0 0,0 0 0 0 0,1 6 0 0 0,1-5-24 0 0,0 0-1 0 0,1 0 0 0 0,-1-1 0 0 0,1 1 1 0 0,0-1-1 0 0,0 1 0 0 0,0-1 0 0 0,1 0 0 0 0,-1 0 1 0 0,1-1-1 0 0,6 6 0 0 0,10 8-50 0 0,4 8-5 0 0,47 36 0 0 0,-46-41 64 0 0,-1 0 0 0 0,32 37 0 0 0,-54-55 16 0 0,0 1 0 0 0,0 0 0 0 0,0-1 0 0 0,0 1 0 0 0,0 0-1 0 0,0 0 1 0 0,-1 0 0 0 0,2 5 0 0 0,-3-6 5 0 0,1 1-1 0 0,-1-1 1 0 0,0 0 0 0 0,0 0 0 0 0,0 0 0 0 0,-1 0 0 0 0,1 0-1 0 0,0 0 1 0 0,-1 0 0 0 0,0 0 0 0 0,1 0 0 0 0,-1 0-1 0 0,0 0 1 0 0,-1 3 0 0 0,0-3 9 0 0,1 1 0 0 0,-1-1 0 0 0,1 1 0 0 0,-1-1 0 0 0,0 0 0 0 0,0 0 0 0 0,0 1 0 0 0,0-1 0 0 0,0-1 0 0 0,0 1 0 0 0,-1 0 0 0 0,1 0 0 0 0,-1-1 0 0 0,1 0 0 0 0,-1 1 0 0 0,1-1 1 0 0,-5 1-1 0 0,2-1 11 0 0,-1 0 1 0 0,1 0 0 0 0,0 0-1 0 0,-1-1 1 0 0,1 0 0 0 0,-1 0 0 0 0,1-1-1 0 0,-10-1 1 0 0,-3-3-73 0 0,-1 0 1 0 0,1-1-1 0 0,0-2 0 0 0,-22-11 1 0 0,32 15-256 0 0,1 1-1 0 0,0-1 1 0 0,0 0 0 0 0,0-1 0 0 0,1 0-1 0 0,-1 0 1 0 0,1 0 0 0 0,0-1 0 0 0,1 0 0 0 0,0 0-1 0 0,-9-13 1 0 0,5 5-5802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0.902"/>
    </inkml:context>
    <inkml:brush xml:id="br0">
      <inkml:brushProperty name="width" value="0.05" units="cm"/>
      <inkml:brushProperty name="height" value="0.05" units="cm"/>
      <inkml:brushProperty name="color" value="#FFFFFF"/>
    </inkml:brush>
  </inkml:definitions>
  <inkml:trace contextRef="#ctx0" brushRef="#br0">7 0 12816 0 0,'0'0'586'0'0,"0"0"-15"0"0,0 22-214 0 0,0 70 3361 0 0,-7 126-2727 0 0,7-177-944 0 0,7 56 0 0 0,-2-39-111 0 0,-2-41-330 0 0,0 1 0 0 0,1-1 0 0 0,1 0 0 0 0,0-1 0 0 0,16 32 0 0 0,-14-37-841 0 0,1-3-11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1.294"/>
    </inkml:context>
    <inkml:brush xml:id="br0">
      <inkml:brushProperty name="width" value="0.05" units="cm"/>
      <inkml:brushProperty name="height" value="0.05" units="cm"/>
      <inkml:brushProperty name="color" value="#FFFFFF"/>
    </inkml:brush>
  </inkml:definitions>
  <inkml:trace contextRef="#ctx0" brushRef="#br0">0 95 14568 0 0,'0'0'330'0'0,"0"0"45"0"0,0 0 20 0 0,0 0-38 0 0,0 0-142 0 0,1-1 25 0 0,-1 0 1 0 0,1 0-1 0 0,0 0 1 0 0,0 0 0 0 0,-1 1-1 0 0,1-1 1 0 0,0 0-1 0 0,0 0 1 0 0,0 1 0 0 0,0-1-1 0 0,0 1 1 0 0,2-1-1 0 0,8 0 16 0 0,0 1 0 0 0,0 0 0 0 0,0 1-1 0 0,1 1 1 0 0,14 3 0 0 0,12 1 81 0 0,-28-5-368 0 0,0-1-1 0 0,-1 0 0 0 0,1 0 0 0 0,0-2 0 0 0,0 1 1 0 0,-1-1-1 0 0,1 0 0 0 0,-1-1 0 0 0,1 0 1 0 0,-1 0-1 0 0,0-1 0 0 0,-1-1 0 0 0,1 1 0 0 0,8-7 1 0 0,-6 4-1035 0 0,-1-1-1 0 0,0 0 1 0 0,11-12 0 0 0,-9 5-5072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1.215"/>
    </inkml:context>
    <inkml:brush xml:id="br0">
      <inkml:brushProperty name="width" value="0.05" units="cm"/>
      <inkml:brushProperty name="height" value="0.05" units="cm"/>
      <inkml:brushProperty name="color" value="#FFFFFF"/>
    </inkml:brush>
  </inkml:definitions>
  <inkml:trace contextRef="#ctx0" brushRef="#br0">20 293 9216 0 0,'-1'5'70'0'0,"1"-1"1"0"0,0 1-1 0 0,0 0 1 0 0,0 0-1 0 0,0 0 0 0 0,1 0 1 0 0,0-1-1 0 0,2 8 1 0 0,-3-10 115 0 0,1 0 0 0 0,0 0 0 0 0,0 0 0 0 0,-1 0 0 0 0,1 0 0 0 0,1 0 0 0 0,-1 0-1 0 0,0 0 1 0 0,0 0 0 0 0,1 0 0 0 0,-1-1 0 0 0,1 1 0 0 0,0 0 0 0 0,-1-1 0 0 0,1 0 0 0 0,0 1 0 0 0,0-1 0 0 0,0 0 0 0 0,4 2 0 0 0,-2-2 892 0 0,16 5 1950 0 0,-18-6-2979 0 0,0 1 1 0 0,1-1-1 0 0,-1 0 0 0 0,0 0 1 0 0,0 0-1 0 0,0 0 0 0 0,1 0 1 0 0,-1 0-1 0 0,0-1 1 0 0,0 1-1 0 0,0-1 0 0 0,0 1 1 0 0,0-1-1 0 0,0 0 0 0 0,0 0 1 0 0,0 0-1 0 0,0 0 0 0 0,0 0 1 0 0,3-3-1 0 0,6-6 12 0 0,-1-1 0 0 0,0-1 0 0 0,0 0 0 0 0,-1 0 0 0 0,-1 0 0 0 0,0-1 0 0 0,0-1 0 0 0,-2 1-1 0 0,10-27 1 0 0,-12 28-58 0 0,0 0 0 0 0,-1 0 0 0 0,3-20 0 0 0,-6 26 17 0 0,0 1 0 0 0,0-1 0 0 0,0 1 0 0 0,0-1 0 0 0,-1 1 0 0 0,0-1 0 0 0,0 1 0 0 0,-1 0 0 0 0,1-1 0 0 0,-6-8 0 0 0,4 6-7 0 0,-1 1-1 0 0,0 0 0 0 0,-1 1 1 0 0,0-1-1 0 0,0 1 0 0 0,0 0 1 0 0,-12-10-1 0 0,14 13 22 0 0,-1 0-1 0 0,-1 0 1 0 0,1 1 0 0 0,0 0 0 0 0,-1-1-1 0 0,1 1 1 0 0,-1 1 0 0 0,0-1-1 0 0,1 1 1 0 0,-1 0 0 0 0,0 0 0 0 0,0 0-1 0 0,-9 0 1 0 0,11 2 31 0 0,0-1 0 0 0,0 1 1 0 0,0 0-1 0 0,0 0 0 0 0,0 0 0 0 0,0 0 0 0 0,0 0 1 0 0,0 1-1 0 0,1-1 0 0 0,-1 1 0 0 0,1 0 0 0 0,-1 0 1 0 0,1 0-1 0 0,0 0 0 0 0,0 0 0 0 0,0 1 0 0 0,0-1 1 0 0,0 1-1 0 0,-2 3 0 0 0,-3 5 36 0 0,0 0 0 0 0,1 1 0 0 0,-6 15 0 0 0,8-14-76 0 0,0 0-1 0 0,1 1 1 0 0,0-1-1 0 0,1 1 1 0 0,0 23 0 0 0,5 70 76 0 0,0-81-120 0 0,1-1 0 0 0,1 0 0 0 0,2 0 0 0 0,14 38-1 0 0,-16-51-72 0 0,1 0-1 0 0,0 0 1 0 0,14 19-1 0 0,-16-26-104 0 0,0 1 0 0 0,0-1 0 0 0,0 0-1 0 0,1-1 1 0 0,0 1 0 0 0,0-1 0 0 0,0 0-1 0 0,1 0 1 0 0,8 4 0 0 0,-10-7-265 0 0,-1 0 1 0 0,1 0-1 0 0,0-1 1 0 0,0 1-1 0 0,7-1 0 0 0,-2 0-5721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1.639"/>
    </inkml:context>
    <inkml:brush xml:id="br0">
      <inkml:brushProperty name="width" value="0.05" units="cm"/>
      <inkml:brushProperty name="height" value="0.05" units="cm"/>
      <inkml:brushProperty name="color" value="#FFFFFF"/>
    </inkml:brush>
  </inkml:definitions>
  <inkml:trace contextRef="#ctx0" brushRef="#br0">1 134 7832 0 0,'0'11'319'0'0,"1"0"1"0"0,0-1 0 0 0,0 1-1 0 0,1 0 1 0 0,5 15-1 0 0,-6-21-173 0 0,1-1-1 0 0,0 1 0 0 0,0 0 1 0 0,1-1-1 0 0,-1 0 0 0 0,1 1 1 0 0,0-1-1 0 0,0 0 0 0 0,1-1 0 0 0,-1 1 1 0 0,1 0-1 0 0,0-1 0 0 0,8 6 1 0 0,-6-5-106 0 0,1 0 1 0 0,0 0 0 0 0,0-1 0 0 0,11 5 0 0 0,-14-7-38 0 0,0-1 1 0 0,-1 1-1 0 0,1-1 1 0 0,0 1-1 0 0,0-1 0 0 0,-1 0 1 0 0,1-1-1 0 0,0 1 1 0 0,-1-1-1 0 0,1 1 1 0 0,6-3-1 0 0,-6 2 42 0 0,1-1 0 0 0,-1 1 1 0 0,0-1-1 0 0,-1 0 0 0 0,1 0 0 0 0,0 0 0 0 0,0 0 1 0 0,-1-1-1 0 0,0 1 0 0 0,1-1 0 0 0,3-4 0 0 0,-5 4 46 0 0,0 1-1 0 0,-1-1 1 0 0,0 1-1 0 0,1-1 1 0 0,-1 0-1 0 0,0 1 1 0 0,0-1-1 0 0,-1 0 1 0 0,1 0-1 0 0,0 0 0 0 0,-1 0 1 0 0,0 0-1 0 0,0 0 1 0 0,1 1-1 0 0,-2-1 1 0 0,1 0-1 0 0,0 0 1 0 0,-2-4-1 0 0,-1-10 199 0 0,-1 0-1 0 0,-1 1 1 0 0,0-1-1 0 0,-12-22 1 0 0,13 30-178 0 0,-1 0 1 0 0,0 0-1 0 0,-1 1 1 0 0,1 0-1 0 0,-2 0 1 0 0,1 1-1 0 0,-1 0 1 0 0,0 0-1 0 0,-11-8 0 0 0,15 13-2 0 0,0 0 0 0 0,0 0-1 0 0,0 0 1 0 0,-1 0-1 0 0,1 1 1 0 0,0-1 0 0 0,-1 1-1 0 0,1 0 1 0 0,-1 0-1 0 0,0 0 1 0 0,1 0 0 0 0,-5 0-1 0 0,5 2-44 0 0,1-1 0 0 0,0 0-1 0 0,-1 1 1 0 0,1-1-1 0 0,0 1 1 0 0,-1 0 0 0 0,1 0-1 0 0,0 0 1 0 0,0 0 0 0 0,0 0-1 0 0,0 0 1 0 0,0 1-1 0 0,0-1 1 0 0,0 1 0 0 0,0-1-1 0 0,1 1 1 0 0,-1 0 0 0 0,0 0-1 0 0,1-1 1 0 0,-2 4-1 0 0,0-1-37 0 0,1-1 0 0 0,-1 1-1 0 0,1 0 1 0 0,0 0 0 0 0,1 0-1 0 0,-1 1 1 0 0,1-1 0 0 0,-1 0-1 0 0,1 1 1 0 0,1-1 0 0 0,-1 1-1 0 0,0-1 1 0 0,1 1-1 0 0,0-1 1 0 0,0 1 0 0 0,2 7-1 0 0,1 22-111 0 0,2 0 0 0 0,2 0 0 0 0,1 0 0 0 0,2-1 0 0 0,1 0 0 0 0,1-1 0 0 0,19 35 0 0 0,-28-60 21 0 0,1-1-1 0 0,0 1 0 0 0,0-1 0 0 0,0 0 1 0 0,1-1-1 0 0,0 1 0 0 0,0-1 0 0 0,0 0 1 0 0,8 5-1 0 0,-11-8-68 0 0,0-1 1 0 0,0 0-1 0 0,0 0 0 0 0,0 0 1 0 0,1 0-1 0 0,-1 0 0 0 0,0 0 1 0 0,1-1-1 0 0,-1 1 1 0 0,0-1-1 0 0,1 1 0 0 0,-1-1 1 0 0,1 0-1 0 0,-1 0 1 0 0,1 0-1 0 0,-1 0 0 0 0,0-1 1 0 0,1 1-1 0 0,-1-1 0 0 0,0 1 1 0 0,1-1-1 0 0,-1 0 1 0 0,0 0-1 0 0,0 0 0 0 0,1 0 1 0 0,-1-1-1 0 0,0 1 0 0 0,0 0 1 0 0,0-1-1 0 0,3-3 1 0 0,7-7-1603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2.059"/>
    </inkml:context>
    <inkml:brush xml:id="br0">
      <inkml:brushProperty name="width" value="0.05" units="cm"/>
      <inkml:brushProperty name="height" value="0.05" units="cm"/>
      <inkml:brushProperty name="color" value="#FFFFFF"/>
    </inkml:brush>
  </inkml:definitions>
  <inkml:trace contextRef="#ctx0" brushRef="#br0">359 308 3224 0 0,'0'0'143'0'0,"-16"7"26"0"0,13-6 108 0 0,0-1-1 0 0,0 0 1 0 0,-1 0 0 0 0,1-1-1 0 0,0 1 1 0 0,0-1-1 0 0,0 1 1 0 0,0-1 0 0 0,0 0-1 0 0,0 0 1 0 0,0 0 0 0 0,0-1-1 0 0,0 1 1 0 0,0-1 0 0 0,-3-2-1 0 0,-16-10 1817 0 0,17 12-1892 0 0,1-1 0 0 0,-1 0 1 0 0,1 0-1 0 0,0 0 0 0 0,-4-5 0 0 0,0 1 80 0 0,0-1 0 0 0,0 1 0 0 0,-1 1-1 0 0,-13-9 1 0 0,21 15-154 0 0,0-1 0 0 0,0 0-1 0 0,0 1 1 0 0,0-1 0 0 0,0 1-1 0 0,0-1 1 0 0,0 1 0 0 0,0-1-1 0 0,0 1 1 0 0,0 0 0 0 0,0-1-1 0 0,0 1 1 0 0,0 0 0 0 0,0 0-1 0 0,0 0 1 0 0,0 0 0 0 0,-1 0-1 0 0,1 0 1 0 0,0 0 0 0 0,0 0-1 0 0,0 0 1 0 0,0 1 0 0 0,0-1-1 0 0,-2 1 1 0 0,1 0 170 0 0,2-1-45 0 0,-17 13 551 0 0,5-3-660 0 0,0 1 0 0 0,1 0 1 0 0,0 0-1 0 0,0 1 0 0 0,1 0 0 0 0,1 1 1 0 0,0 0-1 0 0,1 1 0 0 0,1-1 1 0 0,-8 18-1 0 0,12-20-156 0 0,0-1 1 0 0,1 1-1 0 0,-1 0 0 0 0,2 0 1 0 0,0-1-1 0 0,0 20 0 0 0,-2 20-113 0 0,1-34 84 0 0,1 1 1 0 0,0-1-1 0 0,1 1 1 0 0,0 0-1 0 0,1-1 0 0 0,4 19 1 0 0,-4-31 32 0 0,0 0 0 0 0,0 1 0 0 0,1-1 1 0 0,-1 0-1 0 0,1 0 0 0 0,0 0 0 0 0,0 0 0 0 0,0 0 1 0 0,1 0-1 0 0,-1 0 0 0 0,1-1 0 0 0,0 1 0 0 0,0-1 1 0 0,0 0-1 0 0,0 0 0 0 0,1 0 0 0 0,-1 0 0 0 0,1-1 0 0 0,0 1 1 0 0,0-1-1 0 0,0 0 0 0 0,0 0 0 0 0,0 0 0 0 0,0-1 1 0 0,0 0-1 0 0,1 1 0 0 0,-1-1 0 0 0,5 0 0 0 0,-4-1-9 0 0,0 0 1 0 0,-1 0-1 0 0,1-1 0 0 0,-1 1 0 0 0,1-1 0 0 0,-1 0 0 0 0,1 0 0 0 0,-1-1 0 0 0,1 1 0 0 0,-1-1 0 0 0,0 0 0 0 0,0 0 0 0 0,0-1 0 0 0,0 1 0 0 0,0-1 0 0 0,-1 0 0 0 0,1 1 0 0 0,-1-2 0 0 0,1 1 0 0 0,-1 0 0 0 0,0-1 0 0 0,-1 0 0 0 0,5-6 0 0 0,2-4-57 0 0,-1-1 0 0 0,0 0-1 0 0,-1 0 1 0 0,-1-1 0 0 0,5-19 0 0 0,2-14 308 0 0,-3-1 0 0 0,8-100 0 0 0,-14-102 3238 0 0,-4 171-1559 0 0,0 80-1544 0 0,0 1-10 0 0,0 0-46 0 0,0 0-22 0 0,-1 31 412 0 0,1-7-604 0 0,-7 269-384 0 0,7-212-533 0 0,3-2-1346 0 0,-3-43 307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2.699"/>
    </inkml:context>
    <inkml:brush xml:id="br0">
      <inkml:brushProperty name="width" value="0.05" units="cm"/>
      <inkml:brushProperty name="height" value="0.05" units="cm"/>
      <inkml:brushProperty name="color" value="#FFFFFF"/>
    </inkml:brush>
  </inkml:definitions>
  <inkml:trace contextRef="#ctx0" brushRef="#br0">238 10 5528 0 0,'-3'1'336'0'0,"0"1"0"0"0,-1-1 0 0 0,1 0 0 0 0,0 0 0 0 0,0-1 0 0 0,-1 1 0 0 0,1-1 0 0 0,-1 0 0 0 0,1 0 0 0 0,0 0 0 0 0,-1 0 0 0 0,1 0 0 0 0,0-1 0 0 0,-1 1 0 0 0,1-1 0 0 0,0 0 0 0 0,0 0 0 0 0,-6-3 0 0 0,4 2 18 0 0,0 0 0 0 0,0 1 0 0 0,0 0 1 0 0,0 0-1 0 0,0 0 0 0 0,-1 1 0 0 0,-7-1 0 0 0,8 2-215 0 0,0 0 0 0 0,0 0 1 0 0,0 0-1 0 0,1 0 0 0 0,-1 1 0 0 0,1 0 0 0 0,-1 0 1 0 0,1 0-1 0 0,-1 1 0 0 0,1-1 0 0 0,0 1 1 0 0,0 0-1 0 0,1 0 0 0 0,-1 1 0 0 0,0-1 0 0 0,1 1 1 0 0,0 0-1 0 0,-5 7 0 0 0,4-6-50 0 0,0-1 1 0 0,0 1-1 0 0,1 0 0 0 0,0 0 0 0 0,0 0 1 0 0,0 1-1 0 0,1-1 0 0 0,0 1 1 0 0,0-1-1 0 0,0 1 0 0 0,0 0 0 0 0,1-1 1 0 0,0 1-1 0 0,1 0 0 0 0,-1 0 0 0 0,1 0 1 0 0,0 0-1 0 0,0 0 0 0 0,1 0 1 0 0,0 0-1 0 0,2 6 0 0 0,-1-4-81 0 0,0 1 1 0 0,1-1-1 0 0,1 0 1 0 0,0 0-1 0 0,0 0 0 0 0,0 0 1 0 0,1-1-1 0 0,0 0 1 0 0,0 0-1 0 0,1 0 0 0 0,0-1 1 0 0,0 1-1 0 0,0-1 1 0 0,1-1-1 0 0,0 1 0 0 0,11 6 1 0 0,-2-4 2 0 0,0-1-1 0 0,0 0 1 0 0,1 0 0 0 0,-1-2 0 0 0,1 0 0 0 0,1-1 0 0 0,21 2-1 0 0,-26-3-12 0 0,-10-2 4 0 0,0-1-1 0 0,1 1 0 0 0,-1-1 0 0 0,0 0 0 0 0,1 0 1 0 0,-1 0-1 0 0,0 0 0 0 0,1 0 0 0 0,-1-1 0 0 0,0 0 1 0 0,1 0-1 0 0,-1 1 0 0 0,0-2 0 0 0,5-1 0 0 0,-6 2 75 0 0,-14-3 64 0 0,-77-38-5 0 0,70 33-380 0 0,16 7 119 0 0,-1 1 1 0 0,0-1 0 0 0,0 0-1 0 0,1 0 1 0 0,-1 0-1 0 0,1 0 1 0 0,-1 0 0 0 0,1-1-1 0 0,0 0 1 0 0,0 0-1 0 0,0 0 1 0 0,0 0 0 0 0,1 0-1 0 0,-1 0 1 0 0,1-1-1 0 0,0 1 1 0 0,-3-6-1 0 0,-2-13-5219 0 0,6 9 123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3.124"/>
    </inkml:context>
    <inkml:brush xml:id="br0">
      <inkml:brushProperty name="width" value="0.05" units="cm"/>
      <inkml:brushProperty name="height" value="0.05" units="cm"/>
      <inkml:brushProperty name="color" value="#FFFFFF"/>
    </inkml:brush>
  </inkml:definitions>
  <inkml:trace contextRef="#ctx0" brushRef="#br0">306 89 1840 0 0,'-15'-32'619'0'0,"12"29"-45"0"0,1-1 0 0 0,-1 1-1 0 0,0 0 1 0 0,0 0-1 0 0,0 0 1 0 0,0 0 0 0 0,-1 0-1 0 0,1 1 1 0 0,-1 0-1 0 0,1-1 1 0 0,-1 1 0 0 0,0 0-1 0 0,0 1 1 0 0,0-1-1 0 0,-8-1 1 0 0,2 0 187 0 0,-1 0 0 0 0,1 0 0 0 0,-1 2 0 0 0,0-1 0 0 0,0 1-1 0 0,1 1 1 0 0,-1 0 0 0 0,0 0 0 0 0,-18 4 0 0 0,24-2-649 0 0,0 1 0 0 0,-1 0 0 0 0,1 0-1 0 0,0 0 1 0 0,1 1 0 0 0,-1 0 0 0 0,1 0 0 0 0,-1 0-1 0 0,1 0 1 0 0,0 1 0 0 0,1 0 0 0 0,-1-1 0 0 0,1 1 0 0 0,-4 8-1 0 0,1 2-76 0 0,0 0 0 0 0,1 1-1 0 0,0 0 1 0 0,1 0-1 0 0,1 1 1 0 0,1-1-1 0 0,0 1 1 0 0,1-1-1 0 0,1 26 1 0 0,1-34-46 0 0,0 0 1 0 0,0 0-1 0 0,0-1 1 0 0,1 1-1 0 0,0 0 1 0 0,1-1-1 0 0,0 1 1 0 0,0-1-1 0 0,0 0 0 0 0,1 0 1 0 0,0 0-1 0 0,0 0 1 0 0,1-1-1 0 0,0 1 1 0 0,0-1-1 0 0,1-1 0 0 0,-1 1 1 0 0,1-1-1 0 0,0 0 1 0 0,1 0-1 0 0,11 7 1 0 0,-14-10-2 0 0,-1 0 1 0 0,0-1 0 0 0,1 1-1 0 0,0-1 1 0 0,-1 1 0 0 0,1-1 0 0 0,0 0-1 0 0,0-1 1 0 0,-1 1 0 0 0,1-1-1 0 0,0 1 1 0 0,0-1 0 0 0,0 0-1 0 0,0-1 1 0 0,0 1 0 0 0,-1-1-1 0 0,1 1 1 0 0,0-1 0 0 0,0 0-1 0 0,-1-1 1 0 0,1 1 0 0 0,-1-1 0 0 0,1 1-1 0 0,-1-1 1 0 0,1 0 0 0 0,-1 0-1 0 0,0-1 1 0 0,0 1 0 0 0,0-1-1 0 0,0 1 1 0 0,-1-1 0 0 0,4-4-1 0 0,-2 2 10 0 0,0-1 0 0 0,0 1 0 0 0,-1-1 0 0 0,1 0 0 0 0,-1 0 0 0 0,-1 0 0 0 0,1-1 0 0 0,-1 1 0 0 0,0 0 0 0 0,-1-1 0 0 0,1 0 0 0 0,-1 1 0 0 0,-1-1 0 0 0,1 0 0 0 0,-1 1 0 0 0,-1-11 0 0 0,-2-8-15 0 0,-1 1 0 0 0,-1 0 1 0 0,-9-27-1 0 0,-17-19-483 0 0,10 6-2016 0 0,18 48 1250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3.729"/>
    </inkml:context>
    <inkml:brush xml:id="br0">
      <inkml:brushProperty name="width" value="0.05" units="cm"/>
      <inkml:brushProperty name="height" value="0.05" units="cm"/>
      <inkml:brushProperty name="color" value="#FFFFFF"/>
    </inkml:brush>
  </inkml:definitions>
  <inkml:trace contextRef="#ctx0" brushRef="#br0">62 210 1376 0 0,'-16'-25'9994'0'0,"15"25"-9856"0"0,0 0 0 0 0,1 0 1 0 0,-1 0-1 0 0,0 0 0 0 0,1 0 0 0 0,-1 0 0 0 0,1 0 0 0 0,-1 1 0 0 0,0-1 0 0 0,1 0 0 0 0,-1 0 0 0 0,1 0 0 0 0,-1 1 0 0 0,1-1 1 0 0,-1 0-1 0 0,1 1 0 0 0,-1-1 0 0 0,1 1 0 0 0,-1-1 0 0 0,1 0 0 0 0,-1 1 0 0 0,1-1 0 0 0,-1 1 0 0 0,1-1 0 0 0,0 1 0 0 0,-1-1 1 0 0,1 1-1 0 0,0-1 0 0 0,0 1 0 0 0,-1 0 0 0 0,1-1 0 0 0,0 1 0 0 0,0 1 0 0 0,-12 23 1400 0 0,11-23-1382 0 0,-2 9 147 0 0,-1 0-1 0 0,1 0 0 0 0,1 0 0 0 0,0 0 1 0 0,0 1-1 0 0,1 20 0 0 0,2-4-144 0 0,8 44 0 0 0,-8-63-159 0 0,2 1 0 0 0,-1 0 0 0 0,1-1 0 0 0,1 0 0 0 0,0 0 0 0 0,0 0 0 0 0,1 0 0 0 0,0 0 0 0 0,0-1 0 0 0,1 0 0 0 0,0 0 0 0 0,0-1 0 0 0,1 1-1 0 0,13 10 1 0 0,-17-16-6 0 0,1 0-1 0 0,-1-1 0 0 0,1 1 0 0 0,0-1 0 0 0,-1 0 1 0 0,1 0-1 0 0,0 0 0 0 0,0 0 0 0 0,-1-1 0 0 0,1 1 1 0 0,0-1-1 0 0,0 0 0 0 0,0 0 0 0 0,0-1 0 0 0,0 1 1 0 0,0-1-1 0 0,-1 0 0 0 0,1 0 0 0 0,0 0 0 0 0,-1 0 1 0 0,1-1-1 0 0,0 0 0 0 0,-1 1 0 0 0,0-1 0 0 0,1 0 1 0 0,3-4-1 0 0,1-2 1 0 0,-1 0 0 0 0,0 0 0 0 0,0-1 0 0 0,-1 0 0 0 0,0 0 0 0 0,-1 0 0 0 0,0-1-1 0 0,0 0 1 0 0,-1 0 0 0 0,3-14 0 0 0,1-6 10 0 0,-2 0 0 0 0,-1-1 0 0 0,-1 0 0 0 0,-1-44-1 0 0,0 19 0 0 0,-2-57 60 0 0,-1 65-30 0 0,-2 27-36 0 0,0 15 243 0 0,-3 9 844 0 0,2 5-931 0 0,0 1 0 0 0,1-1 0 0 0,0 0 0 0 0,0 1 0 0 0,1-1 0 0 0,-1 11 0 0 0,2 58 110 0 0,0-45-189 0 0,0-9-202 0 0,1 0 0 0 0,1 0 1 0 0,1-1-1 0 0,11 44 0 0 0,1-40-817 0 0,-11-21-22 0 0,0-1 0 0 0,0 1 0 0 0,0-1 0 0 0,1 0 1 0 0,5 3-1 0 0,-8-5-1229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4.106"/>
    </inkml:context>
    <inkml:brush xml:id="br0">
      <inkml:brushProperty name="width" value="0.05" units="cm"/>
      <inkml:brushProperty name="height" value="0.05" units="cm"/>
      <inkml:brushProperty name="color" value="#FFFFFF"/>
    </inkml:brush>
  </inkml:definitions>
  <inkml:trace contextRef="#ctx0" brushRef="#br0">1 83 5064 0 0,'2'9'263'0'0,"-1"1"1"0"0,0-1-1 0 0,0 0 1 0 0,-1 0-1 0 0,-1 12 0 0 0,1 22 2022 0 0,4 14-324 0 0,12 90 753 0 0,-12-123-2567 0 0,1 0 0 0 0,9 24 0 0 0,-9-31-136 0 0,-4-12-11 0 0,1 1 0 0 0,-1-1 0 0 0,1 0 0 0 0,0-1 0 0 0,5 9 0 0 0,-7-13 0 0 0,0 0 0 0 0,0 1 0 0 0,1-1 0 0 0,-1 0 0 0 0,0 0 0 0 0,0 1 0 0 0,0-1 0 0 0,0 0 0 0 0,0 0 0 0 0,1 0 0 0 0,-1 0 0 0 0,0 1 0 0 0,0-1 0 0 0,0 0 0 0 0,1 0 0 0 0,-1 0 0 0 0,0 0 1 0 0,0 0-1 0 0,1 1 0 0 0,-1-1 0 0 0,0 0 0 0 0,0 0 0 0 0,1 0 0 0 0,-1 0 0 0 0,0 0 0 0 0,0 0 0 0 0,1 0 0 0 0,-1 0 0 0 0,0 0 0 0 0,0 0 0 0 0,1 0 0 0 0,-1 0 0 0 0,0 0 0 0 0,1 0 0 0 0,5-9 2 0 0,0-12-20 0 0,-4-17 21 0 0,-1 1-1 0 0,-4-41 1 0 0,-1-12 838 0 0,5 60-68 0 0,1 0 0 0 0,1-1 0 0 0,2 1 0 0 0,1 0 0 0 0,10-29-1 0 0,-15 55-707 0 0,1 0 0 0 0,0 0 0 0 0,0 0 0 0 0,0 0 0 0 0,0 0-1 0 0,0 1 1 0 0,1-1 0 0 0,0 1 0 0 0,0 0 0 0 0,0-1 0 0 0,0 2 0 0 0,0-1-1 0 0,1 0 1 0 0,-1 0 0 0 0,1 1 0 0 0,0 0 0 0 0,-1 0 0 0 0,1 0-1 0 0,0 0 1 0 0,0 1 0 0 0,1-1 0 0 0,-1 1 0 0 0,0 0 0 0 0,0 1 0 0 0,1-1-1 0 0,-1 0 1 0 0,0 1 0 0 0,1 0 0 0 0,-1 0 0 0 0,0 1 0 0 0,1-1-1 0 0,7 3 1 0 0,3-2-3228 0 0,-10-1 93 0 0,2 0-3572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4.527"/>
    </inkml:context>
    <inkml:brush xml:id="br0">
      <inkml:brushProperty name="width" value="0.05" units="cm"/>
      <inkml:brushProperty name="height" value="0.05" units="cm"/>
      <inkml:brushProperty name="color" value="#FFFFFF"/>
    </inkml:brush>
  </inkml:definitions>
  <inkml:trace contextRef="#ctx0" brushRef="#br0">117 55 6912 0 0,'-2'-1'273'0'0,"1"1"0"0"0,-1 0 0 0 0,1 0 0 0 0,-1-1 1 0 0,1 1-1 0 0,-1-1 0 0 0,1 1 0 0 0,0-1 0 0 0,-1 0 0 0 0,1 0 1 0 0,0 1-1 0 0,0-1 0 0 0,-1 0 0 0 0,1 0 0 0 0,0 0 0 0 0,-1-2 1 0 0,-4-6 1954 0 0,3 5-1487 0 0,0-1 0 0 0,0 1 0 0 0,0 0 0 0 0,-1 0 0 0 0,-5-6 0 0 0,7 9-121 0 0,2 1-91 0 0,-2 0 160 0 0,1 0-632 0 0,1 0 1 0 0,-1 0 0 0 0,1 0 0 0 0,-1 0 0 0 0,1 0-1 0 0,0 0 1 0 0,-1-1 0 0 0,1 1 0 0 0,-1 1-1 0 0,1-1 1 0 0,-1 0 0 0 0,1 0 0 0 0,-1 0-1 0 0,1 0 1 0 0,0 0 0 0 0,-1 0 0 0 0,1 0-1 0 0,-1 1 1 0 0,1-1 0 0 0,0 0 0 0 0,-1 0 0 0 0,1 1-1 0 0,-1-1 1 0 0,-23 44 597 0 0,21-35-617 0 0,-1 0-1 0 0,1 1 0 0 0,1 0 0 0 0,-1 0 0 0 0,0 18 1 0 0,3-26-38 0 0,-3 29-2 0 0,2 1 0 0 0,4 46 0 0 0,0-6-99 0 0,-4-56 65 0 0,1 0-1 0 0,1 0 1 0 0,0-1 0 0 0,8 31 0 0 0,-7-36 5 0 0,2 0 0 0 0,-1 0 0 0 0,1 0 0 0 0,1 0 1 0 0,0-1-1 0 0,0 0 0 0 0,1 0 0 0 0,0 0 0 0 0,9 8 1 0 0,-10-11 10 0 0,1 0 0 0 0,0-1 0 0 0,0 0 0 0 0,1 0 0 0 0,-1 0 0 0 0,1-1 0 0 0,0 0 0 0 0,9 4 0 0 0,-12-7-88 0 0,0 0 0 0 0,0 0 0 0 0,0 0 0 0 0,0 0 0 0 0,1 0 0 0 0,-1-1 0 0 0,0 0 0 0 0,0 0-1 0 0,1 0 1 0 0,-1-1 0 0 0,0 1 0 0 0,0-1 0 0 0,0 0 0 0 0,1 0 0 0 0,-1 0 0 0 0,0-1 0 0 0,4-2-1 0 0,11-6-1335 0 0,-1-1-68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5.031"/>
    </inkml:context>
    <inkml:brush xml:id="br0">
      <inkml:brushProperty name="width" value="0.05" units="cm"/>
      <inkml:brushProperty name="height" value="0.05" units="cm"/>
      <inkml:brushProperty name="color" value="#FFFFFF"/>
    </inkml:brush>
  </inkml:definitions>
  <inkml:trace contextRef="#ctx0" brushRef="#br0">197 283 2760 0 0,'8'18'509'0'0,"-7"-13"1144"0"0,7 15 4282 0 0,-8-19-5886 0 0,1-1 1 0 0,0 1-1 0 0,-1-1 0 0 0,1 1 1 0 0,0-1-1 0 0,0 0 0 0 0,-1 1 1 0 0,1-1-1 0 0,0 0 0 0 0,0 1 1 0 0,-1-1-1 0 0,1 0 0 0 0,0 0 1 0 0,0 0-1 0 0,0 0 0 0 0,0 0 1 0 0,-1 0-1 0 0,1 0 0 0 0,0 0 1 0 0,0 0-1 0 0,0 0 0 0 0,0 0 1 0 0,-1 0-1 0 0,1-1 0 0 0,0 1 1 0 0,0 0-1 0 0,1-1 0 0 0,-1 0-24 0 0,1 0-1 0 0,0 0 0 0 0,-1 0 0 0 0,0-1 0 0 0,1 1 1 0 0,-1 0-1 0 0,0-1 0 0 0,1 1 0 0 0,-1 0 0 0 0,0-1 1 0 0,0 0-1 0 0,0 1 0 0 0,-1-1 0 0 0,1 0 1 0 0,1-1-1 0 0,10-34 484 0 0,-7 23-209 0 0,-4 9-195 0 0,0 1 0 0 0,-1-1 1 0 0,1 0-1 0 0,-1 0 0 0 0,0 1 0 0 0,0-1 0 0 0,0 0 1 0 0,-1 1-1 0 0,-1-9 0 0 0,-15-40 862 0 0,11 40-579 0 0,0 1 1 0 0,-1-1 0 0 0,0 1-1 0 0,-1 1 1 0 0,-1-1 0 0 0,-16-16-1 0 0,21 23-268 0 0,0 1-1 0 0,0 1 1 0 0,0-1 0 0 0,-1 0-1 0 0,1 1 1 0 0,-1 0 0 0 0,0 0-1 0 0,0 1 1 0 0,0-1 0 0 0,0 1-1 0 0,-1 0 1 0 0,1 1 0 0 0,-1-1-1 0 0,1 1 1 0 0,-1 0 0 0 0,1 0-1 0 0,-1 1 1 0 0,0-1 0 0 0,-8 2-1 0 0,11 0-74 0 0,-1 0 0 0 0,1 0 0 0 0,0 0 0 0 0,0 0 0 0 0,0 1 0 0 0,0-1 0 0 0,0 1 0 0 0,1 0 0 0 0,-1 0 0 0 0,0 0 0 0 0,1 0 0 0 0,-1 1 0 0 0,1-1-1 0 0,0 0 1 0 0,0 1 0 0 0,0 0 0 0 0,0 0 0 0 0,0-1 0 0 0,1 1 0 0 0,-1 0 0 0 0,1 0 0 0 0,0 0 0 0 0,-2 5 0 0 0,-1 8 41 0 0,0 0-1 0 0,0 0 1 0 0,-1 22 0 0 0,5-31-92 0 0,-3 24 16 0 0,2-1 0 0 0,1 1 0 0 0,2 0 0 0 0,1-1-1 0 0,12 56 1 0 0,-9-68-48 0 0,0-1 1 0 0,1 0-1 0 0,1 0 0 0 0,1-1 0 0 0,15 22 0 0 0,-22-35-61 0 0,0 1 1 0 0,1-1-1 0 0,0 0 0 0 0,0 0 1 0 0,0 0-1 0 0,0 0 1 0 0,1 0-1 0 0,-1-1 0 0 0,0 1 1 0 0,1-1-1 0 0,0 0 0 0 0,0 0 1 0 0,0-1-1 0 0,0 1 0 0 0,0-1 1 0 0,5 2-1 0 0,-6-3-138 0 0,0 1-1 0 0,1-1 0 0 0,-1 0 1 0 0,0 0-1 0 0,0 0 0 0 0,0-1 1 0 0,0 1-1 0 0,0-1 0 0 0,1 0 1 0 0,-1 0-1 0 0,0 0 1 0 0,0 0-1 0 0,-1 0 0 0 0,1 0 1 0 0,0-1-1 0 0,0 0 0 0 0,-1 1 1 0 0,1-1-1 0 0,-1 0 0 0 0,1 0 1 0 0,-1-1-1 0 0,4-4 1 0 0,15-20-1522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3:45.454"/>
    </inkml:context>
    <inkml:brush xml:id="br0">
      <inkml:brushProperty name="width" value="0.05" units="cm"/>
      <inkml:brushProperty name="height" value="0.05" units="cm"/>
      <inkml:brushProperty name="color" value="#FFFFFF"/>
    </inkml:brush>
  </inkml:definitions>
  <inkml:trace contextRef="#ctx0" brushRef="#br0">467 22 6912 0 0,'0'0'528'0'0,"-8"-1"-320"0"0,-152-15 10863 0 0,118 13-9543 0 0,34 2-1304 0 0,0 1 0 0 0,0 0 0 0 0,1 0 0 0 0,-1 1 0 0 0,-14 3-1 0 0,19-3-142 0 0,0 0-1 0 0,0 0 1 0 0,0 0-1 0 0,0 0 1 0 0,0 1-1 0 0,0-1 1 0 0,0 1-1 0 0,1 0 0 0 0,-1 0 1 0 0,1 0-1 0 0,-1 0 1 0 0,1 0-1 0 0,0 0 1 0 0,-1 1-1 0 0,1-1 1 0 0,-2 5-1 0 0,-11 18 425 0 0,11-20-444 0 0,0 1 1 0 0,0 0-1 0 0,1-1 1 0 0,0 1-1 0 0,1 1 0 0 0,-1-1 1 0 0,1 0-1 0 0,-2 8 0 0 0,4-12-56 0 0,-2 10 17 0 0,0 0 0 0 0,1 0 0 0 0,0 1 0 0 0,1-1-1 0 0,2 21 1 0 0,0-20-23 0 0,0-1-1 0 0,1 0 0 0 0,0 0 1 0 0,1-1-1 0 0,0 1 0 0 0,1-1 1 0 0,0 0-1 0 0,1 0 1 0 0,0 0-1 0 0,1-1 0 0 0,0 0 1 0 0,14 15-1 0 0,7 4-145 0 0,53 41 1 0 0,-52-50 60 0 0,-20-15 54 0 0,0 1 0 0 0,-1 0 0 0 0,0 0 0 0 0,-1 1 0 0 0,12 12 0 0 0,-18-18 32 0 0,-1 0 0 0 0,1 0 0 0 0,0 0 0 0 0,-1 0 0 0 0,1 0 0 0 0,-1 0 0 0 0,1 0 0 0 0,-1 1 0 0 0,0-1 0 0 0,1 0 0 0 0,-1 0 0 0 0,0 0 0 0 0,0 1 0 0 0,0-1 0 0 0,0 0 0 0 0,0 0 0 0 0,0 0 0 0 0,0 1 0 0 0,0-1 0 0 0,-1 0 0 0 0,1 0 0 0 0,0 0 0 0 0,-1 1 0 0 0,1-1 0 0 0,-1 0 0 0 0,1 0 0 0 0,-1 0 0 0 0,1 0 0 0 0,-1 0 0 0 0,0 0 0 0 0,0 0 0 0 0,-1 1 0 0 0,1 0 0 0 0,-1 0 0 0 0,-1 1 0 0 0,1-1 0 0 0,-1 0 0 0 0,0 0 0 0 0,0 0 0 0 0,0 0 0 0 0,-4 2 0 0 0,-8 5 0 0 0,2-1 18 0 0,-1-1-1 0 0,0-1 1 0 0,0 0-1 0 0,0-1 0 0 0,-1-1 1 0 0,-25 5-1 0 0,21-5-11 0 0,-12 4-112 0 0,18-3-93 0 0,-1-2 1 0 0,0 1 0 0 0,0-2-1 0 0,-1 0 1 0 0,1 0 0 0 0,0-2-1 0 0,-27-1 1 0 0,34-2-761 0 0,-2-1-37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4:03.200"/>
    </inkml:context>
    <inkml:brush xml:id="br0">
      <inkml:brushProperty name="width" value="0.05" units="cm"/>
      <inkml:brushProperty name="height" value="0.05" units="cm"/>
      <inkml:brushProperty name="color" value="#FFFFFF"/>
    </inkml:brush>
  </inkml:definitions>
  <inkml:trace contextRef="#ctx0" brushRef="#br0">35 37 4144 0 0,'-10'-19'488'0'0,"10"18"-354"0"0,0 0 1 0 0,0 0-1 0 0,-1 0 1 0 0,1 0-1 0 0,-1 0 1 0 0,1 0-1 0 0,-1 0 1 0 0,1 0-1 0 0,-1 0 1 0 0,0 0-1 0 0,1 0 1 0 0,-1 0-1 0 0,0 0 1 0 0,0 0-1 0 0,0 1 1 0 0,-1-2-1 0 0,-5 4 3290 0 0,2 12-1838 0 0,4-7-1427 0 0,0-1-1 0 0,1 1 1 0 0,0 0 0 0 0,0 0 0 0 0,1-1 0 0 0,0 1 0 0 0,0 0 0 0 0,3 7 0 0 0,20 57 350 0 0,-16-51-398 0 0,19 52 68 0 0,119 292 141 0 0,26 96-245 0 0,-135-353-312 0 0,4-2 1 0 0,5-1 0 0 0,100 167-1 0 0,-131-250-56 0 0,0 0 0 0 0,22 23-1 0 0,1-9-160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1.565"/>
    </inkml:context>
    <inkml:brush xml:id="br0">
      <inkml:brushProperty name="width" value="0.05" units="cm"/>
      <inkml:brushProperty name="height" value="0.05" units="cm"/>
      <inkml:brushProperty name="color" value="#FFFFFF"/>
    </inkml:brush>
  </inkml:definitions>
  <inkml:trace contextRef="#ctx0" brushRef="#br0">1 41 15056 0 0,'0'24'672'0'0,"0"-9"127"0"0,0 3-639 0 0,0-1-160 0 0,4-2 0 0 0,-4-4 0 0 0,5-1 928 0 0,-5-3 160 0 0,0-7 24 0 0,0 0 8 0 0,0 0-848 0 0,0 0-168 0 0,4 0-32 0 0,4-10-8 0 0,-8-5-1280 0 0,0-3-256 0 0,-8-43-48 0 0,4 8-5527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4:04.336"/>
    </inkml:context>
    <inkml:brush xml:id="br0">
      <inkml:brushProperty name="width" value="0.05" units="cm"/>
      <inkml:brushProperty name="height" value="0.05" units="cm"/>
      <inkml:brushProperty name="color" value="#FFFFFF"/>
    </inkml:brush>
  </inkml:definitions>
  <inkml:trace contextRef="#ctx0" brushRef="#br0">133 1891 920 0 0,'-12'9'497'0'0,"0"0"1"0"0,0 2-1 0 0,1-1 0 0 0,1 1 0 0 0,-16 21 1 0 0,-7 7 2294 0 0,31-36-2917 0 0,-10 8 3028 0 0,9-14-1086 0 0,5-8-1316 0 0,-1 3-352 0 0,1 0 0 0 0,0-1 0 0 0,1 1 0 0 0,0 0 1 0 0,1 0-1 0 0,-1 0 0 0 0,1 1 0 0 0,1-1 0 0 0,0 1 1 0 0,0 0-1 0 0,0 0 0 0 0,0 1 0 0 0,1-1 0 0 0,1 1 1 0 0,-1 1-1 0 0,1-1 0 0 0,0 1 0 0 0,0 0 0 0 0,10-5 1 0 0,15-9 286 0 0,65-27 0 0 0,-51 28-323 0 0,579-199 981 0 0,-547 195-1024 0 0,503-124 380 0 0,-242 61-198 0 0,-227 55-224 0 0,638-223 206 0 0,-30-73 116 0 0,-219 56-350 0 0,-379 201 0 0 0,343-221-594 0 0,-350 212 236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34:04.965"/>
    </inkml:context>
    <inkml:brush xml:id="br0">
      <inkml:brushProperty name="width" value="0.05" units="cm"/>
      <inkml:brushProperty name="height" value="0.05" units="cm"/>
      <inkml:brushProperty name="color" value="#FFFFFF"/>
    </inkml:brush>
  </inkml:definitions>
  <inkml:trace contextRef="#ctx0" brushRef="#br0">1 949 920 0 0,'8'-4'579'0'0,"1"1"0"0"0,0 0-1 0 0,0 1 1 0 0,0-1 0 0 0,1 2 0 0 0,-1-1 0 0 0,0 1-1 0 0,1 1 1 0 0,-1 0 0 0 0,11 1 0 0 0,-3-1-156 0 0,1 0 316 0 0,168 8 3790 0 0,-30 8-3463 0 0,1-7 0 0 0,184-14 0 0 0,-166-12-512 0 0,-87 6-229 0 0,177-19 1307 0 0,369-91 0 0 0,-553 97-1533 0 0,111-49-1 0 0,72-51 20 0 0,124-98-24 0 0,-25-35-184 0 0,-257 178-597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2:10.369"/>
    </inkml:context>
    <inkml:brush xml:id="br0">
      <inkml:brushProperty name="width" value="0.05" units="cm"/>
      <inkml:brushProperty name="height" value="0.05" units="cm"/>
      <inkml:brushProperty name="color" value="#FFFFFF"/>
    </inkml:brush>
  </inkml:definitions>
  <inkml:trace contextRef="#ctx0" brushRef="#br0">0 1 11034</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0.860"/>
    </inkml:context>
    <inkml:brush xml:id="br0">
      <inkml:brushProperty name="width" value="0.05" units="cm"/>
      <inkml:brushProperty name="height" value="0.05" units="cm"/>
      <inkml:brushProperty name="color" value="#FFFFFF"/>
    </inkml:brush>
  </inkml:definitions>
  <inkml:trace contextRef="#ctx0" brushRef="#br0">110 33 1632 0 0,'-4'-12'1081'0'0,"3"5"-209"0"0,-2 0-288 0 0,-8 4 144 0 0,-2 2 192 0 0,2 0 0 0 0,1 1-39 0 0,-4 0-81 0 0,7 1-120 0 0,-5-2-48 0 0,4-1-56 0 0,2 2-32 0 0,4 0-104 0 0,0 0-40 0 0,1 0-47 0 0,0 0 7 0 0,-1 0-32 0 0,1 0-24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1.419"/>
    </inkml:context>
    <inkml:brush xml:id="br0">
      <inkml:brushProperty name="width" value="0.05" units="cm"/>
      <inkml:brushProperty name="height" value="0.05" units="cm"/>
      <inkml:brushProperty name="color" value="#FFFFFF"/>
    </inkml:brush>
  </inkml:definitions>
  <inkml:trace contextRef="#ctx0" brushRef="#br0">138 1 5753 0 0,'-1'2'186'0'0,"0"1"-1"0"0,0 0 0 0 0,0 0 1 0 0,0 0-1 0 0,0 0 1 0 0,1 0-1 0 0,-1 0 0 0 0,1 0 1 0 0,0 0-1 0 0,0 0 1 0 0,0 1-1 0 0,0-1 1 0 0,0 0-1 0 0,1 0 0 0 0,-1 0 1 0 0,3 5-1 0 0,-1 28 907 0 0,-46 130 1607 0 0,27-112-2265 0 0,-12 69 0 0 0,8 19-243 0 0,6 1 0 0 0,7 0-1 0 0,5 1 1 0 0,7-1 0 0 0,34 219-1 0 0,119 403 318 0 0,-14-76-198 0 0,-58 6-113 0 0,-79-321-1590 0 0,-6-306 126 0 0,-2-53-221 0 0,-5-14-311 0 0,-10-24-221 0 0,2-6 801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1.902"/>
    </inkml:context>
    <inkml:brush xml:id="br0">
      <inkml:brushProperty name="width" value="0.05" units="cm"/>
      <inkml:brushProperty name="height" value="0.05" units="cm"/>
      <inkml:brushProperty name="color" value="#FFFFFF"/>
    </inkml:brush>
  </inkml:definitions>
  <inkml:trace contextRef="#ctx0" brushRef="#br0">40 81 9418 0 0,'-11'-5'2990'0'0,"-3"6"-2955"0"0,-1 1-174 0 0,23 1 259 0 0,4 0 1 0 0,0 0 0 0 0,1-1-1 0 0,-1 0 1 0 0,1-1 0 0 0,-1-1 0 0 0,1 0 0 0 0,-1 0 0 0 0,1-2-1 0 0,12-2 1 0 0,39-7 345 0 0,110-21 243 0 0,237-12-1 0 0,322 56-175 0 0,-434-1-376 0 0,-111-6-35 0 0,719 32 355 0 0,-10 73-289 0 0,-628-55-1452 0 0,-93-16-4341 0 0,-154-34 3828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2.249"/>
    </inkml:context>
    <inkml:brush xml:id="br0">
      <inkml:brushProperty name="width" value="0.05" units="cm"/>
      <inkml:brushProperty name="height" value="0.05" units="cm"/>
      <inkml:brushProperty name="color" value="#FFFFFF"/>
    </inkml:brush>
  </inkml:definitions>
  <inkml:trace contextRef="#ctx0" brushRef="#br0">71 1 6449 0 0,'9'48'1267'0'0,"-2"0"0"0"0,-2 0 0 0 0,-2 1 0 0 0,-5 66 0 0 0,-32 198-726 0 0,11-137-144 0 0,0 65-458 0 0,12 0 0 0 0,10 1 0 0 0,10-1 0 0 0,46 269 1 0 0,58 84-3990 0 0,-80-432 2656 0 0,-12-58-163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2.617"/>
    </inkml:context>
    <inkml:brush xml:id="br0">
      <inkml:brushProperty name="width" value="0.05" units="cm"/>
      <inkml:brushProperty name="height" value="0.05" units="cm"/>
      <inkml:brushProperty name="color" value="#FFFFFF"/>
    </inkml:brush>
  </inkml:definitions>
  <inkml:trace contextRef="#ctx0" brushRef="#br0">1 128 9218 0 0,'-1'6'580'0'0,"1"-1"0"0"0,1 1 0 0 0,-1-1 1 0 0,1 1-1 0 0,0-1 0 0 0,3 12 0 0 0,-2-12-456 0 0,0 0 1 0 0,0 1-1 0 0,1-1 1 0 0,0 0-1 0 0,0 0 1 0 0,1-1-1 0 0,-1 1 1 0 0,1-1-1 0 0,8 8 1 0 0,0-2-182 0 0,1-1-1 0 0,0 0 1 0 0,1-1 0 0 0,0-1 0 0 0,25 10-1 0 0,24 7 186 0 0,1-3 0 0 0,1-4-1 0 0,1-2 1 0 0,0-3-1 0 0,104 6 1 0 0,338-21 304 0 0,426-91-281 0 0,-10-72-1020 0 0,-346 48-4444 0 0,-466 99 3496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2.985"/>
    </inkml:context>
    <inkml:brush xml:id="br0">
      <inkml:brushProperty name="width" value="0.05" units="cm"/>
      <inkml:brushProperty name="height" value="0.05" units="cm"/>
      <inkml:brushProperty name="color" value="#FFFFFF"/>
    </inkml:brush>
  </inkml:definitions>
  <inkml:trace contextRef="#ctx0" brushRef="#br0">136 1 6289 0 0,'-35'156'5470'0'0,"2"-7"-5206"0"0,-20 193 1 0 0,39 67-919 0 0,22-3-3705 0 0,-6-345 2965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6.700"/>
    </inkml:context>
    <inkml:brush xml:id="br0">
      <inkml:brushProperty name="width" value="0.05" units="cm"/>
      <inkml:brushProperty name="height" value="0.05" units="cm"/>
      <inkml:brushProperty name="color" value="#FFFFFF"/>
    </inkml:brush>
  </inkml:definitions>
  <inkml:trace contextRef="#ctx0" brushRef="#br0">13 5 1184 0 0,'-8'-5'325'0'0,"3"9"536"0"0,7 13 2276 0 0,35 143 370 0 0,-35-151-3444 0 0,1 25 277 0 0,-3-19-206 0 0,2 1-1 0 0,0-1 1 0 0,6 24 0 0 0,-4-25-121 0 0,0-1 0 0 0,0 1-1 0 0,2-1 1 0 0,-1-1 0 0 0,2 1 0 0 0,0-1-1 0 0,12 17 1 0 0,-2-14-77 0 0,-17-15-1 0 0,0 0 0 0 0,0 1 0 0 0,1-1 0 0 0,-1 0 0 0 0,0 0 0 0 0,0 1 0 0 0,0-1 1 0 0,0 0-1 0 0,1 0 0 0 0,-1 1 0 0 0,0-1 0 0 0,0 0 0 0 0,1 0 0 0 0,-1 0 0 0 0,0 1 0 0 0,0-1 0 0 0,1 0 0 0 0,-1 0 1 0 0,0 0-1 0 0,0 0 0 0 0,1 0 0 0 0,-1 0 0 0 0,0 0 0 0 0,1 0 0 0 0,-1 1 0 0 0,0-1 0 0 0,0 0 0 0 0,1 0 1 0 0,-1 0-1 0 0,0 0 0 0 0,1-1 0 0 0,-1 1 0 0 0,0 0 0 0 0,1 0 0 0 0,-1 0 0 0 0,0 0 0 0 0,0 0 0 0 0,1 0 0 0 0,-1 0 1 0 0,0 0-1 0 0,0-1 0 0 0,1 1 0 0 0,-1 0 0 0 0,0 0 0 0 0,0 0 0 0 0,1-1 0 0 0,-1 1 0 0 0,0 0 0 0 0,0 0 1 0 0,0 0-1 0 0,1-1 0 0 0,-1 1 0 0 0,0 0 0 0 0,0-1 0 0 0,0 1 0 0 0,0 0 0 0 0,0-1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1.922"/>
    </inkml:context>
    <inkml:brush xml:id="br0">
      <inkml:brushProperty name="width" value="0.05" units="cm"/>
      <inkml:brushProperty name="height" value="0.05" units="cm"/>
      <inkml:brushProperty name="color" value="#FFFFFF"/>
    </inkml:brush>
  </inkml:definitions>
  <inkml:trace contextRef="#ctx0" brushRef="#br0">400 157 10016 0 0,'-3'-10'462'0'0,"2"8"-12"0"0,-4-8-274 0 0,0-3 619 0 0,-2 0 1 0 0,0 1 0 0 0,0 0-1 0 0,-1 0 1 0 0,-15-18 0 0 0,20 27-543 0 0,-1-1 0 0 0,1 0 0 0 0,-1 1 1 0 0,0 0-1 0 0,0 0 0 0 0,0 0 0 0 0,0 0 1 0 0,-1 0-1 0 0,1 1 0 0 0,-1 0 0 0 0,1 0 0 0 0,-1 0 1 0 0,0 1-1 0 0,0 0 0 0 0,1-1 0 0 0,-1 2 0 0 0,0-1 1 0 0,0 0-1 0 0,-9 1 0 0 0,9 1-81 0 0,0 0 1 0 0,0 1-1 0 0,0-1 1 0 0,0 1-1 0 0,0 0 0 0 0,0 0 1 0 0,1 1-1 0 0,-1-1 1 0 0,1 1-1 0 0,-1 0 0 0 0,1 0 1 0 0,-6 7-1 0 0,-5 5 196 0 0,-23 32 0 0 0,14-17-461 0 0,13-15 77 0 0,0 0 0 0 0,1 1 1 0 0,1 0-1 0 0,0 1 0 0 0,2 0 0 0 0,0 0 1 0 0,0 0-1 0 0,2 1 0 0 0,0 0 0 0 0,1 0 1 0 0,1 1-1 0 0,-1 19 0 0 0,3-23-3 0 0,1-1 0 0 0,0 1-1 0 0,2-1 1 0 0,-1 1 0 0 0,2-1-1 0 0,0 0 1 0 0,5 15 0 0 0,-5-20-72 0 0,1 1 0 0 0,0-1 1 0 0,1 0-1 0 0,0 0 1 0 0,0-1-1 0 0,1 0 0 0 0,0 0 1 0 0,1 0-1 0 0,0 0 1 0 0,13 11-1 0 0,-15-15-78 0 0,-1 0 0 0 0,1-1 1 0 0,0 1-1 0 0,1-1 0 0 0,-1 0 0 0 0,1 0 0 0 0,-1 0 0 0 0,1-1 1 0 0,0 0-1 0 0,0 0 0 0 0,0-1 0 0 0,0 1 0 0 0,0-1 1 0 0,0-1-1 0 0,1 1 0 0 0,-1-1 0 0 0,0 0 0 0 0,0 0 0 0 0,0-1 1 0 0,1 0-1 0 0,-1 0 0 0 0,0 0 0 0 0,0-1 0 0 0,0 0 1 0 0,7-3-1 0 0,14-9-1305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7.110"/>
    </inkml:context>
    <inkml:brush xml:id="br0">
      <inkml:brushProperty name="width" value="0.05" units="cm"/>
      <inkml:brushProperty name="height" value="0.05" units="cm"/>
      <inkml:brushProperty name="color" value="#FFFFFF"/>
    </inkml:brush>
  </inkml:definitions>
  <inkml:trace contextRef="#ctx0" brushRef="#br0">6 111 2753 0 0,'-1'0'228'0'0,"1"-1"1"0"0,-1 1-1 0 0,1-1 1 0 0,-1 1-1 0 0,1-1 1 0 0,0 1-1 0 0,-1-1 1 0 0,1 1-1 0 0,0-1 1 0 0,-1 1-1 0 0,1-1 1 0 0,0 1-1 0 0,0-1 1 0 0,0 0-1 0 0,-1 1 1 0 0,1-1 0 0 0,0 1-1 0 0,0-1 1 0 0,0 0-1 0 0,0 1 1 0 0,0-1-1 0 0,0 1 1 0 0,0-1-1 0 0,0 0 1 0 0,0 1-1 0 0,1-1 1 0 0,-1 0-1 0 0,13-13 1706 0 0,22-1-2420 0 0,-33 14 955 0 0,22-9-300 0 0,-1 0 1 0 0,1 2 0 0 0,0 1 0 0 0,1 1 0 0 0,0 1-1 0 0,37-2 1 0 0,-12 5 162 0 0,1 3-1 0 0,53 7 1 0 0,-93-6-589 0 0,0-1 0 0 0,0 0 0 0 0,1-1 1 0 0,-1 0-1 0 0,0-1 0 0 0,0 0 0 0 0,0-1 1 0 0,0 0-1 0 0,0-1 0 0 0,19-7 0 0 0,-26 7-1366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7.569"/>
    </inkml:context>
    <inkml:brush xml:id="br0">
      <inkml:brushProperty name="width" value="0.05" units="cm"/>
      <inkml:brushProperty name="height" value="0.05" units="cm"/>
      <inkml:brushProperty name="color" value="#FFFFFF"/>
    </inkml:brush>
  </inkml:definitions>
  <inkml:trace contextRef="#ctx0" brushRef="#br0">1 1 2216 0 0,'9'9'2210'0'0,"0"4"-2135"0"0,-1 0-1 0 0,0 0 1 0 0,0 1-1 0 0,-1-1 1 0 0,-1 2-1 0 0,-1-1 1 0 0,0 1 0 0 0,4 21-1 0 0,14 116 346 0 0,4 24-611 0 0,-8-109-357 0 0,-11-54 347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7.917"/>
    </inkml:context>
    <inkml:brush xml:id="br0">
      <inkml:brushProperty name="width" value="0.05" units="cm"/>
      <inkml:brushProperty name="height" value="0.05" units="cm"/>
      <inkml:brushProperty name="color" value="#FFFFFF"/>
    </inkml:brush>
  </inkml:definitions>
  <inkml:trace contextRef="#ctx0" brushRef="#br0">25 1 3185 0 0,'-1'1'1648'0'0,"1"2"-1040"0"0,-1-3-392 0 0,-1 0 160 0 0,1 0-232 0 0,0 0-16 0 0,-1 0 16 0 0,1 3-24 0 0,-1 2-64 0 0,1-1 8 0 0,-2 0-64 0 0,2-4-24 0 0,0 0-152 0 0,-1 0-160 0 0,1 0 80 0 0,-1 0 152 0 0,1 0-240 0 0,0 0-120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8.237"/>
    </inkml:context>
    <inkml:brush xml:id="br0">
      <inkml:brushProperty name="width" value="0.05" units="cm"/>
      <inkml:brushProperty name="height" value="0.05" units="cm"/>
      <inkml:brushProperty name="color" value="#FFFFFF"/>
    </inkml:brush>
  </inkml:definitions>
  <inkml:trace contextRef="#ctx0" brushRef="#br0">161 1 3385 0 0,'-9'98'1195'0'0,"3"152"0"0"0,6-127-974 0 0,-2-52-148 0 0,-1-40-367 0 0,2-1 1 0 0,2 0 0 0 0,0 1 0 0 0,9 42-1 0 0,-5-57-58 0 0,1-2-345 0 0</inkml:trace>
  <inkml:trace contextRef="#ctx0" brushRef="#br0" timeOffset="1">1 290 5465 0 0,'0'0'226'0'0,"0"1"0"0"0,1-1 0 0 0,-1 1 0 0 0,1-1 0 0 0,-1 0 0 0 0,0 1 0 0 0,1-1 0 0 0,-1 0 0 0 0,1 0 0 0 0,-1 1 0 0 0,1-1 0 0 0,-1 0 0 0 0,1 0 0 0 0,-1 0 0 0 0,1 0 0 0 0,-1 1 0 0 0,1-1 0 0 0,-1 0 0 0 0,1 0 0 0 0,-1 0 0 0 0,1 0 0 0 0,-1 0 0 0 0,1 0 0 0 0,-1 0 0 0 0,1 0 0 0 0,-1-1 0 0 0,1 1 0 0 0,-1 0-1 0 0,1 0 1 0 0,-1 0 0 0 0,2-1 0 0 0,37-2-194 0 0,-14 0 508 0 0,-3 1-680 0 0,51-3 575 0 0,-26 8-3298 0 0,-32-6-54 0 0,-7-2-769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8.706"/>
    </inkml:context>
    <inkml:brush xml:id="br0">
      <inkml:brushProperty name="width" value="0.05" units="cm"/>
      <inkml:brushProperty name="height" value="0.05" units="cm"/>
      <inkml:brushProperty name="color" value="#FFFFFF"/>
    </inkml:brush>
  </inkml:definitions>
  <inkml:trace contextRef="#ctx0" brushRef="#br0">380 88 1208 0 0,'0'-3'606'0'0,"-1"0"1"0"0,1 0-1 0 0,-1 0 0 0 0,0 0 0 0 0,1 0 1 0 0,-1 0-1 0 0,-1 0 0 0 0,1 0 0 0 0,0 1 1 0 0,-1-1-1 0 0,0 0 0 0 0,-1-2 0 0 0,-34-32 681 0 0,35 36-1224 0 0,0-1 1 0 0,0 1 0 0 0,-1 0 0 0 0,1 0 0 0 0,0 0 0 0 0,-1 0 0 0 0,1 0 0 0 0,0 1 0 0 0,-1-1-1 0 0,1 1 1 0 0,-1-1 0 0 0,1 1 0 0 0,-1 0 0 0 0,1 0 0 0 0,-1 0 0 0 0,1 0 0 0 0,-6 2 0 0 0,-38 14 344 0 0,32-10-313 0 0,0-1-70 0 0,2 2 0 0 0,-1 0-1 0 0,1 0 1 0 0,0 1 0 0 0,0 1-1 0 0,1 0 1 0 0,0 0 0 0 0,1 1-1 0 0,0 1 1 0 0,0 0-1 0 0,1 0 1 0 0,1 0 0 0 0,-10 17-1 0 0,10-13-35 0 0,0 0 0 0 0,0 0 0 0 0,2 1-1 0 0,0 0 1 0 0,1 1 0 0 0,0-1 0 0 0,2 1-1 0 0,0 0 1 0 0,0 0 0 0 0,1 34 0 0 0,2-50 5 0 0,0 1 1 0 0,0-1 0 0 0,-1 1-1 0 0,2 0 1 0 0,-1-1-1 0 0,0 1 1 0 0,0 0 0 0 0,0-1-1 0 0,1 1 1 0 0,-1-1 0 0 0,1 1-1 0 0,-1-1 1 0 0,1 1 0 0 0,0-1-1 0 0,0 1 1 0 0,0-1 0 0 0,-1 1-1 0 0,1-1 1 0 0,0 0 0 0 0,1 0-1 0 0,-1 1 1 0 0,2 0-1 0 0,-2-1 2 0 0,1-1 1 0 0,-1 0-1 0 0,0 0 0 0 0,1 0 0 0 0,-1 0 0 0 0,1 0 0 0 0,-1 0 0 0 0,1-1 0 0 0,-1 1 0 0 0,0 0 0 0 0,1-1 0 0 0,-1 1 0 0 0,0-1 0 0 0,1 1 0 0 0,-1-1 0 0 0,0 0 0 0 0,0 1 0 0 0,0-1 0 0 0,1 0 0 0 0,0-1 0 0 0,11-9-1 0 0,-1 0 0 0 0,0-1 0 0 0,14-18 0 0 0,-19 20 29 0 0,13-13 63 0 0,-8 7 7 0 0,2 0-1 0 0,0 1 1 0 0,16-13-1 0 0,-26 25-40 0 0,0 0 0 0 0,-1 0-1 0 0,1 0 1 0 0,0 1 0 0 0,1 0-1 0 0,-1-1 1 0 0,0 2-1 0 0,1-1 1 0 0,-1 0 0 0 0,1 1-1 0 0,-1 0 1 0 0,1 0 0 0 0,0 0-1 0 0,-1 1 1 0 0,1-1 0 0 0,0 1-1 0 0,0 1 1 0 0,7 0 0 0 0,-9 0-2 0 0,1 0 1 0 0,-1 1 0 0 0,0 0 0 0 0,0 0 0 0 0,0-1 0 0 0,0 2 0 0 0,0-1 0 0 0,0 0-1 0 0,0 1 1 0 0,-1-1 0 0 0,1 1 0 0 0,-1 0 0 0 0,0 0 0 0 0,0 0 0 0 0,0 0 0 0 0,0 0-1 0 0,-1 0 1 0 0,1 0 0 0 0,-1 1 0 0 0,2 4 0 0 0,2 6 69 0 0,-1-1-1 0 0,-1 2 1 0 0,4 23 0 0 0,-5-1-135 0 0,0 0 0 0 0,-3 0 0 0 0,-1 0 0 0 0,-10 53 1 0 0,31-163-3273 0 0,16-154-1610 0 0,-25 178 1674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9.248"/>
    </inkml:context>
    <inkml:brush xml:id="br0">
      <inkml:brushProperty name="width" value="0.05" units="cm"/>
      <inkml:brushProperty name="height" value="0.05" units="cm"/>
      <inkml:brushProperty name="color" value="#FFFFFF"/>
    </inkml:brush>
  </inkml:definitions>
  <inkml:trace contextRef="#ctx0" brushRef="#br0">27 157 8466 0 0,'13'187'1904'0'0,"-10"-144"-1829"0"0,-2-29-75 0 0,0-7-7 0 0,-1 0 0 0 0,1 1 1 0 0,0-1-1 0 0,1 0 0 0 0,-1 0 0 0 0,6 13 0 0 0,-5-31-388 0 0,2-7-163 0 0,-2 0-1 0 0,0 0 0 0 0,-1-1 1 0 0,-1 1-1 0 0,0 0 1 0 0,-2-1-1 0 0,0 1 0 0 0,-1 0 1 0 0,0 0-1 0 0,-2 0 1 0 0,0 0-1 0 0,-11-22 1 0 0,16 39 601 0 0,-1 0 0 0 0,1-1 0 0 0,-1 1 0 0 0,0 0 0 0 0,0 0 0 0 0,1-1 1 0 0,-1 1-1 0 0,0 0 0 0 0,0 0 0 0 0,0 0 0 0 0,-1 0 0 0 0,1 0 0 0 0,0 0 0 0 0,-1 0 1 0 0,-15-2 6057 0 0,17 2-5974 0 0,0 0 1 0 0,0 0-1 0 0,-1 0 1 0 0,1 0-1 0 0,0 0 1 0 0,0 0-1 0 0,0 0 1 0 0,0 0-1 0 0,0 0 1 0 0,1 0-1 0 0,-1 0 1 0 0,0 0-1 0 0,0 0 1 0 0,1 0-1 0 0,-1 1 1 0 0,0-1-1 0 0,1 0 1 0 0,-1 0-1 0 0,1 0 1 0 0,-1 0-1 0 0,1 1 1 0 0,0-2-1 0 0,7-14 167 0 0,1 0 0 0 0,0 1 0 0 0,1 0 0 0 0,1 0 0 0 0,1 1 0 0 0,15-16 0 0 0,-24 27-254 0 0,0 0-1 0 0,0 1 1 0 0,0-1-1 0 0,0 0 1 0 0,1 1-1 0 0,-1 0 1 0 0,1 0-1 0 0,-1 0 1 0 0,1 0-1 0 0,0 1 1 0 0,0-1-1 0 0,0 1 0 0 0,0 0 1 0 0,0 0-1 0 0,0 1 1 0 0,0-1-1 0 0,0 1 1 0 0,0 0-1 0 0,0 0 1 0 0,0 0-1 0 0,0 0 1 0 0,0 1-1 0 0,0-1 1 0 0,0 1-1 0 0,0 0 1 0 0,0 1-1 0 0,0-1 1 0 0,0 1-1 0 0,0-1 1 0 0,-1 1-1 0 0,1 0 1 0 0,-1 1-1 0 0,1-1 1 0 0,-1 1-1 0 0,4 3 1 0 0,2 2 22 0 0,-1 1 0 0 0,1 1 0 0 0,-1-1 0 0 0,-1 1 0 0 0,0 1 0 0 0,0-1 0 0 0,-1 1 1 0 0,0 1-1 0 0,-1-1 0 0 0,6 20 0 0 0,-3 0-87 0 0,-1-1 0 0 0,-1 1 0 0 0,1 33 0 0 0,1-10-464 0 0,-8-51 341 0 0,1 0-1 0 0,-1 0 0 0 0,1-1 1 0 0,0 1-1 0 0,0 0 0 0 0,0-1 1 0 0,0 1-1 0 0,0 0 0 0 0,1-1 1 0 0,-1 0-1 0 0,1 1 0 0 0,0-1 1 0 0,-1 0-1 0 0,1 0 1 0 0,0 1-1 0 0,3 1 0 0 0,-4-4 77 0 0,0 0 0 0 0,0 0 0 0 0,1 0 0 0 0,-1 0 0 0 0,0 0 0 0 0,0 0 0 0 0,0 0 0 0 0,0 0 0 0 0,1 0 0 0 0,-1-1 0 0 0,0 1 0 0 0,0 0 0 0 0,0-1 0 0 0,0 1 0 0 0,0-1 0 0 0,0 1 0 0 0,0-1 0 0 0,0 0 0 0 0,0 1 0 0 0,0-1 0 0 0,0 0 0 0 0,0 0 0 0 0,0 0 0 0 0,0 1 0 0 0,-1-1 0 0 0,1 0 0 0 0,0 0 0 0 0,-1 0 0 0 0,1 0 0 0 0,0-2 0 0 0,11-18-594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9.586"/>
    </inkml:context>
    <inkml:brush xml:id="br0">
      <inkml:brushProperty name="width" value="0.05" units="cm"/>
      <inkml:brushProperty name="height" value="0.05" units="cm"/>
      <inkml:brushProperty name="color" value="#FFFFFF"/>
    </inkml:brush>
  </inkml:definitions>
  <inkml:trace contextRef="#ctx0" brushRef="#br0">1 1 2889 0 0,'3'0'8674'0'0,"9"23"-4663"0"0,24 54-3318 0 0,-9-19 326 0 0,-14-30-966 0 0,1-1-1 0 0,1 0 0 0 0,1-1 0 0 0,2 0 0 0 0,0-1 1 0 0,2-1-1 0 0,1-1 0 0 0,0-1 0 0 0,2-1 1 0 0,1-1-1 0 0,0-1 0 0 0,36 21 0 0 0,-28-21-332 0 0,-15-7-305 0 0,0-1 0 0 0,2-1 0 0 0,-1-1 0 0 0,1 0 0 0 0,1-1 0 0 0,-1-1 0 0 0,1-1 0 0 0,30 5 0 0 0,-31-10-1025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19.938"/>
    </inkml:context>
    <inkml:brush xml:id="br0">
      <inkml:brushProperty name="width" value="0.05" units="cm"/>
      <inkml:brushProperty name="height" value="0.05" units="cm"/>
      <inkml:brushProperty name="color" value="#FFFFFF"/>
    </inkml:brush>
  </inkml:definitions>
  <inkml:trace contextRef="#ctx0" brushRef="#br0">465 1 6529 0 0,'-2'1'307'0'0,"0"0"0"0"0,-1 0 0 0 0,1 1 0 0 0,0-1 0 0 0,0 1 0 0 0,0 0 0 0 0,0-1-1 0 0,0 1 1 0 0,0 0 0 0 0,0 0 0 0 0,1 0 0 0 0,-1 1 0 0 0,1-1 0 0 0,-1 0 0 0 0,-1 4 0 0 0,-18 46 561 0 0,9-22-189 0 0,-33 54 1005 0 0,-82 113 0 0 0,86-138-1578 0 0,2 1 1 0 0,2 2-1 0 0,3 2 0 0 0,-28 75 0 0 0,60-134 212 0 0,-7 20-2992 0 0,6-22 445 0 0,3-17 580 0 0,2-11-649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2:27.454"/>
    </inkml:context>
    <inkml:brush xml:id="br0">
      <inkml:brushProperty name="width" value="0.05" units="cm"/>
      <inkml:brushProperty name="height" value="0.05" units="cm"/>
      <inkml:brushProperty name="color" value="#FFFFFF"/>
    </inkml:brush>
  </inkml:definitions>
  <inkml:trace contextRef="#ctx0" brushRef="#br0">1 0 5905,'0'17'1961,"1"-1"-993,4 7 1520,1-2 4402</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27.956"/>
    </inkml:context>
    <inkml:brush xml:id="br0">
      <inkml:brushProperty name="width" value="0.05" units="cm"/>
      <inkml:brushProperty name="height" value="0.05" units="cm"/>
      <inkml:brushProperty name="color" value="#FFFFFF"/>
    </inkml:brush>
  </inkml:definitions>
  <inkml:trace contextRef="#ctx0" brushRef="#br0">73 152 2953 0 0,'-6'-14'921'0'0,"0"-9"34"0"0,2-40 597 0 0,3 36-478 0 0,1 25-960 0 0,0 1 0 0 0,0-1 0 0 0,0 1 0 0 0,0-1 0 0 0,0 1 0 0 0,0 0 0 0 0,-1-1 0 0 0,1 1 0 0 0,0-1 0 0 0,-1 1 0 0 0,1-1 0 0 0,-1 1-1 0 0,0 0 1 0 0,-1-3 0 0 0,2 4-73 0 0,-1 0 0 0 0,1 0 0 0 0,0 0 0 0 0,-1 0-1 0 0,1 0 1 0 0,-1 0 0 0 0,1 0 0 0 0,0 0-1 0 0,-1 0 1 0 0,1 0 0 0 0,-1 0 0 0 0,1 0-1 0 0,0 0 1 0 0,-1 0 0 0 0,1 1 0 0 0,0-1-1 0 0,-1 0 1 0 0,1 0 0 0 0,0 0 0 0 0,-1 1 0 0 0,1-1-1 0 0,0 0 1 0 0,-1 0 0 0 0,1 1 0 0 0,0-1-1 0 0,0 0 1 0 0,-1 0 0 0 0,1 1 0 0 0,0-1-1 0 0,0 0 1 0 0,0 1 0 0 0,-1-1 0 0 0,1 1 0 0 0,-3 3 36 0 0,1 1 1 0 0,0-1 0 0 0,0 1 0 0 0,0 0-1 0 0,0-1 1 0 0,1 1 0 0 0,-1 0 0 0 0,0 7-1 0 0,-10 355 1461 0 0,11-243-1309 0 0,-2-58-123 0 0,0-43-66 0 0,2 1 0 0 0,1-1 0 0 0,0 1-1 0 0,2-1 1 0 0,8 41 0 0 0,-5-64-125 0 0,2-12 26 0 0,-6 7 5 0 0,1 1 0 0 0,-1 0 0 0 0,0-1 0 0 0,0 1 1 0 0,0-1-1 0 0,0 1 0 0 0,-1-7 0 0 0,-17-176-5045 0 0,13 137 3596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2.284"/>
    </inkml:context>
    <inkml:brush xml:id="br0">
      <inkml:brushProperty name="width" value="0.05" units="cm"/>
      <inkml:brushProperty name="height" value="0.05" units="cm"/>
      <inkml:brushProperty name="color" value="#FFFFFF"/>
    </inkml:brush>
  </inkml:definitions>
  <inkml:trace contextRef="#ctx0" brushRef="#br0">342 326 5984 0 0,'4'-19'637'0'0,"1"-34"-75"0"0,-5 44 224 0 0,0-1 0 0 0,-1 0 1 0 0,0 0-1 0 0,-1 1 0 0 0,0-1 0 0 0,-1 1 0 0 0,0-1 0 0 0,0 1 0 0 0,-1 0 0 0 0,-7-13 0 0 0,4 9-184 0 0,2 4-66 0 0,-1 0 0 0 0,1 1 0 0 0,-1-1-1 0 0,-12-12 1 0 0,7 10 54 0 0,-1 0 0 0 0,-13-10-1 0 0,20 18-434 0 0,-1 0 1 0 0,1 0-1 0 0,0 0 0 0 0,-1 1 1 0 0,0-1-1 0 0,1 1 0 0 0,-1 0 1 0 0,-10-1-1 0 0,13 3-109 0 0,0 0 0 0 0,0 0-1 0 0,0 0 1 0 0,1 0 0 0 0,-1 1 0 0 0,0-1 0 0 0,0 1 0 0 0,0 0-1 0 0,0 0 1 0 0,1 0 0 0 0,-1 0 0 0 0,0 0 0 0 0,1 1-1 0 0,-1-1 1 0 0,1 1 0 0 0,-3 1 0 0 0,-1 2 40 0 0,0 0 0 0 0,1 0 0 0 0,0 0 0 0 0,-9 12 0 0 0,4-3-135 0 0,0 0-1 0 0,2 1 1 0 0,-1 0-1 0 0,2 0 1 0 0,0 1-1 0 0,1-1 1 0 0,1 1-1 0 0,0 1 0 0 0,1-1 1 0 0,1 1-1 0 0,0 0 1 0 0,1 0-1 0 0,1 0 1 0 0,1 0-1 0 0,0 0 1 0 0,1 0-1 0 0,1-1 1 0 0,1 1-1 0 0,8 29 1 0 0,24 57-649 0 0,-33-98 689 0 0,0 0 0 0 0,0 0 0 0 0,1 0 0 0 0,0 0 0 0 0,-1-1 0 0 0,2 1 0 0 0,-1-1-1 0 0,0 0 1 0 0,1 0 0 0 0,0 0 0 0 0,0 0 0 0 0,0-1 0 0 0,0 0 0 0 0,0 0 0 0 0,1 0 0 0 0,0 0 0 0 0,-1 0-1 0 0,1-1 1 0 0,0 0 0 0 0,10 3 0 0 0,-10-4-28 0 0,-1 0 0 0 0,1 0 0 0 0,0-1 0 0 0,-1 0 0 0 0,1 1 0 0 0,0-1-1 0 0,-1-1 1 0 0,1 1 0 0 0,0-1 0 0 0,-1 0 0 0 0,1 0 0 0 0,-1 0 0 0 0,1-1 0 0 0,-1 1 0 0 0,1-1 0 0 0,-1 0 0 0 0,0-1 0 0 0,0 1-1 0 0,0-1 1 0 0,0 1 0 0 0,-1-1 0 0 0,1 0 0 0 0,5-6 0 0 0,-1-1-398 0 0,-1 1 0 0 0,0-1 1 0 0,0-1-1 0 0,-1 1 0 0 0,-1-1 0 0 0,0 0 1 0 0,0 0-1 0 0,-1-1 0 0 0,0 1 0 0 0,2-15 1 0 0,1-6-1366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28.441"/>
    </inkml:context>
    <inkml:brush xml:id="br0">
      <inkml:brushProperty name="width" value="0.05" units="cm"/>
      <inkml:brushProperty name="height" value="0.05" units="cm"/>
      <inkml:brushProperty name="color" value="#FFFFFF"/>
    </inkml:brush>
  </inkml:definitions>
  <inkml:trace contextRef="#ctx0" brushRef="#br0">345 223 3041 0 0,'2'-4'223'0'0,"-1"0"1"0"0,0-1-1 0 0,0 1 1 0 0,0 0 0 0 0,-1-1-1 0 0,0 1 1 0 0,0-1-1 0 0,0 1 1 0 0,0-1-1 0 0,-1 1 1 0 0,1 0 0 0 0,-1-1-1 0 0,0 1 1 0 0,-1 0-1 0 0,1 0 1 0 0,-3-6-1 0 0,0 0 85 0 0,-1 0 0 0 0,0 0-1 0 0,-1 1 1 0 0,0-1 0 0 0,-9-11-1 0 0,8 14-101 0 0,1-1 1 0 0,-2 1-1 0 0,1 0 0 0 0,-1 0 0 0 0,0 1 0 0 0,0 0 1 0 0,-1 1-1 0 0,-17-9 0 0 0,23 13-171 0 0,-1 0 0 0 0,1 0 0 0 0,-1 0 0 0 0,1 0 0 0 0,-1 0 0 0 0,1 1 0 0 0,-1 0 0 0 0,0 0 0 0 0,1 0 0 0 0,-1 0 0 0 0,0 0 0 0 0,1 1 0 0 0,-1-1 0 0 0,0 1 0 0 0,1 0 0 0 0,-1 0 0 0 0,1 1 0 0 0,0-1 1 0 0,-1 1-1 0 0,1-1 0 0 0,0 1 0 0 0,0 0 0 0 0,0 0 0 0 0,0 1 0 0 0,0-1 0 0 0,1 1 0 0 0,-4 2 0 0 0,-7 11-28 0 0,1 0 0 0 0,0 1 0 0 0,2 0 0 0 0,-1 1 0 0 0,2 0 0 0 0,1 0 0 0 0,0 1 1 0 0,1 0-1 0 0,1 0 0 0 0,1 1 0 0 0,0 0 0 0 0,2 0 0 0 0,-2 35 0 0 0,4-28 5 0 0,0 0 1 0 0,2 1-1 0 0,2-1 0 0 0,0 0 0 0 0,2 0 0 0 0,0 0 1 0 0,2-1-1 0 0,1 0 0 0 0,20 45 0 0 0,-24-64-5 0 0,0-1-1 0 0,0 1 1 0 0,0-1 0 0 0,1 0-1 0 0,0 0 1 0 0,0 0 0 0 0,0-1-1 0 0,1 0 1 0 0,0 0 0 0 0,0 0-1 0 0,0 0 1 0 0,0-1 0 0 0,10 4-1 0 0,-12-6 8 0 0,1 0 0 0 0,-1-1 0 0 0,0 1 0 0 0,1-1 0 0 0,-1 0 0 0 0,1 0 0 0 0,0-1 0 0 0,-1 0-1 0 0,1 1 1 0 0,-1-1 0 0 0,1-1 0 0 0,0 1 0 0 0,-1-1 0 0 0,1 0 0 0 0,-1 0 0 0 0,1 0 0 0 0,-1 0 0 0 0,0-1-1 0 0,1 0 1 0 0,-1 0 0 0 0,0 0 0 0 0,0 0 0 0 0,4-4 0 0 0,4-4 32 0 0,0 0 0 0 0,-1-1 0 0 0,0 0 0 0 0,-1-1 0 0 0,0 0 0 0 0,-1-1 0 0 0,0 0 0 0 0,-1 0 0 0 0,-1-1 0 0 0,0 0 0 0 0,-1 0 0 0 0,0-1 0 0 0,-1 0 0 0 0,-1 0 0 0 0,0 0 0 0 0,-1 0 0 0 0,-1-1 0 0 0,0 1 0 0 0,-1-31 0 0 0,-2 14-67 0 0,-2 0-1 0 0,-1 0 1 0 0,-1 0-1 0 0,-1 1 1 0 0,-2-1-1 0 0,-1 2 1 0 0,-2-1-1 0 0,-25-49 1 0 0,34 75-99 0 0,-1 0 1 0 0,0 1 0 0 0,0-1-1 0 0,0 1 1 0 0,-1 0-1 0 0,1 0 1 0 0,-1 0 0 0 0,-5-4-1 0 0,8 7 21 0 0,0 0-1 0 0,0 0 1 0 0,0 0-1 0 0,0 1 1 0 0,-1-1-1 0 0,1 1 1 0 0,0-1-1 0 0,0 1 1 0 0,-1-1-1 0 0,1 1 1 0 0,0 0-1 0 0,-1-1 0 0 0,1 1 1 0 0,0 0-1 0 0,-1 0 1 0 0,1 0-1 0 0,0 0 1 0 0,-1 0-1 0 0,1 0 1 0 0,0 1-1 0 0,-1-1 1 0 0,1 0-1 0 0,0 1 1 0 0,-1-1-1 0 0,1 1 1 0 0,0-1-1 0 0,0 1 1 0 0,-1-1-1 0 0,1 1 1 0 0,0 0-1 0 0,0 0 1 0 0,0 0-1 0 0,0 0 1 0 0,0 0-1 0 0,-1 1 1 0 0,-6 7-1254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29.675"/>
    </inkml:context>
    <inkml:brush xml:id="br0">
      <inkml:brushProperty name="width" value="0.05" units="cm"/>
      <inkml:brushProperty name="height" value="0.05" units="cm"/>
      <inkml:brushProperty name="color" value="#FFFFFF"/>
    </inkml:brush>
  </inkml:definitions>
  <inkml:trace contextRef="#ctx0" brushRef="#br0">0 1 4065 0 0,'16'96'2076'0'0,"-4"0"0"0"0,-1 134 1 0 0,2 26-1758 0 0,-8-229-1100 0 0,-5-26 685 0 0,0 0 0 0 0,0 0 1 0 0,1 0-1 0 0,-1-1 0 0 0,0 1 1 0 0,0 0-1 0 0,0 0 0 0 0,1 0 0 0 0,-1 0 1 0 0,0-1-1 0 0,1 1 0 0 0,-1 0 1 0 0,0 0-1 0 0,1-1 0 0 0,-1 1 0 0 0,1 0 1 0 0,0-1-1 0 0,-1 1 0 0 0,1-1 1 0 0,-1 1-1 0 0,1 0 0 0 0,0-1 0 0 0,-1 1 1 0 0,2 0-1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30.067"/>
    </inkml:context>
    <inkml:brush xml:id="br0">
      <inkml:brushProperty name="width" value="0.05" units="cm"/>
      <inkml:brushProperty name="height" value="0.05" units="cm"/>
      <inkml:brushProperty name="color" value="#FFFFFF"/>
    </inkml:brush>
  </inkml:definitions>
  <inkml:trace contextRef="#ctx0" brushRef="#br0">418 0 2657 0 0,'-35'38'4380'0'0,"24"-26"-3653"0"0,1 0 1 0 0,-2-1-1 0 0,0 0 0 0 0,0-1 0 0 0,-1 0 1 0 0,-20 11-1 0 0,1-4-505 0 0,0 2-1 0 0,1 1 1 0 0,2 1-1 0 0,0 2 1 0 0,-50 50 0 0 0,74-67-229 0 0,0 0 0 0 0,0 1 1 0 0,1-1-1 0 0,-1 1 1 0 0,1 0-1 0 0,1 0 0 0 0,-1 1 1 0 0,1-1-1 0 0,1 1 1 0 0,-1 0-1 0 0,0 7 0 0 0,2-11 3 0 0,1 0 0 0 0,-1 0 0 0 0,1 0 0 0 0,1-1 0 0 0,-1 1-1 0 0,0 0 1 0 0,1 0 0 0 0,0-1 0 0 0,0 1 0 0 0,0 0-1 0 0,0-1 1 0 0,0 1 0 0 0,1-1 0 0 0,0 0 0 0 0,-1 1-1 0 0,1-1 1 0 0,0 0 0 0 0,1 0 0 0 0,-1 0 0 0 0,1 0-1 0 0,-1 0 1 0 0,1-1 0 0 0,0 1 0 0 0,0-1 0 0 0,4 3 0 0 0,80 48 84 0 0,-50-32-14 0 0,-1 2-1 0 0,36 29 1 0 0,-34-17 80 0 0,38 46 0 0 0,-48-49-677 0 0,1-1 0 0 0,51 41-1 0 0,-47-54-799 0 0,-19-15 51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31.437"/>
    </inkml:context>
    <inkml:brush xml:id="br0">
      <inkml:brushProperty name="width" value="0.05" units="cm"/>
      <inkml:brushProperty name="height" value="0.05" units="cm"/>
      <inkml:brushProperty name="color" value="#FFFFFF"/>
    </inkml:brush>
  </inkml:definitions>
  <inkml:trace contextRef="#ctx0" brushRef="#br0">89 18 2529 0 0,'-6'1'442'0'0,"0"0"1"0"0,-1 1-1 0 0,1 0 1 0 0,0 1-1 0 0,0-1 1 0 0,0 1 0 0 0,0 1-1 0 0,1-1 1 0 0,-1 1-1 0 0,1 0 1 0 0,0 0-1 0 0,0 0 1 0 0,-7 9 0 0 0,11-13-398 0 0,1 0 0 0 0,0 0 0 0 0,0 1 0 0 0,0-1 0 0 0,0 0 0 0 0,0 0 0 0 0,0 0 0 0 0,0 1 0 0 0,0-1 0 0 0,0 0 1 0 0,0 0-1 0 0,0 0 0 0 0,0 0 0 0 0,-1 1 0 0 0,1-1 0 0 0,0 0 0 0 0,0 0 0 0 0,1 0 0 0 0,-1 1 0 0 0,0-1 0 0 0,0 0 1 0 0,0 0-1 0 0,0 0 0 0 0,0 1 0 0 0,0-1 0 0 0,0 0 0 0 0,0 0 0 0 0,0 0 0 0 0,0 0 0 0 0,0 1 0 0 0,0-1 1 0 0,1 0-1 0 0,-1 0 0 0 0,0 0 0 0 0,0 0 0 0 0,0 0 0 0 0,0 0 0 0 0,0 1 0 0 0,1-1 0 0 0,-1 0 0 0 0,0 0 0 0 0,0 0 1 0 0,0 0-1 0 0,0 0 0 0 0,1 0 0 0 0,-1 0 0 0 0,0 0 0 0 0,0 0 0 0 0,0 0 0 0 0,1 0 0 0 0,-1 0 0 0 0,0 0 0 0 0,0 0 1 0 0,0 0-1 0 0,1 0 0 0 0,-1 0 0 0 0,0 0 0 0 0,0 0 0 0 0,0 0 0 0 0,0 0 0 0 0,1 0 0 0 0,-1 0 0 0 0,0 0 1 0 0,28-2 584 0 0,40-11-327 0 0,13-6 68 0 0,0 4 1 0 0,158-10-1 0 0,168 34-214 0 0,-375-8-864 0 0,0 3-1 0 0,0 0 1 0 0,-1 2 0 0 0,0 1 0 0 0,38 15-1 0 0,-47-12-637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31.875"/>
    </inkml:context>
    <inkml:brush xml:id="br0">
      <inkml:brushProperty name="width" value="0.05" units="cm"/>
      <inkml:brushProperty name="height" value="0.05" units="cm"/>
      <inkml:brushProperty name="color" value="#FFFFFF"/>
    </inkml:brush>
  </inkml:definitions>
  <inkml:trace contextRef="#ctx0" brushRef="#br0">368 0 5185 0 0,'-12'5'1974'0'0,"11"-1"-850"0"0,25 3-471 0 0,-21-6-650 0 0,15 2 73 0 0,0 1-1 0 0,0 1 0 0 0,0 1 0 0 0,-1 0 1 0 0,0 1-1 0 0,0 1 0 0 0,-1 1 0 0 0,0 0 1 0 0,-1 1-1 0 0,1 1 0 0 0,-2 0 0 0 0,0 1 1 0 0,0 1-1 0 0,-1 0 0 0 0,16 22 1 0 0,-24-27-53 0 0,0 0 0 0 0,-1 0 0 0 0,0 0 0 0 0,0 1 0 0 0,-1-1 0 0 0,0 1 1 0 0,0 0-1 0 0,-1 0 0 0 0,0 1 0 0 0,-1-1 0 0 0,0 0 0 0 0,0 0 0 0 0,-1 15 1 0 0,-2-9 31 0 0,0 0 1 0 0,-1-1-1 0 0,-1 1 1 0 0,0 0-1 0 0,-1-1 1 0 0,-1 0-1 0 0,-11 22 1 0 0,-11 9 102 0 0,-1-1 0 0 0,-3-2 0 0 0,-62 65 0 0 0,86-98-153 0 0,-22 21-4 0 0,-1-1 0 0 0,-1-2 0 0 0,-2-1 0 0 0,-41 25 0 0 0,-155 76-4695 0 0,227-125 4555 0 0,-18 9-1389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2:39.137"/>
    </inkml:context>
    <inkml:brush xml:id="br0">
      <inkml:brushProperty name="width" value="0.05" units="cm"/>
      <inkml:brushProperty name="height" value="0.05" units="cm"/>
      <inkml:brushProperty name="color" value="#FFFFFF"/>
    </inkml:brush>
  </inkml:definitions>
  <inkml:trace contextRef="#ctx0" brushRef="#br0">48 0 6969,'0'5'1633,"-1"-1"-649,-1-6-312,1 1-224,-21 217 2433,11-107-2825,6-54 24,2-28-2569,0 0 1177</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2:39.561"/>
    </inkml:context>
    <inkml:brush xml:id="br0">
      <inkml:brushProperty name="width" value="0.05" units="cm"/>
      <inkml:brushProperty name="height" value="0.05" units="cm"/>
      <inkml:brushProperty name="color" value="#FFFFFF"/>
    </inkml:brush>
  </inkml:definitions>
  <inkml:trace contextRef="#ctx0" brushRef="#br0">0 19 2120,'2'-18'2721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39.910"/>
    </inkml:context>
    <inkml:brush xml:id="br0">
      <inkml:brushProperty name="width" value="0.05" units="cm"/>
      <inkml:brushProperty name="height" value="0.05" units="cm"/>
      <inkml:brushProperty name="color" value="#FFFFFF"/>
    </inkml:brush>
  </inkml:definitions>
  <inkml:trace contextRef="#ctx0" brushRef="#br0">0 0 15459 0 0,'3'29'0'0'0,"1"-7"0"0"0,0-1 0 0 0,-1-4 0 0 0,-2-1 8 0 0,5 30 0 0 0,-1-12 0 0 0,-1-6 8 0 0,-1-4-8 0 0,-1 0-144 0 0,-2-5-96 0 0,0 2 72 0 0,-5-10-304 0 0,-3-10-440 0 0,0-4-344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0.287"/>
    </inkml:context>
    <inkml:brush xml:id="br0">
      <inkml:brushProperty name="width" value="0.05" units="cm"/>
      <inkml:brushProperty name="height" value="0.05" units="cm"/>
      <inkml:brushProperty name="color" value="#FFFFFF"/>
    </inkml:brush>
  </inkml:definitions>
  <inkml:trace contextRef="#ctx0" brushRef="#br0">32 2033 4825 0 0,'-4'9'1453'0'0,"4"-7"-1222"0"0,-1 0 0 0 0,1 0 0 0 0,-1 0 1 0 0,0 0-1 0 0,0 0 0 0 0,0 0 0 0 0,0 0 1 0 0,0 0-1 0 0,0-1 0 0 0,0 1 0 0 0,-1 0 0 0 0,1-1 1 0 0,-1 1-1 0 0,1-1 0 0 0,-1 0 0 0 0,1 1 1 0 0,-1-1-1 0 0,0 0 0 0 0,-3 2 0 0 0,10-18 1814 0 0,11-14-1881 0 0,-1-1 0 0 0,-1 0 0 0 0,-2-1 0 0 0,-1-1 0 0 0,-1 0 0 0 0,-2 0 0 0 0,4-38 0 0 0,15-252-164 0 0,-18 174 104 0 0,24-225-10 0 0,15-306 1538 0 0,-47 653-1479 0 0,0-1 0 0 0,-2 1 0 0 0,-2 0 0 0 0,0-1 0 0 0,-2 1 0 0 0,-9-31 0 0 0,13 54-114 0 0,0 0 1 0 0,0 1-1 0 0,0-1 1 0 0,-1 0-1 0 0,1 0 1 0 0,-1 1-1 0 0,0-1 1 0 0,0 1-1 0 0,0-1 1 0 0,-4-2-1 0 0,5 4-20 0 0,0 0 0 0 0,0 1-1 0 0,0-1 1 0 0,0 1-1 0 0,0-1 1 0 0,0 1 0 0 0,0-1-1 0 0,0 1 1 0 0,0-1-1 0 0,0 1 1 0 0,0 0 0 0 0,-1 0-1 0 0,1 0 1 0 0,0 0 0 0 0,0 0-1 0 0,0 0 1 0 0,-1 0-1 0 0,1 0 1 0 0,0 0 0 0 0,-1 1-1 0 0,-1 0-6 0 0,1 0 0 0 0,-1 1 0 0 0,1-1 0 0 0,-1 1 0 0 0,1 0 0 0 0,0 0-1 0 0,0 0 1 0 0,0 0 0 0 0,0 0 0 0 0,0 1 0 0 0,0-1 0 0 0,0 1 0 0 0,1-1-1 0 0,-1 1 1 0 0,1-1 0 0 0,0 1 0 0 0,0 0 0 0 0,0-1 0 0 0,0 1 0 0 0,0 5 0 0 0,-5 27-28 0 0,2 0 0 0 0,2 0 0 0 0,1 0 0 0 0,1 1 1 0 0,10 65-1 0 0,-5-52 16 0 0,86 604-8 0 0,-47-373 15 0 0,-19-100-8 0 0,43 233-331 0 0,-63-390 99 0 0,8 31-329 0 0,-12-51 384 0 0,0 0-1 0 0,0 0 1 0 0,0-1 0 0 0,1 1-1 0 0,-1 0 1 0 0,1-1 0 0 0,-1 1 0 0 0,1-1-1 0 0,0 1 1 0 0,0-1 0 0 0,0 0 0 0 0,1 0-1 0 0,2 3 1 0 0,-5-5 108 0 0,1 0 1 0 0,-1 1-1 0 0,0-1 1 0 0,0 0-1 0 0,1 0 0 0 0,-1 1 1 0 0,0-1-1 0 0,1 0 1 0 0,-1 0-1 0 0,0 0 0 0 0,1 1 1 0 0,-1-1-1 0 0,1 0 1 0 0,-1 0-1 0 0,0 0 0 0 0,1 0 1 0 0,-1 0-1 0 0,1 0 1 0 0,-1 0-1 0 0,0 0 0 0 0,1 0 1 0 0,-1 0-1 0 0,1 0 0 0 0,-1 0 1 0 0,0 0-1 0 0,1 0 1 0 0,-1 0-1 0 0,1 0 0 0 0,-1 0 1 0 0,0-1-1 0 0,1 1 1 0 0,-1 0-1 0 0,0 0 0 0 0,1 0 1 0 0,-1-1-1 0 0,0 1 1 0 0,1 0-1 0 0,-1 0 0 0 0,0-1 1 0 0,1 1-1 0 0,-1 0 1 0 0,0-1-1 0 0,0 1 0 0 0,0 0 1 0 0,1-1-1 0 0,-1 1 0 0 0,0 0 1 0 0,0-1-1 0 0,0 1 1 0 0,0-1-1 0 0,3-15-1517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0.745"/>
    </inkml:context>
    <inkml:brush xml:id="br0">
      <inkml:brushProperty name="width" value="0.05" units="cm"/>
      <inkml:brushProperty name="height" value="0.05" units="cm"/>
      <inkml:brushProperty name="color" value="#FFFFFF"/>
    </inkml:brush>
  </inkml:definitions>
  <inkml:trace contextRef="#ctx0" brushRef="#br0">0 144 4825 0 0,'4'16'4094'0'0,"0"-7"-3095"0"0,-3-7-866 0 0,0 0-1 0 0,0 1 0 0 0,0-1 1 0 0,0 0-1 0 0,1 0 1 0 0,-1 0-1 0 0,1 0 1 0 0,-1-1-1 0 0,1 1 0 0 0,0 0 1 0 0,3 2-1 0 0,14 8 659 0 0,16 0 180 0 0,-10-7-476 0 0,-1-1 0 0 0,26 0 0 0 0,134 0 565 0 0,26 2-410 0 0,-66 0-528 0 0,-1-5 0 0 0,147-19 0 0 0,651-108 123 0 0,-705 90-176 0 0,122-13-689 0 0,-120 30-3968 0 0,-205 18 2734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2.756"/>
    </inkml:context>
    <inkml:brush xml:id="br0">
      <inkml:brushProperty name="width" value="0.05" units="cm"/>
      <inkml:brushProperty name="height" value="0.05" units="cm"/>
      <inkml:brushProperty name="color" value="#FFFFFF"/>
    </inkml:brush>
  </inkml:definitions>
  <inkml:trace contextRef="#ctx0" brushRef="#br0">13 484 7488 0 0,'-8'80'1444'0'0,"4"87"0"0"0,4-170-1421 0 0,1 1 1 0 0,0-1-1 0 0,0 1 1 0 0,0-1 0 0 0,0 1-1 0 0,0 0 1 0 0,0 0-1 0 0,3-4 1 0 0,2-4 12 0 0,0-5-48 0 0,0-1 0 0 0,-1 0 0 0 0,-1 0 0 0 0,3-20 0 0 0,4-14-8 0 0,7-40 362 0 0,5-13 230 0 0,-14 68 149 0 0,2 1-1 0 0,28-59 1 0 0,-25 58-5 0 0,-12 28-383 0 0,0 1 1 0 0,1 0-1 0 0,-1 1 0 0 0,1-1 0 0 0,1 0 0 0 0,-1 1 0 0 0,7-8 0 0 0,-9 12-220 0 0,0 0 0 0 0,-1 1-1 0 0,1-1 1 0 0,0 1 0 0 0,0-1 0 0 0,0 1 0 0 0,0-1 0 0 0,-1 1 0 0 0,1-1-1 0 0,0 1 1 0 0,0 0 0 0 0,0 0 0 0 0,0-1 0 0 0,0 1 0 0 0,0 0 0 0 0,0 0-1 0 0,0 0 1 0 0,0 0 0 0 0,0 0 0 0 0,0 0 0 0 0,0 0 0 0 0,0 1 0 0 0,0-1 0 0 0,0 0-1 0 0,0 0 1 0 0,0 1 0 0 0,0-1 0 0 0,-1 1 0 0 0,1-1 0 0 0,0 1 0 0 0,0-1-1 0 0,0 1 1 0 0,0-1 0 0 0,-1 1 0 0 0,1 0 0 0 0,0-1 0 0 0,-1 1 0 0 0,1 0-1 0 0,0 1 1 0 0,5 4-161 0 0,0 1-1 0 0,-1 0 0 0 0,6 10 0 0 0,-8-12 200 0 0,4 10-39 0 0,0 0 0 0 0,-1 1 0 0 0,0 0 0 0 0,-2 0 0 0 0,0 1 0 0 0,3 23 0 0 0,-5-26-196 0 0,5 40-401 0 0,-2 0-1 0 0,-4 72 1 0 0,-1-76-1091 0 0,0-48 895 0 0,9-29-1475 0 0,2-35 1693 0 0,-2 0 0 0 0,1-80 0 0 0,-9 122 856 0 0,1 0 1 0 0,1 0-1 0 0,1 1 0 0 0,0-1 0 0 0,2 1 1 0 0,0 0-1 0 0,1 0 0 0 0,1 1 1 0 0,1 0-1 0 0,11-19 0 0 0,-15 30-79 0 0,0 1-1 0 0,0 0 0 0 0,0 0 0 0 0,1 1 1 0 0,0-1-1 0 0,0 1 0 0 0,13-8 0 0 0,-17 12-261 0 0,-1 0-1 0 0,1 0 0 0 0,0 0 1 0 0,-1 1-1 0 0,1-1 0 0 0,0 1 1 0 0,0-1-1 0 0,0 1 1 0 0,-1-1-1 0 0,1 1 0 0 0,0 0 1 0 0,0 0-1 0 0,0 0 0 0 0,0 0 1 0 0,0 0-1 0 0,-1 0 0 0 0,1 1 1 0 0,0-1-1 0 0,0 1 1 0 0,0-1-1 0 0,-1 1 0 0 0,1-1 1 0 0,0 1-1 0 0,0 0 0 0 0,-1 0 1 0 0,1 0-1 0 0,-1 0 1 0 0,1 0-1 0 0,-1 0 0 0 0,1 1 1 0 0,-1-1-1 0 0,0 0 0 0 0,0 1 1 0 0,1-1-1 0 0,-1 1 0 0 0,0-1 1 0 0,0 1-1 0 0,0 2 1 0 0,8 14 118 0 0,-2 0 0 0 0,0 0 0 0 0,-1 1 0 0 0,-1 0 0 0 0,-1 0 0 0 0,3 32 0 0 0,1-2-42 0 0,8 81-44 0 0,-12-83-145 0 0,3 0 0 0 0,11 46-1 0 0,-9-54-221 0 0,-8-29-374 0 0,1 0 0 0 0,1 1 1 0 0,0-2-1 0 0,0 1 0 0 0,7 14 0 0 0,-1-12-6950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1.358"/>
    </inkml:context>
    <inkml:brush xml:id="br0">
      <inkml:brushProperty name="width" value="0.05" units="cm"/>
      <inkml:brushProperty name="height" value="0.05" units="cm"/>
      <inkml:brushProperty name="color" value="#FFFFFF"/>
    </inkml:brush>
  </inkml:definitions>
  <inkml:trace contextRef="#ctx0" brushRef="#br0">163 328 8474 0 0,'-26'-4'2207'0'0,"-41"-11"-1282"0"0,64 14-855 0 0,-1-1-1 0 0,0 0 1 0 0,0 0-1 0 0,1 0 1 0 0,-1 0-1 0 0,1-1 1 0 0,-1 1 0 0 0,1-1-1 0 0,0 0 1 0 0,0 0-1 0 0,1 0 1 0 0,-1-1-1 0 0,0 1 1 0 0,-1-5-1 0 0,-5-4 334 0 0,8 10-342 0 0,0 1 1 0 0,0 0-1 0 0,0 0 0 0 0,0-1 1 0 0,0 1-1 0 0,0 0 0 0 0,1-1 0 0 0,-1 1 1 0 0,0-1-1 0 0,1 1 0 0 0,0-1 1 0 0,-1 1-1 0 0,1-1 0 0 0,0 0 0 0 0,-1-1 1 0 0,13-19 399 0 0,-1 8-352 0 0,1 1 0 0 0,1 1 1 0 0,0 0-1 0 0,1 1 0 0 0,17-12 0 0 0,-22 18-81 0 0,1 0-1 0 0,0 0 1 0 0,1 1-1 0 0,-1 0 1 0 0,1 1-1 0 0,-1 0 1 0 0,1 1 0 0 0,0 0-1 0 0,16-1 1 0 0,69 3 34 0 0,-1 3-1 0 0,130 22 1 0 0,-28-2-27 0 0,-172-20-33 0 0,957 61 133 0 0,-874-63-106 0 0,-1-5-1 0 0,0-4 1 0 0,0-5-1 0 0,142-37 1 0 0,-247 49-205 0 0,-1 1 0 0 0,1-1 0 0 0,0 0 0 0 0,0 0 0 0 0,0 0 1 0 0,-1 0-1 0 0,1 0 0 0 0,0 0 0 0 0,-1 0 0 0 0,1-1 0 0 0,-1 1 0 0 0,1 0 0 0 0,-1-1 1 0 0,0 0-1 0 0,0 1 0 0 0,1-1 0 0 0,-1 0 0 0 0,0 1 0 0 0,-1-1 0 0 0,1 0 1 0 0,0 0-1 0 0,0 0 0 0 0,-1 0 0 0 0,1 0 0 0 0,-1 0 0 0 0,0 0 0 0 0,0 0 1 0 0,1-2-1 0 0,-1-5-713 0 0,0 0 1 0 0,-1 0-1 0 0,0 0 1 0 0,-3-13-1 0 0,3 17 1440 0 0,-6-17-1635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1.742"/>
    </inkml:context>
    <inkml:brush xml:id="br0">
      <inkml:brushProperty name="width" value="0.05" units="cm"/>
      <inkml:brushProperty name="height" value="0.05" units="cm"/>
      <inkml:brushProperty name="color" value="#FFFFFF"/>
    </inkml:brush>
  </inkml:definitions>
  <inkml:trace contextRef="#ctx0" brushRef="#br0">3 0 4449 0 0,'-1'8'489'0'0,"0"1"1"0"0,1-1 0 0 0,0 0-1 0 0,0 0 1 0 0,1 0-1 0 0,0 1 1 0 0,1-1-1 0 0,0 0 1 0 0,0 0-1 0 0,1-1 1 0 0,-1 1-1 0 0,2 0 1 0 0,4 8-1 0 0,8 12 637 0 0,38 50 1 0 0,-54-78-1126 0 0,46 61 388 0 0,-2 1-1 0 0,-4 2 1 0 0,-2 2 0 0 0,33 80-1 0 0,-40-60-273 0 0,-3 1 0 0 0,-4 1 0 0 0,13 98-1 0 0,15 275-627 0 0,-16-117-2216 0 0,-34-327 1952 0 0,-2-12 370 0 0,1 1 0 0 0,-1 0 1 0 0,1-1-1 0 0,0 1 0 0 0,1 0 1 0 0,0-1-1 0 0,-1 0 1 0 0,2 1-1 0 0,-1-1 0 0 0,5 7 1 0 0,-2-5-1595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6.438"/>
    </inkml:context>
    <inkml:brush xml:id="br0">
      <inkml:brushProperty name="width" value="0.05" units="cm"/>
      <inkml:brushProperty name="height" value="0.05" units="cm"/>
      <inkml:brushProperty name="color" value="#FFFFFF"/>
    </inkml:brush>
  </inkml:definitions>
  <inkml:trace contextRef="#ctx0" brushRef="#br0">288 106 2056 0 0,'-1'-1'110'0'0,"-19"-17"1665"0"0,0 2 0 0 0,-1 0 0 0 0,-39-20 0 0 0,54 32-1591 0 0,-1 2 0 0 0,1-1 0 0 0,-1 1 0 0 0,0 0-1 0 0,0 0 1 0 0,1 1 0 0 0,-1 0 0 0 0,-11-1 0 0 0,14 2-125 0 0,1 0 0 0 0,-1 1 0 0 0,0-1 0 0 0,1 1 0 0 0,-1 0 0 0 0,1 0 0 0 0,-1 0 0 0 0,1 1 0 0 0,-1-1 0 0 0,1 1 0 0 0,0 0 1 0 0,0-1-1 0 0,0 2 0 0 0,0-1 0 0 0,0 0 0 0 0,0 0 0 0 0,-3 5 0 0 0,3-4-43 0 0,0 0 1 0 0,0 0 0 0 0,0 1-1 0 0,1-1 1 0 0,0 1-1 0 0,-1 0 1 0 0,1 0-1 0 0,0-1 1 0 0,1 2-1 0 0,-1-1 1 0 0,1 0-1 0 0,-1 0 1 0 0,2 0-1 0 0,-1 1 1 0 0,0-1 0 0 0,1 0-1 0 0,-1 1 1 0 0,1-1-1 0 0,1 7 1 0 0,0-5-18 0 0,1 0-1 0 0,0 0 1 0 0,0 0 0 0 0,1 0 0 0 0,0 0-1 0 0,0-1 1 0 0,0 1 0 0 0,0-1 0 0 0,1 1-1 0 0,0-1 1 0 0,9 8 0 0 0,7 5-17 0 0,0-1-1 0 0,2-1 1 0 0,0 0 0 0 0,1-2 0 0 0,25 12 0 0 0,-43-24 39 0 0,-1 1 0 0 0,1-1 0 0 0,-1 1 0 0 0,1 0 1 0 0,-1 0-1 0 0,0 1 0 0 0,0-1 0 0 0,0 1 1 0 0,-1 0-1 0 0,1 0 0 0 0,-1 0 0 0 0,0 0 0 0 0,0 1 1 0 0,-1-1-1 0 0,1 1 0 0 0,-1 0 0 0 0,0 0 1 0 0,0 0-1 0 0,0 0 0 0 0,0 5 0 0 0,-1-4 14 0 0,-1 0 0 0 0,0 0 1 0 0,-1-1-1 0 0,1 1 0 0 0,-1 0 0 0 0,0-1 0 0 0,0 1 0 0 0,-1 0 1 0 0,0-1-1 0 0,0 0 0 0 0,0 1 0 0 0,-1-1 0 0 0,0 0 0 0 0,0 0 1 0 0,0 0-1 0 0,0-1 0 0 0,-1 1 0 0 0,-5 5 0 0 0,6-7-28 0 0,-1 1 0 0 0,1 0 0 0 0,-1-1 1 0 0,0 1-1 0 0,0-1 0 0 0,0 0 0 0 0,-1-1 0 0 0,1 1 0 0 0,-1-1 0 0 0,0 0 0 0 0,1 0 0 0 0,-1 0 1 0 0,0-1-1 0 0,0 1 0 0 0,0-1 0 0 0,0 0 0 0 0,-6 0 0 0 0,8-2-26 0 0,0 1 1 0 0,0-1-1 0 0,0 1 0 0 0,0-1 1 0 0,0 0-1 0 0,1 0 0 0 0,-1 0 1 0 0,0 0-1 0 0,0-1 0 0 0,1 1 1 0 0,-1-1-1 0 0,1 1 0 0 0,0-1 1 0 0,-1 0-1 0 0,1 0 0 0 0,0 0 1 0 0,0 0-1 0 0,0-1 0 0 0,0 1 1 0 0,1 0-1 0 0,-1-1 0 0 0,1 1 1 0 0,-1-1-1 0 0,1 0 0 0 0,0 0 1 0 0,0 1-1 0 0,0-1 0 0 0,0 0 1 0 0,1 0-1 0 0,-1 0 0 0 0,0-3 1 0 0,0-8-393 0 0,-1 0 0 0 0,2 0 1 0 0,0 0-1 0 0,1 1 0 0 0,0-1 1 0 0,1 0-1 0 0,0 0 1 0 0,1 1-1 0 0,1-1 0 0 0,0 1 1 0 0,1 0-1 0 0,12-22 0 0 0,-8 15-756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6.790"/>
    </inkml:context>
    <inkml:brush xml:id="br0">
      <inkml:brushProperty name="width" value="0.05" units="cm"/>
      <inkml:brushProperty name="height" value="0.05" units="cm"/>
      <inkml:brushProperty name="color" value="#FFFFFF"/>
    </inkml:brush>
  </inkml:definitions>
  <inkml:trace contextRef="#ctx0" brushRef="#br0">0 53 664 0 0,'5'-7'707'0'0,"-1"0"-1"0"0,1 0 1 0 0,1 0-1 0 0,-1 1 1 0 0,9-7-1 0 0,-10 8 399 0 0,-2 11 4169 0 0,3 16-4705 0 0,-1-6-509 0 0,76 469 663 0 0,-80-479-758 0 0,0-4-226 0 0,1 0 0 0 0,-1 0 1 0 0,0 0-1 0 0,1 0 0 0 0,-1-1 1 0 0,1 1-1 0 0,-1 0 0 0 0,1-1 1 0 0,0 1-1 0 0,0 0 0 0 0,-1-1 0 0 0,1 1 1 0 0,0-1-1 0 0,1 1 0 0 0,-1-1 1 0 0,2 3-1 0 0,-4-6-696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7.124"/>
    </inkml:context>
    <inkml:brush xml:id="br0">
      <inkml:brushProperty name="width" value="0.05" units="cm"/>
      <inkml:brushProperty name="height" value="0.05" units="cm"/>
      <inkml:brushProperty name="color" value="#FFFFFF"/>
    </inkml:brush>
  </inkml:definitions>
  <inkml:trace contextRef="#ctx0" brushRef="#br0">1 43 6033 0 0,'8'6'4611'0'0,"8"2"-4188"0"0,0-1 0 0 0,1 0 0 0 0,0-2 0 0 0,0 0 0 0 0,0 0 0 0 0,1-2 1 0 0,29 3-1 0 0,-34-5-400 0 0,1-1 0 0 0,0 0 1 0 0,-1-1-1 0 0,1-1 0 0 0,-1 0 1 0 0,1-1-1 0 0,-1 0 0 0 0,0-1 0 0 0,0 0 1 0 0,0-1-1 0 0,15-9 0 0 0,4-14-1709 0 0,-13 8 586 0 0,-8 10-220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7.461"/>
    </inkml:context>
    <inkml:brush xml:id="br0">
      <inkml:brushProperty name="width" value="0.05" units="cm"/>
      <inkml:brushProperty name="height" value="0.05" units="cm"/>
      <inkml:brushProperty name="color" value="#FFFFFF"/>
    </inkml:brush>
  </inkml:definitions>
  <inkml:trace contextRef="#ctx0" brushRef="#br0">54 51 5881 0 0,'-27'60'3547'0'0,"20"-37"-3017"0"0,2-1 0 0 0,0 1 0 0 0,1 0-1 0 0,-2 45 1 0 0,6-64-516 0 0,1 1-1 0 0,0-1 1 0 0,-1 1 0 0 0,2 0-1 0 0,-1-1 1 0 0,0 0-1 0 0,1 1 1 0 0,0-1-1 0 0,0 0 1 0 0,0 0 0 0 0,0 0-1 0 0,1 0 1 0 0,0 0-1 0 0,0 0 1 0 0,0-1-1 0 0,0 0 1 0 0,0 1 0 0 0,1-1-1 0 0,-1 0 1 0 0,1-1-1 0 0,0 1 1 0 0,0-1 0 0 0,0 1-1 0 0,7 2 1 0 0,-7-3-19 0 0,1 0 1 0 0,-1-1-1 0 0,1 1 1 0 0,0-1-1 0 0,0 0 1 0 0,-1 0-1 0 0,1 0 1 0 0,0-1-1 0 0,0 1 1 0 0,0-1-1 0 0,0-1 1 0 0,0 1-1 0 0,0-1 1 0 0,0 1-1 0 0,-1-1 1 0 0,1-1-1 0 0,0 1 1 0 0,-1-1-1 0 0,1 1 1 0 0,-1-2-1 0 0,1 1 1 0 0,5-4-1 0 0,-4 0 0 0 0,0 0-1 0 0,0 0 0 0 0,0 0 0 0 0,-1-1 1 0 0,0 1-1 0 0,0-1 0 0 0,-1-1 1 0 0,0 1-1 0 0,-1-1 0 0 0,1 1 0 0 0,-1-1 1 0 0,-1 0-1 0 0,1 0 0 0 0,-1-1 1 0 0,-1 1-1 0 0,0 0 0 0 0,0-1 1 0 0,0 1-1 0 0,-1 0 0 0 0,-1-9 0 0 0,-1-7 194 0 0,-1 1 0 0 0,-1-1 0 0 0,-1 1 0 0 0,-1 0 0 0 0,-16-40 1 0 0,13 51 761 0 0,3 20-284 0 0,0 20-243 0 0,6-27-453 0 0,-7 49 329 0 0,-1 72 0 0 0,8-106-344 0 0,1 0 0 0 0,0 0-1 0 0,1-1 1 0 0,0 1-1 0 0,2-1 1 0 0,0 1 0 0 0,0-1-1 0 0,12 23 1 0 0,-16-36-36 0 0,1 0 1 0 0,0-1 0 0 0,0 1-1 0 0,0-1 1 0 0,0 1 0 0 0,0-1-1 0 0,0 0 1 0 0,0 1 0 0 0,1-1-1 0 0,-1 0 1 0 0,0 0 0 0 0,1 0-1 0 0,-1 0 1 0 0,1 0 0 0 0,-1 0 0 0 0,1 0-1 0 0,-1-1 1 0 0,1 1 0 0 0,0 0-1 0 0,-1-1 1 0 0,1 1 0 0 0,0-1-1 0 0,-1 0 1 0 0,1 0 0 0 0,0 1-1 0 0,0-1 1 0 0,2-1 0 0 0,-1 1-226 0 0,0-1 1 0 0,0 0 0 0 0,-1 0-1 0 0,1 0 1 0 0,0 0-1 0 0,-1 0 1 0 0,1-1 0 0 0,-1 1-1 0 0,1-1 1 0 0,-1 1 0 0 0,0-1-1 0 0,0 0 1 0 0,0 0 0 0 0,0 0-1 0 0,0 0 1 0 0,2-3-1 0 0,5-10-3517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7.792"/>
    </inkml:context>
    <inkml:brush xml:id="br0">
      <inkml:brushProperty name="width" value="0.05" units="cm"/>
      <inkml:brushProperty name="height" value="0.05" units="cm"/>
      <inkml:brushProperty name="color" value="#FFFFFF"/>
    </inkml:brush>
  </inkml:definitions>
  <inkml:trace contextRef="#ctx0" brushRef="#br0">80 599 1624 0 0,'0'8'801'0'0,"2"45"576"0"0,-2-51-1332 0 0,0 0-1 0 0,0-1 1 0 0,1 1-1 0 0,-1 0 0 0 0,0-1 1 0 0,0 1-1 0 0,1 0 1 0 0,-1-1-1 0 0,1 1 1 0 0,0-1-1 0 0,-1 1 0 0 0,1-1 1 0 0,0 1-1 0 0,0-1 1 0 0,0 1-1 0 0,0-1 1 0 0,0 0-1 0 0,0 0 0 0 0,0 1 1 0 0,1-1-1 0 0,-1 0 1 0 0,0 0-1 0 0,1 0 1 0 0,1 1-1 0 0,1-15 493 0 0,0 3-382 0 0,-1-1 0 0 0,0 0-1 0 0,0 0 1 0 0,-1 0 0 0 0,0 0-1 0 0,-1-1 1 0 0,0 1 0 0 0,-1 0-1 0 0,0-1 1 0 0,-1 1 0 0 0,-1 0-1 0 0,-3-19 1 0 0,-7-14 1286 0 0,-35-83 1 0 0,31 87-284 0 0,-21-75 0 0 0,35 103-954 0 0,0 1 1 0 0,1-1-1 0 0,1 0 0 0 0,0 0 0 0 0,0 1 0 0 0,1-1 1 0 0,0 0-1 0 0,1 0 0 0 0,4-12 0 0 0,-5 20-156 0 0,0 1 0 0 0,0 0 0 0 0,0 0 0 0 0,0-1 0 0 0,1 1 0 0 0,-1 0 0 0 0,1 0 0 0 0,0 0 0 0 0,0 1 0 0 0,0-1 0 0 0,0 0 0 0 0,0 1 0 0 0,1-1 0 0 0,-1 1 0 0 0,1 0 0 0 0,-1-1 0 0 0,1 1 0 0 0,0 1 0 0 0,0-1 0 0 0,0 0-1 0 0,0 1 1 0 0,0-1 0 0 0,0 1 0 0 0,1 0 0 0 0,-1 0 0 0 0,0 0 0 0 0,1 1 0 0 0,-1-1 0 0 0,1 1 0 0 0,-1 0 0 0 0,0 0 0 0 0,1 0 0 0 0,-1 0 0 0 0,7 2 0 0 0,-7-1-34 0 0,0 0 0 0 0,0 0-1 0 0,0 1 1 0 0,0-1 0 0 0,0 1 0 0 0,0 0 0 0 0,0 0 0 0 0,0 0 0 0 0,-1 0 0 0 0,1 1-1 0 0,-1-1 1 0 0,0 1 0 0 0,1-1 0 0 0,-1 1 0 0 0,0 0 0 0 0,-1 0 0 0 0,3 3-1 0 0,25 60-301 0 0,-22-48-49 0 0,34 82-3293 0 0,-32-84 2001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8.146"/>
    </inkml:context>
    <inkml:brush xml:id="br0">
      <inkml:brushProperty name="width" value="0.05" units="cm"/>
      <inkml:brushProperty name="height" value="0.05" units="cm"/>
      <inkml:brushProperty name="color" value="#FFFFFF"/>
    </inkml:brush>
  </inkml:definitions>
  <inkml:trace contextRef="#ctx0" brushRef="#br0">1 151 7202 0 0,'43'5'4373'0'0,"-36"-3"-4204"0"0,1-1 0 0 0,-1 0 0 0 0,0 0 0 0 0,1 0 0 0 0,-1-1 1 0 0,13-2-1 0 0,0-1 5 0 0,1-2 0 0 0,-1 0 1 0 0,0-1-1 0 0,-1-1 0 0 0,0 0 0 0 0,0-2 1 0 0,0 0-1 0 0,-1-2 0 0 0,0 0 1 0 0,-1 0-1 0 0,-1-2 0 0 0,16-14 1 0 0,-23 16-813 0 0,16-13-3276 0 0,-17 23 2275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2:48.481"/>
    </inkml:context>
    <inkml:brush xml:id="br0">
      <inkml:brushProperty name="width" value="0.05" units="cm"/>
      <inkml:brushProperty name="height" value="0.05" units="cm"/>
      <inkml:brushProperty name="color" value="#FFFFFF"/>
    </inkml:brush>
  </inkml:definitions>
  <inkml:trace contextRef="#ctx0" brushRef="#br0">218 686 4985 0 0,'-3'-24'1090'0'0,"-1"-1"0"0"0,-2 1 0 0 0,0 0 0 0 0,-1 0 0 0 0,-1 1 0 0 0,-17-33 0 0 0,9 20 120 0 0,-16-55 0 0 0,28 75-1119 0 0,1-1 0 0 0,0 0-1 0 0,2 0 1 0 0,0 0 0 0 0,0 0 0 0 0,2 0-1 0 0,0 0 1 0 0,1 0 0 0 0,0 0 0 0 0,2 1-1 0 0,0-1 1 0 0,0 1 0 0 0,2 0 0 0 0,0 0 0 0 0,1 0-1 0 0,1 1 1 0 0,0 0 0 0 0,1 0 0 0 0,12-16-1 0 0,-20 30-83 0 0,1 0-1 0 0,-1-1 1 0 0,0 1 0 0 0,0 0-1 0 0,1-1 1 0 0,-1 1-1 0 0,1 0 1 0 0,-1 0 0 0 0,1 0-1 0 0,-1 1 1 0 0,1-1-1 0 0,0 0 1 0 0,0 0 0 0 0,-1 1-1 0 0,1-1 1 0 0,0 1-1 0 0,0 0 1 0 0,-1-1 0 0 0,1 1-1 0 0,0 0 1 0 0,0 0-1 0 0,2 0 1 0 0,-1 1-2 0 0,0 0 0 0 0,0 0 0 0 0,-1 0 0 0 0,1 1 0 0 0,-1-1 0 0 0,1 0-1 0 0,-1 1 1 0 0,1 0 0 0 0,-1 0 0 0 0,0 0 0 0 0,0 0 0 0 0,4 4 0 0 0,4 7-3 0 0,0 1 0 0 0,-1 1 0 0 0,14 29 0 0 0,-18-33 0 0 0,34 77-158 0 0,-23-47-665 0 0,25 41 0 0 0,-34-69-271 0 0,1-1-1 0 0,1 0 0 0 0,19 21 1 0 0,-13-19-2261 0 0</inkml:trace>
  <inkml:trace contextRef="#ctx0" brushRef="#br0" timeOffset="1">10 419 6273 0 0,'-1'1'126'0'0,"0"-1"-1"0"0,0 1 1 0 0,1 0 0 0 0,-1-1-1 0 0,0 1 1 0 0,1 0-1 0 0,-1 0 1 0 0,1 0-1 0 0,-1-1 1 0 0,1 1-1 0 0,-1 0 1 0 0,1 0 0 0 0,0 0-1 0 0,-1 0 1 0 0,1 0-1 0 0,0 0 1 0 0,0 0-1 0 0,0 0 1 0 0,0 0-1 0 0,0 0 1 0 0,0 0 0 0 0,0-1-1 0 0,0 1 1 0 0,0 0-1 0 0,0 0 1 0 0,0 0-1 0 0,1 0 1 0 0,-1 0-1 0 0,0 0 1 0 0,1 1-1 0 0,0-1 5 0 0,1 1-1 0 0,-1-1 0 0 0,1 0 0 0 0,0 0 0 0 0,-1 0 0 0 0,1 0 0 0 0,0 0 0 0 0,0 0 0 0 0,-1-1 0 0 0,1 1 0 0 0,0 0 1 0 0,0-1-1 0 0,4 1 0 0 0,9 1 425 0 0,1-1 0 0 0,28-1 1 0 0,-41 0-365 0 0,42-4-99 0 0,0-2 0 0 0,0-2 0 0 0,61-19 0 0 0,-86 22-585 0 0,-3 0-55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2:59.405"/>
    </inkml:context>
    <inkml:brush xml:id="br0">
      <inkml:brushProperty name="width" value="0.05" units="cm"/>
      <inkml:brushProperty name="height" value="0.05" units="cm"/>
      <inkml:brushProperty name="color" value="#FFFFFF"/>
    </inkml:brush>
  </inkml:definitions>
  <inkml:trace contextRef="#ctx0" brushRef="#br0">0 1 6041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4.014"/>
    </inkml:context>
    <inkml:brush xml:id="br0">
      <inkml:brushProperty name="width" value="0.05" units="cm"/>
      <inkml:brushProperty name="height" value="0.05" units="cm"/>
      <inkml:brushProperty name="color" value="#FFFFFF"/>
    </inkml:brush>
  </inkml:definitions>
  <inkml:trace contextRef="#ctx0" brushRef="#br0">1 318 2760 0 0,'70'-2'1510'0'0,"85"-13"0"0"0,67-24 4376 0 0,78-9-1041 0 0,674 10-4678 0 0,-110 5 2934 0 0,-348-28-3226 0 0,-176-3-4724 0 0,-259 46-1516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2:59.756"/>
    </inkml:context>
    <inkml:brush xml:id="br0">
      <inkml:brushProperty name="width" value="0.05" units="cm"/>
      <inkml:brushProperty name="height" value="0.05" units="cm"/>
      <inkml:brushProperty name="color" value="#FFFFFF"/>
    </inkml:brush>
  </inkml:definitions>
  <inkml:trace contextRef="#ctx0" brushRef="#br0">0 0 11538</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0.080"/>
    </inkml:context>
    <inkml:brush xml:id="br0">
      <inkml:brushProperty name="width" value="0.05" units="cm"/>
      <inkml:brushProperty name="height" value="0.05" units="cm"/>
      <inkml:brushProperty name="color" value="#FFFFFF"/>
    </inkml:brush>
  </inkml:definitions>
  <inkml:trace contextRef="#ctx0" brushRef="#br0">74 3 2425 0 0,'-13'5'1647'0'0,"-17"4"840"0"0,29-9-2231 0 0,0 0 1 0 0,1 0 0 0 0,-1 0 0 0 0,0 0 0 0 0,0 0 0 0 0,0 0-1 0 0,0 0 1 0 0,0-1 0 0 0,0 1 0 0 0,0 0 0 0 0,0-1-1 0 0,0 1 1 0 0,0-1 0 0 0,1 1 0 0 0,-1-1 0 0 0,0 1 0 0 0,0-1-1 0 0,0 1 1 0 0,1-1 0 0 0,-1 0 0 0 0,0 0 0 0 0,1 1 0 0 0,-1-1-1 0 0,1 0 1 0 0,-1 0 0 0 0,1 0 0 0 0,-1-1 0 0 0,-6 0 749 0 0,7 2-1000 0 0,-1 0-1 0 0,1 0 1 0 0,0 1-1 0 0,0-1 1 0 0,0 0 0 0 0,0 1-1 0 0,-1-1 1 0 0,1 0-1 0 0,0 1 1 0 0,0-1-1 0 0,0 0 1 0 0,0 1-1 0 0,0-1 1 0 0,0 0 0 0 0,0 1-1 0 0,0-1 1 0 0,0 0-1 0 0,0 1 1 0 0,0-1-1 0 0,0 1 1 0 0,0-1-1 0 0,1 0 1 0 0,-1 1-1 0 0,0-1 1 0 0,0 0 0 0 0,0 0-1 0 0,0 1 1 0 0,1-1-1 0 0,-1 0 1 0 0,0 1-1 0 0,0-1 1 0 0,0 0-1 0 0,1 0 1 0 0,-1 1 0 0 0,0-1-1 0 0,0 0 1 0 0,1 1-1 0 0,52 60 33 0 0,-52-60-38 0 0,-1 0 0 0 0,1 0 0 0 0,0 0 0 0 0,-1-1 0 0 0,1 1 0 0 0,0 0 0 0 0,-1-1 0 0 0,1 1 0 0 0,0 0 0 0 0,0-1 0 0 0,0 1 0 0 0,-1-1 0 0 0,1 0 0 0 0,0 1 0 0 0,0-1 0 0 0,0 1 0 0 0,0-1 0 0 0,0 0 0 0 0,0 0 0 0 0,0 0 0 0 0,0 0 0 0 0,0 0 0 0 0,0 1 0 0 0,0-2 0 0 0,0 1 0 0 0,1 0 0 0 0,17 0 5 0 0,131 12 50 0 0,-138-11-20 0 0,457 37 836 0 0,2-38-692 0 0,156-32-51 0 0,1 48-4615 0 0,-572-9 3326 0 0,-7 1-443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0.465"/>
    </inkml:context>
    <inkml:brush xml:id="br0">
      <inkml:brushProperty name="width" value="0.05" units="cm"/>
      <inkml:brushProperty name="height" value="0.05" units="cm"/>
      <inkml:brushProperty name="color" value="#FFFFFF"/>
    </inkml:brush>
  </inkml:definitions>
  <inkml:trace contextRef="#ctx0" brushRef="#br0">0 2 4361 0 0,'25'-1'1162'0'0,"0"1"4"0"0,1 0 0 0 0,-1 1 0 0 0,50 10 0 0 0,-67-9-1024 0 0,-1 1 0 0 0,1-1 0 0 0,-1 1 1 0 0,1 1-1 0 0,-1-1 0 0 0,0 1 0 0 0,0 1 0 0 0,-1-1 1 0 0,1 1-1 0 0,-1 0 0 0 0,0 1 0 0 0,0-1 0 0 0,-1 1 0 0 0,0 0 1 0 0,0 1-1 0 0,8 12 0 0 0,11 31 263 0 0,-2 1 0 0 0,-2 1-1 0 0,-2 1 1 0 0,18 89 0 0 0,-7-24-250 0 0,6 2-197 0 0,4-1-1 0 0,6-2 1 0 0,5-2 0 0 0,83 141-1 0 0,-114-223-799 0 0,-11-17 50 0 0,1-1 0 0 0,1 0 1 0 0,1 0-1 0 0,0-1 0 0 0,18 18 0 0 0,-15-21-3409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0.981"/>
    </inkml:context>
    <inkml:brush xml:id="br0">
      <inkml:brushProperty name="width" value="0.05" units="cm"/>
      <inkml:brushProperty name="height" value="0.05" units="cm"/>
      <inkml:brushProperty name="color" value="#FFFFFF"/>
    </inkml:brush>
  </inkml:definitions>
  <inkml:trace contextRef="#ctx0" brushRef="#br0">41 59 2913 0 0,'-32'-48'4809'0'0,"30"46"-4252"0"0,-1-2 292 0 0,-1-1 2127 0 0,12 29-2215 0 0,165 602 1334 0 0,-25-75-1958 0 0,-56-293 38 0 0,-72-209-850 0 0,3-1 0 0 0,2 0 1 0 0,34 47-1 0 0,-58-92 507 0 0,1-1 0 0 0,-1 0 0 0 0,1 0 0 0 0,-1 0 0 0 0,1 0-1 0 0,0 0 1 0 0,-1 0 0 0 0,1-1 0 0 0,0 1 0 0 0,0-1 0 0 0,1 1-1 0 0,-1-1 1 0 0,0 0 0 0 0,0 1 0 0 0,1-1 0 0 0,-1 0 0 0 0,0-1 0 0 0,1 1-1 0 0,-1 0 1 0 0,1-1 0 0 0,3 1 0 0 0,8-3-1833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1.314"/>
    </inkml:context>
    <inkml:brush xml:id="br0">
      <inkml:brushProperty name="width" value="0.05" units="cm"/>
      <inkml:brushProperty name="height" value="0.05" units="cm"/>
      <inkml:brushProperty name="color" value="#FFFFFF"/>
    </inkml:brush>
  </inkml:definitions>
  <inkml:trace contextRef="#ctx0" brushRef="#br0">0 1 2048 0 0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1.678"/>
    </inkml:context>
    <inkml:brush xml:id="br0">
      <inkml:brushProperty name="width" value="0.05" units="cm"/>
      <inkml:brushProperty name="height" value="0.05" units="cm"/>
      <inkml:brushProperty name="color" value="#FFFFFF"/>
    </inkml:brush>
  </inkml:definitions>
  <inkml:trace contextRef="#ctx0" brushRef="#br0">337 165 2176 0 0,'-116'43'6724'0'0,"-53"29"-5422"0"0,146-62-1036 0 0,16-7-111 0 0,-7 4-116 0 0,14-6-16 0 0,0-1-1 0 0,0 0 1 0 0,-1 0-1 0 0,1 0 0 0 0,0 0 1 0 0,0 0-1 0 0,0 0 1 0 0,0 0-1 0 0,-1 0 1 0 0,1 0-1 0 0,0 0 1 0 0,0 1-1 0 0,0-1 0 0 0,-1 0 1 0 0,1 0-1 0 0,0 0 1 0 0,0 0-1 0 0,0 0 1 0 0,-1-1-1 0 0,1 1 1 0 0,0 0-1 0 0,0 0 0 0 0,0 0 1 0 0,-1 0-1 0 0,1 0 1 0 0,0 0-1 0 0,0 0 1 0 0,0 0-1 0 0,0 0 1 0 0,-1 0-1 0 0,1-1 0 0 0,0 1 1 0 0,0 0-1 0 0,0 0 1 0 0,0 0-1 0 0,0 0 1 0 0,-1 0-1 0 0,1-1 0 0 0,0 1 1 0 0,0 0-1 0 0,0 0 1 0 0,0 0-1 0 0,0 0 1 0 0,0-1-1 0 0,0 1 1 0 0,0 0-1 0 0,0 0 0 0 0,0 0 1 0 0,0-1-1 0 0,0 1 1 0 0,0 0-1 0 0,6-5 222 0 0,13-6 13 0 0,1 2 0 0 0,0 1 0 0 0,0 0 0 0 0,0 1 0 0 0,1 1 0 0 0,27-3 0 0 0,144-15 938 0 0,-135 19-901 0 0,451-25 1231 0 0,-215 16-1107 0 0,324-8 56 0 0,-48 3-339 0 0,-410 13-167 0 0,185-16-1320 0 0,-284 15-190 0 0,1-3 0 0 0,-1-3 0 0 0,88-31 0 0 0,-101 27-417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3:04.847"/>
    </inkml:context>
    <inkml:brush xml:id="br0">
      <inkml:brushProperty name="width" value="0.05" units="cm"/>
      <inkml:brushProperty name="height" value="0.05" units="cm"/>
      <inkml:brushProperty name="color" value="#FFFFFF"/>
    </inkml:brush>
  </inkml:definitions>
  <inkml:trace contextRef="#ctx0" brushRef="#br0">55 110 14419,'-26'-37'-32,"0"0"32,24 29-512,4-7-376,0 8 656,-1 3-280,-1 2-481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5.595"/>
    </inkml:context>
    <inkml:brush xml:id="br0">
      <inkml:brushProperty name="width" value="0.05" units="cm"/>
      <inkml:brushProperty name="height" value="0.05" units="cm"/>
      <inkml:brushProperty name="color" value="#FFFFFF"/>
    </inkml:brush>
  </inkml:definitions>
  <inkml:trace contextRef="#ctx0" brushRef="#br0">2 59 696 0 0,'-2'10'6688'0'0,"6"3"-4890"0"0,6 21-1607 0 0,-4-7 132 0 0,2 5-191 0 0,-1 2 1 0 0,-2-1-1 0 0,-1 1 1 0 0,-2 40-1 0 0,-4-41-53 0 0,3 44-1 0 0,0-36-87 0 0,1-74 15 0 0,-2 0-1 0 0,0 0 1 0 0,-3 0 0 0 0,0 0-1 0 0,-11-41 1 0 0,-5-47 620 0 0,18 116-514 0 0,1-1-1 0 0,-1 0 1 0 0,1 0-1 0 0,0 0 0 0 0,0 0 1 0 0,0 0-1 0 0,1 1 1 0 0,0-1-1 0 0,0 0 0 0 0,1 0 1 0 0,0 1-1 0 0,0-1 0 0 0,0 1 1 0 0,0-1-1 0 0,1 1 1 0 0,0 0-1 0 0,0 0 0 0 0,5-6 1 0 0,27-17 419 0 0,-34 27-338 0 0,18 13-140 0 0,7 14-2 0 0,0 1-1 0 0,28 38 0 0 0,-57-58-13 0 0,1 0 0 0 0,-2-1 1 0 0,1 1-1 0 0,-1-1 0 0 0,0 0 0 0 0,0 0 0 0 0,-7 8 0 0 0,7-11-94 0 0,0 1 0 0 0,0-1 0 0 0,0 0-1 0 0,-1 0 1 0 0,1 0 0 0 0,-1-1 0 0 0,0 1-1 0 0,1-1 1 0 0,-9 2 0 0 0,-10 6-485 0 0,12-4-286 0 0,1 1 1 0 0,-1 0 0 0 0,1 1 0 0 0,-10 9 0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6.134"/>
    </inkml:context>
    <inkml:brush xml:id="br0">
      <inkml:brushProperty name="width" value="0.05" units="cm"/>
      <inkml:brushProperty name="height" value="0.05" units="cm"/>
      <inkml:brushProperty name="color" value="#FFFFFF"/>
    </inkml:brush>
  </inkml:definitions>
  <inkml:trace contextRef="#ctx0" brushRef="#br0">41 24 3353 0 0,'-4'1'4193'0'0,"-5"5"-2049"0"0,2 17-1458 0 0,1 0-1 0 0,1 0 1 0 0,1 0-1 0 0,-1 47 1 0 0,5-62-618 0 0,0-1 0 0 0,1 0 0 0 0,0 0-1 0 0,0 0 1 0 0,1 0 0 0 0,0 0 0 0 0,0 0 0 0 0,1 0 0 0 0,4 8 0 0 0,-5-11-65 0 0,1 0-1 0 0,0 0 1 0 0,0-1 0 0 0,0 1 0 0 0,0-1-1 0 0,0 0 1 0 0,1 0 0 0 0,0 0-1 0 0,-1 0 1 0 0,1 0 0 0 0,0-1-1 0 0,0 0 1 0 0,0 0 0 0 0,1 0 0 0 0,-1 0-1 0 0,5 1 1 0 0,-6-2 0 0 0,1-1 0 0 0,0 1-1 0 0,-1 0 1 0 0,1-1 0 0 0,-1 1 0 0 0,1-1-1 0 0,-1 0 1 0 0,1-1 0 0 0,0 1 0 0 0,-1 0-1 0 0,1-1 1 0 0,-1 0 0 0 0,1 0 0 0 0,-1 0 0 0 0,1 0-1 0 0,-1-1 1 0 0,6-3 0 0 0,-4 2 4 0 0,0-1 0 0 0,0 0 0 0 0,-1 0 1 0 0,0 0-1 0 0,0-1 0 0 0,0 1 0 0 0,0-1 0 0 0,-1 0 1 0 0,1 0-1 0 0,2-6 0 0 0,-1 0 10 0 0,0 0 1 0 0,-1-1-1 0 0,0 1 1 0 0,0-1-1 0 0,-1 0 1 0 0,-1 0-1 0 0,0 0 1 0 0,-1-1-1 0 0,0 1 1 0 0,-1-14-1 0 0,-2 10 19 0 0,-11-79 356 0 0,9 91-182 0 0,1 15 7 0 0,-6 276-45 0 0,8-279-295 0 0,1-1 0 0 0,-1 0-1 0 0,2 0 1 0 0,-1 0 0 0 0,1 0 0 0 0,0 0-1 0 0,1 0 1 0 0,3 9 0 0 0,-5-16 71 0 0,0 0 0 0 0,1 0 0 0 0,-1 0 0 0 0,1 0 0 0 0,-1 0 0 0 0,1 0 0 0 0,-1 0 0 0 0,1 0 0 0 0,-1 0 0 0 0,1 0 0 0 0,-1 0 0 0 0,1 0 0 0 0,-1 0 0 0 0,0-1 0 0 0,1 1 0 0 0,-1 0 0 0 0,1 0 0 0 0,-1 0 0 0 0,0-1 0 0 0,1 1 0 0 0,-1 0 0 0 0,1-1 0 0 0,-1 1 0 0 0,0 0 0 0 0,1-1 0 0 0,-1 1 0 0 0,0 0 0 0 0,0-1 0 0 0,1 1 0 0 0,-1-1 0 0 0,0 1 0 0 0,0 0 0 0 0,0-1 0 0 0,1 1 0 0 0,-1-1 0 0 0,0 1 0 0 0,0-1 0 0 0,0 1 0 0 0,0-1 0 0 0,0 1 0 0 0,0 0 0 0 0,0-2 0 0 0,10-26-1599 0 0,-9 25 1461 0 0,3-15-874 0 0,-4-2-387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6.695"/>
    </inkml:context>
    <inkml:brush xml:id="br0">
      <inkml:brushProperty name="width" value="0.05" units="cm"/>
      <inkml:brushProperty name="height" value="0.05" units="cm"/>
      <inkml:brushProperty name="color" value="#FFFFFF"/>
    </inkml:brush>
  </inkml:definitions>
  <inkml:trace contextRef="#ctx0" brushRef="#br0">208 1 5553 0 0,'2'62'4253'0'0,"0"-33"-3629"0"0,-1 1 0 0 0,-2-1 0 0 0,-1 0 1 0 0,-1-1-1 0 0,-1 1 0 0 0,-14 47 0 0 0,1-40-511 0 0,16-34-106 0 0,0-1 1 0 0,0 1 0 0 0,0 0 0 0 0,0-1-1 0 0,0 1 1 0 0,0-1 0 0 0,0 0 0 0 0,-1 0-1 0 0,1 1 1 0 0,0-1 0 0 0,-1 0 0 0 0,0 0 0 0 0,1 0-1 0 0,-1 0 1 0 0,1 0 0 0 0,-1-1 0 0 0,0 1-1 0 0,-3 0 1 0 0,-7-9-84 0 0,4 2-22 0 0,0 0 0 0 0,0 0 0 0 0,1-1 1 0 0,0 0-1 0 0,1 0 0 0 0,0-1 0 0 0,0 0 0 0 0,0 0 0 0 0,1-1 0 0 0,-8-16 1 0 0,3 2-881 0 0,1-1 1 0 0,0 0-1 0 0,-6-36 1 0 0,12 40-242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4.543"/>
    </inkml:context>
    <inkml:brush xml:id="br0">
      <inkml:brushProperty name="width" value="0.05" units="cm"/>
      <inkml:brushProperty name="height" value="0.05" units="cm"/>
      <inkml:brushProperty name="color" value="#FFFFFF"/>
    </inkml:brush>
  </inkml:definitions>
  <inkml:trace contextRef="#ctx0" brushRef="#br0">0 86 8952 0 0,'0'0'406'0'0,"2"1"-4"0"0,12 6-476 0 0,-10-5 251 0 0,0 0 0 0 0,0 0 0 0 0,0 0 0 0 0,0 0-1 0 0,0-1 1 0 0,1 1 0 0 0,-1-1 0 0 0,0 0 0 0 0,1-1 0 0 0,-1 1 0 0 0,1-1 0 0 0,-1 0-1 0 0,1 0 1 0 0,-1 0 0 0 0,1 0 0 0 0,7-3 0 0 0,-4 0-174 0 0,0-1 0 0 0,0-1-1 0 0,0 0 1 0 0,-1 0 0 0 0,1 0 0 0 0,-1-1 0 0 0,0 0 0 0 0,-1-1-1 0 0,12-13 1 0 0,14-13-1735 0 0,-24 25 967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7.045"/>
    </inkml:context>
    <inkml:brush xml:id="br0">
      <inkml:brushProperty name="width" value="0.05" units="cm"/>
      <inkml:brushProperty name="height" value="0.05" units="cm"/>
      <inkml:brushProperty name="color" value="#FFFFFF"/>
    </inkml:brush>
  </inkml:definitions>
  <inkml:trace contextRef="#ctx0" brushRef="#br0">0 1 2072 0 0,'0'9'6395'0'0,"12"322"-988"0"0,-9-253-5157 0 0,-3-50-493 0 0,2-1 0 0 0,0 1 0 0 0,7 28 0 0 0,-9-54 166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7.379"/>
    </inkml:context>
    <inkml:brush xml:id="br0">
      <inkml:brushProperty name="width" value="0.05" units="cm"/>
      <inkml:brushProperty name="height" value="0.05" units="cm"/>
      <inkml:brushProperty name="color" value="#FFFFFF"/>
    </inkml:brush>
  </inkml:definitions>
  <inkml:trace contextRef="#ctx0" brushRef="#br0">1 0 2833 0 0,'4'5'7699'0'0,"-3"0"-4359"0"0,0-4-3323 0 0,-1 0 0 0 0,1 0 0 0 0,0 0 0 0 0,-1 0 0 0 0,1 0 0 0 0,0 0-1 0 0,0 0 1 0 0,0 0 0 0 0,0 0 0 0 0,0 0 0 0 0,0 0 0 0 0,0-1-1 0 0,0 1 1 0 0,0 0 0 0 0,0-1 0 0 0,0 1 0 0 0,0-1 0 0 0,1 1 0 0 0,-1-1-1 0 0,0 1 1 0 0,2-1 0 0 0,38 17 76 0 0,-36-16-75 0 0,-1 0 0 0 0,1-1 0 0 0,-1 1 0 0 0,1-1 0 0 0,0 0 0 0 0,-1 0-1 0 0,1 0 1 0 0,-1-1 0 0 0,10-1 0 0 0,15-2 61 0 0,1 15 12 0 0,-10-3-4853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7.724"/>
    </inkml:context>
    <inkml:brush xml:id="br0">
      <inkml:brushProperty name="width" value="0.05" units="cm"/>
      <inkml:brushProperty name="height" value="0.05" units="cm"/>
      <inkml:brushProperty name="color" value="#FFFFFF"/>
    </inkml:brush>
  </inkml:definitions>
  <inkml:trace contextRef="#ctx0" brushRef="#br0">1 1 5841 0 0,'0'93'6641'0'0,"0"20"-3660"0"0,6 150-2339 0 0,-2-243-1286 0 0,3-41 260 0 0,3-42-106 0 0,-10 54 438 0 0,1-24-20 0 0,1 1-1 0 0,2-1 0 0 0,1 0 0 0 0,2 1 1 0 0,13-41-1 0 0,-20 73 76 0 0,0-1 0 0 0,0 0 0 0 0,0 1 0 0 0,1-1 0 0 0,-1 1 0 0 0,0-1 0 0 0,0 1 0 0 0,0-1 0 0 0,1 1 0 0 0,-1-1 0 0 0,0 1 1 0 0,1-1-1 0 0,-1 1 0 0 0,1-1 0 0 0,-1 1 0 0 0,0-1 0 0 0,1 1 0 0 0,-1 0 0 0 0,1-1 0 0 0,-1 1 0 0 0,1 0 0 0 0,-1-1 0 0 0,1 1 0 0 0,0 0 0 0 0,-1 0 0 0 0,1-1 0 0 0,-1 1 0 0 0,1 0 0 0 0,-1 0 0 0 0,1 0 0 0 0,0 0 0 0 0,-1 0 0 0 0,1 0 0 0 0,-1 0 1 0 0,1 0-1 0 0,0 0 0 0 0,-1 0 0 0 0,1 0 0 0 0,-1 0 0 0 0,1 0 0 0 0,0 1 0 0 0,-1-1 0 0 0,1 0 0 0 0,-1 0 0 0 0,1 1 0 0 0,-1-1 0 0 0,1 0 0 0 0,-1 1 0 0 0,1-1 0 0 0,-1 0 0 0 0,1 1 0 0 0,-1-1 0 0 0,0 1 0 0 0,1-1 0 0 0,-1 1 0 0 0,0-1 0 0 0,1 1 1 0 0,-1-1-1 0 0,0 1 0 0 0,1-1 0 0 0,-1 2 0 0 0,21 41 169 0 0,-14-14-64 0 0,-2 0 0 0 0,0 1 0 0 0,-1 56 0 0 0,-3-45-145 0 0,8 47 0 0 0,-8-87-62 0 0,-1 1 1 0 0,0-1-1 0 0,0 0 1 0 0,1 1-1 0 0,-1-1 1 0 0,1 0-1 0 0,-1 0 1 0 0,1 1-1 0 0,-1-1 1 0 0,1 0-1 0 0,0 0 1 0 0,-1 0-1 0 0,1 0 1 0 0,0 0-1 0 0,0 0 1 0 0,1 2-1 0 0,-1-3 13 0 0,0 0 0 0 0,0 0 1 0 0,-1 0-1 0 0,1 0 0 0 0,0 0 0 0 0,-1 0 0 0 0,1 0 1 0 0,0 0-1 0 0,0 0 0 0 0,-1 0 0 0 0,1 0 0 0 0,0 0 1 0 0,-1 0-1 0 0,1-1 0 0 0,0 1 0 0 0,0 0 0 0 0,-1-1 1 0 0,1 1-1 0 0,-1 0 0 0 0,1-1 0 0 0,0 1 0 0 0,-1-1 1 0 0,1 1-1 0 0,-1-1 0 0 0,1 1 0 0 0,-1-1 0 0 0,1 1 1 0 0,-1-1-1 0 0,0 1 0 0 0,1-1 0 0 0,-1 0 0 0 0,1-1 1 0 0,6-10-1249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8.148"/>
    </inkml:context>
    <inkml:brush xml:id="br0">
      <inkml:brushProperty name="width" value="0.05" units="cm"/>
      <inkml:brushProperty name="height" value="0.05" units="cm"/>
      <inkml:brushProperty name="color" value="#FFFFFF"/>
    </inkml:brush>
  </inkml:definitions>
  <inkml:trace contextRef="#ctx0" brushRef="#br0">238 128 7650 0 0,'-5'-5'409'0'0,"-1"0"0"0"0,1-1 0 0 0,-1 1 0 0 0,1-1 1 0 0,1 0-1 0 0,-1 0 0 0 0,-3-8 0 0 0,-17-20 1239 0 0,22 30-1516 0 0,0 0 0 0 0,-1 1 0 0 0,1 0 0 0 0,-1 0 0 0 0,0 0 0 0 0,0 0 0 0 0,0 1 0 0 0,0-1 1 0 0,-1 1-1 0 0,1 0 0 0 0,0 1 0 0 0,-1-1 0 0 0,0 1 0 0 0,1-1 0 0 0,-1 1 0 0 0,0 1 0 0 0,1-1 0 0 0,-1 1 1 0 0,0 0-1 0 0,0 0 0 0 0,0 0 0 0 0,-6 2 0 0 0,7-1-117 0 0,1 0-1 0 0,-1 1 1 0 0,1-1 0 0 0,-1 1 0 0 0,1 0-1 0 0,0 0 1 0 0,0 0 0 0 0,0 1-1 0 0,0-1 1 0 0,0 1 0 0 0,0 0-1 0 0,1-1 1 0 0,-1 1 0 0 0,1 1 0 0 0,0-1-1 0 0,0 0 1 0 0,0 0 0 0 0,0 1-1 0 0,1-1 1 0 0,-1 1 0 0 0,1-1 0 0 0,0 1-1 0 0,0 0 1 0 0,0 0 0 0 0,1-1-1 0 0,-1 1 1 0 0,1 7 0 0 0,-1 4-42 0 0,1 0 1 0 0,0 0 0 0 0,1-1-1 0 0,1 1 1 0 0,0 0-1 0 0,1-1 1 0 0,0 1-1 0 0,2-1 1 0 0,10 26 0 0 0,-13-36 19 0 0,0 0 0 0 0,0-1 0 0 0,0 1 0 0 0,1 0 0 0 0,0-1 0 0 0,-1 1 0 0 0,1-1 0 0 0,0 0 0 0 0,1 0 0 0 0,-1 0 1 0 0,0 0-1 0 0,1 0 0 0 0,0-1 0 0 0,0 0 0 0 0,0 0 0 0 0,-1 0 0 0 0,2 0 0 0 0,-1 0 0 0 0,0-1 0 0 0,0 0 0 0 0,1 0 0 0 0,-1 0 0 0 0,0 0 1 0 0,1-1-1 0 0,-1 0 0 0 0,1 0 0 0 0,-1 0 0 0 0,0 0 0 0 0,1-1 0 0 0,-1 1 0 0 0,0-1 0 0 0,1 0 0 0 0,-1-1 0 0 0,0 1 0 0 0,0-1 1 0 0,8-3-1 0 0,-7 2 12 0 0,0 0 0 0 0,0-1 1 0 0,0 1-1 0 0,0-1 0 0 0,-1 0 1 0 0,0 0-1 0 0,1 0 0 0 0,-1 0 1 0 0,-1-1-1 0 0,1 0 0 0 0,-1 1 1 0 0,0-2-1 0 0,0 1 0 0 0,0 0 1 0 0,-1 0-1 0 0,1-1 0 0 0,-1 0 1 0 0,-1 1-1 0 0,1-1 0 0 0,-1 0 1 0 0,1-8-1 0 0,0-3-170 0 0,0 0-1 0 0,-2 0 1 0 0,0 0 0 0 0,-1 0-1 0 0,0 0 1 0 0,-6-21-1 0 0,-5 8-1562 0 0,12 29 1662 0 0,-1 0 0 0 0,1 0 0 0 0,0 1 0 0 0,-1-1 1 0 0,1 0-1 0 0,0 1 0 0 0,-1-1 0 0 0,1 0 0 0 0,-1 1 0 0 0,1-1 0 0 0,-1 1 0 0 0,1-1 0 0 0,-1 1 0 0 0,0-1 0 0 0,1 1 0 0 0,-1-1 0 0 0,0 1 0 0 0,1 0 0 0 0,-1-1 0 0 0,0 1 0 0 0,1 0 0 0 0,-1-1 0 0 0,0 1 0 0 0,0 0 1 0 0,1 0-1 0 0,-1 0 0 0 0,0 0 0 0 0,0 0 0 0 0,0 0 0 0 0,1 0 0 0 0,-1 0 0 0 0,0 0 0 0 0,0 0 0 0 0,1 0 0 0 0,-1 1 0 0 0,0-1 0 0 0,-1 1 0 0 0,-3 1-782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8.532"/>
    </inkml:context>
    <inkml:brush xml:id="br0">
      <inkml:brushProperty name="width" value="0.05" units="cm"/>
      <inkml:brushProperty name="height" value="0.05" units="cm"/>
      <inkml:brushProperty name="color" value="#FFFFFF"/>
    </inkml:brush>
  </inkml:definitions>
  <inkml:trace contextRef="#ctx0" brushRef="#br0">19 71 5193 0 0,'-5'18'1303'0'0,"1"0"0"0"0,0 0 0 0 0,-2 31 0 0 0,8 113 1362 0 0,2-64-1487 0 0,-4-68-1060 0 0,8-66-146 0 0,-2-1 1 0 0,-1 1 0 0 0,-1-56-1 0 0,-3 55 39 0 0,1 0 0 0 0,2 1 0 0 0,17-71 0 0 0,-21 105 17 0 0,1-1 0 0 0,0 1 0 0 0,0-1-1 0 0,0 1 1 0 0,0-1 0 0 0,0 1 0 0 0,0-1-1 0 0,1 1 1 0 0,-1 0 0 0 0,1 0 0 0 0,0 0-1 0 0,-1 0 1 0 0,1 0 0 0 0,0 0 0 0 0,0 0-1 0 0,0 1 1 0 0,1-1 0 0 0,-1 1 0 0 0,0-1-1 0 0,1 1 1 0 0,2-1 0 0 0,-3 2 9 0 0,0-1 0 0 0,0 1 0 0 0,0 0 0 0 0,0 1 0 0 0,0-1 0 0 0,0 0 0 0 0,0 1 0 0 0,0-1 0 0 0,0 1 0 0 0,-1-1 0 0 0,1 1 0 0 0,0 0 0 0 0,0 0 0 0 0,0 0 0 0 0,-1 0 0 0 0,1 0 0 0 0,-1 0 0 0 0,1 0 0 0 0,-1 1 0 0 0,1-1 0 0 0,-1 0 0 0 0,0 1 0 0 0,1 0 0 0 0,-1-1-1 0 0,0 1 1 0 0,0-1 0 0 0,0 1 0 0 0,1 2 0 0 0,4 11 59 0 0,0 0 0 0 0,0 0 0 0 0,-2 1 0 0 0,0 0 0 0 0,0-1 0 0 0,-2 1 0 0 0,0 0 0 0 0,-1 0-1 0 0,-1 28 1 0 0,0-26-537 0 0,0-1-1 0 0,1 1 1 0 0,1-1 0 0 0,0 0-1 0 0,1 1 1 0 0,1-1-1 0 0,1-1 1 0 0,7 19-1 0 0,1-19-1869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09.149"/>
    </inkml:context>
    <inkml:brush xml:id="br0">
      <inkml:brushProperty name="width" value="0.05" units="cm"/>
      <inkml:brushProperty name="height" value="0.05" units="cm"/>
      <inkml:brushProperty name="color" value="#FFFFFF"/>
    </inkml:brush>
  </inkml:definitions>
  <inkml:trace contextRef="#ctx0" brushRef="#br0">8 133 3081 0 0,'0'0'201'0'0,"1"1"1"0"0,-1-1-1 0 0,0 1 1 0 0,0-1 0 0 0,0 1-1 0 0,0-1 1 0 0,0 1-1 0 0,0-1 1 0 0,0 1-1 0 0,0-1 1 0 0,0 1 0 0 0,0-1-1 0 0,0 1 1 0 0,0 0-1 0 0,0-1 1 0 0,0 1 0 0 0,0-1-1 0 0,0 1 1 0 0,-1-1-1 0 0,1 1 1 0 0,0-1-1 0 0,0 1 1 0 0,-1-1 0 0 0,1 1-1 0 0,0-1 1 0 0,-1 0-1 0 0,1 1 1 0 0,0-1 0 0 0,-1 1-1 0 0,1-1 1 0 0,-1 0-1 0 0,1 1 1 0 0,-1-1-1 0 0,1 0 1 0 0,-1 1 0 0 0,0-3-79 0 0,1 0 0 0 0,0 1 0 0 0,0-1 0 0 0,0 1 0 0 0,0-1 1 0 0,0 1-1 0 0,0-1 0 0 0,0 0 0 0 0,0 1 0 0 0,1-1 0 0 0,-1 1 1 0 0,0-1-1 0 0,1 1 0 0 0,0-1 0 0 0,-1 1 0 0 0,1 0 1 0 0,1-3-1 0 0,0 1-143 0 0,0-4 138 0 0,1 0 0 0 0,0 0 1 0 0,0 0-1 0 0,0 1 0 0 0,1-1 1 0 0,0 1-1 0 0,1 0 1 0 0,-1 0-1 0 0,1 1 0 0 0,0-1 1 0 0,1 1-1 0 0,-1 0 0 0 0,1 1 1 0 0,0-1-1 0 0,8-4 0 0 0,-3 5 71 0 0,1 0 0 0 0,-1 1 0 0 0,22-3-1 0 0,-29 5-172 0 0,-1 1 0 0 0,1 0 0 0 0,-1 0 0 0 0,1 0 0 0 0,-1 0-1 0 0,1 0 1 0 0,-1 1 0 0 0,0-1 0 0 0,1 1 0 0 0,-1 0 0 0 0,0 0 0 0 0,1 1-1 0 0,-1-1 1 0 0,0 0 0 0 0,0 1 0 0 0,0 0 0 0 0,0 0 0 0 0,3 3 0 0 0,-5-5 29 0 0,3 6-4 0 0,3 4-19 0 0,0 2 0 0 0,0-1 0 0 0,-1 1 0 0 0,0 0 0 0 0,-1 0 0 0 0,-1 0 0 0 0,0 1 0 0 0,0-1 0 0 0,-2 1 0 0 0,1 0 0 0 0,-1 14 0 0 0,-1-6 9 0 0,-1 0-1 0 0,-1 1 1 0 0,0-1-1 0 0,-2 0 1 0 0,-1 0-1 0 0,-9 30 1 0 0,2-15-5 0 0,1 2-31 0 0,-21 47 0 0 0,24-65-84 0 0,12-15-46 0 0,24-21 195 0 0,5-4 1160 0 0,-32 19-1123 0 0,1 1 0 0 0,-1-1 0 0 0,1 0 1 0 0,-1 1-1 0 0,1 0 0 0 0,0 0 0 0 0,-1 0 0 0 0,1 0 0 0 0,-1 0 0 0 0,1 0 1 0 0,0 0-1 0 0,-1 1 0 0 0,1 0 0 0 0,-1-1 0 0 0,1 1 0 0 0,-1 0 1 0 0,0 0-1 0 0,4 2 0 0 0,14 5-1061 0 0,-3-9-3331 0 0,-12-1 2678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13.381"/>
    </inkml:context>
    <inkml:brush xml:id="br0">
      <inkml:brushProperty name="width" value="0.05" units="cm"/>
      <inkml:brushProperty name="height" value="0.05" units="cm"/>
      <inkml:brushProperty name="color" value="#FFFFFF"/>
    </inkml:brush>
  </inkml:definitions>
  <inkml:trace contextRef="#ctx0" brushRef="#br0">30 1 7618 0 0,'0'2'151'0'0,"-1"11"1977"0"0,-1-13-1437 0 0,0 0-148 0 0,1 0-58 0 0,-5 12-90 0 0,2 3-145 0 0,0 0 1 0 0,0 0 0 0 0,2 0 0 0 0,-2 19 0 0 0,6 37 363 0 0,75 361 78 0 0,-35-218-607 0 0,19 194 20 0 0,19 91 37 0 0,-75-478-347 0 0,-1 1-1 0 0,-1-1 1 0 0,-1 1 0 0 0,-1 24-1 0 0,-26-113-4117 0 0,17 35 3387 0 0,-3-3-231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13.783"/>
    </inkml:context>
    <inkml:brush xml:id="br0">
      <inkml:brushProperty name="width" value="0.05" units="cm"/>
      <inkml:brushProperty name="height" value="0.05" units="cm"/>
      <inkml:brushProperty name="color" value="#FFFFFF"/>
    </inkml:brush>
  </inkml:definitions>
  <inkml:trace contextRef="#ctx0" brushRef="#br0">19 0 5049 0 0,'-9'4'4039'0'0,"1"1"-60"0"0,7 17-3666 0 0,14 114 119 0 0,34 144 0 0 0,52 137-399 0 0,-30-133 61 0 0,126 432-389 0 0,-151-564-564 0 0,-37-128-554 0 0,1-1 0 0 0,17 39 0 0 0,-25-62 1383 0 0,0-1-1 0 0,0 1 1 0 0,0 0 0 0 0,0 0-1 0 0,1 0 1 0 0,-1 0 0 0 0,0 0-1 0 0,0 0 1 0 0,0-1 0 0 0,0 1-1 0 0,0 0 1 0 0,0 0 0 0 0,0 0-1 0 0,0 0 1 0 0,0 0 0 0 0,0 0 0 0 0,0 0-1 0 0,0-1 1 0 0,0 1 0 0 0,1 0-1 0 0,-1 0 1 0 0,0 0 0 0 0,0 0-1 0 0,0 0 1 0 0,0 0 0 0 0,0 0-1 0 0,0 0 1 0 0,0 0 0 0 0,1 0-1 0 0,-1 0 1 0 0,0 0 0 0 0,0 0-1 0 0,0 0 1 0 0,0 0 0 0 0,0 0-1 0 0,0 0 1 0 0,1 0 0 0 0,-1 0 0 0 0,0 0-1 0 0,0 0 1 0 0,0 0 0 0 0,0 0-1 0 0,0 0 1 0 0,0 0 0 0 0,1 0-1 0 0,-1 0 1 0 0,0 0 0 0 0,0 0-1 0 0,0 0 1 0 0,0 0 0 0 0,0 0-1 0 0,0 0 1 0 0,0 0 0 0 0,1 0-1 0 0,-1 1 1 0 0,0-1 0 0 0,0 0-1 0 0,0 0 1 0 0,0 0 0 0 0,0 0-1 0 0,0 0 1 0 0,0 0-87 0 0,3-9-1455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14.201"/>
    </inkml:context>
    <inkml:brush xml:id="br0">
      <inkml:brushProperty name="width" value="0.05" units="cm"/>
      <inkml:brushProperty name="height" value="0.05" units="cm"/>
      <inkml:brushProperty name="color" value="#FFFFFF"/>
    </inkml:brush>
  </inkml:definitions>
  <inkml:trace contextRef="#ctx0" brushRef="#br0">13 476 5809 0 0,'-1'0'149'0'0,"0"-1"-1"0"0,0 1 0 0 0,1 0 1 0 0,-1-1-1 0 0,0 1 0 0 0,1-1 0 0 0,-1 1 1 0 0,0-1-1 0 0,1 1 0 0 0,-1-1 1 0 0,1 0-1 0 0,-1 1 0 0 0,1-1 1 0 0,-1 0-1 0 0,1 1 0 0 0,-1-1 1 0 0,1 0-1 0 0,0 0 0 0 0,-1 0 1 0 0,1 1-1 0 0,0-1 0 0 0,0 0 1 0 0,0 0-1 0 0,-1 0 0 0 0,1 1 1 0 0,0-1-1 0 0,0 0 0 0 0,0 0 0 0 0,0 0 1 0 0,1 0-1 0 0,-1 1 0 0 0,0-2 1 0 0,1-1 40 0 0,0 1 0 0 0,-1-1 0 0 0,1 0 0 0 0,0 1 0 0 0,1 0 0 0 0,-1-1-1 0 0,0 1 1 0 0,1 0 0 0 0,2-4 0 0 0,14-13 88 0 0,1 1 0 0 0,1 1 1 0 0,0 1-1 0 0,1 1 0 0 0,1 1 0 0 0,46-23 0 0 0,-23 17 84 0 0,1 2-1 0 0,84-21 1 0 0,-11 9-42 0 0,230-52 416 0 0,-253 62-541 0 0,-74 20-157 0 0,-5 3-8 0 0,277-27 168 0 0,-83 2-155 0 0,243-2-329 0 0,-152 11-4185 0 0,-209 16 2347 0 0,-48-1 619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14.859"/>
    </inkml:context>
    <inkml:brush xml:id="br0">
      <inkml:brushProperty name="width" value="0.05" units="cm"/>
      <inkml:brushProperty name="height" value="0.05" units="cm"/>
      <inkml:brushProperty name="color" value="#FFFFFF"/>
    </inkml:brush>
  </inkml:definitions>
  <inkml:trace contextRef="#ctx0" brushRef="#br0">137 0 3697 0 0,'-3'5'396'0'0,"1"0"0"0"0,-1 0 0 0 0,0-1 0 0 0,-1 0 1 0 0,1 1-1 0 0,-1-1 0 0 0,-5 5 0 0 0,-10 10 145 0 0,-58 91 2520 0 0,69-104-2395 0 0,7-9 895 0 0,1 2-1478 0 0,1 0 1 0 0,-1-1-1 0 0,1 1 0 0 0,-1 0 1 0 0,1 0-1 0 0,0 0 0 0 0,0 0 1 0 0,-1 0-1 0 0,1 0 0 0 0,0 0 1 0 0,0 1-1 0 0,0-1 0 0 0,0 0 1 0 0,0 0-1 0 0,2-1 0 0 0,7-3 0 0 0,1 1 0 0 0,0 0 0 0 0,-1 0 0 0 0,1 1 0 0 0,0 1 0 0 0,1 0 0 0 0,-1 0 0 0 0,0 1 0 0 0,1 0 0 0 0,-1 1 0 0 0,0 0 0 0 0,13 3 0 0 0,-18-3-38 0 0,0 1 1 0 0,-1 0 0 0 0,1 1-1 0 0,-1-1 1 0 0,1 1 0 0 0,-1 0 0 0 0,0 1-1 0 0,0-1 1 0 0,0 1 0 0 0,0 0-1 0 0,0 0 1 0 0,-1 0 0 0 0,1 1 0 0 0,-1 0-1 0 0,0 0 1 0 0,0 0 0 0 0,0 0-1 0 0,-1 1 1 0 0,1-1 0 0 0,-1 1 0 0 0,0 0-1 0 0,0 0 1 0 0,-1 0 0 0 0,0 0-1 0 0,0 1 1 0 0,2 5 0 0 0,0 0 64 0 0,0 0 1 0 0,0-1-1 0 0,11 19 1 0 0,10 22 35 0 0,16 75 96 0 0,32 169 1 0 0,0 138-1514 0 0,13 58-921 0 0,-35-265 316 0 0,-41-183 619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5.449"/>
    </inkml:context>
    <inkml:brush xml:id="br0">
      <inkml:brushProperty name="width" value="0.05" units="cm"/>
      <inkml:brushProperty name="height" value="0.05" units="cm"/>
      <inkml:brushProperty name="color" value="#FFFFFF"/>
    </inkml:brush>
  </inkml:definitions>
  <inkml:trace contextRef="#ctx0" brushRef="#br0">7528 0 5064 0 0,'-35'18'2071'0'0,"-20"2"7532"0"0,17-8-7351 0 0,-71 20-625 0 0,96-28-1581 0 0,-62 15 35 0 0,-159 51-342 0 0,27 7-342 0 0,-72 29 432 0 0,-287 87 2309 0 0,283-129-1738 0 0,208-48-386 0 0,26-5 11 0 0,-76 6 0 0 0,94-13-65 0 0,-1 2 0 0 0,1 1 0 0 0,-48 17 0 0 0,51-14-46 0 0,-48 18-232 0 0,2 4 1 0 0,-94 54-1 0 0,97-47 289 0 0,-82 27 15 0 0,84-39 16 0 0,22-7 5 0 0,-76 28 40 0 0,43-29 250 0 0,-153 18 0 0 0,-126-8 103 0 0,289-25-356 0 0,0-3 0 0 0,-94-11 0 0 0,136 8-37 0 0,-279-33 390 0 0,113 10-117 0 0,-75 3-4 0 0,86 8 32 0 0,-449-11 714 0 0,318 18-692 0 0,-48-1-266 0 0,207 9-64 0 0,-35-2 0 0 0,-157-20-318 0 0,63 18-2340 0 0,270 4 2143 0 0,1 0 0 0 0,-1 1-1 0 0,1 1 1 0 0,-21 7 0 0 0,23-6-666 0 0,0 0 1 0 0,0 1-1 0 0,-10 7 1 0 0,1-1-721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15.481"/>
    </inkml:context>
    <inkml:brush xml:id="br0">
      <inkml:brushProperty name="width" value="0.05" units="cm"/>
      <inkml:brushProperty name="height" value="0.05" units="cm"/>
      <inkml:brushProperty name="color" value="#FFFFFF"/>
    </inkml:brush>
  </inkml:definitions>
  <inkml:trace contextRef="#ctx0" brushRef="#br0">1 529 10506 0 0,'31'0'1988'0'0,"65"2"-704"0"0,-44 4-823 0 0,-20 0-256 0 0,15 5 31 0 0,69 10 186 0 0,-44-18-77 0 0,-1-4-1 0 0,143-21 1 0 0,-178 18-223 0 0,76-14 297 0 0,151-44 0 0 0,106-54-9 0 0,-134 39-243 0 0,-67 29-153 0 0,2 8 1 0 0,277-31-1 0 0,-441 71-21 0 0,230-32-984 0 0,-199 25-115 0 0,-1-2 0 0 0,1-2-1 0 0,-2-1 1 0 0,44-21-1 0 0,-55 18-365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3:20.022"/>
    </inkml:context>
    <inkml:brush xml:id="br0">
      <inkml:brushProperty name="width" value="0.05" units="cm"/>
      <inkml:brushProperty name="height" value="0.05" units="cm"/>
      <inkml:brushProperty name="color" value="#FFFFFF"/>
    </inkml:brush>
  </inkml:definitions>
  <inkml:trace contextRef="#ctx0" brushRef="#br0">3 106 13651,'-3'-106'-6826</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0.417"/>
    </inkml:context>
    <inkml:brush xml:id="br0">
      <inkml:brushProperty name="width" value="0.05" units="cm"/>
      <inkml:brushProperty name="height" value="0.05" units="cm"/>
      <inkml:brushProperty name="color" value="#FFFFFF"/>
    </inkml:brush>
  </inkml:definitions>
  <inkml:trace contextRef="#ctx0" brushRef="#br0">1 16 11202 0 0,'3'-5'1467'0'0,"7"-6"24"0"0,-9 11-1433 0 0,0 0 0 0 0,-1 0 0 0 0,1 1 0 0 0,0-1 0 0 0,-1 0 0 0 0,1 0 0 0 0,0 0 0 0 0,-1 1 0 0 0,1-1 0 0 0,0 0 0 0 0,-1 1 0 0 0,1-1 1 0 0,-1 1-1 0 0,1-1 0 0 0,-1 1 0 0 0,1-1 0 0 0,-1 1 0 0 0,1-1 0 0 0,-1 1 0 0 0,1-1 0 0 0,-1 1 0 0 0,0-1 0 0 0,1 1 0 0 0,-1 0 0 0 0,0-1 0 0 0,1 1 0 0 0,-1 0 0 0 0,0-1 0 0 0,0 1 0 0 0,0 1 0 0 0,23 57-222 0 0,8 39-111 0 0,-4-8 176 0 0,21 59 135 0 0,12 73 50 0 0,-59-192-65 0 0,-1-29-26 0 0,1-1 0 0 0,-1 1 0 0 0,0 0 0 0 0,0-1 0 0 0,0 1 0 0 0,-1 0-1 0 0,1 0 1 0 0,0-1 0 0 0,0 1 0 0 0,0 0 0 0 0,0-1 0 0 0,-1 1 0 0 0,1 0 0 0 0,0-1 0 0 0,-1 1 0 0 0,1-1 0 0 0,0 1-1 0 0,-1-1 1 0 0,1 1 0 0 0,-1 0 0 0 0,1-1 0 0 0,-1 1 0 0 0,1-1 0 0 0,-1 0 0 0 0,1 1 0 0 0,-1-1 0 0 0,1 1-1 0 0,-1-1 1 0 0,-1 1 0 0 0,1-1-17 0 0,-3-3-205 0 0,-1-6-4 0 0,-25-48-2474 0 0,-25-65 0 0 0,46 96 1634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0.847"/>
    </inkml:context>
    <inkml:brush xml:id="br0">
      <inkml:brushProperty name="width" value="0.05" units="cm"/>
      <inkml:brushProperty name="height" value="0.05" units="cm"/>
      <inkml:brushProperty name="color" value="#FFFFFF"/>
    </inkml:brush>
  </inkml:definitions>
  <inkml:trace contextRef="#ctx0" brushRef="#br0">24 251 2585 0 0,'-8'-6'2964'0'0,"7"6"-2795"0"0,0-1 0 0 0,0 1 0 0 0,0-1 0 0 0,0 0-1 0 0,0 1 1 0 0,0-1 0 0 0,1 0 0 0 0,-1 0 0 0 0,0 0 0 0 0,1 0 0 0 0,-1 1 0 0 0,0-1 0 0 0,1 0-1 0 0,-1 0 1 0 0,1 0 0 0 0,-1 0 0 0 0,1 0 0 0 0,0-1 0 0 0,-1 1 0 0 0,1 0 0 0 0,0 0-1 0 0,0 0 1 0 0,0 0 0 0 0,0 0 0 0 0,0 0 0 0 0,0-2 0 0 0,-1-11 10 0 0,1-1 1 0 0,0 1 0 0 0,1-1-1 0 0,0 1 1 0 0,7-28-1 0 0,-6 37-108 0 0,-1-1-1 0 0,1 1 0 0 0,-1 0 1 0 0,1 0-1 0 0,1 0 0 0 0,-1 0 0 0 0,1 0 1 0 0,0 1-1 0 0,0-1 0 0 0,0 1 1 0 0,1 0-1 0 0,-1 0 0 0 0,1 0 1 0 0,0 0-1 0 0,0 1 0 0 0,1-1 0 0 0,-1 1 1 0 0,1 0-1 0 0,0 0 0 0 0,6-2 1 0 0,-5 2-19 0 0,1 1-1 0 0,-1 0 1 0 0,1 0 0 0 0,-1 0 0 0 0,1 1 0 0 0,0 0-1 0 0,-1 1 1 0 0,1-1 0 0 0,0 1 0 0 0,0 0 0 0 0,0 1 0 0 0,-1 0-1 0 0,1 0 1 0 0,0 0 0 0 0,-1 1 0 0 0,1 0 0 0 0,-1 0-1 0 0,1 1 1 0 0,-1 0 0 0 0,0 0 0 0 0,0 0 0 0 0,0 1 0 0 0,-1 0-1 0 0,1 0 1 0 0,-1 0 0 0 0,0 1 0 0 0,5 5 0 0 0,3 3 28 0 0,-1 1 0 0 0,0 1 1 0 0,-2 0-1 0 0,1 0 1 0 0,9 20-1 0 0,-18-30-49 0 0,1-1 0 0 0,-1 1 1 0 0,0 0-1 0 0,-1 0 0 0 0,1 0 0 0 0,-1 0 1 0 0,0 0-1 0 0,0 0 0 0 0,-1 0 0 0 0,1 0 1 0 0,-1 0-1 0 0,0 0 0 0 0,-1 1 0 0 0,1-1 1 0 0,-1 0-1 0 0,0 0 0 0 0,0 0 0 0 0,-1 0 1 0 0,1 0-1 0 0,-1 0 0 0 0,0-1 0 0 0,-1 1 1 0 0,-3 5-1 0 0,-4 4 22 0 0,0 0 0 0 0,-2 0 0 0 0,1-1 0 0 0,-2-1 0 0 0,-17 14 0 0 0,23-21-58 0 0,-1 0 0 0 0,0 0-1 0 0,0-1 1 0 0,-1 0 0 0 0,1 0 0 0 0,-1-1-1 0 0,0 0 1 0 0,0 0 0 0 0,0-1-1 0 0,0-1 1 0 0,-17 2 0 0 0,25-3-33 0 0,-1 1 0 0 0,1-1 0 0 0,-1 0 1 0 0,0 0-1 0 0,1 0 0 0 0,-1 0 0 0 0,0 0 0 0 0,1 0 1 0 0,-1-1-1 0 0,1 1 0 0 0,-1 0 0 0 0,0-1 1 0 0,1 1-1 0 0,-1-1 0 0 0,1 0 0 0 0,-1 1 0 0 0,1-1 1 0 0,0 0-1 0 0,-1 0 0 0 0,1 0 0 0 0,0 0 1 0 0,-1 0-1 0 0,1 0 0 0 0,0 0 0 0 0,-2-3 1 0 0,3 2-125 0 0,0 0 0 0 0,0 0 0 0 0,-1-1 1 0 0,1 1-1 0 0,0 0 0 0 0,1 0 0 0 0,-1 0 1 0 0,0-1-1 0 0,1 1 0 0 0,-1 0 0 0 0,1 0 1 0 0,0 0-1 0 0,-1 0 0 0 0,1 0 0 0 0,0 0 1 0 0,0 0-1 0 0,1 0 0 0 0,-1 0 0 0 0,2-2 1 0 0,8-10-949 0 0,4 2-474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1.418"/>
    </inkml:context>
    <inkml:brush xml:id="br0">
      <inkml:brushProperty name="width" value="0.05" units="cm"/>
      <inkml:brushProperty name="height" value="0.05" units="cm"/>
      <inkml:brushProperty name="color" value="#FFFFFF"/>
    </inkml:brush>
  </inkml:definitions>
  <inkml:trace contextRef="#ctx0" brushRef="#br0">46 120 2465 0 0,'-1'-2'303'0'0,"0"-1"1"0"0,0 1 0 0 0,0-1 0 0 0,0 1 0 0 0,0 0 0 0 0,0 0-1 0 0,0 0 1 0 0,-1 0 0 0 0,1 0 0 0 0,-1 0 0 0 0,0 0 0 0 0,1 0-1 0 0,-1 0 1 0 0,0 1 0 0 0,0-1 0 0 0,-4-2 0 0 0,-12-10 4189 0 0,20 29-3847 0 0,3 35-300 0 0,3-1-1 0 0,1 0 1 0 0,3 0-1 0 0,27 69 0 0 0,-38-114-344 0 0,0-1-1 0 0,0 0 1 0 0,1 0-1 0 0,-1 0 1 0 0,1 0-1 0 0,0 0 1 0 0,0 0-1 0 0,0 0 1 0 0,0-1-1 0 0,1 1 0 0 0,-1-1 1 0 0,1 1-1 0 0,-1-1 1 0 0,1 0-1 0 0,0 0 1 0 0,0 0-1 0 0,0-1 1 0 0,0 1-1 0 0,0-1 1 0 0,0 1-1 0 0,1-1 0 0 0,-1 0 1 0 0,7 1-1 0 0,-7-2-2 0 0,1-1-1 0 0,-1 0 0 0 0,1 1 0 0 0,-1-1 0 0 0,1-1 0 0 0,-1 1 0 0 0,0 0 1 0 0,0-1-1 0 0,1 0 0 0 0,-1 0 0 0 0,0 0 0 0 0,0 0 0 0 0,-1 0 0 0 0,1 0 1 0 0,0-1-1 0 0,-1 1 0 0 0,0-1 0 0 0,1 0 0 0 0,-1 0 0 0 0,0 0 0 0 0,0 0 1 0 0,2-6-1 0 0,3-5 0 0 0,-1 1 0 0 0,-1-1 0 0 0,-1 0 1 0 0,0 0-1 0 0,0 0 0 0 0,-2-1 0 0 0,0 1 1 0 0,0-1-1 0 0,-1 1 0 0 0,-2-25 0 0 0,-4-15 90 0 0,-16-79 1 0 0,18 119-52 0 0,0-9 974 0 0,8 36-643 0 0,15 56-340 0 0,-16-52 105 0 0,12 44-103 0 0,-2 1 0 0 0,7 85 0 0 0,-18-109-58 0 0,-2-1 1 0 0,-2 1-1 0 0,-1-1 1 0 0,-2 0 0 0 0,-11 49-1 0 0,12-73-7 0 0,-1-1 0 0 0,1 1 0 0 0,-2-1 0 0 0,0 0 1 0 0,0-1-1 0 0,-1 1 0 0 0,-13 17 0 0 0,17-26-8 0 0,-1 0 1 0 0,1-1 0 0 0,-1 1 0 0 0,1 0-1 0 0,-1-1 1 0 0,0 0 0 0 0,0 1-1 0 0,0-1 1 0 0,-1-1 0 0 0,1 1-1 0 0,0 0 1 0 0,-1-1 0 0 0,1 1 0 0 0,-1-1-1 0 0,1 0 1 0 0,-1 0 0 0 0,0-1-1 0 0,1 1 1 0 0,-1-1 0 0 0,0 0-1 0 0,1 0 1 0 0,-1 0 0 0 0,0 0 0 0 0,0-1-1 0 0,1 1 1 0 0,-1-1 0 0 0,1 0-1 0 0,-1 0 1 0 0,1 0 0 0 0,-6-3-1 0 0,-2-2-499 0 0,0 0-1 0 0,1 0 0 0 0,0-1 0 0 0,1-1 1 0 0,-1 0-1 0 0,-10-11 0 0 0,6 6-196 0 0,-6-4-820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1.770"/>
    </inkml:context>
    <inkml:brush xml:id="br0">
      <inkml:brushProperty name="width" value="0.05" units="cm"/>
      <inkml:brushProperty name="height" value="0.05" units="cm"/>
      <inkml:brushProperty name="color" value="#FFFFFF"/>
    </inkml:brush>
  </inkml:definitions>
  <inkml:trace contextRef="#ctx0" brushRef="#br0">19 0 3545 0 0,'-10'6'7047'0'0,"5"7"-5007"0"0,2 16-3225 0 0,3-24 1938 0 0,0 9-571 0 0,0-1 0 0 0,1 0 1 0 0,0 1-1 0 0,1-1 0 0 0,0 1 0 0 0,5 12 0 0 0,4 23 50 0 0,45 270-211 0 0,-45-294-807 0 0,-7-17-2325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2.100"/>
    </inkml:context>
    <inkml:brush xml:id="br0">
      <inkml:brushProperty name="width" value="0.05" units="cm"/>
      <inkml:brushProperty name="height" value="0.05" units="cm"/>
      <inkml:brushProperty name="color" value="#FFFFFF"/>
    </inkml:brush>
  </inkml:definitions>
  <inkml:trace contextRef="#ctx0" brushRef="#br0">1 95 16107 0 0,'1'-4'0'0'0,"3"-1"-8"0"0,-4 4 0 0 0,0 0-40 0 0,0-1 24 0 0,0 1-88 0 0,0 0-352 0 0,0-1-200 0 0,34-37-304 0 0,-27 29-448 0 0,-1 0 960 0 0,1 2-769 0 0,-1-3-311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2.418"/>
    </inkml:context>
    <inkml:brush xml:id="br0">
      <inkml:brushProperty name="width" value="0.05" units="cm"/>
      <inkml:brushProperty name="height" value="0.05" units="cm"/>
      <inkml:brushProperty name="color" value="#FFFFFF"/>
    </inkml:brush>
  </inkml:definitions>
  <inkml:trace contextRef="#ctx0" brushRef="#br0">0 0 10994 0 0,'19'151'2532'0'0,"-11"-67"-1666"0"0,4 48-137 0 0,22 130-303 0 0,-34-261-442 0 0,0 0 0 0 0,0 1-1 0 0,0-1 1 0 0,0 1-1 0 0,1-1 1 0 0,-1 1 0 0 0,0-1-1 0 0,1 0 1 0 0,-1 1 0 0 0,1-1-1 0 0,0 0 1 0 0,-1 1 0 0 0,1-1-1 0 0,0 0 1 0 0,0 0-1 0 0,0 0 1 0 0,0 0 0 0 0,1 2-1 0 0,6-21-646 0 0,-1-48-375 0 0,-8 19 423 0 0,3-70 77 0 0,-1 104 549 0 0,0 1 0 0 0,1-1 0 0 0,1 1 0 0 0,0 0 0 0 0,1 0 0 0 0,0 1 1 0 0,6-13-1 0 0,-8 21 7 0 0,-1 0 0 0 0,1 0 0 0 0,0 0 0 0 0,0 0 0 0 0,1 0 0 0 0,-1 1 0 0 0,1-1 0 0 0,-1 1 0 0 0,1-1 0 0 0,4-2 0 0 0,-6 5 254 0 0,3 5-166 0 0,4 9-32 0 0,-1 0-1 0 0,-1 0 1 0 0,0 1 0 0 0,-1-1 0 0 0,0 1 0 0 0,-2 1-1 0 0,4 23 1 0 0,-5-24-94 0 0,0 0 0 0 0,2 0 1 0 0,-1 0-1 0 0,2-1 0 0 0,0 0 0 0 0,0 0 0 0 0,2 0 0 0 0,-1 0 1 0 0,2-1-1 0 0,11 15 0 0 0,-18-26-69 0 0,-1-1 0 0 0,1 0-1 0 0,0 0 1 0 0,1 0 0 0 0,-1 0 0 0 0,0 0 0 0 0,0 0-1 0 0,0 0 1 0 0,1-1 0 0 0,-1 1 0 0 0,0 0 0 0 0,1-1 0 0 0,-1 1-1 0 0,0-1 1 0 0,1 1 0 0 0,-1-1 0 0 0,1 1 0 0 0,-1-1 0 0 0,1 0-1 0 0,-1 0 1 0 0,1 0 0 0 0,-1 0 0 0 0,1 0 0 0 0,-1 0-1 0 0,0 0 1 0 0,1-1 0 0 0,-1 1 0 0 0,1-1 0 0 0,-1 1 0 0 0,1-1-1 0 0,-1 1 1 0 0,0-1 0 0 0,1 1 0 0 0,-1-1 0 0 0,0 0 0 0 0,0 0-1 0 0,3-2 1 0 0,7-4-1251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2.763"/>
    </inkml:context>
    <inkml:brush xml:id="br0">
      <inkml:brushProperty name="width" value="0.05" units="cm"/>
      <inkml:brushProperty name="height" value="0.05" units="cm"/>
      <inkml:brushProperty name="color" value="#FFFFFF"/>
    </inkml:brush>
  </inkml:definitions>
  <inkml:trace contextRef="#ctx0" brushRef="#br0">219 90 2152 0 0,'-15'-15'6848'0'0,"3"1"-3919"0"0,-38-33-2190 0 0,48 45-677 0 0,-1 0 0 0 0,0 1 0 0 0,0-1 0 0 0,1 1 0 0 0,-1 0 0 0 0,0 0 0 0 0,0 0 0 0 0,0 0 0 0 0,-1 0 1 0 0,1 1-1 0 0,0 0 0 0 0,0-1 0 0 0,0 1 0 0 0,0 0 0 0 0,0 0 0 0 0,0 1 0 0 0,-1-1 0 0 0,1 1 0 0 0,0 0 0 0 0,0-1 0 0 0,0 1 0 0 0,0 0 0 0 0,0 1 0 0 0,1-1 0 0 0,-1 1 0 0 0,0-1 0 0 0,0 1 0 0 0,1 0 0 0 0,-1 0 1 0 0,1 0-1 0 0,-3 3 0 0 0,1-2-42 0 0,0 1 0 0 0,0 0 0 0 0,0 0 0 0 0,1 1 0 0 0,-1-1 0 0 0,1 1 0 0 0,0-1 0 0 0,1 1 0 0 0,-1 0 1 0 0,1 0-1 0 0,0 0 0 0 0,0 0 0 0 0,0 1 0 0 0,1-1 0 0 0,0 1 0 0 0,0-1 0 0 0,0 8 0 0 0,2 41-36 0 0,-1-21 3 0 0,2 1 0 0 0,6 35 0 0 0,-7-61 8 0 0,1 0 0 0 0,0 0 0 0 0,0 0 0 0 0,1 0 1 0 0,0-1-1 0 0,0 1 0 0 0,1-1 0 0 0,0 0 0 0 0,0 0 1 0 0,0 0-1 0 0,1 0 0 0 0,1-1 0 0 0,9 10 1 0 0,-14-15 0 0 0,0 0 0 0 0,1 0 0 0 0,-1 0 0 0 0,1 0 0 0 0,-1 0 0 0 0,1 0 0 0 0,-1 0 0 0 0,1-1 0 0 0,-1 1 0 0 0,1 0 0 0 0,0-1 0 0 0,-1 0 0 0 0,1 1 0 0 0,0-1 0 0 0,0 0 0 0 0,-1 0 0 0 0,1 0 0 0 0,0 0 0 0 0,-1 0 0 0 0,1 0 0 0 0,0-1 0 0 0,2 1 0 0 0,-1-2-3 0 0,0 1 1 0 0,0-1-1 0 0,0 1 0 0 0,0-1 0 0 0,0 0 1 0 0,-1 0-1 0 0,1 0 0 0 0,0-1 0 0 0,-1 1 0 0 0,4-5 1 0 0,1-2-4 0 0,0-1 1 0 0,0 0-1 0 0,-1-1 1 0 0,-1 0-1 0 0,6-13 1 0 0,-7 13 24 0 0,-1 1 0 0 0,0-1 1 0 0,-1-1-1 0 0,0 1 0 0 0,0 0 0 0 0,-1 0 1 0 0,-1-1-1 0 0,0 1 0 0 0,-3-21 0 0 0,-2 8-1156 0 0,0 0 0 0 0,-2 1 0 0 0,-14-33 0 0 0,18 47 45 0 0,3 1-312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3.130"/>
    </inkml:context>
    <inkml:brush xml:id="br0">
      <inkml:brushProperty name="width" value="0.05" units="cm"/>
      <inkml:brushProperty name="height" value="0.05" units="cm"/>
      <inkml:brushProperty name="color" value="#FFFFFF"/>
    </inkml:brush>
  </inkml:definitions>
  <inkml:trace contextRef="#ctx0" brushRef="#br0">20 496 14059 0 0,'-7'-13'-19'0'0,"0"-8"-4"0"0,4 0 4 0 0,1-11-10 0 0,2 23 20 0 0,-1-42 29 0 0,3 1 0 0 0,1 0 0 0 0,3 1 0 0 0,2-1 0 0 0,18-62 0 0 0,-25 110 0 0 0,-1 0 0 0 0,0 0 0 0 0,1 0 0 0 0,0 0 0 0 0,-1 0 0 0 0,1 0 0 0 0,0 0 0 0 0,0 0 0 0 0,0 1 0 0 0,0-1 0 0 0,0 0 0 0 0,1 1 0 0 0,-1-1 0 0 0,0 0-1 0 0,1 1 1 0 0,-1 0 0 0 0,1-1 0 0 0,0 1 0 0 0,-1 0 0 0 0,1 0 0 0 0,3-2 0 0 0,-3 3 9 0 0,0 0-1 0 0,-1 0 1 0 0,1 1 0 0 0,-1-1-1 0 0,1 0 1 0 0,-1 1 0 0 0,1-1-1 0 0,-1 1 1 0 0,1 0 0 0 0,-1-1-1 0 0,1 1 1 0 0,-1 0 0 0 0,0 0-1 0 0,1 0 1 0 0,-1 0 0 0 0,0 0-1 0 0,0 0 1 0 0,0 0 0 0 0,0 0-1 0 0,0 1 1 0 0,1 0-1 0 0,6 8 98 0 0,-1 1 0 0 0,-1-1-1 0 0,0 1 1 0 0,-1 1 0 0 0,8 19-1 0 0,23 122 312 0 0,-6-20-359 0 0,-28-125-165 0 0,0-1 0 0 0,1 1 0 0 0,0 0-1 0 0,0-1 1 0 0,0 0 0 0 0,1 1 0 0 0,0-1-1 0 0,0-1 1 0 0,8 10 0 0 0,-12-16 23 0 0,1 1-1 0 0,-1-1 1 0 0,0 0-1 0 0,1 0 1 0 0,-1 0 0 0 0,0 0-1 0 0,1 1 1 0 0,-1-1-1 0 0,0 0 1 0 0,1 0-1 0 0,-1 0 1 0 0,0 0 0 0 0,1 0-1 0 0,-1 0 1 0 0,0 0-1 0 0,1 0 1 0 0,-1 0 0 0 0,1 0-1 0 0,-1 0 1 0 0,0 0-1 0 0,1 0 1 0 0,-1 0 0 0 0,0 0-1 0 0,1 0 1 0 0,-1-1-1 0 0,0 1 1 0 0,1 0 0 0 0,-1 0-1 0 0,0 0 1 0 0,0-1-1 0 0,1 1 1 0 0,-1 0-1 0 0,0 0 1 0 0,1-1 0 0 0,-1 1-1 0 0,0 0 1 0 0,0 0-1 0 0,0-1 1 0 0,1 1 0 0 0,-1-1-1 0 0,4-19-1642 0 0,-7-21-1853 0 0,-2 16-101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7.502"/>
    </inkml:context>
    <inkml:brush xml:id="br0">
      <inkml:brushProperty name="width" value="0.05" units="cm"/>
      <inkml:brushProperty name="height" value="0.05" units="cm"/>
      <inkml:brushProperty name="color" value="#FFFFFF"/>
    </inkml:brush>
  </inkml:definitions>
  <inkml:trace contextRef="#ctx0" brushRef="#br0">1 0 5528 0 0,'0'0'422'0'0,"0"0"-59"0"0,0 0 778 0 0,0 0 366 0 0,0 0 77 0 0,0 0-132 0 0,0 0-615 0 0,5 19 1215 0 0,65 45-1221 0 0,-64-59-785 0 0,-1 0 1 0 0,0 1 0 0 0,0 0-1 0 0,0 0 1 0 0,-1 1-1 0 0,0-1 1 0 0,4 9-1 0 0,19 52 324 0 0,-15-33-192 0 0,-5-13-53 0 0,-1 0 1 0 0,4 24-1 0 0,-7-28-158 0 0,0 0 0 0 0,2 0 0 0 0,0 0 0 0 0,13 28-1 0 0,-18-44-59 0 0,1 0 0 0 0,-1 0-1 0 0,1 0 1 0 0,-1 0 0 0 0,1-1-1 0 0,-1 1 1 0 0,1 0 0 0 0,-1 0-1 0 0,1 0 1 0 0,0-1 0 0 0,-1 1-1 0 0,1 0 1 0 0,0 0 0 0 0,0-1-1 0 0,0 1 1 0 0,-1-1-1 0 0,1 1 1 0 0,0-1 0 0 0,0 1-1 0 0,0-1 1 0 0,0 0 0 0 0,0 1-1 0 0,0-1 1 0 0,0 0 0 0 0,0 0-1 0 0,0 0 1 0 0,0 1 0 0 0,0-1-1 0 0,0 0 1 0 0,0-1-1 0 0,0 1 1 0 0,0 0 0 0 0,0 0-1 0 0,0 0 1 0 0,0 0 0 0 0,0-1-1 0 0,0 1 1 0 0,0 0 0 0 0,0-1-1 0 0,0 1 1 0 0,0-1 0 0 0,-1 1-1 0 0,1-1 1 0 0,0 0-1 0 0,0 1 1 0 0,0-1 0 0 0,-1 0-1 0 0,1 1 1 0 0,0-1 0 0 0,-1 0-1 0 0,1 0 1 0 0,-1 0 0 0 0,2-1-1 0 0,10-16-1600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6.095"/>
    </inkml:context>
    <inkml:brush xml:id="br0">
      <inkml:brushProperty name="width" value="0.05" units="cm"/>
      <inkml:brushProperty name="height" value="0.05" units="cm"/>
      <inkml:brushProperty name="color" value="#FFFFFF"/>
    </inkml:brush>
  </inkml:definitions>
  <inkml:trace contextRef="#ctx0" brushRef="#br0">1144 1 5984 0 0,'-54'31'-365'0'0,"3"-3"2830"0"0,1 2 0 0 0,1 3 0 0 0,-52 45 1 0 0,-145 136-723 0 0,146-128-1188 0 0,-81 75-243 0 0,133-114-276 0 0,-5 5 5 0 0,-60 74-1 0 0,89-95-51 0 0,9-13-4 0 0,1 1 0 0 0,0 0 0 0 0,-10 22-1 0 0,23-40 23 0 0,0 0-1 0 0,0 1 1 0 0,1-1-1 0 0,-1 0 1 0 0,1 0-1 0 0,-1 1 1 0 0,1-1-1 0 0,-1 0 1 0 0,1 1-1 0 0,0-1 1 0 0,0 1-1 0 0,-1-1 1 0 0,1 0-1 0 0,0 1 1 0 0,0-1-1 0 0,1 1 1 0 0,-1-1-1 0 0,0 0 1 0 0,0 1-1 0 0,1-1 1 0 0,-1 0-1 0 0,1 1 1 0 0,-1-1-1 0 0,1 0 1 0 0,-1 1-1 0 0,1-1 1 0 0,0 0-1 0 0,0 0 1 0 0,-1 0-1 0 0,1 0 1 0 0,0 0-1 0 0,0 0 1 0 0,0 0-1 0 0,0 0 1 0 0,0 0-1 0 0,1 0 1 0 0,-1 0-1 0 0,0-1 1 0 0,0 1-1 0 0,1 0 1 0 0,-1-1-1 0 0,0 1 1 0 0,1-1-1 0 0,-1 0 1 0 0,0 1-1 0 0,2-1 1 0 0,8 3 65 0 0,0-1 1 0 0,0-1-1 0 0,0 0 1 0 0,17-1-1 0 0,-26 0-68 0 0,31-1 158 0 0,58-12-1 0 0,-9 1-28 0 0,198-24 59 0 0,-42 4-141 0 0,211-33 460 0 0,-143 17-6584 0 0,-216 37 73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23.918"/>
    </inkml:context>
    <inkml:brush xml:id="br0">
      <inkml:brushProperty name="width" value="0.05" units="cm"/>
      <inkml:brushProperty name="height" value="0.05" units="cm"/>
      <inkml:brushProperty name="color" value="#FFFFFF"/>
    </inkml:brush>
  </inkml:definitions>
  <inkml:trace contextRef="#ctx0" brushRef="#br0">19 238 336 0 0,'0'0'262'0'0,"-1"-1"-1"0"0,1 1 1 0 0,0 0 0 0 0,-1 0-1 0 0,1 0 1 0 0,-1-1-1 0 0,1 1 1 0 0,0 0 0 0 0,-1 0-1 0 0,1-1 1 0 0,0 1-1 0 0,0 0 1 0 0,-1-1 0 0 0,1 1-1 0 0,0 0 1 0 0,0-1-1 0 0,-1 1 1 0 0,1-1 0 0 0,0 1-1 0 0,0 0 1 0 0,0-1 0 0 0,0 1-1 0 0,-1-1 1 0 0,1 1-1 0 0,0-1 1 0 0,0 1 0 0 0,0 0-1 0 0,0-1 1 0 0,0 0-1 0 0,-3-11 96 0 0,0-1-1 0 0,1 0 1 0 0,1 0-1 0 0,-1 1 0 0 0,2-1 1 0 0,0 0-1 0 0,1 0 1 0 0,0 0-1 0 0,1 0 1 0 0,0 1-1 0 0,5-16 0 0 0,-7 25-316 0 0,1 0 0 0 0,0 0-1 0 0,0 0 1 0 0,0 0 0 0 0,0 1-1 0 0,1-1 1 0 0,-1 0 0 0 0,1 0-1 0 0,-1 1 1 0 0,1-1 0 0 0,0 1-1 0 0,0 0 1 0 0,0-1 0 0 0,0 1-1 0 0,0 0 1 0 0,1 0 0 0 0,-1 0-1 0 0,1 1 1 0 0,-1-1 0 0 0,1 0-1 0 0,0 1 1 0 0,-1 0 0 0 0,1 0-1 0 0,0 0 1 0 0,0 0 0 0 0,0 0-1 0 0,4 0 1 0 0,-3 1-12 0 0,-1 1 0 0 0,1-1 1 0 0,0 1-1 0 0,-1 0 0 0 0,1 0 0 0 0,0 1 1 0 0,-1-1-1 0 0,1 1 0 0 0,-1 0 1 0 0,0 0-1 0 0,0 0 0 0 0,1 0 0 0 0,-1 0 1 0 0,-1 1-1 0 0,1 0 0 0 0,0-1 0 0 0,-1 1 1 0 0,1 0-1 0 0,-1 0 0 0 0,0 0 0 0 0,3 6 1 0 0,4 6 14 0 0,-1 0 0 0 0,-1 1 0 0 0,-1 0-1 0 0,0 0 1 0 0,-1 0 0 0 0,-1 1 0 0 0,5 28 0 0 0,-4 5 14 0 0,-2 66 0 0 0,-3-115-58 0 0,1-1 0 0 0,-1 1 0 0 0,0 0 0 0 0,0 0 0 0 0,0 0 0 0 0,0 0 0 0 0,0 0 0 0 0,0 0 0 0 0,0 0 0 0 0,0 0 0 0 0,0-1 0 0 0,0 1 0 0 0,0 0 1 0 0,0 0-1 0 0,-1 0 0 0 0,1 0 0 0 0,0 0 0 0 0,-1-1 0 0 0,1 1 0 0 0,-1 0 0 0 0,1 0 0 0 0,-1 0 0 0 0,1-1 0 0 0,-1 1 0 0 0,1 0 0 0 0,-1-1 0 0 0,0 1 0 0 0,1 0 0 0 0,-1-1 0 0 0,0 1 0 0 0,0-1 0 0 0,1 1 0 0 0,-2-1 0 0 0,0 0-7 0 0,1-1 0 0 0,0 0 0 0 0,-1 0 1 0 0,1 1-1 0 0,0-1 0 0 0,0 0 0 0 0,0 0 0 0 0,0 0 0 0 0,-1 0 0 0 0,1-1 0 0 0,1 1 0 0 0,-1 0 1 0 0,0 0-1 0 0,0-1 0 0 0,0 1 0 0 0,1 0 0 0 0,-1-1 0 0 0,0 1 0 0 0,0-3 0 0 0,1 3 8 0 0,-2-4 7 0 0,0 1 0 0 0,0 0-1 0 0,0-1 1 0 0,1 1 0 0 0,0-1-1 0 0,0 0 1 0 0,0 1 0 0 0,0-8-1 0 0,1 11-4 0 0,1 0 0 0 0,-1 0 0 0 0,0 0 0 0 0,0 0 0 0 0,1 0 0 0 0,-1 1 0 0 0,0-1 0 0 0,1 0 0 0 0,-1 0 0 0 0,1 0 0 0 0,-1 0 1 0 0,1 1-1 0 0,-1-1 0 0 0,1 0 0 0 0,0 0 0 0 0,-1 1 0 0 0,1-1 0 0 0,0 0 0 0 0,1 0 0 0 0,0 0-1 0 0,0 0 1 0 0,1 0 0 0 0,-1 0-1 0 0,0 0 1 0 0,1 1 0 0 0,-1-1-1 0 0,1 1 1 0 0,-1-1 0 0 0,1 1-1 0 0,4 0 1 0 0,-1 1-1 0 0,0 0 1 0 0,1 0-1 0 0,-1 1 0 0 0,0-1 0 0 0,0 1 1 0 0,0 1-1 0 0,-1-1 0 0 0,1 1 0 0 0,-1 0 1 0 0,1 0-1 0 0,-1 1 0 0 0,0-1 0 0 0,0 1 1 0 0,0 0-1 0 0,-1 1 0 0 0,1-1 1 0 0,5 10-1 0 0,0-5 6 0 0,-2 1 0 0 0,0 1 0 0 0,0-1 1 0 0,-1 1-1 0 0,9 18 0 0 0,-14-25 18 0 0,-1 0 0 0 0,1 1 0 0 0,-1-1 0 0 0,0 1 0 0 0,0-1 0 0 0,-1 0 0 0 0,0 1 0 0 0,1 0 0 0 0,-1-1 0 0 0,-1 1 0 0 0,1-1 0 0 0,-1 1 0 0 0,1-1 0 0 0,-1 0 0 0 0,0 1 0 0 0,-1-1 0 0 0,1 0 0 0 0,-1 0 0 0 0,0 1 0 0 0,-2 3 0 0 0,-5 5 130 0 0,1-1 1 0 0,-2 0-1 0 0,1 0 1 0 0,-2-1-1 0 0,1 0 0 0 0,-2-1 1 0 0,1 0-1 0 0,-18 11 1 0 0,25-18-143 0 0,-1-1 1 0 0,0 1-1 0 0,0-1 1 0 0,0 1 0 0 0,0-2-1 0 0,0 1 1 0 0,0 0-1 0 0,0-1 1 0 0,-1 0-1 0 0,1 0 1 0 0,-11 0-1 0 0,13-2-32 0 0,-1 1 0 0 0,1-1 0 0 0,0 0 0 0 0,-1 0 0 0 0,1 0 0 0 0,0 0 0 0 0,0-1 0 0 0,-1 1 0 0 0,1-1 0 0 0,1 0 0 0 0,-1 0 0 0 0,0 0 0 0 0,0 0 0 0 0,1 0 0 0 0,-1-1 0 0 0,1 1 0 0 0,0-1 0 0 0,-1 0 0 0 0,1 1 0 0 0,-2-6-1 0 0,1 3-252 0 0,0-1-1 0 0,1 1 1 0 0,0-1-1 0 0,0 0 1 0 0,1 0-1 0 0,-2-10 1 0 0,-11-29-1477 0 0,7 34 1093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3:36.627"/>
    </inkml:context>
    <inkml:brush xml:id="br0">
      <inkml:brushProperty name="width" value="0.05" units="cm"/>
      <inkml:brushProperty name="height" value="0.05" units="cm"/>
      <inkml:brushProperty name="color" value="#FFFFFF"/>
    </inkml:brush>
  </inkml:definitions>
  <inkml:trace contextRef="#ctx0" brushRef="#br0">1 0 9754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37.314"/>
    </inkml:context>
    <inkml:brush xml:id="br0">
      <inkml:brushProperty name="width" value="0.05" units="cm"/>
      <inkml:brushProperty name="height" value="0.05" units="cm"/>
      <inkml:brushProperty name="color" value="#FFFFFF"/>
    </inkml:brush>
  </inkml:definitions>
  <inkml:trace contextRef="#ctx0" brushRef="#br0">318 33 3209 0 0,'-1'-2'179'0'0,"1"1"1"0"0,-1-1 0 0 0,0 0 0 0 0,0 1 0 0 0,1-1-1 0 0,-1 1 1 0 0,0-1 0 0 0,0 1 0 0 0,-1-1 0 0 0,1 1-1 0 0,0-1 1 0 0,0 1 0 0 0,-1 0 0 0 0,1 0 0 0 0,-1 0-1 0 0,1 0 1 0 0,-3-2 0 0 0,-21-3 1139 0 0,-13 7 29 0 0,14 3-390 0 0,-12 6 471 0 0,-6 2-63 0 0,34-10-1190 0 0,0 1-1 0 0,0 0 1 0 0,0 0-1 0 0,1 1 0 0 0,-1 0 1 0 0,1 0-1 0 0,0 1 1 0 0,0 0-1 0 0,0 0 0 0 0,1 1 1 0 0,-9 9-1 0 0,12-12-165 0 0,-1 0 0 0 0,1 1 0 0 0,1 0 0 0 0,-1-1 0 0 0,0 1 0 0 0,1 0 0 0 0,0 0 0 0 0,0 1 0 0 0,0-1 0 0 0,0 0 0 0 0,1 1 0 0 0,-1-1 0 0 0,1 1 0 0 0,0-1 0 0 0,1 1 0 0 0,-1-1 0 0 0,1 1 0 0 0,0 0 0 0 0,0-1 1 0 0,0 1-1 0 0,1 0 0 0 0,1 5 0 0 0,-1-8-17 0 0,0-1 0 0 0,0 1 1 0 0,0-1-1 0 0,0 0 1 0 0,0 1-1 0 0,1-1 1 0 0,-1 0-1 0 0,0 0 1 0 0,1 0-1 0 0,-1 0 1 0 0,1 0-1 0 0,-1 0 1 0 0,1 0-1 0 0,-1-1 0 0 0,1 1 1 0 0,-1 0-1 0 0,3 0 1 0 0,35 8-42 0 0,-29-7 34 0 0,25 6-5 0 0,-13-5 24 0 0,-1 2-1 0 0,0 0 0 0 0,0 2 0 0 0,-1 0 1 0 0,1 1-1 0 0,-2 1 0 0 0,27 15 1 0 0,-43-22 11 0 0,-1 0 0 0 0,1 0 0 0 0,-1 0 0 0 0,0 1 1 0 0,1-1-1 0 0,-1 1 0 0 0,0-1 0 0 0,0 1 1 0 0,-1-1-1 0 0,1 1 0 0 0,0 0 0 0 0,-1 0 0 0 0,0 0 1 0 0,1 0-1 0 0,-1 0 0 0 0,-1 0 0 0 0,1 0 1 0 0,0 1-1 0 0,-1-1 0 0 0,1 5 0 0 0,-2-3 33 0 0,1 0-1 0 0,-1 0 1 0 0,0 0 0 0 0,-1 0-1 0 0,1 0 1 0 0,-1 0 0 0 0,0-1-1 0 0,0 1 1 0 0,0-1-1 0 0,-1 1 1 0 0,0-1 0 0 0,-3 5-1 0 0,-1-1 17 0 0,0 0-1 0 0,0 0 1 0 0,-1-1 0 0 0,0 0-1 0 0,0 0 1 0 0,0-1-1 0 0,-1 0 1 0 0,0-1 0 0 0,0 0-1 0 0,-1 0 1 0 0,1-1-1 0 0,-14 5 1 0 0,15-8-88 0 0,0 0 0 0 0,-1-1-1 0 0,1 1 1 0 0,0-1 0 0 0,-1-1 0 0 0,1 0 0 0 0,-1 0-1 0 0,1-1 1 0 0,0 0 0 0 0,0 0 0 0 0,0-1 0 0 0,-11-5 0 0 0,13 5-389 0 0,0 0 0 0 0,0 0 0 0 0,1-1 0 0 0,0 0 0 0 0,-9-7 0 0 0,13 9 290 0 0,0 1-1 0 0,-1-1 1 0 0,1 0-1 0 0,0 1 1 0 0,0-1-1 0 0,1 0 1 0 0,-1 0-1 0 0,0 0 0 0 0,0 0 1 0 0,1 0-1 0 0,0 0 1 0 0,-1 0-1 0 0,1 0 1 0 0,0 0-1 0 0,0 0 1 0 0,0 0-1 0 0,0 0 1 0 0,0 0-1 0 0,0 1 1 0 0,1-5-1 0 0,16-38-2205 0 0,-6 27 1091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37.635"/>
    </inkml:context>
    <inkml:brush xml:id="br0">
      <inkml:brushProperty name="width" value="0.05" units="cm"/>
      <inkml:brushProperty name="height" value="0.05" units="cm"/>
      <inkml:brushProperty name="color" value="#FFFFFF"/>
    </inkml:brush>
  </inkml:definitions>
  <inkml:trace contextRef="#ctx0" brushRef="#br0">0 1 5617 0 0,'3'7'648'0'0,"-1"1"-1"0"0,-1-1 0 0 0,1 1 1 0 0,-1-1-1 0 0,0 1 0 0 0,-1 0 1 0 0,0 0-1 0 0,-2 15 0 0 0,2 27 802 0 0,52 213 1333 0 0,-8-51-2486 0 0,-43-207-401 0 0,0 0 0 0 0,0 0 0 0 0,1 0 1 0 0,0 0-1 0 0,0-1 0 0 0,0 1 0 0 0,4 6 0 0 0,3 5-2238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37.969"/>
    </inkml:context>
    <inkml:brush xml:id="br0">
      <inkml:brushProperty name="width" value="0.05" units="cm"/>
      <inkml:brushProperty name="height" value="0.05" units="cm"/>
      <inkml:brushProperty name="color" value="#FFFFFF"/>
    </inkml:brush>
  </inkml:definitions>
  <inkml:trace contextRef="#ctx0" brushRef="#br0">4 68 3913 0 0,'-3'-9'10713'0'0,"13"13"-10580"0"0,0-1 1 0 0,1 0-1 0 0,-1 0 1 0 0,1-1-1 0 0,-1-1 1 0 0,1 1-1 0 0,0-2 1 0 0,-1 1-1 0 0,1-2 1 0 0,0 1-1 0 0,0-2 1 0 0,-1 1 0 0 0,1-1-1 0 0,-1-1 1 0 0,1 0-1 0 0,10-4 1 0 0,14-7-657 0 0,42-20 0 0 0,-74 32 57 0 0,0 1 0 0 0,0 0 0 0 0,1-1-1 0 0,-1 1 1 0 0,1 0 0 0 0,-1 1 0 0 0,1-1 0 0 0,-1 0 0 0 0,1 1 0 0 0,-1 0-1 0 0,1 0 1 0 0,-1 0 0 0 0,8 1 0 0 0,-5 0-623 0 0,14 6-3029 0 0,-18-1 1897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38.300"/>
    </inkml:context>
    <inkml:brush xml:id="br0">
      <inkml:brushProperty name="width" value="0.05" units="cm"/>
      <inkml:brushProperty name="height" value="0.05" units="cm"/>
      <inkml:brushProperty name="color" value="#FFFFFF"/>
    </inkml:brush>
  </inkml:definitions>
  <inkml:trace contextRef="#ctx0" brushRef="#br0">109 1 1392 0 0,'-2'1'440'0'0,"0"0"-1"0"0,1 0 0 0 0,0 0 1 0 0,-1 0-1 0 0,1 1 0 0 0,0-1 1 0 0,-1 1-1 0 0,1-1 0 0 0,0 1 1 0 0,0 0-1 0 0,0-1 0 0 0,0 1 1 0 0,0 2-1 0 0,-14 48 3720 0 0,10-33-2992 0 0,-9 33 117 0 0,-17 71-118 0 0,14-39-982 0 0,14-71-190 0 0,1 0 0 0 0,0-1 0 0 0,1 1 0 0 0,1 0 0 0 0,0 1 0 0 0,1-1 0 0 0,0 0 0 0 0,5 17 0 0 0,-5-27 1 0 0,0 1 1 0 0,0-1 0 0 0,0 0-1 0 0,1 0 1 0 0,-1 0 0 0 0,1 0-1 0 0,0 0 1 0 0,0 0 0 0 0,0-1-1 0 0,0 1 1 0 0,0-1 0 0 0,1 1 0 0 0,-1-1-1 0 0,1 0 1 0 0,-1 0 0 0 0,1 0-1 0 0,0 0 1 0 0,0 0 0 0 0,0-1-1 0 0,0 0 1 0 0,0 1 0 0 0,0-1-1 0 0,1 0 1 0 0,-1 0 0 0 0,0-1-1 0 0,0 1 1 0 0,1-1 0 0 0,-1 1-1 0 0,1-1 1 0 0,-1 0 0 0 0,0 0 0 0 0,1-1-1 0 0,-1 1 1 0 0,0-1 0 0 0,1 1-1 0 0,-1-1 1 0 0,3-2 0 0 0,0 2 1 0 0,0-1 0 0 0,0 1 0 0 0,0-2 1 0 0,-1 1-1 0 0,1-1 0 0 0,-1 1 1 0 0,1-2-1 0 0,-1 1 0 0 0,0 0 1 0 0,0-1-1 0 0,-1 0 0 0 0,1 0 0 0 0,-1-1 1 0 0,7-8-1 0 0,-5 5 10 0 0,-1-1-1 0 0,0 0 0 0 0,-1 1 1 0 0,0-1-1 0 0,0-1 1 0 0,-1 1-1 0 0,0-1 1 0 0,2-15-1 0 0,-3 7 105 0 0,0-1 0 0 0,-1 1 1 0 0,-1-1-1 0 0,-1 1 0 0 0,0 0 0 0 0,-2-1 0 0 0,0 1 0 0 0,-1 0 0 0 0,-9-26 0 0 0,13 43-70 0 0,0 0 0 0 0,0 0 1 0 0,-1 0-1 0 0,1 0 0 0 0,0 1 1 0 0,0-1-1 0 0,0 0 0 0 0,-1 0 1 0 0,1 0-1 0 0,0 0 0 0 0,-1 1 1 0 0,1-1-1 0 0,-1 0 0 0 0,1 1 1 0 0,-1-1-1 0 0,1 0 0 0 0,-1 1 1 0 0,0-1-1 0 0,1 0 0 0 0,-1 1 0 0 0,0-1 1 0 0,1 1-1 0 0,-1-1 0 0 0,0 1 1 0 0,0 0-1 0 0,1-1 0 0 0,-3 0 1 0 0,-4 22 269 0 0,4 41-239 0 0,13 58-38 0 0,-8-106-128 0 0,1 0 0 0 0,0 0 0 0 0,1 0-1 0 0,1-1 1 0 0,0 1 0 0 0,10 17 0 0 0,-15-30 16 0 0,0 0 1 0 0,1 0 0 0 0,-1-1 0 0 0,0 1 0 0 0,1 0-1 0 0,-1 0 1 0 0,1 0 0 0 0,0-1 0 0 0,-1 1-1 0 0,1 0 1 0 0,-1-1 0 0 0,1 1 0 0 0,0-1-1 0 0,0 1 1 0 0,-1 0 0 0 0,1-1 0 0 0,0 1-1 0 0,0-1 1 0 0,0 0 0 0 0,-1 1 0 0 0,1-1 0 0 0,0 0-1 0 0,0 0 1 0 0,0 1 0 0 0,0-1 0 0 0,0 0-1 0 0,2 0 1 0 0,-2-1-84 0 0,0 1-1 0 0,0-1 1 0 0,0 0 0 0 0,0 0-1 0 0,0 1 1 0 0,0-1 0 0 0,0 0 0 0 0,0 0-1 0 0,0 0 1 0 0,0 0 0 0 0,0 0-1 0 0,0-1 1 0 0,-1 1 0 0 0,1 0-1 0 0,0 0 1 0 0,0-2 0 0 0,2-6-916 0 0,1 0 0 0 0,-2 0 0 0 0,1 0 0 0 0,1-12 0 0 0,-3 3-2232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38.650"/>
    </inkml:context>
    <inkml:brush xml:id="br0">
      <inkml:brushProperty name="width" value="0.05" units="cm"/>
      <inkml:brushProperty name="height" value="0.05" units="cm"/>
      <inkml:brushProperty name="color" value="#FFFFFF"/>
    </inkml:brush>
  </inkml:definitions>
  <inkml:trace contextRef="#ctx0" brushRef="#br0">56 633 3249 0 0,'-1'29'1534'0'0,"1"1"0"0"0,6 40 0 0 0,-3-48-977 0 0,-2-15 801 0 0,1-11-497 0 0,0-27-168 0 0,-2-46-228 0 0,-61-395 3545 0 0,58 456-3793 0 0,0 0 0 0 0,2-1 0 0 0,0 1 0 0 0,1-1-1 0 0,1 1 1 0 0,0 0 0 0 0,1-1 0 0 0,7-25-1 0 0,-8 40-198 0 0,-1 0-1 0 0,1 1 0 0 0,-1-1 0 0 0,1 0 0 0 0,-1 1 0 0 0,1-1 0 0 0,0 1 0 0 0,0-1 0 0 0,-1 1 0 0 0,1-1 0 0 0,0 1 0 0 0,0 0 0 0 0,1-1 0 0 0,-1 1 0 0 0,0 0 0 0 0,0 0 0 0 0,1 0 0 0 0,-1 0 0 0 0,0 0 0 0 0,1 0 0 0 0,-1 0 1 0 0,1 1-1 0 0,0-1 0 0 0,-1 0 0 0 0,1 1 0 0 0,-1-1 0 0 0,1 1 0 0 0,0 0 0 0 0,-1-1 0 0 0,1 1 0 0 0,0 0 0 0 0,-1 0 0 0 0,1 0 0 0 0,0 0 0 0 0,0 0 0 0 0,-1 1 0 0 0,1-1 0 0 0,0 1 0 0 0,-1-1 0 0 0,1 1 0 0 0,-1-1 0 0 0,1 1 1 0 0,-1 0-1 0 0,4 1 0 0 0,0 1-11 0 0,0 1 1 0 0,0-1 0 0 0,0 1 0 0 0,0 0-1 0 0,0 1 1 0 0,-1-1 0 0 0,0 1 0 0 0,0 0-1 0 0,0 0 1 0 0,5 9 0 0 0,6 22-1729 0 0,0 1 1 0 0,10 47-1 0 0,-21-70 286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3:39.007"/>
    </inkml:context>
    <inkml:brush xml:id="br0">
      <inkml:brushProperty name="width" value="0.05" units="cm"/>
      <inkml:brushProperty name="height" value="0.05" units="cm"/>
      <inkml:brushProperty name="color" value="#FFFFFF"/>
    </inkml:brush>
  </inkml:definitions>
  <inkml:trace contextRef="#ctx0" brushRef="#br0">1 11 16980,'1'-2'-176,"3"0"-345,-4 1 209,0 0-544,0-1 856,0 1-344,0-1-400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39.342"/>
    </inkml:context>
    <inkml:brush xml:id="br0">
      <inkml:brushProperty name="width" value="0.05" units="cm"/>
      <inkml:brushProperty name="height" value="0.05" units="cm"/>
      <inkml:brushProperty name="color" value="#FFFFFF"/>
    </inkml:brush>
  </inkml:definitions>
  <inkml:trace contextRef="#ctx0" brushRef="#br0">185 899 11402 0 0,'-3'6'512'0'0,"-3"-18"302"0"0,-37-168 574 0 0,-24-135 313 0 0,62 280-1514 0 0,3-1-1 0 0,0 1 1 0 0,2 0-1 0 0,2-1 1 0 0,1 1-1 0 0,2 0 1 0 0,9-36-1 0 0,-12 64-144 0 0,0 1 0 0 0,0-1 0 0 0,1 1 0 0 0,0 0 0 0 0,0 0-1 0 0,0 0 1 0 0,1 0 0 0 0,6-8 0 0 0,-8 12-33 0 0,-1 1 0 0 0,0 0 0 0 0,1 0 0 0 0,-1-1-1 0 0,1 1 1 0 0,-1 0 0 0 0,1 0 0 0 0,-1 0 0 0 0,1 1 0 0 0,0-1 0 0 0,-1 0 0 0 0,1 1-1 0 0,0-1 1 0 0,0 1 0 0 0,-1-1 0 0 0,1 1 0 0 0,0 0 0 0 0,0 0 0 0 0,0 0 0 0 0,0 0 0 0 0,0 0-1 0 0,-1 0 1 0 0,1 0 0 0 0,0 0 0 0 0,0 1 0 0 0,0-1 0 0 0,-1 1 0 0 0,1 0 0 0 0,0-1-1 0 0,-1 1 1 0 0,1 0 0 0 0,0 0 0 0 0,-1 0 0 0 0,1 0 0 0 0,-1 0 0 0 0,2 2 0 0 0,18 14-60 0 0,-2 0 1 0 0,0 1 0 0 0,0 2 0 0 0,-2 0-1 0 0,19 27 1 0 0,-25-31-972 0 0,-1 2 0 0 0,0 0 0 0 0,-1 0 0 0 0,8 24 0 0 0,-14-31-1124 0 0,-5 0-2750 0 0</inkml:trace>
  <inkml:trace contextRef="#ctx0" brushRef="#br0" timeOffset="1">0 446 5729 0 0,'5'7'8074'0'0,"2"-1"-4088"0"0,23 9-4053 0 0,-12-7 1118 0 0,-9-3-983 0 0,0-1 0 0 0,1 0 0 0 0,0-1-1 0 0,-1 0 1 0 0,1-1 0 0 0,0 0 0 0 0,0 0 0 0 0,0-1-1 0 0,0-1 1 0 0,13 0 0 0 0,-12-1-250 0 0,1 0 1 0 0,-1-1-1 0 0,0 0 1 0 0,0-1 0 0 0,-1 0-1 0 0,1-1 1 0 0,0 0-1 0 0,-1-1 1 0 0,0 0-1 0 0,0-1 1 0 0,-1 1-1 0 0,1-2 1 0 0,-1 0-1 0 0,9-8 1 0 0,-16 4-2726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39.828"/>
    </inkml:context>
    <inkml:brush xml:id="br0">
      <inkml:brushProperty name="width" value="0.05" units="cm"/>
      <inkml:brushProperty name="height" value="0.05" units="cm"/>
      <inkml:brushProperty name="color" value="#FFFFFF"/>
    </inkml:brush>
  </inkml:definitions>
  <inkml:trace contextRef="#ctx0" brushRef="#br0">8 161 1496 0 0,'0'-2'871'0'0,"-6"-23"2251"0"0,6 24-2974 0 0,0 0 0 0 0,-1 1 0 0 0,1-1 0 0 0,0 1 0 0 0,0-1 0 0 0,0 0 0 0 0,0 1 0 0 0,-1-1 0 0 0,1 0 1 0 0,0 1-1 0 0,0-1 0 0 0,0 1 0 0 0,1-1 0 0 0,-1 0 0 0 0,0 1 0 0 0,7-10 7855 0 0,-4 12-7823 0 0,29 20 305 0 0,-27-18-419 0 0,0 0 1 0 0,-1-1 0 0 0,1 0 0 0 0,0 0-1 0 0,1 0 1 0 0,-1 0 0 0 0,0-1-1 0 0,1 0 1 0 0,0 0 0 0 0,-1-1 0 0 0,1 1-1 0 0,7 0 1 0 0,3-2 23 0 0,0 0 0 0 0,0-1 0 0 0,-1 0 1 0 0,1-1-1 0 0,0-1 0 0 0,-1-1 0 0 0,0 0 0 0 0,0-1 0 0 0,0 0 0 0 0,18-10 0 0 0,-10 3-616 0 0,0-1 0 0 0,-1 0-1 0 0,-1-2 1 0 0,0 0-1 0 0,29-29 1 0 0,-41 30-1028 0 0,-7 8 269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8.053"/>
    </inkml:context>
    <inkml:brush xml:id="br0">
      <inkml:brushProperty name="width" value="0.05" units="cm"/>
      <inkml:brushProperty name="height" value="0.05" units="cm"/>
      <inkml:brushProperty name="color" value="#FFFFFF"/>
    </inkml:brush>
  </inkml:definitions>
  <inkml:trace contextRef="#ctx0" brushRef="#br0">10 359 4144 0 0,'0'0'319'0'0,"0"0"-19"0"0,0 0 699 0 0,0 0 327 0 0,0 0 67 0 0,0 0-141 0 0,0 0-647 0 0,0 0-278 0 0,10-4 248 0 0,4-1 221 0 0,1 0 1 0 0,0 2 0 0 0,0 0 0 0 0,1 1-1 0 0,-1 0 1 0 0,22 1 0 0 0,-30 1-762 0 0,-1-1 0 0 0,0 0 0 0 0,1 1-1 0 0,-1-2 1 0 0,0 1 0 0 0,1-1 0 0 0,-1 0 0 0 0,0 0 0 0 0,0-1 0 0 0,-1 0 0 0 0,1 0 0 0 0,0 0 0 0 0,-1-1 0 0 0,0 1 0 0 0,7-7-1 0 0,-11 8-34 0 0,7-6 0 0 0,-1-1 0 0 0,0 1 0 0 0,0-2 0 0 0,-1 1 0 0 0,0-1 0 0 0,7-16 0 0 0,-8 12 0 0 0,-1 0 0 0 0,-1 0 0 0 0,0 0 0 0 0,-1-1 0 0 0,0 1 0 0 0,-1-26 0 0 0,-1 36 0 0 0,-1-1 0 0 0,0 0 0 0 0,0 1 0 0 0,0-1 0 0 0,0 1 0 0 0,-1-1 0 0 0,0 1 0 0 0,-3-6 0 0 0,4 8 0 0 0,0-1 0 0 0,0 1 0 0 0,-1 0 0 0 0,1-1 0 0 0,-1 1 0 0 0,0 0 0 0 0,1 0 0 0 0,-1 0 0 0 0,0 0 0 0 0,0 1 0 0 0,0-1 0 0 0,-1 0 0 0 0,1 1 0 0 0,0 0 0 0 0,-1-1 0 0 0,-2 0 0 0 0,-8-2 0 0 0,12 4 0 0 0,-1-1 0 0 0,0 0 0 0 0,1 1 0 0 0,-1-1 0 0 0,0 1 0 0 0,0 0 0 0 0,0 0 0 0 0,1 0 0 0 0,-1 0 0 0 0,0 0 0 0 0,0 0 0 0 0,1 0 0 0 0,-1 0 0 0 0,0 1 0 0 0,0-1 0 0 0,1 0 0 0 0,-1 1 0 0 0,-2 1 0 0 0,-7 2 8 0 0,1 1 0 0 0,0 0 0 0 0,1 1 0 0 0,-1 0 0 0 0,-16 14 0 0 0,7-3 377 0 0,6-7-54 0 0,0 2 0 0 0,-15 18 0 0 0,19-20-270 0 0,1 1 1 0 0,-1 1 0 0 0,2-1 0 0 0,-1 2-1 0 0,2-1 1 0 0,0 1 0 0 0,0 0 0 0 0,1 0-1 0 0,-4 15 1 0 0,7-16-48 0 0,1 0 0 0 0,0 1 0 0 0,0-1 1 0 0,1 0-1 0 0,0 0 0 0 0,1 1 0 0 0,1-1 0 0 0,0 0 0 0 0,7 23 0 0 0,-6-29-20 0 0,0 1 0 0 0,0-1 0 0 0,1 0 0 0 0,0 0 0 0 0,0-1 0 0 0,0 1 0 0 0,1-1 0 0 0,-1 1 0 0 0,1-2 0 0 0,1 1 0 0 0,9 7 0 0 0,-12-10-53 0 0,1 0 0 0 0,-1 0-1 0 0,1 0 1 0 0,-1-1 0 0 0,1 1-1 0 0,0-1 1 0 0,0 0 0 0 0,4 1-1 0 0,11 3-246 0 0,-16-4 67 0 0,0 0 0 0 0,0 0-1 0 0,1 0 1 0 0,-1 0 0 0 0,0 0-1 0 0,1-1 1 0 0,-1 0 0 0 0,1 0-1 0 0,-1 0 1 0 0,0 0 0 0 0,1 0 0 0 0,-1 0-1 0 0,7-3 1 0 0,2-1-5370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46.773"/>
    </inkml:context>
    <inkml:brush xml:id="br0">
      <inkml:brushProperty name="width" value="0.05" units="cm"/>
      <inkml:brushProperty name="height" value="0.05" units="cm"/>
      <inkml:brushProperty name="color" value="#FFFFFF"/>
    </inkml:brush>
  </inkml:definitions>
  <inkml:trace contextRef="#ctx0" brushRef="#br0">48 394 4353 0 0,'0'1'143'0'0,"0"0"1"0"0,-1 0-1 0 0,1-1 1 0 0,-1 1-1 0 0,0 0 1 0 0,1 0-1 0 0,-1 0 1 0 0,0-1-1 0 0,1 1 1 0 0,-1-1-1 0 0,0 1 1 0 0,0 0-1 0 0,1-1 1 0 0,-1 1-1 0 0,0-1 0 0 0,0 1 1 0 0,0-1-1 0 0,0 0 1 0 0,0 1-1 0 0,0-1 1 0 0,0 0-1 0 0,0 0 1 0 0,0 0-1 0 0,1 0 1 0 0,-1 0-1 0 0,0 0 1 0 0,0 0-1 0 0,0 0 1 0 0,0 0-1 0 0,0 0 1 0 0,0 0-1 0 0,0 0 0 0 0,0-1 1 0 0,0 1-1 0 0,0 0 1 0 0,0-1-1 0 0,0 1 1 0 0,0-1-1 0 0,1 1 1 0 0,-1-1-1 0 0,0 1 1 0 0,-1-2-1 0 0,1 0-35 0 0,-1-1-1 0 0,1 1 1 0 0,0 0 0 0 0,0-1-1 0 0,0 1 1 0 0,0-1-1 0 0,0 0 1 0 0,0 1-1 0 0,1-1 1 0 0,-1 0 0 0 0,1 1-1 0 0,0-1 1 0 0,-1 0-1 0 0,1 0 1 0 0,1 1-1 0 0,-1-1 1 0 0,1-3 0 0 0,2-6 7 0 0,1 0 0 0 0,0 1 0 0 0,0-1 1 0 0,1 1-1 0 0,1 0 0 0 0,0 0 1 0 0,1 1-1 0 0,0-1 0 0 0,0 2 0 0 0,1-1 1 0 0,11-10-1 0 0,18-17 348 0 0,51-38 1 0 0,-49 42-466 0 0,-32 26 26 0 0,-1 1-1 0 0,2 0 1 0 0,-1 0-1 0 0,1 1 1 0 0,-1 0-1 0 0,1 1 1 0 0,1-1-1 0 0,-1 2 1 0 0,1-1 0 0 0,-1 1-1 0 0,1 0 1 0 0,0 1-1 0 0,0 0 1 0 0,0 0-1 0 0,0 1 1 0 0,1 0-1 0 0,-1 1 1 0 0,0 0-1 0 0,12 1 1 0 0,-18-1-4 0 0,1 1-1 0 0,0-1 1 0 0,-1 0-1 0 0,1 1 1 0 0,0 0-1 0 0,-1 0 1 0 0,1 0 0 0 0,-1 0-1 0 0,1 1 1 0 0,-1-1-1 0 0,0 1 1 0 0,1 0 0 0 0,-1 0-1 0 0,0 0 1 0 0,0 0-1 0 0,0 1 1 0 0,-1-1 0 0 0,1 1-1 0 0,0 0 1 0 0,-1 0-1 0 0,0 0 1 0 0,0 0 0 0 0,0 0-1 0 0,0 0 1 0 0,0 0-1 0 0,0 1 1 0 0,-1-1 0 0 0,0 1-1 0 0,0-1 1 0 0,0 1-1 0 0,0-1 1 0 0,0 1 0 0 0,-1 0-1 0 0,1 0 1 0 0,-1-1-1 0 0,-1 8 1 0 0,0 14 48 0 0,-2-1-1 0 0,0 1 1 0 0,-2-1 0 0 0,-11 38-1 0 0,5-22-30 0 0,-1-2 4 0 0,-1 1-1 0 0,-37 71 0 0 0,3-5-41 0 0,26-65-19 0 0,20-37-32 0 0,-1-1-1 0 0,1 1 0 0 0,-1-1 0 0 0,1 0 1 0 0,-1 0-1 0 0,0 0 0 0 0,0 0 1 0 0,0 0-1 0 0,0 0 0 0 0,0 0 1 0 0,-1-1-1 0 0,1 1 0 0 0,-4 1 1 0 0,-5-10-7478 0 0,10 5 6545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3:47.105"/>
    </inkml:context>
    <inkml:brush xml:id="br0">
      <inkml:brushProperty name="width" value="0.05" units="cm"/>
      <inkml:brushProperty name="height" value="0.05" units="cm"/>
      <inkml:brushProperty name="color" value="#FFFFFF"/>
    </inkml:brush>
  </inkml:definitions>
  <inkml:trace contextRef="#ctx0" brushRef="#br0">1 1 6185 0 0,'0'2'601'0'0,"-1"1"-1"0"0,1 0 1 0 0,0 0-1 0 0,0 0 1 0 0,0-1 0 0 0,1 1-1 0 0,-1 0 1 0 0,1 0-1 0 0,-1-1 1 0 0,3 5-1 0 0,-1-2-293 0 0,1 0 0 0 0,0-1 0 0 0,0 0 0 0 0,0 1 0 0 0,1-1 0 0 0,7 7-1 0 0,-6-7-78 0 0,-1 1-1 0 0,1 0 0 0 0,-1 0 0 0 0,0 1 0 0 0,5 8 0 0 0,-9-10-653 0 0,-13-8-2074 0 0,-17-11 446 0 0,12 1-3219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04:11.927"/>
    </inkml:context>
    <inkml:brush xml:id="br0">
      <inkml:brushProperty name="width" value="0.05" units="cm"/>
      <inkml:brushProperty name="height" value="0.05" units="cm"/>
      <inkml:brushProperty name="color" value="#FFFFFF"/>
    </inkml:brush>
  </inkml:definitions>
  <inkml:trace contextRef="#ctx0" brushRef="#br0">3 1 12563,'-2'0'0,"1"0"936,19 198-48,-10-98-888,-4-50 8,2 0-8,-5-33 0,0 24 16,50 321 16,0-377-32</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3.041"/>
    </inkml:context>
    <inkml:brush xml:id="br0">
      <inkml:brushProperty name="width" value="0.05" units="cm"/>
      <inkml:brushProperty name="height" value="0.05" units="cm"/>
      <inkml:brushProperty name="color" value="#FFFFFF"/>
    </inkml:brush>
  </inkml:definitions>
  <inkml:trace contextRef="#ctx0" brushRef="#br0">333 43 1736 0 0,'-33'-11'4839'0'0,"14"4"-4233"0"0,-1 1-1 0 0,1 1 1 0 0,-1 0 0 0 0,-1 2-1 0 0,1 0 1 0 0,-22 0-1 0 0,36 4-557 0 0,0 1 0 0 0,0-1 0 0 0,1 1 0 0 0,-1 0 0 0 0,0 0 0 0 0,1 1 0 0 0,-1-1 0 0 0,1 1 0 0 0,0 1 0 0 0,0-1 0 0 0,0 1 0 0 0,0 0 0 0 0,0 0 0 0 0,1 0 0 0 0,0 0 0 0 0,0 1 0 0 0,0 0 0 0 0,0 0 0 0 0,1 0 0 0 0,0 0 0 0 0,-4 10 0 0 0,2-5-38 0 0,0 0 0 0 0,1 1-1 0 0,1-1 1 0 0,-1 1 0 0 0,2 0-1 0 0,0 0 1 0 0,0 0 0 0 0,1 0 0 0 0,0 0-1 0 0,1 0 1 0 0,1 13 0 0 0,1-8 47 0 0,2 0 1 0 0,0 0 0 0 0,1 0 0 0 0,1-1-1 0 0,0 1 1 0 0,17 27 0 0 0,-18-33-8 0 0,1-1 0 0 0,0-1 1 0 0,0 1-1 0 0,1-1 0 0 0,1 0 1 0 0,-1-1-1 0 0,1 1 0 0 0,0-2 1 0 0,1 1-1 0 0,-1-1 0 0 0,18 9 1 0 0,-22-14-44 0 0,1 0 0 0 0,-1 0 0 0 0,0 0-1 0 0,0-1 1 0 0,1 0 0 0 0,-1 0 0 0 0,0 0 0 0 0,0 0 0 0 0,1-1 0 0 0,-1 1 0 0 0,0-1 0 0 0,0 0 0 0 0,0-1 0 0 0,0 1-1 0 0,0-1 1 0 0,0 0 0 0 0,0 1 0 0 0,5-5 0 0 0,1 0-24 0 0,-1 0 1 0 0,1-1-1 0 0,-1 0 0 0 0,0-1 0 0 0,13-13 0 0 0,-15 10-286 0 0,0 0 0 0 0,0 0-1 0 0,-2 0 1 0 0,1-1-1 0 0,-1 0 1 0 0,-1 0 0 0 0,0 0-1 0 0,0-1 1 0 0,-2 1-1 0 0,1-1 1 0 0,-2 0 0 0 0,0 1-1 0 0,0-1 1 0 0,-1 0-1 0 0,0 0 1 0 0,-2 0 0 0 0,-3-19-1 0 0,-5-1-3251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3.565"/>
    </inkml:context>
    <inkml:brush xml:id="br0">
      <inkml:brushProperty name="width" value="0.05" units="cm"/>
      <inkml:brushProperty name="height" value="0.05" units="cm"/>
      <inkml:brushProperty name="color" value="#FFFFFF"/>
    </inkml:brush>
  </inkml:definitions>
  <inkml:trace contextRef="#ctx0" brushRef="#br0">202 88 2449 0 0,'-10'-12'1128'0'0,"0"0"-18"0"0,-1 0 1 0 0,-23-20 0 0 0,32 30-966 0 0,0 0 0 0 0,-1 0 1 0 0,1 0-1 0 0,-1 0 0 0 0,0 1 1 0 0,1-1-1 0 0,-1 1 0 0 0,0 0 1 0 0,0 0-1 0 0,0 0 0 0 0,0 0 1 0 0,0 0-1 0 0,0 1 0 0 0,0-1 1 0 0,0 1-1 0 0,0 0 0 0 0,0 0 1 0 0,-1 0-1 0 0,1 0 0 0 0,0 1 1 0 0,-5 1-1 0 0,5-1-72 0 0,0 1 0 0 0,0 0-1 0 0,0 0 1 0 0,0 0 0 0 0,1 1-1 0 0,-1-1 1 0 0,0 1 0 0 0,1 0-1 0 0,0-1 1 0 0,0 1 0 0 0,0 0-1 0 0,0 0 1 0 0,0 0 0 0 0,0 1-1 0 0,1-1 1 0 0,-1 0 0 0 0,0 7-1 0 0,-15 63 265 0 0,16-65-259 0 0,-3 21-20 0 0,1-1 1 0 0,2 0-1 0 0,1 1 0 0 0,5 45 0 0 0,-3-58-60 0 0,1 0 0 0 0,0 1-1 0 0,1-2 1 0 0,1 1-1 0 0,1 0 1 0 0,0-1-1 0 0,1 0 1 0 0,0 0-1 0 0,13 18 1 0 0,-17-29 3 0 0,0-1 0 0 0,0 1 0 0 0,0-1 0 0 0,0 0 0 0 0,1 0 0 0 0,-1 0-1 0 0,1 0 1 0 0,0-1 0 0 0,0 0 0 0 0,0 1 0 0 0,0-1 0 0 0,0-1 0 0 0,0 1 0 0 0,1-1 0 0 0,-1 1 0 0 0,0-1 0 0 0,1 0 0 0 0,-1-1 0 0 0,1 1 0 0 0,0-1 0 0 0,-1 0 0 0 0,1 0 0 0 0,-1 0-1 0 0,1-1 1 0 0,-1 0 0 0 0,1 1 0 0 0,-1-2 0 0 0,1 1 0 0 0,-1 0 0 0 0,8-5 0 0 0,-7 4-39 0 0,0-1-1 0 0,0 0 0 0 0,-1 0 1 0 0,1 0-1 0 0,-1 0 1 0 0,1-1-1 0 0,-1 0 1 0 0,-1 0-1 0 0,1 0 1 0 0,0 0-1 0 0,-1-1 1 0 0,0 1-1 0 0,0-1 1 0 0,0 0-1 0 0,-1 0 1 0 0,0 0-1 0 0,1 0 1 0 0,-2 0-1 0 0,1 0 1 0 0,-1-1-1 0 0,0 1 1 0 0,0 0-1 0 0,0-1 1 0 0,-1 1-1 0 0,0-8 1 0 0,-2-3-695 0 0,-2 0 1 0 0,0 0-1 0 0,-1 0 0 0 0,0 0 1 0 0,-15-28-1 0 0,12 28 352 0 0,-4-11-261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3.914"/>
    </inkml:context>
    <inkml:brush xml:id="br0">
      <inkml:brushProperty name="width" value="0.05" units="cm"/>
      <inkml:brushProperty name="height" value="0.05" units="cm"/>
      <inkml:brushProperty name="color" value="#FFFFFF"/>
    </inkml:brush>
  </inkml:definitions>
  <inkml:trace contextRef="#ctx0" brushRef="#br0">254 7 3705 0 0,'-10'-2'774'0'0,"1"0"0"0"0,-1 1 0 0 0,1 0 1 0 0,-1 1-1 0 0,1 0 0 0 0,-1 0 0 0 0,1 1 0 0 0,-1 0 1 0 0,1 1-1 0 0,-13 3 0 0 0,-19 3-68 0 0,36-7-695 0 0,0 0 1 0 0,1 0 0 0 0,-1 1 0 0 0,0-1-1 0 0,1 1 1 0 0,-1 1 0 0 0,1-1 0 0 0,0 1-1 0 0,0-1 1 0 0,0 1 0 0 0,0 0-1 0 0,0 1 1 0 0,0-1 0 0 0,1 1 0 0 0,0-1-1 0 0,-1 1 1 0 0,2 0 0 0 0,-1 0-1 0 0,0 1 1 0 0,1-1 0 0 0,0 0 0 0 0,0 1-1 0 0,0 0 1 0 0,0-1 0 0 0,1 1-1 0 0,0 0 1 0 0,0 0 0 0 0,0 0 0 0 0,0 0-1 0 0,1 6 1 0 0,-1-2-20 0 0,1 0 0 0 0,-1 0 0 0 0,2 0 0 0 0,-1 0 0 0 0,1 0 0 0 0,1 0 0 0 0,0 0 0 0 0,0 0 0 0 0,1-1 1 0 0,0 1-1 0 0,0-1 0 0 0,1 1 0 0 0,0-1 0 0 0,0 0 0 0 0,1-1 0 0 0,7 10 0 0 0,-5-9-10 0 0,1 0 1 0 0,1-1-1 0 0,-1 0 0 0 0,1 0 1 0 0,0-1-1 0 0,0-1 0 0 0,1 1 1 0 0,0-1-1 0 0,0-1 1 0 0,0 0-1 0 0,0 0 0 0 0,15 3 1 0 0,-18-6-152 0 0,-1 0 0 0 0,1-1 1 0 0,0 1-1 0 0,-1-1 1 0 0,1-1-1 0 0,-1 1 1 0 0,1-1-1 0 0,0 0 0 0 0,-1-1 1 0 0,0 1-1 0 0,1-1 1 0 0,-1-1-1 0 0,0 1 0 0 0,0-1 1 0 0,0 0-1 0 0,0 0 1 0 0,-1-1-1 0 0,1 0 0 0 0,-1 0 1 0 0,0 0-1 0 0,7-8 1 0 0,5-7-919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4.257"/>
    </inkml:context>
    <inkml:brush xml:id="br0">
      <inkml:brushProperty name="width" value="0.05" units="cm"/>
      <inkml:brushProperty name="height" value="0.05" units="cm"/>
      <inkml:brushProperty name="color" value="#FFFFFF"/>
    </inkml:brush>
  </inkml:definitions>
  <inkml:trace contextRef="#ctx0" brushRef="#br0">1 0 11034 0 0,'2'18'2953'0'0,"1"-3"-2313"0"0,0 2-528 0 0,-2-6-88 0 0,3 19-16 0 0,0-6-96 0 0,0 2-104 0 0,1-11 0 0 0,0-1-920 0 0,1-1 920 0 0,2-11-552 0 0,-1 5 167 0 0,-1-11 9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4.576"/>
    </inkml:context>
    <inkml:brush xml:id="br0">
      <inkml:brushProperty name="width" value="0.05" units="cm"/>
      <inkml:brushProperty name="height" value="0.05" units="cm"/>
      <inkml:brushProperty name="color" value="#FFFFFF"/>
    </inkml:brush>
  </inkml:definitions>
  <inkml:trace contextRef="#ctx0" brushRef="#br0">344 1 6633 0 0,'-13'12'991'0'0,"-1"0"-1"0"0,0 0 0 0 0,-1-1 0 0 0,0-1 1 0 0,-28 13-1 0 0,19-12-697 0 0,-1-2 0 0 0,0 0 0 0 0,-1-2 0 0 0,0 0 1 0 0,-48 4-1 0 0,53-9-185 0 0,12-1-61 0 0,13 4-31 0 0,5 6-2 0 0,31 51 25 0 0,-22-17-7 0 0,1 2-33 0 0,-18-46-1 0 0,-1 0 0 0 0,1 0-1 0 0,0 0 1 0 0,0 0-1 0 0,-1 0 1 0 0,1 0 0 0 0,0 0-1 0 0,0 0 1 0 0,0-1-1 0 0,0 1 1 0 0,0 0 0 0 0,0-1-1 0 0,1 1 1 0 0,-1 0-1 0 0,0-1 1 0 0,0 0 0 0 0,0 1-1 0 0,1-1 1 0 0,-1 1-1 0 0,0-1 1 0 0,0 0 0 0 0,1 0-1 0 0,-1 0 1 0 0,0 0-1 0 0,0 0 1 0 0,1 0 0 0 0,-1 0-1 0 0,0 0 1 0 0,0-1 0 0 0,2 0-1 0 0,-1 1-32 0 0,-1 0 1 0 0,0-1-1 0 0,1 0 0 0 0,-1 1 0 0 0,0-1 0 0 0,0 0 1 0 0,0 0-1 0 0,0 0 0 0 0,0 0 0 0 0,0 0 0 0 0,0 0 1 0 0,0 0-1 0 0,0 0 0 0 0,0 0 0 0 0,0 0 1 0 0,-1 0-1 0 0,1 0 0 0 0,0-1 0 0 0,-1 1 0 0 0,1 0 1 0 0,-1-1-1 0 0,1 1 0 0 0,-1 0 0 0 0,0-1 0 0 0,0 1 1 0 0,1-1-1 0 0,-1 1 0 0 0,0 0 0 0 0,0-1 1 0 0,-1 1-1 0 0,1-1 0 0 0,0 1 0 0 0,0 0 0 0 0,-1-1 1 0 0,1 1-1 0 0,-1-3 0 0 0,-1-2-498 0 0,0 1 1 0 0,0-1-1 0 0,-1 0 0 0 0,0 1 1 0 0,0-1-1 0 0,-7-9 0 0 0,2 5-844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4.949"/>
    </inkml:context>
    <inkml:brush xml:id="br0">
      <inkml:brushProperty name="width" value="0.05" units="cm"/>
      <inkml:brushProperty name="height" value="0.05" units="cm"/>
      <inkml:brushProperty name="color" value="#FFFFFF"/>
    </inkml:brush>
  </inkml:definitions>
  <inkml:trace contextRef="#ctx0" brushRef="#br0">11 1 11955 0 0,'-4'31'424'0'0,"0"0"1"0"0,2 0 0 0 0,1 1-1 0 0,2-1 1 0 0,8 53 0 0 0,41 154 61 0 0,-36-177-520 0 0,-12-53-80 0 0,4 15 48 0 0,15 43 0 0 0,-18-59-451 0 0,0-1 0 0 0,0 0 0 0 0,0 0 0 0 0,1 0 0 0 0,0 0 0 0 0,8 8 0 0 0,-12-13 421 0 0,1-1-1 0 0,-1 1 0 0 0,1-1 0 0 0,0 1 0 0 0,-1-1 0 0 0,1 0 1 0 0,-1 1-1 0 0,1-1 0 0 0,0 0 0 0 0,-1 1 0 0 0,1-1 0 0 0,0 0 1 0 0,-1 0-1 0 0,1 1 0 0 0,0-1 0 0 0,-1 0 0 0 0,1 0 0 0 0,0 0 1 0 0,-1 0-1 0 0,1 0 0 0 0,0 0 0 0 0,1 0 0 0 0,4-4-1789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5.292"/>
    </inkml:context>
    <inkml:brush xml:id="br0">
      <inkml:brushProperty name="width" value="0.05" units="cm"/>
      <inkml:brushProperty name="height" value="0.05" units="cm"/>
      <inkml:brushProperty name="color" value="#FFFFFF"/>
    </inkml:brush>
  </inkml:definitions>
  <inkml:trace contextRef="#ctx0" brushRef="#br0">211 127 1512 0 0,'-47'11'1943'0'0,"34"-9"-1360"0"0,0 1 1 0 0,1 0 0 0 0,-1 1-1 0 0,-15 7 1 0 0,24-9-424 0 0,0 1 0 0 0,0-1 1 0 0,0 1-1 0 0,1 0 0 0 0,-1 0 1 0 0,1 0-1 0 0,-1 0 0 0 0,1 1 1 0 0,0-1-1 0 0,0 1 0 0 0,1 0 0 0 0,-1 0 1 0 0,1 0-1 0 0,0 0 0 0 0,0 0 1 0 0,-1 6-1 0 0,-3 6 458 0 0,0-1 367 0 0,1 0 1 0 0,0 1 0 0 0,-5 30 0 0 0,26-53-483 0 0,0-1-337 0 0,-1 0 1 0 0,0-1 0 0 0,-1-1 0 0 0,26-21-1 0 0,55-61 512 0 0,-22 20-230 0 0,-34 30-150 0 0,-36 39-314 0 0,-1 0 0 0 0,1 0 0 0 0,-1 0 0 0 0,0-1 0 0 0,0 1 0 0 0,0-1 0 0 0,0 0 0 0 0,-1 0-1 0 0,0 1 1 0 0,1-1 0 0 0,0-8 0 0 0,-2 12 6 0 0,-2-3-1645 0 0,-9 8-869 0 0,-23 18 1425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8.477"/>
    </inkml:context>
    <inkml:brush xml:id="br0">
      <inkml:brushProperty name="width" value="0.05" units="cm"/>
      <inkml:brushProperty name="height" value="0.05" units="cm"/>
      <inkml:brushProperty name="color" value="#FFFFFF"/>
    </inkml:brush>
  </inkml:definitions>
  <inkml:trace contextRef="#ctx0" brushRef="#br0">245 213 10136 0 0,'2'-7'284'0'0,"0"1"1"0"0,-1 0-1 0 0,0 0 1 0 0,0-1-1 0 0,0 1 1 0 0,-1-1-1 0 0,0 1 1 0 0,0-1-1 0 0,-1 1 1 0 0,1 0-1 0 0,-2-1 1 0 0,1 1-1 0 0,-1 0 1 0 0,0 0-1 0 0,0 0 1 0 0,0 0-1 0 0,-1 0 1 0 0,-3-6-1 0 0,2 5-111 0 0,0 1 0 0 0,0-1 0 0 0,0 1-1 0 0,-1 0 1 0 0,0 0 0 0 0,0 0 0 0 0,-1 1 0 0 0,1 0-1 0 0,-1 0 1 0 0,0 0 0 0 0,-1 1 0 0 0,1-1 0 0 0,-1 2-1 0 0,0-1 1 0 0,-7-2 0 0 0,10 5-27 0 0,1 1-1 0 0,-1-1 0 0 0,1 1 1 0 0,-1 0-1 0 0,1 0 1 0 0,-1 0-1 0 0,0 1 1 0 0,1-1-1 0 0,-7 3 1 0 0,-35 12 457 0 0,33-10-457 0 0,10-5-139 0 0,0 1 0 0 0,0 0 0 0 0,0 0 0 0 0,0 0 0 0 0,1 0 0 0 0,-1 1 0 0 0,0-1 0 0 0,1 0 0 0 0,-1 1 0 0 0,1-1 0 0 0,-1 1 0 0 0,1-1 0 0 0,0 1 0 0 0,0 0 0 0 0,0 0 0 0 0,0-1 0 0 0,0 1 0 0 0,0 0 0 0 0,0 0 0 0 0,0 0 0 0 0,1 0 1 0 0,-1 0-1 0 0,1 0 0 0 0,0 0 0 0 0,-1 0 0 0 0,1 0 0 0 0,0 1 0 0 0,0-1 0 0 0,0 0 0 0 0,1 3 0 0 0,0 1 7 0 0,0-1 1 0 0,0 1-1 0 0,1-1 1 0 0,-1 0-1 0 0,1 0 1 0 0,0 0-1 0 0,1 0 1 0 0,-1 0-1 0 0,1 0 1 0 0,5 7-1 0 0,26 26-722 0 0,76 66 0 0 0,-89-87 708 0 0,24 22 0 0 0,-42-36 0 0 0,1 1 0 0 0,-1 0 0 0 0,0-1 0 0 0,0 1 0 0 0,0 0 0 0 0,-1 1 0 0 0,0-1 0 0 0,4 9 0 0 0,-5-10 0 0 0,0 0 0 0 0,-1 0 0 0 0,0 0 0 0 0,0 0 0 0 0,0 0 0 0 0,0 1 0 0 0,0-1 0 0 0,0 0 0 0 0,-1 0 0 0 0,1 0 0 0 0,-1 0 0 0 0,0 0 0 0 0,0-1 0 0 0,0 1 0 0 0,-1 0 0 0 0,1 0 0 0 0,0-1 0 0 0,-1 1 0 0 0,0 0 0 0 0,0-1 0 0 0,0 0 0 0 0,0 1 0 0 0,0-1 0 0 0,0 0 0 0 0,0 0 0 0 0,-1 0 0 0 0,1 0 0 0 0,-1-1 0 0 0,0 1 0 0 0,1-1 0 0 0,-1 1 0 0 0,0-1 0 0 0,0 0 0 0 0,0 0 0 0 0,0 0 0 0 0,0-1 0 0 0,0 1 0 0 0,0-1 0 0 0,0 0 0 0 0,0 1 0 0 0,0-1 0 0 0,0 0 0 0 0,0-1 0 0 0,0 1 0 0 0,0-1 0 0 0,0 1 0 0 0,0-1 0 0 0,-5-2 0 0 0,-5-1-58 0 0,1-2 0 0 0,-1 1 0 0 0,1-2 0 0 0,1 0 0 0 0,-1 0 0 0 0,-13-12 0 0 0,18 13-101 0 0,1 0 0 0 0,-1-1-1 0 0,2 0 1 0 0,-1 0-1 0 0,1 0 1 0 0,0 0-1 0 0,0-1 1 0 0,1 0-1 0 0,0 0 1 0 0,-5-15-1 0 0,2 2-4138 0 0,-2 3-1315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5.661"/>
    </inkml:context>
    <inkml:brush xml:id="br0">
      <inkml:brushProperty name="width" value="0.05" units="cm"/>
      <inkml:brushProperty name="height" value="0.05" units="cm"/>
      <inkml:brushProperty name="color" value="#FFFFFF"/>
    </inkml:brush>
  </inkml:definitions>
  <inkml:trace contextRef="#ctx0" brushRef="#br0">49 1 5065 0 0,'-5'5'968'0'0,"-1"1"0"0"0,1 0-1 0 0,0 1 1 0 0,1 0 0 0 0,0-1 0 0 0,-4 9 0 0 0,6-11-603 0 0,0 1 0 0 0,0 0 0 0 0,1 0 0 0 0,-1 0 0 0 0,1 0 0 0 0,1 0 0 0 0,-1 0-1 0 0,0 9 1 0 0,2-8-277 0 0,0 0 0 0 0,0-1-1 0 0,0 1 1 0 0,1 0 0 0 0,0-1-1 0 0,0 1 1 0 0,0-1 0 0 0,1 0 0 0 0,-1 0-1 0 0,1 1 1 0 0,1-2 0 0 0,-1 1-1 0 0,1 0 1 0 0,0-1 0 0 0,0 0-1 0 0,0 1 1 0 0,0-2 0 0 0,6 5-1 0 0,32 21-12 0 0,1-3 0 0 0,0-1-1 0 0,2-2 1 0 0,54 19 0 0 0,-13-5-53 0 0,-80-34-87 0 0,40 14-1075 0 0,-45-17 841 0 0,1 1 1 0 0,-1-1-1 0 0,1 0 1 0 0,0 1-1 0 0,-1-1 1 0 0,1 0-1 0 0,0 0 0 0 0,0 0 1 0 0,-1-1-1 0 0,1 1 1 0 0,0 0-1 0 0,-1-1 1 0 0,1 1-1 0 0,2-2 0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5.995"/>
    </inkml:context>
    <inkml:brush xml:id="br0">
      <inkml:brushProperty name="width" value="0.05" units="cm"/>
      <inkml:brushProperty name="height" value="0.05" units="cm"/>
      <inkml:brushProperty name="color" value="#FFFFFF"/>
    </inkml:brush>
  </inkml:definitions>
  <inkml:trace contextRef="#ctx0" brushRef="#br0">72 260 6113 0 0,'13'-3'5857'0'0,"33"-5"-4269"0"0,-6 1-1502 0 0,-28 2-54 0 0,0 0 0 0 0,0-1 0 0 0,-1 0 0 0 0,0-1 0 0 0,0 0 0 0 0,-1-1 0 0 0,0 0-1 0 0,0-1 1 0 0,-1 0 0 0 0,0 0 0 0 0,0-1 0 0 0,10-16 0 0 0,-17 24-28 0 0,0 0 1 0 0,0 0-1 0 0,-1-1 0 0 0,1 1 0 0 0,-1-1 1 0 0,1 0-1 0 0,-1 1 0 0 0,0-1 0 0 0,0 0 1 0 0,0 0-1 0 0,0 0 0 0 0,-1 1 0 0 0,1-1 1 0 0,-1 0-1 0 0,0 0 0 0 0,1 0 0 0 0,-1 0 1 0 0,-1 0-1 0 0,1 0 0 0 0,0 0 0 0 0,-1 0 1 0 0,1 0-1 0 0,-1 0 0 0 0,0 0 0 0 0,-2-3 1 0 0,1 3 2 0 0,0-1 1 0 0,-1 1 0 0 0,0 0-1 0 0,0 0 1 0 0,0 0-1 0 0,0 0 1 0 0,0 1 0 0 0,0-1-1 0 0,-1 1 1 0 0,1 0-1 0 0,-1 0 1 0 0,0 0 0 0 0,0 0-1 0 0,1 1 1 0 0,-1-1-1 0 0,-8-1 1 0 0,2 1 6 0 0,0 0 0 0 0,0 0-1 0 0,0 1 1 0 0,-1 0 0 0 0,1 1 0 0 0,0 0 0 0 0,0 0-1 0 0,-1 1 1 0 0,1 1 0 0 0,0 0 0 0 0,0 0-1 0 0,0 1 1 0 0,0 0 0 0 0,1 1 0 0 0,-1 0 0 0 0,-13 8-1 0 0,17-8-2 0 0,0 1-1 0 0,0 0 0 0 0,0 0 0 0 0,0 0 0 0 0,1 1 1 0 0,0 0-1 0 0,0 0 0 0 0,0 0 0 0 0,1 1 1 0 0,0-1-1 0 0,1 1 0 0 0,-1 0 0 0 0,1 0 0 0 0,0 1 1 0 0,1-1-1 0 0,0 0 0 0 0,0 1 0 0 0,0 0 1 0 0,1-1-1 0 0,1 1 0 0 0,-1 0 0 0 0,1 10 0 0 0,0-5-9 0 0,1 0 0 0 0,0 0-1 0 0,1 0 1 0 0,1 0-1 0 0,0 0 1 0 0,0 0-1 0 0,2 0 1 0 0,-1-1-1 0 0,1 0 1 0 0,1 0 0 0 0,0 0-1 0 0,9 11 1 0 0,-10-17-25 0 0,0 0 1 0 0,0 0 0 0 0,1 0-1 0 0,0-1 1 0 0,0 0 0 0 0,0 0 0 0 0,1-1-1 0 0,0 1 1 0 0,0-1 0 0 0,0-1-1 0 0,0 0 1 0 0,0 0 0 0 0,1 0-1 0 0,-1-1 1 0 0,1 0 0 0 0,0 0 0 0 0,0-1-1 0 0,0 0 1 0 0,0 0 0 0 0,0-1-1 0 0,10-1 1 0 0,-9 1-585 0 0,1-2 1 0 0,-1 1-1 0 0,1-2 0 0 0,-1 1 1 0 0,18-8-1 0 0,-12 3-559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6.326"/>
    </inkml:context>
    <inkml:brush xml:id="br0">
      <inkml:brushProperty name="width" value="0.05" units="cm"/>
      <inkml:brushProperty name="height" value="0.05" units="cm"/>
      <inkml:brushProperty name="color" value="#FFFFFF"/>
    </inkml:brush>
  </inkml:definitions>
  <inkml:trace contextRef="#ctx0" brushRef="#br0">4 1 6793 0 0,'-2'40'1635'0'0,"1"1"-1"0"0,1-1 0 0 0,10 61 1 0 0,-3-21-700 0 0,-4-36-617 0 0,-3-19-214 0 0,2 1 0 0 0,0-1 0 0 0,2 0-1 0 0,1 1 1 0 0,12 36 0 0 0,-17-62-106 0 0,0 1-1 0 0,0-1 0 0 0,0 0 0 0 0,0 1 1 0 0,1-1-1 0 0,-1 0 0 0 0,0 1 0 0 0,0-1 1 0 0,0 0-1 0 0,0 1 0 0 0,1-1 1 0 0,-1 0-1 0 0,0 1 0 0 0,0-1 0 0 0,0 0 1 0 0,1 0-1 0 0,-1 1 0 0 0,0-1 0 0 0,0 0 1 0 0,1 0-1 0 0,-1 0 0 0 0,0 1 1 0 0,1-1-1 0 0,-1 0 0 0 0,0 0 0 0 0,1 0 1 0 0,-1 0-1 0 0,0 0 0 0 0,1 0 1 0 0,-1 0-1 0 0,0 0 0 0 0,1 0 0 0 0,-1 0 1 0 0,0 0-1 0 0,1 0 0 0 0,-1 0 0 0 0,0 0 1 0 0,1 0-1 0 0,0 0 0 0 0,10-13-118 0 0,5-26-27 0 0,-12 5 78 0 0,-1 0 0 0 0,-2 0 1 0 0,-1 0-1 0 0,-2 0 1 0 0,-10-61-1 0 0,4 42 127 0 0,1-60-1 0 0,6 111-31 0 0,1 0 0 0 0,0 0-1 0 0,0-1 1 0 0,1 1-1 0 0,-1 0 1 0 0,0 0-1 0 0,1 0 1 0 0,-1-1 0 0 0,1 1-1 0 0,0 0 1 0 0,0 0-1 0 0,0 0 1 0 0,0 0 0 0 0,0 0-1 0 0,0 0 1 0 0,0 0-1 0 0,1 1 1 0 0,-1-1-1 0 0,1 0 1 0 0,-1 1 0 0 0,1-1-1 0 0,-1 1 1 0 0,5-3-1 0 0,-3 2 37 0 0,1 1 0 0 0,0 0 0 0 0,0-1-1 0 0,0 2 1 0 0,0-1 0 0 0,1 0 0 0 0,-1 1 0 0 0,0 0-1 0 0,0-1 1 0 0,0 2 0 0 0,0-1 0 0 0,5 1 0 0 0,12 3 29 0 0,1 2 1 0 0,-1 0 0 0 0,36 15-1 0 0,-55-20-122 0 0,22 7-1863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7.095"/>
    </inkml:context>
    <inkml:brush xml:id="br0">
      <inkml:brushProperty name="width" value="0.05" units="cm"/>
      <inkml:brushProperty name="height" value="0.05" units="cm"/>
      <inkml:brushProperty name="color" value="#FFFFFF"/>
    </inkml:brush>
  </inkml:definitions>
  <inkml:trace contextRef="#ctx0" brushRef="#br0">267 169 1184 0 0,'3'-3'291'0'0,"-1"-1"-1"0"0,1 1 1 0 0,-1-1-1 0 0,0 0 0 0 0,1 0 1 0 0,-2 0-1 0 0,1 0 1 0 0,0 0-1 0 0,-1 0 0 0 0,0 0 1 0 0,0 0-1 0 0,0-1 1 0 0,0 1-1 0 0,-1 0 1 0 0,0-1-1 0 0,0 1 0 0 0,0 0 1 0 0,0-1-1 0 0,-1 1 1 0 0,1 0-1 0 0,-1-1 0 0 0,0 1 1 0 0,-1 0-1 0 0,-1-4 1 0 0,2 4-161 0 0,0 0 0 0 0,-1 1 0 0 0,1-1 0 0 0,-1 1 0 0 0,0 0 0 0 0,0-1 0 0 0,-1 1 0 0 0,1 0 0 0 0,0 0 0 0 0,-1 1 0 0 0,0-1 1 0 0,0 0-1 0 0,0 1 0 0 0,0 0 0 0 0,0 0 0 0 0,0 0 0 0 0,-1 0 0 0 0,1 0 0 0 0,-1 0 0 0 0,1 1 0 0 0,-1 0 0 0 0,1 0 0 0 0,-1 0 0 0 0,0 0 0 0 0,0 0 0 0 0,1 1 1 0 0,-6 0-1 0 0,-1 1 100 0 0,1 0 0 0 0,-1 1 0 0 0,1 0 1 0 0,0 1-1 0 0,0 0 0 0 0,0 0 1 0 0,0 1-1 0 0,-11 7 0 0 0,15-8-190 0 0,0 0-1 0 0,0 0 1 0 0,1 0-1 0 0,-1 0 1 0 0,1 1 0 0 0,0 0-1 0 0,0 0 1 0 0,0 0-1 0 0,1 0 1 0 0,-1 1 0 0 0,1 0-1 0 0,0-1 1 0 0,1 1-1 0 0,-1 0 1 0 0,-3 9 0 0 0,6-13-57 0 0,6 9-175 0 0,11 3 178 0 0,1-1 0 0 0,0 0-1 0 0,1-2 1 0 0,0 0-1 0 0,34 12 1 0 0,-28-12 9 0 0,90 39-21 0 0,-104-43 41 0 0,0 0 0 0 0,0 1 0 0 0,-1 0 0 0 0,0 0-1 0 0,0 1 1 0 0,-1 1 0 0 0,14 15 0 0 0,-22-22 3 0 0,1 1 0 0 0,0-1 0 0 0,-1 0 0 0 0,1 1 1 0 0,-1-1-1 0 0,0 1 0 0 0,0-1 0 0 0,0 1 0 0 0,0 0 1 0 0,0-1-1 0 0,-1 1 0 0 0,1 0 0 0 0,-1 0 0 0 0,1 0 0 0 0,-1-1 1 0 0,0 1-1 0 0,0 0 0 0 0,-1 0 0 0 0,1 0 0 0 0,-2 4 0 0 0,1-2 26 0 0,-1-1 0 0 0,-1 1 0 0 0,1-1-1 0 0,0 1 1 0 0,-1-1 0 0 0,0 0-1 0 0,0 0 1 0 0,0 0 0 0 0,-1 0 0 0 0,-6 5-1 0 0,-1 0 13 0 0,0-1 0 0 0,-1 0 0 0 0,0-1 0 0 0,0 0 0 0 0,0-1 0 0 0,-1 0 0 0 0,-20 6-1 0 0,22-10-85 0 0,0 0 0 0 0,-1 0 0 0 0,1-1-1 0 0,-1-1 1 0 0,1 0 0 0 0,-1-1 0 0 0,1 0-1 0 0,0 0 1 0 0,-1-1 0 0 0,1-1 0 0 0,0 0-1 0 0,0-1 1 0 0,1 0 0 0 0,-1 0 0 0 0,1-1-1 0 0,0 0 1 0 0,0-1 0 0 0,0 0 0 0 0,1-1-1 0 0,0 0 1 0 0,0 0 0 0 0,1-1 0 0 0,0 0-1 0 0,-11-14 1 0 0,17 18-205 0 0,0 1 0 0 0,0-1 0 0 0,0 1 0 0 0,0-1-1 0 0,1 0 1 0 0,-1 1 0 0 0,1-1 0 0 0,0 0 0 0 0,0 0 0 0 0,1 0-1 0 0,-1 0 1 0 0,1 0 0 0 0,0 0 0 0 0,0-1 0 0 0,0 1 0 0 0,0 0-1 0 0,2-7 1 0 0,5-1-1293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7.491"/>
    </inkml:context>
    <inkml:brush xml:id="br0">
      <inkml:brushProperty name="width" value="0.05" units="cm"/>
      <inkml:brushProperty name="height" value="0.05" units="cm"/>
      <inkml:brushProperty name="color" value="#FFFFFF"/>
    </inkml:brush>
  </inkml:definitions>
  <inkml:trace contextRef="#ctx0" brushRef="#br0">1 1 4769 0 0,'0'0'174'0'0,"0"0"0"0"0,1 0 0 0 0,-1 0 0 0 0,1 0-1 0 0,-1 0 1 0 0,1 0 0 0 0,-1 0 0 0 0,1 1 0 0 0,-1-1 0 0 0,0 0 0 0 0,1 0 0 0 0,-1 0-1 0 0,1 0 1 0 0,-1 1 0 0 0,0-1 0 0 0,1 0 0 0 0,-1 1 0 0 0,1-1 0 0 0,-1 0 0 0 0,0 1-1 0 0,0-1 1 0 0,1 0 0 0 0,-1 1 0 0 0,0-1 0 0 0,1 0 0 0 0,-1 1 0 0 0,0-1 0 0 0,0 1 0 0 0,0-1-1 0 0,0 1 1 0 0,1-1 0 0 0,-1 0 0 0 0,0 1 0 0 0,0-1 0 0 0,0 1 0 0 0,0-1 0 0 0,0 2-1 0 0,2 3-637 0 0,0 5 336 0 0,0 0 1 0 0,0 1 0 0 0,-1-1 0 0 0,0 0-1 0 0,-1 1 1 0 0,0-1 0 0 0,0 0 0 0 0,-1 1-1 0 0,-1-1 1 0 0,0 0 0 0 0,-5 17 0 0 0,0 12-1322 0 0,5-23 130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7.840"/>
    </inkml:context>
    <inkml:brush xml:id="br0">
      <inkml:brushProperty name="width" value="0.05" units="cm"/>
      <inkml:brushProperty name="height" value="0.05" units="cm"/>
      <inkml:brushProperty name="color" value="#FFFFFF"/>
    </inkml:brush>
  </inkml:definitions>
  <inkml:trace contextRef="#ctx0" brushRef="#br0">285 85 6321 0 0,'-17'-6'1499'0'0,"0"-2"1"0"0,-28-15-1 0 0,28 13-830 0 0,0 1-1 0 0,-35-13 1 0 0,46 21-525 0 0,1-1 0 0 0,-1 1 0 0 0,0 0 0 0 0,1 0 0 0 0,-1 1 0 0 0,0-1 0 0 0,1 1 1 0 0,-1 1-1 0 0,0-1 0 0 0,0 1 0 0 0,1 0 0 0 0,-1 0 0 0 0,1 1 0 0 0,-8 2 0 0 0,12-3-131 0 0,-1 0 0 0 0,0 0 1 0 0,0 0-1 0 0,0 0 0 0 0,1 0 1 0 0,-1 1-1 0 0,1-1 0 0 0,-1 1 0 0 0,1-1 1 0 0,-1 1-1 0 0,1-1 0 0 0,0 1 1 0 0,0 0-1 0 0,0 0 0 0 0,0 0 0 0 0,0 0 1 0 0,0-1-1 0 0,0 1 0 0 0,1 0 1 0 0,-2 4-1 0 0,3 14-3361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8.409"/>
    </inkml:context>
    <inkml:brush xml:id="br0">
      <inkml:brushProperty name="width" value="0.05" units="cm"/>
      <inkml:brushProperty name="height" value="0.05" units="cm"/>
      <inkml:brushProperty name="color" value="#FFFFFF"/>
    </inkml:brush>
  </inkml:definitions>
  <inkml:trace contextRef="#ctx0" brushRef="#br0">7 0 2328 0 0,'-4'3'4601'0'0,"2"13"-3725"0"0,1 25-1162 0 0,5-2 156 0 0,2 0 0 0 0,1-1 0 0 0,14 41 0 0 0,3 19-1101 0 0,-17-69 648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8.762"/>
    </inkml:context>
    <inkml:brush xml:id="br0">
      <inkml:brushProperty name="width" value="0.05" units="cm"/>
      <inkml:brushProperty name="height" value="0.05" units="cm"/>
      <inkml:brushProperty name="color" value="#FFFFFF"/>
    </inkml:brush>
  </inkml:definitions>
  <inkml:trace contextRef="#ctx0" brushRef="#br0">1 79 728 0 0,'1'-6'448'0'0,"0"0"0"0"0,0 1 0 0 0,0-1 0 0 0,1 0 0 0 0,0 1-1 0 0,0 0 1 0 0,1-1 0 0 0,-1 1 0 0 0,1 0 0 0 0,0 0 0 0 0,7-8 0 0 0,-10 8-950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9.386"/>
    </inkml:context>
    <inkml:brush xml:id="br0">
      <inkml:brushProperty name="width" value="0.05" units="cm"/>
      <inkml:brushProperty name="height" value="0.05" units="cm"/>
      <inkml:brushProperty name="color" value="#FFFFFF"/>
    </inkml:brush>
  </inkml:definitions>
  <inkml:trace contextRef="#ctx0" brushRef="#br0">22 73 2320 0 0,'0'0'70'0'0,"0"0"0"0"0,-1 1 0 0 0,1-1-1 0 0,0 0 1 0 0,0 0 0 0 0,0 1-1 0 0,0-1 1 0 0,-1 0 0 0 0,1 0-1 0 0,0 1 1 0 0,0-1 0 0 0,-1 0-1 0 0,1 0 1 0 0,0 0 0 0 0,0 1-1 0 0,-1-1 1 0 0,1 0 0 0 0,0 0-1 0 0,-1 0 1 0 0,1 0 0 0 0,0 0-1 0 0,-1 0 1 0 0,1 0 0 0 0,0 0-1 0 0,0 0 1 0 0,-1 0 0 0 0,1 0-1 0 0,0 0 1 0 0,-1 0 0 0 0,1 0-1 0 0,0 0 1 0 0,-1 0 0 0 0,1 0-1 0 0,0 0 1 0 0,-1 0 0 0 0,1 0-1 0 0,0 0 1 0 0,-1 0 0 0 0,1-1-1 0 0,0 1 1 0 0,0 0 0 0 0,-1 0 0 0 0,1 0-1 0 0,0-1 1 0 0,0 1 0 0 0,-1 0-1 0 0,1 0 1 0 0,0 0 0 0 0,0-1-1 0 0,0 1 1 0 0,0 0 0 0 0,-1-1-1 0 0,1 1 1 0 0,0 0 0 0 0,0 0-1 0 0,0-1 1 0 0,0 1 0 0 0,0 0-1 0 0,0-1 1 0 0,0 1 0 0 0,0 0-1 0 0,0-1 1 0 0,0 1 0 0 0,0 0-1 0 0,0-1 1 0 0,0 1 0 0 0,-8 33 1043 0 0,11 9-457 0 0,14 78 0 0 0,2 22 851 0 0,-17-126-1385 0 0,0-31-97 0 0,-2-63-34 0 0,-1 35 276 0 0,1 0 0 0 0,2 0 0 0 0,3 0 1 0 0,15-70-1 0 0,-19 110-203 0 0,-1 1-1 0 0,1 0 1 0 0,0-1 0 0 0,0 1 0 0 0,0 0 0 0 0,0 0 0 0 0,1 0 0 0 0,-1 0 0 0 0,1 0-1 0 0,-1 0 1 0 0,1 0 0 0 0,0 0 0 0 0,-1 1 0 0 0,1-1 0 0 0,0 0 0 0 0,0 1 0 0 0,0 0-1 0 0,1-1 1 0 0,-1 1 0 0 0,0 0 0 0 0,4-1 0 0 0,-2 1-14 0 0,0 0 0 0 0,0 1 1 0 0,0 0-1 0 0,0 0 0 0 0,0 0 1 0 0,0 0-1 0 0,1 0 0 0 0,-1 1 1 0 0,0 0-1 0 0,0-1 0 0 0,0 2 0 0 0,4 1 1 0 0,0-1-29 0 0,-1 2 1 0 0,1-1 0 0 0,-1 1-1 0 0,0 0 1 0 0,0 1 0 0 0,0 0-1 0 0,0 0 1 0 0,-1 0 0 0 0,0 1-1 0 0,0 0 1 0 0,-1 0 0 0 0,8 11-1 0 0,-4 2 13 0 0,-1 0 0 0 0,-1 1 0 0 0,-1 0 0 0 0,-1 0 1 0 0,-1 1-1 0 0,0-1 0 0 0,1 33 0 0 0,9 48-960 0 0,-14-101 879 0 0,0 0-1 0 0,0-1 0 0 0,0 1 0 0 0,0 0 0 0 0,0 0 0 0 0,0-1 1 0 0,0 1-1 0 0,0 0 0 0 0,0 0 0 0 0,0 0 0 0 0,0-1 1 0 0,0 1-1 0 0,1 0 0 0 0,-1 0 0 0 0,0 0 0 0 0,0 0 0 0 0,0-1 1 0 0,0 1-1 0 0,0 0 0 0 0,1 0 0 0 0,-1 0 0 0 0,0 0 1 0 0,0 0-1 0 0,0-1 0 0 0,1 1 0 0 0,-1 0 0 0 0,0 0 0 0 0,0 0 1 0 0,0 0-1 0 0,1 0 0 0 0,-1 0 0 0 0,0 0 0 0 0,0 0 1 0 0,1 0-1 0 0,-1 0 0 0 0,0 0 0 0 0,0 0 0 0 0,0 0 0 0 0,1 0 1 0 0,-1 0-1 0 0,0 0 0 0 0,0 0 0 0 0,1 0 0 0 0,-1 0 1 0 0,0 0-1 0 0,0 0 0 0 0,0 1 0 0 0,1-1 0 0 0,-1 0 1 0 0,0 0-1 0 0,0 0 0 0 0,0 0 0 0 0,0 0 0 0 0,1 1 0 0 0,-1-1 1 0 0,0 0-1 0 0,0 0 0 0 0,0 0 0 0 0,0 0 0 0 0,0 1 1 0 0,0-1-1 0 0,1 0 0 0 0,-1 0 0 0 0,0 1 0 0 0,10-21-1405 0 0,-10 18 1149 0 0,10-22-4042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19.941"/>
    </inkml:context>
    <inkml:brush xml:id="br0">
      <inkml:brushProperty name="width" value="0.05" units="cm"/>
      <inkml:brushProperty name="height" value="0.05" units="cm"/>
      <inkml:brushProperty name="color" value="#FFFFFF"/>
    </inkml:brush>
  </inkml:definitions>
  <inkml:trace contextRef="#ctx0" brushRef="#br0">487 236 6265 0 0,'-1'2'801'0'0,"-14"30"1514"0"0,15-31-2287 0 0,0 0 0 0 0,0 0 0 0 0,-1 0 0 0 0,1-1 0 0 0,-1 1 0 0 0,1 0 0 0 0,0 0-1 0 0,-1 0 1 0 0,0-1 0 0 0,1 1 0 0 0,-1 0 0 0 0,1-1 0 0 0,-1 1 0 0 0,0 0 0 0 0,0-1 0 0 0,1 1 0 0 0,-1-1-1 0 0,0 1 1 0 0,0-1 0 0 0,0 1 0 0 0,1-1 0 0 0,-1 0 0 0 0,0 1 0 0 0,0-1 0 0 0,0 0 0 0 0,0 0-1 0 0,0 0 1 0 0,0 0 0 0 0,-1 1 0 0 0,-3-5 70 0 0,-1 1-1 0 0,1 0 1 0 0,0-1 0 0 0,1 0-1 0 0,-1 0 1 0 0,1 0 0 0 0,0-1-1 0 0,0 1 1 0 0,0-1-1 0 0,-5-8 1 0 0,-27-61 446 0 0,29 57-413 0 0,-1 0-1 0 0,-16-26 1 0 0,23 42-124 0 0,-7-11 86 0 0,-1 0 1 0 0,-1 1-1 0 0,-13-13 1 0 0,21 22-58 0 0,0-1 0 0 0,0 2-1 0 0,-1-1 1 0 0,1 0 0 0 0,0 0 0 0 0,-1 1 0 0 0,0-1-1 0 0,1 1 1 0 0,-1 0 0 0 0,0 0 0 0 0,0 0 0 0 0,1 0-1 0 0,-1 0 1 0 0,0 0 0 0 0,0 1 0 0 0,0 0 0 0 0,0-1-1 0 0,0 1 1 0 0,0 0 0 0 0,0 1 0 0 0,0-1 0 0 0,0 0-1 0 0,-4 2 1 0 0,2 2 1 0 0,1 0 0 0 0,-1 1-1 0 0,1-1 1 0 0,0 1 0 0 0,1 0-1 0 0,-1 0 1 0 0,1 0 0 0 0,0 0-1 0 0,0 1 1 0 0,0 0 0 0 0,1-1-1 0 0,0 1 1 0 0,-2 7 0 0 0,-5 27-31 0 0,2 0 1 0 0,-5 78 0 0 0,11-99-15 0 0,1 1 1 0 0,1-1-1 0 0,1 0 0 0 0,1 1 0 0 0,0-1 1 0 0,1 0-1 0 0,2-1 0 0 0,9 25 0 0 0,-13-38 2 0 0,1 1-1 0 0,0-1 1 0 0,0 0-1 0 0,1 0 1 0 0,-1 0-1 0 0,1-1 1 0 0,0 1-1 0 0,1-1 1 0 0,-1 0-1 0 0,1 0 1 0 0,6 4 0 0 0,-9-7 3 0 0,0 0 0 0 0,0 0 0 0 0,1 0 0 0 0,-1 0 0 0 0,0 0 0 0 0,1 0 0 0 0,-1-1 1 0 0,0 1-1 0 0,1-1 0 0 0,-1 0 0 0 0,1 0 0 0 0,-1 0 0 0 0,1 0 0 0 0,-1 0 0 0 0,0 0 1 0 0,1-1-1 0 0,-1 1 0 0 0,1-1 0 0 0,-1 1 0 0 0,0-1 0 0 0,1 0 0 0 0,-1 0 1 0 0,0 0-1 0 0,0 0 0 0 0,0-1 0 0 0,0 1 0 0 0,0-1 0 0 0,0 1 0 0 0,0-1 0 0 0,3-3 1 0 0,4-6 4 0 0,0 0 0 0 0,-1-1 0 0 0,0-1 0 0 0,0 1 1 0 0,-1-1-1 0 0,-1-1 0 0 0,8-25 0 0 0,6-10 169 0 0,-19 46-197 0 0,3 9 1033 0 0,8 31-873 0 0,-2 1-1 0 0,-2 0 1 0 0,-1 1-1 0 0,1 40 1 0 0,-5 167 97 0 0,-4-224-168 0 0,-1 1 1 0 0,-1-1-1 0 0,-9 33 0 0 0,10-47-40 0 0,0 1-1 0 0,-1-1 1 0 0,-1 0 0 0 0,1-1-1 0 0,-1 1 1 0 0,-1 0-1 0 0,1-1 1 0 0,-1 0 0 0 0,0 0-1 0 0,-1-1 1 0 0,0 1-1 0 0,-7 5 1 0 0,8-9-40 0 0,1 0-1 0 0,-1-1 1 0 0,0 0 0 0 0,0 0 0 0 0,0 0-1 0 0,0-1 1 0 0,0 0 0 0 0,0 0 0 0 0,-1 0 0 0 0,1 0-1 0 0,0-1 1 0 0,0 0 0 0 0,-1 0 0 0 0,1 0-1 0 0,0-1 1 0 0,0 0 0 0 0,-1 0 0 0 0,1 0-1 0 0,0-1 1 0 0,0 1 0 0 0,0-1 0 0 0,-7-4 0 0 0,-1 0-159 0 0,0-1 0 0 0,0 0 0 0 0,1-1 0 0 0,0 0-1 0 0,0-1 1 0 0,-21-20 0 0 0,22 16-291 0 0,-1-1-1 0 0,2 0 0 0 0,0-1 0 0 0,0 0 0 0 0,2-1 0 0 0,0 1 0 0 0,0-2 1 0 0,2 1-1 0 0,0-1 0 0 0,-7-35 0 0 0,5 8-952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8.819"/>
    </inkml:context>
    <inkml:brush xml:id="br0">
      <inkml:brushProperty name="width" value="0.05" units="cm"/>
      <inkml:brushProperty name="height" value="0.05" units="cm"/>
      <inkml:brushProperty name="color" value="#FFFFFF"/>
    </inkml:brush>
  </inkml:definitions>
  <inkml:trace contextRef="#ctx0" brushRef="#br0">0 0 5528 0 0,'0'0'422'0'0,"0"0"106"0"0,3 8 4144 0 0,27 79 4042 0 0,0 49-5993 0 0,-13-57-1804 0 0,2 43-900 0 0,-14-94-91 0 0,1 27 0 0 0,-1-6-810 0 0,-4-31 369 0 0,-2-16 374 0 0,1 0 0 0 0,0 0 1 0 0,0 0-1 0 0,0 0 0 0 0,0 0 0 0 0,1 0 1 0 0,-1 0-1 0 0,0 0 0 0 0,1 0 0 0 0,-1 0 1 0 0,1 0-1 0 0,1 2 0 0 0,-1-3-743 0 0,-1-1-863 0 0,0 0-364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0.491"/>
    </inkml:context>
    <inkml:brush xml:id="br0">
      <inkml:brushProperty name="width" value="0.05" units="cm"/>
      <inkml:brushProperty name="height" value="0.05" units="cm"/>
      <inkml:brushProperty name="color" value="#FFFFFF"/>
    </inkml:brush>
  </inkml:definitions>
  <inkml:trace contextRef="#ctx0" brushRef="#br0">26 126 2553 0 0,'-6'-25'2090'0'0,"0"13"4861"0"0,-8 194-5166 0 0,14-154-1567 0 0,1 0 1 0 0,1-1 0 0 0,1 1 0 0 0,13 51-1 0 0,-14-72-198 0 0,1 0-1 0 0,0 0 0 0 0,0 0 0 0 0,1-1 1 0 0,0 1-1 0 0,0-1 0 0 0,1 0 0 0 0,-1 0 1 0 0,1 0-1 0 0,1-1 0 0 0,9 9 0 0 0,-13-12-22 0 0,1-1-1 0 0,-1 1 0 0 0,0 0 1 0 0,1-1-1 0 0,0 1 1 0 0,-1-1-1 0 0,1 0 0 0 0,0 0 1 0 0,-1 0-1 0 0,1 0 0 0 0,0-1 1 0 0,0 1-1 0 0,0-1 0 0 0,0 1 1 0 0,0-1-1 0 0,0 0 0 0 0,0 0 1 0 0,0-1-1 0 0,0 1 0 0 0,-1 0 1 0 0,1-1-1 0 0,0 0 1 0 0,0 0-1 0 0,0 0 0 0 0,-1 0 1 0 0,1 0-1 0 0,0 0 0 0 0,-1-1 1 0 0,1 1-1 0 0,-1-1 0 0 0,1 0 1 0 0,1-2-1 0 0,4-3-28 0 0,-1 0 0 0 0,-1-1-1 0 0,1 1 1 0 0,-1-2 0 0 0,0 1 0 0 0,-1-1-1 0 0,0 0 1 0 0,0 0 0 0 0,-1 0 0 0 0,5-18-1 0 0,-4 9 6 0 0,-1 0 0 0 0,-1 0 0 0 0,-1 0 0 0 0,0-1 1 0 0,-2-25-1 0 0,-4-7 40 0 0,-2 1 1 0 0,-3 0 0 0 0,-19-66 0 0 0,17 85 144 0 0,27 206 226 0 0,-12-143-360 0 0,-4-28-48 0 0,27 180-3 0 0,-19-151-1544 0 0,17 49-1 0 0,-1-46-773 0 0,-8-22-994 0 0,-16-14 3243 0 0,1 0 1 0 0,-1 0-1 0 0,0 0 0 0 0,0 0 1 0 0,0 0-1 0 0,1 1 1 0 0,-1-1-1 0 0,0 0 1 0 0,0 0-1 0 0,1 0 0 0 0,-1 0 1 0 0,0 0-1 0 0,0 0 1 0 0,1 0-1 0 0,-1 0 1 0 0,0 0-1 0 0,0 0 0 0 0,1 0 1 0 0,-1 0-1 0 0,0 0 1 0 0,0 0-1 0 0,1 0 0 0 0,-1 0 1 0 0,0-1-1 0 0,0 1 1 0 0,1 0-1 0 0,-1 0 1 0 0,0 0-1 0 0,0 0 0 0 0,0 0 1 0 0,1-1-1 0 0,-1 1 1 0 0,0 0-1 0 0,0 0 1 0 0,0 0-1 0 0,0 0 0 0 0,1-1 1 0 0,-1 1-1 0 0,0 0 1 0 0,0 0-1 0 0,0-1 1 0 0,0 1-1 0 0,0 0 0 0 0,0 0 1 0 0,0-1-1 0 0,0 1 1 0 0,0 0-1 0 0,0 0 0 0 0,0-1 1 0 0,4-10-464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0.880"/>
    </inkml:context>
    <inkml:brush xml:id="br0">
      <inkml:brushProperty name="width" value="0.05" units="cm"/>
      <inkml:brushProperty name="height" value="0.05" units="cm"/>
      <inkml:brushProperty name="color" value="#FFFFFF"/>
    </inkml:brush>
  </inkml:definitions>
  <inkml:trace contextRef="#ctx0" brushRef="#br0">49 1 6081 0 0,'-12'40'1516'0'0,"2"0"-1"0"0,1 1 1 0 0,-4 60-1 0 0,10-54-1140 0 0,2 0-1 0 0,2 0 0 0 0,2 0 0 0 0,3-1 0 0 0,13 59 0 0 0,-18-97-545 0 0,1 0 0 0 0,0 0 0 0 0,1-1 0 0 0,-1 1 0 0 0,1-1 0 0 0,1 1-1 0 0,-1-1 1 0 0,1-1 0 0 0,1 1 0 0 0,-1 0 0 0 0,1-1 0 0 0,0 0-1 0 0,1 0 1 0 0,-1 0 0 0 0,1-1 0 0 0,0 0 0 0 0,12 8 0 0 0,-9-12-335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1.213"/>
    </inkml:context>
    <inkml:brush xml:id="br0">
      <inkml:brushProperty name="width" value="0.05" units="cm"/>
      <inkml:brushProperty name="height" value="0.05" units="cm"/>
      <inkml:brushProperty name="color" value="#FFFFFF"/>
    </inkml:brush>
  </inkml:definitions>
  <inkml:trace contextRef="#ctx0" brushRef="#br0">357 126 3913 0 0,'-5'-11'660'0'0,"-1"1"-1"0"0,0 0 1 0 0,-1 0 0 0 0,0 0-1 0 0,-1 1 1 0 0,0 0 0 0 0,0 0-1 0 0,-1 1 1 0 0,0 0 0 0 0,-12-7 0 0 0,17 12-547 0 0,-1 1 0 0 0,0 0 0 0 0,1 0 0 0 0,-1 0 1 0 0,0 1-1 0 0,0-1 0 0 0,0 1 0 0 0,0 0 0 0 0,0 1 1 0 0,0-1-1 0 0,0 1 0 0 0,0 0 0 0 0,0 0 0 0 0,0 1 0 0 0,0-1 1 0 0,0 1-1 0 0,0 0 0 0 0,0 1 0 0 0,0-1 0 0 0,1 1 1 0 0,-1 0-1 0 0,0 0 0 0 0,1 0 0 0 0,-1 1 0 0 0,1 0 1 0 0,-7 5-1 0 0,0 1-58 0 0,1 0 0 0 0,1 1 0 0 0,-1 0 0 0 0,2 0 0 0 0,-1 1 0 0 0,2 0 0 0 0,-1 0 0 0 0,1 1 0 0 0,1 0 0 0 0,0 1 0 0 0,-4 12 1 0 0,5-10-63 0 0,0 1 0 0 0,0 0 1 0 0,2 0-1 0 0,0 0 1 0 0,1 0-1 0 0,0 0 0 0 0,2 1 1 0 0,2 30-1 0 0,-2-46 2 0 0,0 1 0 0 0,1-1 0 0 0,-1 0-1 0 0,1 0 1 0 0,-1 1 0 0 0,1-1 0 0 0,-1 0 0 0 0,1 0-1 0 0,0 0 1 0 0,0 0 0 0 0,0 0 0 0 0,-1 0 0 0 0,1 0 0 0 0,0 0-1 0 0,0 0 1 0 0,0 0 0 0 0,0 0 0 0 0,1-1 0 0 0,-1 1-1 0 0,0 0 1 0 0,0-1 0 0 0,0 1 0 0 0,1-1 0 0 0,-1 1-1 0 0,0-1 1 0 0,1 0 0 0 0,-1 0 0 0 0,0 1 0 0 0,0-1 0 0 0,1 0-1 0 0,-1 0 1 0 0,1 0 0 0 0,-1 0 0 0 0,0 0 0 0 0,2-1-1 0 0,60-12-24 0 0,-37 7 39 0 0,-21 5 2 0 0,1 0 1 0 0,0 1-1 0 0,0 0 0 0 0,-1 0 1 0 0,1 0-1 0 0,0 0 0 0 0,0 1 1 0 0,0 0-1 0 0,-1 0 0 0 0,1 1 1 0 0,-1 0-1 0 0,1 0 0 0 0,-1 0 1 0 0,0 0-1 0 0,1 1 0 0 0,-1 0 1 0 0,0 0-1 0 0,-1 0 1 0 0,1 1-1 0 0,-1 0 0 0 0,1 0 1 0 0,-1 0-1 0 0,0 0 0 0 0,-1 0 1 0 0,1 1-1 0 0,-1 0 0 0 0,5 9 1 0 0,0-3-4 0 0,-5-5-16 0 0,0 0 0 0 0,0 0 0 0 0,1-1-1 0 0,0 1 1 0 0,0-1 0 0 0,1 0 0 0 0,-1 0 0 0 0,1-1 0 0 0,0 1-1 0 0,10 6 1 0 0,-14-11-3 0 0,-1 0 0 0 0,0 0 0 0 0,0 0 0 0 0,0 0 0 0 0,0 0 0 0 0,0 0 0 0 0,0 1 0 0 0,0-1 0 0 0,0 0 0 0 0,0 0 0 0 0,1 0 0 0 0,-1 0 1 0 0,0 0-1 0 0,0 0 0 0 0,0 0 0 0 0,0 0 0 0 0,0 0 0 0 0,0 0 0 0 0,0 0 0 0 0,1 0 0 0 0,-1 0 0 0 0,0 0 0 0 0,0 0 0 0 0,0 0 0 0 0,0 0 0 0 0,0 0 0 0 0,0 0 0 0 0,0 0 0 0 0,0 0 0 0 0,1 0 0 0 0,-1 0 0 0 0,0-1 0 0 0,0 1 0 0 0,0 0 0 0 0,0 0 0 0 0,0 0 0 0 0,0 0 0 0 0,0 0 0 0 0,0 0 0 0 0,0 0 0 0 0,1 0 0 0 0,-1 0 0 0 0,0 0 0 0 0,0 0 0 0 0,0-1 0 0 0,0 1 0 0 0,0 0 0 0 0,0 0 0 0 0,0 0 0 0 0,0 0 0 0 0,0 0 1 0 0,0 0-1 0 0,0 0 0 0 0,0-1 0 0 0,0 1 0 0 0,0 0 0 0 0,0 0 0 0 0,0 0 0 0 0,0 0 0 0 0,0 0 0 0 0,0 0 0 0 0,0 0 0 0 0,0-1 0 0 0,0 1 0 0 0,0 0 0 0 0,2-14-2159 0 0,1 5 1724 0 0,12-58-2557 0 0,-15 47 1220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1.574"/>
    </inkml:context>
    <inkml:brush xml:id="br0">
      <inkml:brushProperty name="width" value="0.05" units="cm"/>
      <inkml:brushProperty name="height" value="0.05" units="cm"/>
      <inkml:brushProperty name="color" value="#FFFFFF"/>
    </inkml:brush>
  </inkml:definitions>
  <inkml:trace contextRef="#ctx0" brushRef="#br0">6 37 4369 0 0,'-5'147'6580'0'0,"20"74"-3666"0"0,-10-171-2431 0 0,-4-37-414 0 0,-2-8-65 0 0,1 0 1 0 0,1-1 0 0 0,-1 1 0 0 0,1-1 0 0 0,-1 1 0 0 0,1-1 0 0 0,1 1 0 0 0,-1-1 0 0 0,1 1 0 0 0,3 7-1 0 0,-5-12-38 0 0,3-11-310 0 0,2-3 245 0 0,0-2 0 0 0,-2 1 0 0 0,0 0 1 0 0,0-1-1 0 0,-2 0 0 0 0,0-22 1 0 0,-9-108-197 0 0,-1 15 318 0 0,9 119 11 0 0,3-41 35 0 0,-3 51-37 0 0,0-1 0 0 0,1 0 0 0 0,0 1 0 0 0,-1-1 0 0 0,1 1 0 0 0,0-1-1 0 0,0 1 1 0 0,0 0 0 0 0,1-1 0 0 0,-1 1 0 0 0,1 0 0 0 0,-1 0 0 0 0,1 0 0 0 0,0 0 0 0 0,-1 0-1 0 0,5-3 663 0 0,31 17-489 0 0,13 5-5042 0 0,-48-17 4021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2.396"/>
    </inkml:context>
    <inkml:brush xml:id="br0">
      <inkml:brushProperty name="width" value="0.05" units="cm"/>
      <inkml:brushProperty name="height" value="0.05" units="cm"/>
      <inkml:brushProperty name="color" value="#FFFFFF"/>
    </inkml:brush>
  </inkml:definitions>
  <inkml:trace contextRef="#ctx0" brushRef="#br0">21 0 3353 0 0,'-3'5'612'0'0,"0"-1"0"0"0,1 1 1 0 0,0 0-1 0 0,0 0 0 0 0,0 0 0 0 0,0 0 1 0 0,1 0-1 0 0,0 1 0 0 0,0-1 0 0 0,0 0 1 0 0,1 0-1 0 0,-1 1 0 0 0,2 4 1 0 0,7 79 1025 0 0,-4-64-1090 0 0,3 43-77 0 0,-4-31-430 0 0,1 1-1 0 0,2-1 0 0 0,2-1 0 0 0,16 50 0 0 0,-15-70-576 0 0,-1-16-774 0 0,2-29-1089 0 0,-7 14 1231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2.728"/>
    </inkml:context>
    <inkml:brush xml:id="br0">
      <inkml:brushProperty name="width" value="0.05" units="cm"/>
      <inkml:brushProperty name="height" value="0.05" units="cm"/>
      <inkml:brushProperty name="color" value="#FFFFFF"/>
    </inkml:brush>
  </inkml:definitions>
  <inkml:trace contextRef="#ctx0" brushRef="#br0">12 20 3953 0 0,'4'-19'4349'0'0,"-4"33"-2005"0"0,0-12-2503 0 0,0 1 0 0 0,-1-1 0 0 0,1 0 0 0 0,0 0 0 0 0,0 0 0 0 0,-1 1 1 0 0,0-1-1 0 0,1 0 0 0 0,-1 0 0 0 0,0 0 0 0 0,0 0 0 0 0,0 0 0 0 0,0 0 0 0 0,0 0 0 0 0,-1-1 0 0 0,1 1 1 0 0,-2 2-1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3.058"/>
    </inkml:context>
    <inkml:brush xml:id="br0">
      <inkml:brushProperty name="width" value="0.05" units="cm"/>
      <inkml:brushProperty name="height" value="0.05" units="cm"/>
      <inkml:brushProperty name="color" value="#FFFFFF"/>
    </inkml:brush>
  </inkml:definitions>
  <inkml:trace contextRef="#ctx0" brushRef="#br0">60 1 2873 0 0,'14'69'7004'0'0,"-4"1"-3709"0"0,16 73-810 0 0,44 121-1951 0 0,-60-223-1048 0 0,19 49 0 0 0,-4-39-4642 0 0</inkml:trace>
  <inkml:trace contextRef="#ctx0" brushRef="#br0" timeOffset="1">1 262 5265 0 0,'10'6'6603'0'0,"6"-3"-3548"0"0,32-1-3284 0 0,-42-2 950 0 0,7 1-542 0 0,0 0 1 0 0,1-1-1 0 0,-1-1 0 0 0,0 1 0 0 0,0-2 0 0 0,0 0 0 0 0,24-7 1 0 0,39-27-3766 0 0,-44 23 1611 0 0,-13 5 281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3.566"/>
    </inkml:context>
    <inkml:brush xml:id="br0">
      <inkml:brushProperty name="width" value="0.05" units="cm"/>
      <inkml:brushProperty name="height" value="0.05" units="cm"/>
      <inkml:brushProperty name="color" value="#FFFFFF"/>
    </inkml:brush>
  </inkml:definitions>
  <inkml:trace contextRef="#ctx0" brushRef="#br0">483 27 4681 0 0,'-4'4'930'0'0,"0"1"-1"0"0,0-1 1 0 0,1 1-1 0 0,-1 0 1 0 0,1 0-1 0 0,0 1 1 0 0,1-1 0 0 0,-3 7-1 0 0,2-3-255 0 0,0 1 0 0 0,1 0-1 0 0,0 0 1 0 0,0 13 0 0 0,1 10-624 0 0,2 0-1 0 0,5 35 1 0 0,-1-15 633 0 0,-4-35-631 0 0,0 0-20 0 0,0 0-1 0 0,2 1 0 0 0,7 31 0 0 0,-9-47-37 0 0,-1 0 1 0 0,1 0-1 0 0,0 0 0 0 0,0 0 1 0 0,1-1-1 0 0,-1 1 0 0 0,1 0 1 0 0,-1 0-1 0 0,1-1 0 0 0,0 1 1 0 0,0-1-1 0 0,0 1 0 0 0,0-1 0 0 0,0 0 1 0 0,1 0-1 0 0,-1 0 0 0 0,1 0 1 0 0,-1 0-1 0 0,1-1 0 0 0,0 1 1 0 0,-1-1-1 0 0,1 0 0 0 0,0 0 1 0 0,0 0-1 0 0,0 0 0 0 0,0 0 0 0 0,0 0 1 0 0,0-1-1 0 0,4 1 0 0 0,-2-2-8 0 0,0 0 0 0 0,0 0 0 0 0,0-1 0 0 0,0 0 0 0 0,0 0-1 0 0,0 0 1 0 0,0 0 0 0 0,-1-1 0 0 0,1 1 0 0 0,-1-1 0 0 0,0-1 0 0 0,0 1-1 0 0,0 0 1 0 0,0-1 0 0 0,0 0 0 0 0,5-7 0 0 0,4-6-33 0 0,0 0 1 0 0,17-32-1 0 0,-17 23 35 0 0,-1-1-1 0 0,-1-1 1 0 0,-1 0-1 0 0,-2-1 1 0 0,-1 1-1 0 0,-1-1 1 0 0,-2-1-1 0 0,0 1 1 0 0,-2-1-1 0 0,-2-33 1 0 0,-5 44 82 0 0,5 18-61 0 0,0 1 1 0 0,0 0-1 0 0,0-1 1 0 0,0 1-1 0 0,0 0 1 0 0,0-1-1 0 0,0 1 0 0 0,-1-1 1 0 0,1 1-1 0 0,0 0 1 0 0,0-1-1 0 0,0 1 1 0 0,0 0-1 0 0,0-1 1 0 0,-1 1-1 0 0,1 0 1 0 0,0-1-1 0 0,0 1 0 0 0,-1 0 1 0 0,1 0-1 0 0,0-1 1 0 0,0 1-1 0 0,-1 0 1 0 0,1 0-1 0 0,0-1 1 0 0,-1 1-1 0 0,1 0 1 0 0,0 0-1 0 0,-1 0 0 0 0,1 0 1 0 0,0 0-1 0 0,-1 0 1 0 0,1-1-1 0 0,-1 1 1 0 0,1 0-1 0 0,0 0 1 0 0,-1 0-1 0 0,1 0 0 0 0,0 0 1 0 0,-1 0-1 0 0,1 0 1 0 0,-1 0-1 0 0,1 1 1 0 0,0-1-1 0 0,-1 0 1 0 0,1 0-1 0 0,0 0 1 0 0,-1 0-1 0 0,1 0 0 0 0,0 1 1 0 0,-1-1-1 0 0,5 31 86 0 0,-1-17-83 0 0,-1-6-4 0 0,0 0-1 0 0,1-1 1 0 0,-1 1 0 0 0,2 0-1 0 0,-1-1 1 0 0,5 7-1 0 0,88 188 57 0 0,-85-175-52 0 0,0 0 0 0 0,-2 0-1 0 0,8 40 1 0 0,-8-25 11 0 0,0-5 26 0 0,-1 1 1 0 0,-3-1 0 0 0,-1 1-1 0 0,-2 0 1 0 0,-1 1 0 0 0,-2-1-1 0 0,-2 0 1 0 0,-1 0 0 0 0,-2-1-1 0 0,-2 1 1 0 0,-1-1 0 0 0,-17 42-1 0 0,21-66-62 0 0,-1-1 0 0 0,0 0 0 0 0,0-1 0 0 0,-1 0-1 0 0,-1 0 1 0 0,0 0 0 0 0,-1-1 0 0 0,0 0 0 0 0,0-1 0 0 0,-1 0-1 0 0,0 0 1 0 0,0-1 0 0 0,-1-1 0 0 0,0 0 0 0 0,-1 0 0 0 0,0-1-1 0 0,0 0 1 0 0,0-1 0 0 0,0 0 0 0 0,-1-1 0 0 0,0-1 0 0 0,0 0-1 0 0,0-1 1 0 0,0 0 0 0 0,0-1 0 0 0,-1 0 0 0 0,1-1 0 0 0,0-1-1 0 0,0 0 1 0 0,-16-3 0 0 0,-8-5-426 0 0,1-1 0 0 0,1-1 0 0 0,0-2 0 0 0,-42-22 0 0 0,18 3-1745 0 0,-81-56 0 0 0,58 19-5815 0 0,42 31 6236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4.363"/>
    </inkml:context>
    <inkml:brush xml:id="br0">
      <inkml:brushProperty name="width" value="0.05" units="cm"/>
      <inkml:brushProperty name="height" value="0.05" units="cm"/>
      <inkml:brushProperty name="color" value="#FFFFFF"/>
    </inkml:brush>
  </inkml:definitions>
  <inkml:trace contextRef="#ctx0" brushRef="#br0">100 138 368 0 0,'-3'-5'399'0'0,"1"-1"-1"0"0,0 1 1 0 0,0-1-1 0 0,0 0 0 0 0,1 0 1 0 0,0 0-1 0 0,0 0 1 0 0,0-7-1 0 0,1 6 336 0 0,-1 0 0 0 0,0 0 0 0 0,0 0 0 0 0,-1 0 1 0 0,1 1-1 0 0,-5-9 0 0 0,6 14-536 0 0,0 0 0 0 0,-1-1 0 0 0,1 1 0 0 0,-1-1 0 0 0,0 1 0 0 0,1 0 0 0 0,-1 0 0 0 0,0-1 0 0 0,0 1 0 0 0,0 0-1 0 0,0 0 1 0 0,0 0 0 0 0,0 0 0 0 0,0 0 0 0 0,0 0 0 0 0,0 0 0 0 0,0 0 0 0 0,-3-1 0 0 0,2 3-126 0 0,1 0-1 0 0,-1 0 0 0 0,0 0 0 0 0,1 0 0 0 0,-1 0 0 0 0,1 0 0 0 0,-1 0 0 0 0,1 0 0 0 0,0 1 0 0 0,0-1 0 0 0,-1 0 0 0 0,1 1 1 0 0,-1 2-1 0 0,-3 5-15 0 0,0 0 1 0 0,1 0-1 0 0,0 0 1 0 0,1 0-1 0 0,0 1 1 0 0,0-1 0 0 0,1 1-1 0 0,0 0 1 0 0,1 0-1 0 0,0 0 1 0 0,0 11-1 0 0,2 59 40 0 0,4 0 0 0 0,2-1 0 0 0,28 115 0 0 0,-7-36-38 0 0,56 346 29 0 0,-79-478-94 0 0,15 69 37 0 0,-18-88-40 0 0,1 0 0 0 0,-1 0 0 0 0,1 0 0 0 0,0 0 0 0 0,1-1 0 0 0,0 1 0 0 0,0-1 0 0 0,0 0 0 0 0,10 11 1 0 0,-13-17 2 0 0,-1 0 0 0 0,0 1 0 0 0,1-1 0 0 0,-1 0 0 0 0,0 1 1 0 0,1-1-1 0 0,-1 0 0 0 0,0 1 0 0 0,1-1 0 0 0,-1 0 1 0 0,0 0-1 0 0,1 0 0 0 0,-1 0 0 0 0,1 1 0 0 0,-1-1 0 0 0,0 0 1 0 0,1 0-1 0 0,-1 0 0 0 0,1 0 0 0 0,-1 0 0 0 0,1 0 1 0 0,-1 0-1 0 0,1 0 0 0 0,-1 0 0 0 0,0 0 0 0 0,1 0 0 0 0,-1 0 1 0 0,1 0-1 0 0,-1 0 0 0 0,1-1 0 0 0,-1 1 0 0 0,0 0 1 0 0,1 0-1 0 0,-1 0 0 0 0,1-1 0 0 0,-1 1 0 0 0,1-1 0 0 0,8-19-480 0 0,-2-28-671 0 0,-2-94-1436 0 0,-4 86 1306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4.762"/>
    </inkml:context>
    <inkml:brush xml:id="br0">
      <inkml:brushProperty name="width" value="0.05" units="cm"/>
      <inkml:brushProperty name="height" value="0.05" units="cm"/>
      <inkml:brushProperty name="color" value="#FFFFFF"/>
    </inkml:brush>
  </inkml:definitions>
  <inkml:trace contextRef="#ctx0" brushRef="#br0">45 429 6649 0 0,'-2'-1'167'0'0,"0"1"-1"0"0,-1-1 0 0 0,1 0 1 0 0,0 0-1 0 0,0 0 0 0 0,1 0 0 0 0,-1 0 1 0 0,0 0-1 0 0,0 0 0 0 0,0-1 0 0 0,1 1 1 0 0,-1-1-1 0 0,1 1 0 0 0,-1-1 0 0 0,1 0 1 0 0,0 1-1 0 0,-1-1 0 0 0,1 0 1 0 0,0 0-1 0 0,0 0 0 0 0,-1-3 0 0 0,1 1-156 0 0,-1 0 0 0 0,1 0 0 0 0,0-1 0 0 0,0 1 0 0 0,0 0 0 0 0,1 0 0 0 0,-1-1 0 0 0,1 1 0 0 0,0-1 0 0 0,1-6 0 0 0,1 1 221 0 0,1 1 0 0 0,-1-1 0 0 0,1 1 0 0 0,1 0 0 0 0,0 0 0 0 0,0 0 0 0 0,1 0 0 0 0,0 1 0 0 0,1-1 0 0 0,-1 1 0 0 0,12-11 0 0 0,-5 8-16 0 0,0 0 1 0 0,0 1-1 0 0,1 0 1 0 0,0 1-1 0 0,1 1 0 0 0,22-11 1 0 0,6 3 49 0 0,0 1 0 0 0,1 2 0 0 0,0 2 0 0 0,52-7 0 0 0,435-29 305 0 0,-394 40-528 0 0,759-12 60 0 0,1 46-981 0 0,-243-7-1346 0 0,-488-15 1156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9.148"/>
    </inkml:context>
    <inkml:brush xml:id="br0">
      <inkml:brushProperty name="width" value="0.05" units="cm"/>
      <inkml:brushProperty name="height" value="0.05" units="cm"/>
      <inkml:brushProperty name="color" value="#FFFFFF"/>
    </inkml:brush>
  </inkml:definitions>
  <inkml:trace contextRef="#ctx0" brushRef="#br0">1 79 11168 0 0,'0'0'513'0'0,"0"0"-10"0"0,25 4-202 0 0,-17-3 352 0 0,2-1 0 0 0,-1 1 0 0 0,0-2 0 0 0,0 1 1 0 0,0-1-1 0 0,-1-1 0 0 0,1 1 0 0 0,11-5 0 0 0,32-4 1253 0 0,-37 8-1661 0 0,-1 0 1 0 0,1-1-1 0 0,-1-1 1 0 0,25-9 0 0 0,4 0-152 0 0,-35 11-775 0 0,-1 1-1 0 0,1-2 1 0 0,-1 1 0 0 0,13-7 0 0 0,-4-1-5984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5.254"/>
    </inkml:context>
    <inkml:brush xml:id="br0">
      <inkml:brushProperty name="width" value="0.05" units="cm"/>
      <inkml:brushProperty name="height" value="0.05" units="cm"/>
      <inkml:brushProperty name="color" value="#FFFFFF"/>
    </inkml:brush>
  </inkml:definitions>
  <inkml:trace contextRef="#ctx0" brushRef="#br0">236 35 2753 0 0,'-39'30'768'0'0,"1"1"0"0"0,1 3 1 0 0,2 1-1 0 0,-39 50 1 0 0,65-73 416 0 0,5-6 1655 0 0,13-7-2547 0 0,32-3 218 0 0,1-2 0 0 0,48-14 0 0 0,5 0 107 0 0,125-14 639 0 0,362-9 0 0 0,224 50-602 0 0,-279 4-521 0 0,-100-19-76 0 0,90-33-1199 0 0,-7-48-3539 0 0,-426 69 2910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5.625"/>
    </inkml:context>
    <inkml:brush xml:id="br0">
      <inkml:brushProperty name="width" value="0.05" units="cm"/>
      <inkml:brushProperty name="height" value="0.05" units="cm"/>
      <inkml:brushProperty name="color" value="#FFFFFF"/>
    </inkml:brush>
  </inkml:definitions>
  <inkml:trace contextRef="#ctx0" brushRef="#br0">35 31 7450 0 0,'-32'-28'3404'0'0,"31"27"-3188"0"0,-1-1-420 0 0,3 12 2665 0 0,71 519-1006 0 0,-45 16-1214 0 0,-4-58-1913 0 0,-3-333 576 0 0,-7-83 99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9.323"/>
    </inkml:context>
    <inkml:brush xml:id="br0">
      <inkml:brushProperty name="width" value="0.05" units="cm"/>
      <inkml:brushProperty name="height" value="0.05" units="cm"/>
      <inkml:brushProperty name="color" value="#FFFFFF"/>
    </inkml:brush>
  </inkml:definitions>
  <inkml:trace contextRef="#ctx0" brushRef="#br0">34 61 2625 0 0,'-1'-2'114'0'0,"0"1"0"0"0,1-1-1 0 0,0 1 1 0 0,-1-1 0 0 0,1 0 0 0 0,0 1 0 0 0,0-1 0 0 0,0 1 0 0 0,0-1 0 0 0,0 0 0 0 0,0 1 0 0 0,0-1 0 0 0,1-2 0 0 0,1-6 496 0 0,-15-12 4949 0 0,4 19-3251 0 0,2 18-2353 0 0,3 74 373 0 0,3 0 0 0 0,17 131 0 0 0,-8-122-321 0 0,-6-72 19 0 0,12 110-26 0 0,-11-118 72 0 0,1-1 0 0 0,1 0 0 0 0,0 0 0 0 0,1 0-1 0 0,13 25 1 0 0,-17-40 228 0 0,0 1-1 0 0,1-1 0 0 0,-1-1 0 0 0,1 1 1 0 0,-1 0-1 0 0,1 0 0 0 0,0-1 1 0 0,-1 0-1 0 0,1 1 0 0 0,0-1 1 0 0,0 0-1 0 0,0-1 0 0 0,4 2 0 0 0,41 6-434 0 0,-21-8 145 0 0,0-2 0 0 0,0-1 0 0 0,47-11 0 0 0,-38 6 7 0 0,53-4-1 0 0,-39 12 12 0 0,101 14 1 0 0,14 0 41 0 0,799-45 271 0 0,-806 22-297 0 0,1006 22 284 0 0,-220 8-248 0 0,-773-26-20 0 0,0-8 0 0 0,250-51-1 0 0,-332 44-490 0 0,-1-4 0 0 0,-2-4 0 0 0,0-4 0 0 0,-2-3-1 0 0,-1-4 1 0 0,109-70 0 0 0,-26 2-3925 0 0,-135 91 3045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22:04:29.862"/>
    </inkml:context>
    <inkml:brush xml:id="br0">
      <inkml:brushProperty name="width" value="0.05" units="cm"/>
      <inkml:brushProperty name="height" value="0.05" units="cm"/>
      <inkml:brushProperty name="color" value="#FFFFFF"/>
    </inkml:brush>
  </inkml:definitions>
  <inkml:trace contextRef="#ctx0" brushRef="#br0">5 5 3673 0 0,'-4'-5'6871'0'0,"7"25"-6402"0"0,0 0 0 0 0,-1 0 1 0 0,-1 0-1 0 0,-3 33 1 0 0,2-31-294 0 0,16 410 1317 0 0,-4-222-1546 0 0,-8-186-666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9.480"/>
    </inkml:context>
    <inkml:brush xml:id="br0">
      <inkml:brushProperty name="width" value="0.05" units="cm"/>
      <inkml:brushProperty name="height" value="0.05" units="cm"/>
      <inkml:brushProperty name="color" value="#FFFFFF"/>
    </inkml:brush>
  </inkml:definitions>
  <inkml:trace contextRef="#ctx0" brushRef="#br0">342 207 7832 0 0,'-31'-3'705'0'0,"22"-23"-308"0"0,4 17 991 0 0,0 1-1 0 0,0-1 1 0 0,-1 1 0 0 0,-11-11-1 0 0,-14-20 460 0 0,28 35-1712 0 0,0 0 0 0 0,0 1 0 0 0,0-1-1 0 0,0 1 1 0 0,-5-4 0 0 0,4 4-17 0 0,0-1 1 0 0,0 1-1 0 0,1-1 0 0 0,-6-8 0 0 0,6 9-67 0 0,1 0-1 0 0,0 0 0 0 0,-1 0 0 0 0,0 0 0 0 0,0 0 0 0 0,1 1 1 0 0,-2-1-1 0 0,1 1 0 0 0,-4-3 0 0 0,6 5 3 0 0,-1-1-1 0 0,1 1 1 0 0,0-1-1 0 0,0 1 0 0 0,0-1 1 0 0,-1 1-1 0 0,1-1 1 0 0,0 1-1 0 0,-1 0 1 0 0,1 0-1 0 0,0 0 1 0 0,-1 0-1 0 0,1 0 1 0 0,0 0-1 0 0,-1 0 0 0 0,1 0 1 0 0,0 0-1 0 0,-1 1 1 0 0,1-1-1 0 0,0 1 1 0 0,0-1-1 0 0,-1 1 1 0 0,1-1-1 0 0,0 1 1 0 0,0 0-1 0 0,0-1 1 0 0,0 1-1 0 0,0 0 0 0 0,0 0 1 0 0,-2 1-1 0 0,-10 14-71 0 0,1 0 0 0 0,0 1 0 0 0,1 0 0 0 0,1 1-1 0 0,1 0 1 0 0,0 1 0 0 0,2 0 0 0 0,0 0 0 0 0,1 1-1 0 0,1-1 1 0 0,0 1 0 0 0,2 1 0 0 0,0-1 0 0 0,1 35-1 0 0,2-44-32 0 0,3 49-248 0 0,-2-55 273 0 0,-1 0 0 0 0,2 0 0 0 0,-1 0 0 0 0,1-1 0 0 0,-1 1 0 0 0,1 0 0 0 0,1 0 0 0 0,-1-1 0 0 0,4 6 0 0 0,-2-4-36 0 0,0-1 1 0 0,1 0-1 0 0,-1 0 1 0 0,1-1-1 0 0,0 1 1 0 0,7 5-1 0 0,-10-9 48 0 0,-1 0-1 0 0,1 0 0 0 0,0 0 1 0 0,0-1-1 0 0,0 1 1 0 0,-1 0-1 0 0,1-1 1 0 0,0 1-1 0 0,0-1 1 0 0,0 0-1 0 0,0 1 1 0 0,0-1-1 0 0,0 0 1 0 0,0 0-1 0 0,0 0 1 0 0,0-1-1 0 0,0 1 1 0 0,0 0-1 0 0,0-1 1 0 0,-1 1-1 0 0,1-1 0 0 0,0 0 1 0 0,0 1-1 0 0,0-1 1 0 0,2-2-1 0 0,3-2 10 0 0,0 0-1 0 0,0 0 0 0 0,-1-1 1 0 0,0 0-1 0 0,0 0 0 0 0,0 0 1 0 0,-1-1-1 0 0,0 0 0 0 0,0 0 1 0 0,-1 0-1 0 0,5-12 0 0 0,-3 10 33 0 0,-5 8 100 0 0,7-1 228 0 0,31 63-929 0 0,-38-60-156 0 0,-1-1-241 0 0,9-3-4733 0 0,3-4 543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49.872"/>
    </inkml:context>
    <inkml:brush xml:id="br0">
      <inkml:brushProperty name="width" value="0.05" units="cm"/>
      <inkml:brushProperty name="height" value="0.05" units="cm"/>
      <inkml:brushProperty name="color" value="#FFFFFF"/>
    </inkml:brush>
  </inkml:definitions>
  <inkml:trace contextRef="#ctx0" brushRef="#br0">62 0 11544 0 0,'0'0'529'0'0,"-21"9"198"0"0,19-7-583 0 0,-1-1 0 0 0,1 1 0 0 0,-1 1 0 0 0,1-1 0 0 0,0 0 0 0 0,0 0 0 0 0,0 1 0 0 0,0 0 1 0 0,0-1-1 0 0,1 1 0 0 0,-1 0 0 0 0,1 0 0 0 0,-1-1 0 0 0,1 1 0 0 0,0 0 0 0 0,0 0 0 0 0,0 4 1 0 0,-1 3 564 0 0,0 1 0 0 0,0-1 1 0 0,0 20-1 0 0,6 370 997 0 0,-2-381-1939 0 0,0-1 1 0 0,0 1-1 0 0,2-1 1 0 0,7 21-1 0 0,-11-46-245 0 0,1 0-1 0 0,1 0 1 0 0,0 0-1 0 0,0 0 1 0 0,0 0-1 0 0,1 0 1 0 0,6-11-1 0 0,9-29-1139 0 0,-11 27 1651 0 0,1 1 0 0 0,1-1 1 0 0,20-32-1 0 0,42-50 283 0 0,-68 98-197 0 0,1 0 0 0 0,-1 1 0 0 0,1-1 0 0 0,0 1 0 0 0,0 0 0 0 0,0 0 0 0 0,0 1 1 0 0,0-1-1 0 0,1 1 0 0 0,-1 0 0 0 0,1 0 0 0 0,0 0 0 0 0,-1 0 0 0 0,1 1 0 0 0,8-1 0 0 0,-11 1-50 0 0,1 1 0 0 0,0 0 1 0 0,0 0-1 0 0,0 0 0 0 0,0 0 0 0 0,-1 0 0 0 0,1 0 0 0 0,0 1 1 0 0,0 0-1 0 0,0-1 0 0 0,-1 1 0 0 0,1 0 0 0 0,-1 0 0 0 0,1 1 0 0 0,0-1 1 0 0,-1 0-1 0 0,0 1 0 0 0,1 0 0 0 0,-1-1 0 0 0,0 1 0 0 0,0 0 0 0 0,0 0 1 0 0,0 0-1 0 0,0 0 0 0 0,-1 1 0 0 0,1-1 0 0 0,0 0 0 0 0,1 5 0 0 0,13 26 629 0 0,-11-25-598 0 0,-1 0-1 0 0,0 1 0 0 0,0 0 1 0 0,-1 0-1 0 0,0 0 0 0 0,0 0 1 0 0,-1 0-1 0 0,1 14 0 0 0,-2-5 62 0 0,0-1 0 0 0,-2 1-1 0 0,0 0 1 0 0,-1-1 0 0 0,-1 0-1 0 0,-1 0 1 0 0,0 0 0 0 0,-1 0-1 0 0,-1 0 1 0 0,0-1 0 0 0,-16 27-1 0 0,20-39-154 0 0,0-1-1 0 0,0-1 1 0 0,0 1-1 0 0,-1 0 1 0 0,1-1-1 0 0,-1 1 0 0 0,1-1 1 0 0,-1 1-1 0 0,0-1 1 0 0,0 0-1 0 0,0 0 1 0 0,0-1-1 0 0,-1 1 0 0 0,1-1 1 0 0,0 1-1 0 0,-1-1 1 0 0,1 0-1 0 0,-1 0 1 0 0,1-1-1 0 0,-1 1 1 0 0,-5-1-1 0 0,2 0 3 0 0,-1-1 0 0 0,0 0 0 0 0,1 0 0 0 0,-1-1-1 0 0,1 0 1 0 0,0 0 0 0 0,0-1 0 0 0,-1 0 0 0 0,-7-5 0 0 0,-89-41-1769 0 0,64 28 294 0 0,28 15-5039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50.223"/>
    </inkml:context>
    <inkml:brush xml:id="br0">
      <inkml:brushProperty name="width" value="0.05" units="cm"/>
      <inkml:brushProperty name="height" value="0.05" units="cm"/>
      <inkml:brushProperty name="color" value="#FFFFFF"/>
    </inkml:brush>
  </inkml:definitions>
  <inkml:trace contextRef="#ctx0" brushRef="#br0">81 32 12640 0 0,'0'-28'578'0'0,"-1"24"-14"0"0,-7 18 1049 0 0,1-1-1 0 0,-10 28 0 0 0,9-14-496 0 0,-7 45 0 0 0,2 29-669 0 0,5 0-1 0 0,4 113 0 0 0,4-180-611 0 0,4 45-3831 0 0,0-57-2657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50.553"/>
    </inkml:context>
    <inkml:brush xml:id="br0">
      <inkml:brushProperty name="width" value="0.05" units="cm"/>
      <inkml:brushProperty name="height" value="0.05" units="cm"/>
      <inkml:brushProperty name="color" value="#FFFFFF"/>
    </inkml:brush>
  </inkml:definitions>
  <inkml:trace contextRef="#ctx0" brushRef="#br0">46 23 6912 0 0,'0'0'528'0'0,"-3"-19"1000"0"0,4 19-1425 0 0,-1 0 1 0 0,0 0-1 0 0,0 0 1 0 0,0 0-1 0 0,0 0 1 0 0,0 0-1 0 0,0 0 1 0 0,0 0-1 0 0,0 0 1 0 0,0-1-1 0 0,0 1 1 0 0,0 0-1 0 0,0 0 1 0 0,0 0-1 0 0,0 0 1 0 0,0 0-1 0 0,0 0 1 0 0,0 0-1 0 0,0 0 1 0 0,0 0 0 0 0,0-1-1 0 0,0 1 1 0 0,0 0-1 0 0,0 0 1 0 0,0 0-1 0 0,0 0 1 0 0,0 0-1 0 0,0 0 1 0 0,0 0-1 0 0,0 0 1 0 0,0 0-1 0 0,0 0 1 0 0,0 0-1 0 0,0-1 1 0 0,0 1-1 0 0,0 0 1 0 0,0 0-1 0 0,0 0 1 0 0,-1 0-1 0 0,1 0 1 0 0,0 0-1 0 0,0 0 1 0 0,0 0-1 0 0,0 0 1 0 0,0 0-1 0 0,0 0 1 0 0,0 0-1 0 0,0 0 1 0 0,0 0-1 0 0,0 0 1 0 0,-1 0-1 0 0,1 0 1 0 0,0 0-1 0 0,0 0 1 0 0,0 0-1 0 0,0 0 1 0 0,0 0 0 0 0,0 0-1 0 0,0 0 1 0 0,0 0-1 0 0,0 0 1 0 0,0 0-1 0 0,-1 0 1 0 0,1 0-1 0 0,0 0 1 0 0,-5 8 1841 0 0,-4 15-912 0 0,0 31 752 0 0,-3 100-1 0 0,12-146-1753 0 0,-3 34 14 0 0,1-19-420 0 0,1-1 0 0 0,1 1-1 0 0,3 24 1 0 0,0-22-1503 0 0,-3-7-2726 0 0,0 0-1628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50.910"/>
    </inkml:context>
    <inkml:brush xml:id="br0">
      <inkml:brushProperty name="width" value="0.05" units="cm"/>
      <inkml:brushProperty name="height" value="0.05" units="cm"/>
      <inkml:brushProperty name="color" value="#FFFFFF"/>
    </inkml:brush>
  </inkml:definitions>
  <inkml:trace contextRef="#ctx0" brushRef="#br0">0 0 7544 0 0,'0'0'328'0'0,"0"0"80"0"0,0 0-328 0 0,0 0-80 0 0,0 0 0 0 0,0 0-3336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8.052"/>
    </inkml:context>
    <inkml:brush xml:id="br0">
      <inkml:brushProperty name="width" value="0.05" units="cm"/>
      <inkml:brushProperty name="height" value="0.05" units="cm"/>
      <inkml:brushProperty name="color" value="#FFFFFF"/>
    </inkml:brush>
  </inkml:definitions>
  <inkml:trace contextRef="#ctx0" brushRef="#br0">51 197 11432 0 0,'-2'3'99'0'0,"-1"-1"1"0"0,0 1-1 0 0,1-1 1 0 0,0 1-1 0 0,0 0 1 0 0,0 0-1 0 0,0 0 1 0 0,0 0-1 0 0,0 1 1 0 0,1-1-1 0 0,0 0 1 0 0,-1 1 0 0 0,1-1-1 0 0,0 1 1 0 0,0 5-1 0 0,-1 7 466 0 0,1 0-1 0 0,0 20 1 0 0,2-22 43 0 0,7 147 407 0 0,1 3-1052 0 0,-6-117-204 0 0,-3-38-3289 0 0,-1-24 3471 0 0,0 1-1 0 0,-1-1 1 0 0,-5-16-1 0 0,3 15 132 0 0,-4-35 1 0 0,3-25 298 0 0,-2-55 596 0 0,5 87-582 0 0,1 22-107 0 0,1 1 1 0 0,2-24-1 0 0,1 25-32 0 0,0-1 0 0 0,2 1 0 0 0,7-22 0 0 0,-9 34-64 0 0,0 0 1 0 0,1 0-1 0 0,0 0 1 0 0,1 1-1 0 0,-1-1 0 0 0,1 1 1 0 0,1 0-1 0 0,0 0 1 0 0,12-11-1 0 0,-11 12 14 0 0,1 1-1 0 0,-1 0 1 0 0,1 0 0 0 0,0 0-1 0 0,0 1 1 0 0,0 1-1 0 0,10-4 1 0 0,-16 6-165 0 0,0 0 0 0 0,0 1 0 0 0,1-1 0 0 0,-1 0 0 0 0,0 1 0 0 0,0 0 0 0 0,1 0 0 0 0,-1-1 0 0 0,0 1 0 0 0,0 0 0 0 0,1 1 0 0 0,-1-1 0 0 0,0 0 0 0 0,0 1 1 0 0,1-1-1 0 0,-1 1 0 0 0,0 0 0 0 0,0 0 0 0 0,0 0 0 0 0,0 0 0 0 0,0 0 0 0 0,0 0 0 0 0,0 0 0 0 0,0 1 0 0 0,0-1 0 0 0,-1 1 0 0 0,1-1 0 0 0,-1 1 0 0 0,1 0 0 0 0,-1-1 0 0 0,1 1 0 0 0,-1 0 0 0 0,2 3 0 0 0,2 7 64 0 0,0-1 1 0 0,0 1-1 0 0,-1 0 0 0 0,-1 0 0 0 0,0 1 1 0 0,-1-1-1 0 0,0 1 0 0 0,-1-1 1 0 0,0 1-1 0 0,-1 0 0 0 0,0-1 0 0 0,-4 20 1 0 0,3-24-81 0 0,-2 14 103 0 0,-10 35 0 0 0,11-49-101 0 0,-1 0-1 0 0,0-1 0 0 0,-1 0 1 0 0,0 0-1 0 0,0 0 0 0 0,0 0 1 0 0,-1 0-1 0 0,-5 5 0 0 0,5-6-38 0 0,1-2-155 0 0,0 1 1 0 0,-1 0-1 0 0,1-1 1 0 0,-1 0-1 0 0,-7 5 1 0 0,10-8 118 0 0,0 0 1 0 0,0 0 0 0 0,0 0 0 0 0,0-1 0 0 0,0 1 0 0 0,0-1-1 0 0,0 1 1 0 0,-1-1 0 0 0,1 0 0 0 0,0 0 0 0 0,0 0-1 0 0,0 0 1 0 0,-1 0 0 0 0,1 0 0 0 0,0 0 0 0 0,0-1 0 0 0,0 1-1 0 0,-1-1 1 0 0,-1-1 0 0 0,2 1-126 0 0,1 0 0 0 0,-1-1 0 0 0,1 1-1 0 0,-1-1 1 0 0,1 0 0 0 0,0 1 0 0 0,-1-1 0 0 0,1 0 0 0 0,0 0 0 0 0,0 0-1 0 0,1 1 1 0 0,-1-1 0 0 0,0 0 0 0 0,0 0 0 0 0,1-1 0 0 0,-1 1 0 0 0,1 0-1 0 0,0 0 1 0 0,0 0 0 0 0,0 0 0 0 0,0-3 0 0 0,3-13-1418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51.293"/>
    </inkml:context>
    <inkml:brush xml:id="br0">
      <inkml:brushProperty name="width" value="0.05" units="cm"/>
      <inkml:brushProperty name="height" value="0.05" units="cm"/>
      <inkml:brushProperty name="color" value="#FFFFFF"/>
    </inkml:brush>
  </inkml:definitions>
  <inkml:trace contextRef="#ctx0" brushRef="#br0">234 119 920 0 0,'-10'-21'424'0'0,"-13"-10"7520"0"0,20 25-7417 0 0,-1 1 0 0 0,1 0-1 0 0,-1 0 1 0 0,0 1 0 0 0,0-1 0 0 0,0 1 0 0 0,0-1 0 0 0,-1 2-1 0 0,0-1 1 0 0,0 0 0 0 0,0 1 0 0 0,0 0 0 0 0,-7-3-1 0 0,9 5-376 0 0,1 0-1 0 0,-1 0 0 0 0,1 1 0 0 0,-1 0 1 0 0,1-1-1 0 0,-1 1 0 0 0,0 0 0 0 0,1 0 1 0 0,-1 0-1 0 0,1 0 0 0 0,-1 1 0 0 0,1-1 0 0 0,-1 1 1 0 0,1-1-1 0 0,-1 1 0 0 0,1 0 0 0 0,-1 0 1 0 0,1 0-1 0 0,0 1 0 0 0,-1-1 0 0 0,1 0 0 0 0,0 1 1 0 0,0-1-1 0 0,0 1 0 0 0,-2 2 0 0 0,2-1-97 0 0,0-1-1 0 0,-1 1 1 0 0,1 0-1 0 0,0 1 1 0 0,1-1-1 0 0,-1 0 1 0 0,0 0-1 0 0,1 1 1 0 0,0-1-1 0 0,0 1 0 0 0,0 0 1 0 0,0-1-1 0 0,1 1 1 0 0,-1-1-1 0 0,1 1 1 0 0,0 0-1 0 0,0 0 1 0 0,0-1-1 0 0,1 7 1 0 0,6 6-90 0 0,0-1 1 0 0,1 1-1 0 0,0-1 1 0 0,2-1 0 0 0,14 19-1 0 0,63 63-1078 0 0,-65-72 747 0 0,-18-20 328 0 0,0 1-1 0 0,0 0 0 0 0,0 0 1 0 0,-1 0-1 0 0,0 0 1 0 0,0 1-1 0 0,0-1 0 0 0,-1 1 1 0 0,0 0-1 0 0,0 0 0 0 0,0 0 1 0 0,-1 0-1 0 0,1 0 0 0 0,-2 0 1 0 0,1 0-1 0 0,-1 10 0 0 0,0-12 21 0 0,-1 0-1 0 0,1-1 1 0 0,-1 1-1 0 0,0 0 1 0 0,0 0 0 0 0,0 0-1 0 0,-1-1 1 0 0,1 1-1 0 0,-1-1 1 0 0,0 1-1 0 0,0-1 1 0 0,0 0-1 0 0,-1 1 1 0 0,1-1-1 0 0,-1 0 1 0 0,1-1-1 0 0,-1 1 1 0 0,0 0-1 0 0,0-1 1 0 0,-1 1-1 0 0,1-1 1 0 0,0 0-1 0 0,-1 0 1 0 0,1-1-1 0 0,-1 1 1 0 0,-6 1-1 0 0,5-1-21 0 0,-1-1 0 0 0,0 0 0 0 0,0 0 0 0 0,0-1 0 0 0,0 0 0 0 0,-1 0-1 0 0,1 0 1 0 0,0-1 0 0 0,0 1 0 0 0,0-2 0 0 0,0 1 0 0 0,1-1 0 0 0,-1 1-1 0 0,0-2 1 0 0,1 1 0 0 0,-1-1 0 0 0,1 1 0 0 0,-9-8 0 0 0,8 6-19 0 0,0 0 0 0 0,0 0 0 0 0,1-1 0 0 0,0 0 0 0 0,0 0 0 0 0,0-1 0 0 0,1 1 0 0 0,-1-1 0 0 0,1 0 0 0 0,1 0 0 0 0,-1-1 0 0 0,1 1 0 0 0,0-1 0 0 0,1 0 0 0 0,-1 1 0 0 0,0-8 0 0 0,0-7-408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51.636"/>
    </inkml:context>
    <inkml:brush xml:id="br0">
      <inkml:brushProperty name="width" value="0.05" units="cm"/>
      <inkml:brushProperty name="height" value="0.05" units="cm"/>
      <inkml:brushProperty name="color" value="#FFFFFF"/>
    </inkml:brush>
  </inkml:definitions>
  <inkml:trace contextRef="#ctx0" brushRef="#br0">46 0 15664 0 0,'0'0'356'0'0,"0"0"49"0"0,0 0 21 0 0,0 0-42 0 0,0 2-250 0 0,1 17 101 0 0,-1-3 380 0 0,0 0 0 0 0,-4 24 0 0 0,-6 53 967 0 0,-9 103-1150 0 0,12-131-449 0 0,2 80 0 0 0,6-122-179 0 0,-1 12-351 0 0,-1-34 499 0 0,1-1 0 0 0,0 0 0 0 0,0 1 0 0 0,-1-1 0 0 0,1 1 0 0 0,0-1 0 0 0,0 0 0 0 0,0 1 0 0 0,0-1 0 0 0,0 1 0 0 0,0-1 0 0 0,0 1 0 0 0,0-1 0 0 0,0 0-1 0 0,0 1 1 0 0,0-1 0 0 0,0 1 0 0 0,0-1 0 0 0,0 1 0 0 0,0-1 0 0 0,0 0 0 0 0,0 1 0 0 0,0-1 0 0 0,1 1 0 0 0,-1-1 0 0 0,0 0 0 0 0,0 1 0 0 0,0-1 0 0 0,1 1 0 0 0,-1-1 0 0 0,0 0 0 0 0,1 1 0 0 0,-1-1 0 0 0,0 0 0 0 0,1 0 0 0 0,-1 1 0 0 0,0-1 0 0 0,1 0 0 0 0,-1 0 0 0 0,0 0-1 0 0,1 1 1 0 0,-1-1 0 0 0,1 0 0 0 0,-1 0 0 0 0,1 0 0 0 0,-1 0 0 0 0,0 0 0 0 0,1 0 0 0 0,-1 0 0 0 0,1 0 0 0 0,-1 0 0 0 0,1 0 0 0 0,-1 0 0 0 0,0 0 0 0 0,1 0 0 0 0,-1 0 0 0 0,1 0 0 0 0,-1 0 0 0 0,1 0 0 0 0,-1-1 0 0 0,0 1 0 0 0,1 0 0 0 0,0-1 0 0 0,1 0-294 0 0,1 0 1 0 0,-1-1-1 0 0,1 1 1 0 0,-1-1-1 0 0,0 0 1 0 0,0 0-1 0 0,1 1 1 0 0,2-6-1 0 0,64-106-6359 0 0,-12 17 4682 0 0,-41 71 3768 0 0,36-40 0 0 0,-40 51-724 0 0,-6 7-428 0 0,-1 0 1 0 0,1 0-1 0 0,0 1 0 0 0,8-6 0 0 0,-13 11-509 0 0,0 0 0 0 0,0 0 0 0 0,0 1 0 0 0,0-1 0 0 0,1 0 0 0 0,-1 1 0 0 0,0-1 0 0 0,0 1-1 0 0,0-1 1 0 0,1 1 0 0 0,-1-1 0 0 0,0 1 0 0 0,1 0 0 0 0,-1 0 0 0 0,0 0 0 0 0,1 0 0 0 0,-1 0 0 0 0,0 0 0 0 0,1 0 0 0 0,-1 0 0 0 0,0 0 0 0 0,1 1 0 0 0,-1-1-1 0 0,0 0 1 0 0,0 1 0 0 0,1-1 0 0 0,-1 1 0 0 0,0-1 0 0 0,0 1 0 0 0,0 0 0 0 0,0 0 0 0 0,2 1 0 0 0,-1 1 34 0 0,0-1 0 0 0,0 1 0 0 0,0 0 0 0 0,0 0 0 0 0,0 0 0 0 0,-1 0 0 0 0,1 1 0 0 0,-1-1 0 0 0,0 0 0 0 0,0 0 0 0 0,-1 1 0 0 0,2 3 1 0 0,2 44 796 0 0,-3-48-847 0 0,0 122 598 0 0,3 34-724 0 0,-2-145-755 0 0,0 0-1 0 0,1 0 1 0 0,0-1-1 0 0,6 15 1 0 0,-8-25-663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51.995"/>
    </inkml:context>
    <inkml:brush xml:id="br0">
      <inkml:brushProperty name="width" value="0.05" units="cm"/>
      <inkml:brushProperty name="height" value="0.05" units="cm"/>
      <inkml:brushProperty name="color" value="#FFFFFF"/>
    </inkml:brush>
  </inkml:definitions>
  <inkml:trace contextRef="#ctx0" brushRef="#br0">1 275 2304 0 0,'12'24'940'0'0,"-12"-23"-639"0"0,1 0 1 0 0,-1 0-1 0 0,0 0 0 0 0,1 0 0 0 0,-1 0 1 0 0,1 0-1 0 0,-1 0 0 0 0,1 0 0 0 0,0 0 0 0 0,-1 0 1 0 0,1-1-1 0 0,0 1 0 0 0,0 0 0 0 0,-1-1 0 0 0,1 1 1 0 0,0 0-1 0 0,0-1 0 0 0,0 1 0 0 0,0-1 0 0 0,0 1 1 0 0,0-1-1 0 0,0 0 0 0 0,0 1 0 0 0,0-1 0 0 0,1 0 1 0 0,3 2 222 0 0,0-1 0 0 0,0 0 0 0 0,0 0 1 0 0,1-1-1 0 0,-1 1 0 0 0,0-1 1 0 0,0 0-1 0 0,0-1 0 0 0,0 1 0 0 0,9-3 1 0 0,51-18 218 0 0,-50 15-315 0 0,-4 2-272 0 0,0-2 0 0 0,19-13 0 0 0,-7 5-55 0 0,-13 8-41 0 0,-1 0 0 0 0,1-1-1 0 0,-1 0 1 0 0,-1-1-1 0 0,1 0 1 0 0,12-17-1 0 0,-17 21-36 0 0,-1-1 1 0 0,0 1-1 0 0,0-1 0 0 0,-1 0 0 0 0,1 0 1 0 0,-1 0-1 0 0,0 0 0 0 0,0 0 0 0 0,-1 0 1 0 0,1-1-1 0 0,-1 1 0 0 0,0 0 0 0 0,-1-1 1 0 0,1 1-1 0 0,-1-1 0 0 0,-1-6 0 0 0,0 7 22 0 0,0 0 0 0 0,0 1-1 0 0,-1-1 1 0 0,1 1-1 0 0,-1 0 1 0 0,0-1-1 0 0,-1 1 1 0 0,1 0 0 0 0,-1 0-1 0 0,0 1 1 0 0,1-1-1 0 0,-2 0 1 0 0,1 1-1 0 0,0 0 1 0 0,-1 0 0 0 0,0 0-1 0 0,1 0 1 0 0,-1 0-1 0 0,-9-3 1 0 0,10 4-19 0 0,0 1 0 0 0,-1-1 1 0 0,1 1-1 0 0,-1 0 0 0 0,1 0 1 0 0,-1 1-1 0 0,1-1 0 0 0,-1 1 1 0 0,1 0-1 0 0,-1-1 0 0 0,0 2 0 0 0,1-1 1 0 0,-1 0-1 0 0,0 1 0 0 0,1 0 1 0 0,-1 0-1 0 0,1 0 0 0 0,0 0 0 0 0,-1 0 1 0 0,1 1-1 0 0,0-1 0 0 0,-1 1 1 0 0,1 0-1 0 0,0 0 0 0 0,0 0 0 0 0,-3 4 1 0 0,-9 9 74 0 0,1 1 0 0 0,0 0 0 0 0,2 1 0 0 0,0 1 0 0 0,-10 19 0 0 0,3-1-116 0 0,-21 63 0 0 0,31-69 44 0 0,2 1-1 0 0,1 0 1 0 0,2 0 0 0 0,-1 50 0 0 0,-1 3-213 0 0,5-75 195 0 0,0 0 1 0 0,1 0 0 0 0,0 0-1 0 0,0 0 1 0 0,1 0-1 0 0,2 11 1 0 0,-2-17-127 0 0,0 0-1 0 0,0 0 1 0 0,0 0 0 0 0,1 0 0 0 0,-1 0-1 0 0,1-1 1 0 0,-1 1 0 0 0,1 0-1 0 0,0-1 1 0 0,0 1 0 0 0,0-1-1 0 0,1 0 1 0 0,-1 1 0 0 0,1-1 0 0 0,-1 0-1 0 0,1 0 1 0 0,-1-1 0 0 0,1 1-1 0 0,0-1 1 0 0,3 2 0 0 0,11 3-1143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6:52.353"/>
    </inkml:context>
    <inkml:brush xml:id="br0">
      <inkml:brushProperty name="width" value="0.05" units="cm"/>
      <inkml:brushProperty name="height" value="0.05" units="cm"/>
      <inkml:brushProperty name="color" value="#FFFFFF"/>
    </inkml:brush>
  </inkml:definitions>
  <inkml:trace contextRef="#ctx0" brushRef="#br0">502 649 8288 0 0,'-8'-4'862'0'0,"-4"-5"307"0"0,0-1 1 0 0,1 0-1 0 0,0-1 0 0 0,-15-19 0 0 0,-14-13 529 0 0,22 26-733 0 0,0 1 1 0 0,-35-23-1 0 0,44 34-759 0 0,-1-1 1 0 0,1 1 0 0 0,-1 0 0 0 0,0 1-1 0 0,-1 1 1 0 0,1-1 0 0 0,-1 1-1 0 0,-13-1 1 0 0,21 4-115 0 0,-1 0 1 0 0,0 0-1 0 0,0 1 1 0 0,0 0-1 0 0,0 0 1 0 0,0 0-1 0 0,0 0 0 0 0,0 0 1 0 0,1 1-1 0 0,-1 0 1 0 0,1-1-1 0 0,-1 1 1 0 0,1 1-1 0 0,-1-1 0 0 0,1 0 1 0 0,0 1-1 0 0,0 0 1 0 0,1-1-1 0 0,-4 5 0 0 0,-2 3-47 0 0,0 0-1 0 0,1 0 0 0 0,0 0 0 0 0,-10 22 0 0 0,4-2-101 0 0,1 1 1 0 0,1 0-1 0 0,2 0 0 0 0,2 1 0 0 0,0 1 0 0 0,3-1 0 0 0,0 1 0 0 0,2 61 0 0 0,3-78-143 0 0,1 0 0 0 0,0 1 0 0 0,1-1-1 0 0,5 16 1 0 0,-7-28 120 0 0,0 0 0 0 0,0-1 0 0 0,1 1 0 0 0,-1-1 0 0 0,1 0 0 0 0,0 1 0 0 0,0-1 0 0 0,0 0 1 0 0,0 0-1 0 0,0 0 0 0 0,1 0 0 0 0,-1 0 0 0 0,1-1 0 0 0,0 1 0 0 0,0-1 0 0 0,0 0 0 0 0,0 0 0 0 0,0 0 0 0 0,1 0 0 0 0,-1 0 0 0 0,1-1 0 0 0,-1 1 0 0 0,6 0 0 0 0,-5-2 37 0 0,0 0-1 0 0,0 0 0 0 0,0 0 0 0 0,0-1 0 0 0,0 1 1 0 0,-1-1-1 0 0,1 0 0 0 0,0 0 0 0 0,0-1 1 0 0,0 1-1 0 0,-1-1 0 0 0,1 1 0 0 0,-1-1 0 0 0,1-1 1 0 0,5-4-1 0 0,4-3 32 0 0,0-1 0 0 0,15-18 0 0 0,-3 0-10 0 0,-2-1 0 0 0,-2-1 0 0 0,0-1 0 0 0,-2-1 0 0 0,-2 0 0 0 0,-1-1-1 0 0,15-48 1 0 0,60-259-162 0 0,-86 317 215 0 0,7-30 76 0 0,29-157 1884 0 0,-40 185-714 0 0,-3 21 68 0 0,-5 16-679 0 0,-7 26-402 0 0,2 0 1 0 0,2 1-1 0 0,-11 74 0 0 0,15-72-185 0 0,-9 53 205 0 0,-4 176-1 0 0,19-251-868 0 0,1-1 1 0 0,4 20 0 0 0,2-9-6187 0 0,1-12-807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3.362"/>
    </inkml:context>
    <inkml:brush xml:id="br0">
      <inkml:brushProperty name="width" value="0.05" units="cm"/>
      <inkml:brushProperty name="height" value="0.05" units="cm"/>
      <inkml:brushProperty name="color" value="#FFFFFF"/>
    </inkml:brush>
  </inkml:definitions>
  <inkml:trace contextRef="#ctx0" brushRef="#br0">12 1 2304 0 0,'0'0'377'0'0,"0"0"745"0"0,-9 9 3027 0 0,6-2 6074 0 0,8-3-9974 0 0,-1 1 0 0 0,1 0 0 0 0,-1 0 0 0 0,5 10 0 0 0,12 14-246 0 0,-12-18-3 0 0,0 0 0 0 0,-1 1 0 0 0,0 0 0 0 0,-1 1 0 0 0,10 21 0 0 0,-7-15 93 0 0,18 27-1 0 0,-17-30 84 0 0,-1 0-1 0 0,15 34 1 0 0,-17-35-119 0 0,0 1-1 0 0,1-1 1 0 0,1 0-1 0 0,14 17 1 0 0,16 23-28 0 0,25 32-29 0 0,-61-83 24 0 0,4 9-100 0 0,1 0 0 0 0,11 11 0 0 0,-18-22-3 0 0,0 1 0 0 0,0-1 0 0 0,1 0-1 0 0,-1 0 1 0 0,1 0 0 0 0,-1 0 0 0 0,1 0 0 0 0,0-1-1 0 0,0 1 1 0 0,-1-1 0 0 0,1 0 0 0 0,0 0 0 0 0,0 0-1 0 0,0 0 1 0 0,1 0 0 0 0,3 0 0 0 0,1-5-1416 0 0,-3-9-403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3.696"/>
    </inkml:context>
    <inkml:brush xml:id="br0">
      <inkml:brushProperty name="width" value="0.05" units="cm"/>
      <inkml:brushProperty name="height" value="0.05" units="cm"/>
      <inkml:brushProperty name="color" value="#FFFFFF"/>
    </inkml:brush>
  </inkml:definitions>
  <inkml:trace contextRef="#ctx0" brushRef="#br0">268 1 3680 0 0,'1'1'13'0'0,"0"0"1"0"0,0 0-1 0 0,0 1 1 0 0,-1-1-1 0 0,1 0 1 0 0,0 1 0 0 0,-1-1-1 0 0,1 1 1 0 0,-1-1-1 0 0,0 1 1 0 0,1-1-1 0 0,-1 1 1 0 0,0-1-1 0 0,0 1 1 0 0,0-1-1 0 0,0 1 1 0 0,0-1-1 0 0,0 1 1 0 0,-1-1-1 0 0,1 1 1 0 0,0-1-1 0 0,-1 1 1 0 0,1-1-1 0 0,-1 1 1 0 0,0-1-1 0 0,1 0 1 0 0,-1 1-1 0 0,-1 1 1 0 0,-2 19 1538 0 0,4-19-1244 0 0,0-1 1 0 0,0 0-1 0 0,-1 0 0 0 0,1 0 0 0 0,0 1 0 0 0,-1-1 0 0 0,0 0 0 0 0,-1 3 0 0 0,-38 74 7583 0 0,17-42-5861 0 0,5-10-437 0 0,8-13-1252 0 0,1-1 0 0 0,-2 0 0 0 0,-14 14 0 0 0,0 0-137 0 0,9-9-158 0 0,1 0 1 0 0,1 1-1 0 0,1 1 0 0 0,-11 22 0 0 0,7 3-589 0 0,22-40-446 0 0,-3-4-3520 0 0,-2-1-1408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4.203"/>
    </inkml:context>
    <inkml:brush xml:id="br0">
      <inkml:brushProperty name="width" value="0.05" units="cm"/>
      <inkml:brushProperty name="height" value="0.05" units="cm"/>
      <inkml:brushProperty name="color" value="#FFFFFF"/>
    </inkml:brush>
  </inkml:definitions>
  <inkml:trace contextRef="#ctx0" brushRef="#br0">319 132 5528 0 0,'0'-10'6'0'0,"-2"-19"1854"0"0,2 28-1507 0 0,-1-1-1 0 0,1 1 1 0 0,-1 0 0 0 0,1 0-1 0 0,-1 0 1 0 0,1-1-1 0 0,-1 1 1 0 0,0 0-1 0 0,0 0 1 0 0,0 0-1 0 0,-1-1 1 0 0,-11-10 2640 0 0,6 5-2248 0 0,0 1 0 0 0,-1 0 0 0 0,1 0 0 0 0,-16-8 0 0 0,13 9-64 0 0,-1 0 0 0 0,0 1 0 0 0,-20-6 0 0 0,26 9-629 0 0,1 0 1 0 0,0 1-1 0 0,-1-1 0 0 0,1 1 1 0 0,-1 0-1 0 0,1 0 0 0 0,0 1 0 0 0,-1 0 1 0 0,1-1-1 0 0,0 1 0 0 0,-1 0 1 0 0,1 1-1 0 0,-5 2 0 0 0,2-1 67 0 0,1 0-1 0 0,0 0 1 0 0,0 1 0 0 0,0 0-1 0 0,0 1 1 0 0,1-1-1 0 0,-1 1 1 0 0,1 0-1 0 0,0 0 1 0 0,1 1-1 0 0,-9 11 1 0 0,7-6-96 0 0,0 1 1 0 0,1 0-1 0 0,1-1 0 0 0,0 2 1 0 0,0-1-1 0 0,1 0 0 0 0,1 1 1 0 0,0-1-1 0 0,0 1 0 0 0,1 0 1 0 0,2 18-1 0 0,0-7-27 0 0,2 0 0 0 0,1 0 1 0 0,0 0-1 0 0,2 0 0 0 0,9 24 0 0 0,-12-39-18 0 0,0-1-1 0 0,0 1 1 0 0,1-1-1 0 0,0 0 1 0 0,1 0-1 0 0,0-1 1 0 0,0 1-1 0 0,0-1 1 0 0,1 0 0 0 0,0-1-1 0 0,1 1 1 0 0,-1-1-1 0 0,1-1 1 0 0,0 1-1 0 0,1-1 1 0 0,-1 0-1 0 0,1-1 1 0 0,0 1-1 0 0,0-2 1 0 0,14 6-1 0 0,-13-7-53 0 0,0 1-1 0 0,0-1 1 0 0,0 0-1 0 0,1-1 1 0 0,-1 0-1 0 0,0 0 1 0 0,1-1-1 0 0,-1 0 1 0 0,1-1-1 0 0,13-3 1 0 0,-15 3-492 0 0,-1-2 0 0 0,1 1 0 0 0,-1-1 0 0 0,11-6 0 0 0,3-3-1119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4.554"/>
    </inkml:context>
    <inkml:brush xml:id="br0">
      <inkml:brushProperty name="width" value="0.05" units="cm"/>
      <inkml:brushProperty name="height" value="0.05" units="cm"/>
      <inkml:brushProperty name="color" value="#FFFFFF"/>
    </inkml:brush>
  </inkml:definitions>
  <inkml:trace contextRef="#ctx0" brushRef="#br0">32 1 4608 0 0,'-9'6'353'0'0,"7"-5"203"0"0,2-1 1715 0 0,0 0 774 0 0,0 0 156 0 0,0 0-282 0 0,-7 19 661 0 0,0 30-2586 0 0,2 1 0 0 0,3 79 1 0 0,19 100-1000 0 0,-16-222-62 0 0,18 119-3 0 0,-16-110-667 0 0,2-1 0 0 0,0 0-1 0 0,10 19 1 0 0,-10-23-601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4.901"/>
    </inkml:context>
    <inkml:brush xml:id="br0">
      <inkml:brushProperty name="width" value="0.05" units="cm"/>
      <inkml:brushProperty name="height" value="0.05" units="cm"/>
      <inkml:brushProperty name="color" value="#FFFFFF"/>
    </inkml:brush>
  </inkml:definitions>
  <inkml:trace contextRef="#ctx0" brushRef="#br0">133 0 13824 0 0,'0'0'314'0'0,"-2"3"46"0"0,-2 1-25 0 0,-1-1 0 0 0,0 1-1 0 0,0-1 1 0 0,0 0 0 0 0,0-1 0 0 0,-1 1-1 0 0,1-1 1 0 0,-1 0 0 0 0,0 0 0 0 0,1 0-1 0 0,-1-1 1 0 0,0 0 0 0 0,0 0 0 0 0,0-1-1 0 0,-12 0 1 0 0,17 0-260 0 0,0 0 1 0 0,0 0-1 0 0,-1 0 1 0 0,1 0-1 0 0,0 0 0 0 0,-1 0 1 0 0,1 0-1 0 0,0 0 1 0 0,-1 1-1 0 0,1-1 0 0 0,0 0 1 0 0,0 1-1 0 0,-1-1 0 0 0,1 1 1 0 0,0 0-1 0 0,0-1 1 0 0,0 1-1 0 0,-1 1 0 0 0,1 0-63 0 0,0 0-1 0 0,0 1 1 0 0,0-1-1 0 0,0 1 1 0 0,0-1-1 0 0,1 0 1 0 0,-1 1-1 0 0,1 0 1 0 0,0-1-1 0 0,-1 1 0 0 0,1-1 1 0 0,1 5-1 0 0,-1 0-52 0 0,0 0 0 0 0,0-1-1 0 0,1 1 1 0 0,0 0 0 0 0,4 12-1 0 0,-3-11 36 0 0,-2-7-231 0 0,0 0 0 0 0,0 0 0 0 0,1 0 0 0 0,-1 0 0 0 0,0 0 0 0 0,1 0 0 0 0,-1 1 0 0 0,1-1 0 0 0,0 0 0 0 0,-1 0 0 0 0,1 0 0 0 0,0 0 0 0 0,-1-1 0 0 0,1 1 0 0 0,0 0 0 0 0,0 0 0 0 0,0 0 0 0 0,0-1 0 0 0,0 1 0 0 0,1 1 0 0 0,6 1-5799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5.287"/>
    </inkml:context>
    <inkml:brush xml:id="br0">
      <inkml:brushProperty name="width" value="0.05" units="cm"/>
      <inkml:brushProperty name="height" value="0.05" units="cm"/>
      <inkml:brushProperty name="color" value="#FFFFFF"/>
    </inkml:brush>
  </inkml:definitions>
  <inkml:trace contextRef="#ctx0" brushRef="#br0">135 257 5528 0 0,'-61'-129'2650'0'0,"30"73"-578"0"0,6 5 1142 0 0,22 41-2438 0 0,-1 0 472 0 0,3 9-534 0 0,1 1 19 0 0,0 0 3 0 0,0 0-26 0 0,0 0-112 0 0,-4 19 1024 0 0,2-8-1440 0 0,0 0 1 0 0,1 0-1 0 0,0 1 1 0 0,1-1 0 0 0,1 0-1 0 0,-1 1 1 0 0,2-1-1 0 0,2 13 1 0 0,3 30 12 0 0,21 184 157 0 0,-3-51-309 0 0,0 15-36 0 0,2-69-3213 0 0,-23-115 1298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8.537"/>
    </inkml:context>
    <inkml:brush xml:id="br0">
      <inkml:brushProperty name="width" value="0.05" units="cm"/>
      <inkml:brushProperty name="height" value="0.05" units="cm"/>
      <inkml:brushProperty name="color" value="#FFFFFF"/>
    </inkml:brush>
  </inkml:definitions>
  <inkml:trace contextRef="#ctx0" brushRef="#br0">21 64 1376 0 0,'0'0'501'0'0,"0"0"1570"0"0,0 0 691 0 0,0 0 140 0 0,0 0-260 0 0,0 0-1210 0 0,0 0-530 0 0,0 0-109 0 0,0 0-40 0 0,0 0-76 0 0,0 0-34 0 0,0 0-10 0 0,-1 11 433 0 0,-6 22-547 0 0,2 0-1 0 0,-2 47 1 0 0,6-67-384 0 0,2 0-1 0 0,-1 0 1 0 0,2 1 0 0 0,0-1-1 0 0,0 0 1 0 0,1 0-1 0 0,1-1 1 0 0,0 1 0 0 0,7 13-1 0 0,-7-17-132 0 0,-4-8-3 0 0,1 1 0 0 0,-1-1 1 0 0,0 0-1 0 0,1 0 0 0 0,-1 0 1 0 0,1 1-1 0 0,0-1 0 0 0,-1 0 0 0 0,1 0 1 0 0,0 0-1 0 0,-1 0 0 0 0,1 0 1 0 0,0 0-1 0 0,0 0 0 0 0,0-1 1 0 0,0 1-1 0 0,0 0 0 0 0,0 0 1 0 0,0-1-1 0 0,0 1 0 0 0,0 0 0 0 0,0-1 1 0 0,1 1-1 0 0,-1-1 0 0 0,0 0 1 0 0,2 1-1 0 0,2-1-41 0 0,0 0-1 0 0,0 0 1 0 0,0 0 0 0 0,0-1 0 0 0,0 0-1 0 0,0 0 1 0 0,0 0 0 0 0,0-1 0 0 0,0 0-1 0 0,-1 1 1 0 0,1-2 0 0 0,-1 1-1 0 0,1 0 1 0 0,-1-1 0 0 0,0 0 0 0 0,0 0-1 0 0,0 0 1 0 0,0-1 0 0 0,0 1-1 0 0,-1-1 1 0 0,0 0 0 0 0,0 0 0 0 0,5-8-1 0 0,15-20-146 0 0,-10 13-20 0 0,15-26-1 0 0,59-144-45 0 0,-66 138 401 0 0,-20 49-93 0 0,11 31 211 0 0,-7-2-366 0 0,-1-1 0 0 0,-1 1 0 0 0,-1 0 0 0 0,-1 0 0 0 0,-2 0-1 0 0,0 0 1 0 0,-8 37 0 0 0,9-63-379 0 0,-1 4 1251 0 0,4-5-7468 0 0,10-9 4605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5.695"/>
    </inkml:context>
    <inkml:brush xml:id="br0">
      <inkml:brushProperty name="width" value="0.05" units="cm"/>
      <inkml:brushProperty name="height" value="0.05" units="cm"/>
      <inkml:brushProperty name="color" value="#FFFFFF"/>
    </inkml:brush>
  </inkml:definitions>
  <inkml:trace contextRef="#ctx0" brushRef="#br0">389 0 1376 0 0,'-12'15'136'0'0,"8"-12"110"0"0,1 0 0 0 0,-1 0 0 0 0,1 0 1 0 0,-1-1-1 0 0,-6 4 0 0 0,-13 10 6729 0 0,6-5-2705 0 0,15-10-4037 0 0,0 0 0 0 0,0 0 0 0 0,0 0 0 0 0,1 0 0 0 0,-1 0 0 0 0,1 0 0 0 0,-1 1 0 0 0,1-1 0 0 0,-1 1 0 0 0,-1 2 0 0 0,-5 6 647 0 0,1-1 0 0 0,-1-1 0 0 0,-10 9 1 0 0,-13 14 528 0 0,-85 116 351 0 0,84-95-1760 0 0,26-40 0 0 0,0-1 0 0 0,-1-1 0 0 0,-15 19 0 0 0,18-25 1 0 0,0 1 0 0 0,1-1 0 0 0,0 1 0 0 0,-5 8-1 0 0,3-4 7 0 0,28-8 46 0 0,17-3-53 0 0,-31 0 0 0 0,0 2 0 0 0,0-1 0 0 0,0 1 0 0 0,0 0 0 0 0,0 1 0 0 0,0 0 0 0 0,0 1 0 0 0,11 3 0 0 0,-11-1 9 0 0,1 0 0 0 0,-1 1 0 0 0,1 0 0 0 0,-1 1-1 0 0,-1 0 1 0 0,11 9 0 0 0,43 47 116 0 0,-47-45-97 0 0,0 0-1 0 0,2-2 0 0 0,25 20 0 0 0,-20-18-344 0 0,21 13-1143 0 0,-41-29 1352 0 0,1 1 0 0 0,-1-1 1 0 0,1 0-1 0 0,0 0 0 0 0,-1 0 1 0 0,1 0-1 0 0,0 0 0 0 0,0-1 0 0 0,0 1 1 0 0,0-1-1 0 0,0 0 0 0 0,0 0 1 0 0,4 0-1 0 0,-1-2-2387 0 0,1-1-4244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6.334"/>
    </inkml:context>
    <inkml:brush xml:id="br0">
      <inkml:brushProperty name="width" value="0.05" units="cm"/>
      <inkml:brushProperty name="height" value="0.05" units="cm"/>
      <inkml:brushProperty name="color" value="#FFFFFF"/>
    </inkml:brush>
  </inkml:definitions>
  <inkml:trace contextRef="#ctx0" brushRef="#br0">507 108 2760 0 0,'-2'-3'39'0'0,"-1"-9"169"0"0,-6 1 487 0 0,-11-6 7567 0 0,13 13-6877 0 0,0 0 0 0 0,0 1 0 0 0,-1 0 0 0 0,-12-4 0 0 0,-1 2-37 0 0,-36-4 0 0 0,41 7-663 0 0,-41-11 368 0 0,45 9-906 0 0,1 1-1 0 0,0 1 0 0 0,-1 0 1 0 0,-18-1-1 0 0,22 2-190 0 0,-1 2-1 0 0,1-1 1 0 0,0 1 0 0 0,-11 3-1 0 0,16-3 99 0 0,-1 0 1 0 0,1 0-1 0 0,0 1 0 0 0,0-1 0 0 0,0 1 0 0 0,0 0 0 0 0,0 0 0 0 0,0 0 0 0 0,0 0 0 0 0,1 1 0 0 0,-1-1 0 0 0,-2 5 1 0 0,-7 7 18 0 0,2 0 0 0 0,-1 1 1 0 0,2 0-1 0 0,0 1 0 0 0,1 0 1 0 0,1 0-1 0 0,0 1 0 0 0,1 0 1 0 0,1 0-1 0 0,1 1 0 0 0,-4 31 1 0 0,4-14-281 0 0,1 1 1 0 0,3-1-1 0 0,0 0 1 0 0,3 0 0 0 0,1 0-1 0 0,1 0 1 0 0,2 0 0 0 0,14 42-1 0 0,-17-66 161 0 0,0 1 0 0 0,1-1 0 0 0,1 0 0 0 0,0 0 1 0 0,1-1-1 0 0,0 0 0 0 0,0 0 0 0 0,1 0 0 0 0,0-1 0 0 0,1 0 0 0 0,0-1 0 0 0,20 15 0 0 0,-22-20-46 0 0,0 0 0 0 0,0 0 0 0 0,0 0 0 0 0,0-1 0 0 0,1 0 0 0 0,-1-1 0 0 0,1 0 0 0 0,-1 0 0 0 0,11 0 0 0 0,-7-1-919 0 0,0-1 0 0 0,0 0 0 0 0,13-2 0 0 0,0-4-5683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6.925"/>
    </inkml:context>
    <inkml:brush xml:id="br0">
      <inkml:brushProperty name="width" value="0.05" units="cm"/>
      <inkml:brushProperty name="height" value="0.05" units="cm"/>
      <inkml:brushProperty name="color" value="#FFFFFF"/>
    </inkml:brush>
  </inkml:definitions>
  <inkml:trace contextRef="#ctx0" brushRef="#br0">387 503 7368 0 0,'5'-32'1077'0'0,"-4"28"-627"0"0,0 1 1 0 0,-1 0-1 0 0,1-1 1 0 0,-1 1-1 0 0,1-1 1 0 0,-1 1-1 0 0,0-1 1 0 0,0 0-1 0 0,-1 1 1 0 0,1-1-1 0 0,-1 1 1 0 0,0 0-1 0 0,-2-6 1 0 0,-3-4 163 0 0,0 1 1 0 0,-1 0 0 0 0,-1 0 0 0 0,0 1-1 0 0,-1 0 1 0 0,0 0 0 0 0,0 1 0 0 0,-1 0-1 0 0,-1 1 1 0 0,-22-16 0 0 0,27 21-526 0 0,0 1 0 0 0,0-1-1 0 0,-1 1 1 0 0,1 1 0 0 0,-1-1 0 0 0,0 1-1 0 0,1 1 1 0 0,-1-1 0 0 0,0 1 0 0 0,0 0-1 0 0,0 1 1 0 0,0-1 0 0 0,-1 1 0 0 0,1 1 0 0 0,0 0-1 0 0,0 0 1 0 0,0 0 0 0 0,1 0 0 0 0,-1 1-1 0 0,0 1 1 0 0,0-1 0 0 0,1 1 0 0 0,0 0-1 0 0,-1 0 1 0 0,1 1 0 0 0,0 0 0 0 0,1 0 0 0 0,-1 0-1 0 0,1 1 1 0 0,-1 0 0 0 0,2 0 0 0 0,-1 0-1 0 0,0 0 1 0 0,1 1 0 0 0,0 0 0 0 0,0 0-1 0 0,-5 13 1 0 0,2-3-182 0 0,1 0 1 0 0,0 0-1 0 0,2 1 0 0 0,-1 0 0 0 0,2 0 0 0 0,1 1 1 0 0,0-1-1 0 0,1 0 0 0 0,1 1 0 0 0,3 30 0 0 0,0-25-45 0 0,1-1 1 0 0,1 1-1 0 0,1-1 0 0 0,1 1 0 0 0,1-2 0 0 0,1 1 0 0 0,19 32 0 0 0,-26-50 109 0 0,0 0 0 0 0,1 0 0 0 0,-1 0-1 0 0,1-1 1 0 0,0 1 0 0 0,0-1 0 0 0,0 0-1 0 0,0 0 1 0 0,1 0 0 0 0,-1 0 0 0 0,1-1-1 0 0,0 1 1 0 0,0-1 0 0 0,-1 0 0 0 0,2 0-1 0 0,-1 0 1 0 0,0-1 0 0 0,0 1 0 0 0,0-1 0 0 0,1 0-1 0 0,-1 0 1 0 0,1-1 0 0 0,-1 1 0 0 0,0-1-1 0 0,1 0 1 0 0,-1 0 0 0 0,1-1 0 0 0,-1 1-1 0 0,1-1 1 0 0,-1 0 0 0 0,0 0 0 0 0,1 0-1 0 0,-1-1 1 0 0,0 1 0 0 0,0-1 0 0 0,0 0 0 0 0,0-1-1 0 0,0 1 1 0 0,-1-1 0 0 0,1 1 0 0 0,4-5-1 0 0,-1 0 16 0 0,0 0 0 0 0,0 0 0 0 0,-1-1 0 0 0,0 0 0 0 0,0 0 0 0 0,-1 0-1 0 0,0 0 1 0 0,-1-1 0 0 0,1 0 0 0 0,3-14 0 0 0,3-11-80 0 0,8-54 1 0 0,-10 45 99 0 0,-1-11-37 0 0,-1 0-1 0 0,-1-82 1 0 0,-3 29 159 0 0,-1 65-27 0 0,4-94 1726 0 0,-7 123-1224 0 0,-2 14 1050 0 0,-2 22-559 0 0,0 33-508 0 0,-4 168-436 0 0,31 156-1194 0 0,-20-347 807 0 0,2 0-518 0 0,1 0-1 0 0,11 40 1 0 0,2-16-6588 0 0,-10-32 282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7.288"/>
    </inkml:context>
    <inkml:brush xml:id="br0">
      <inkml:brushProperty name="width" value="0.05" units="cm"/>
      <inkml:brushProperty name="height" value="0.05" units="cm"/>
      <inkml:brushProperty name="color" value="#FFFFFF"/>
    </inkml:brush>
  </inkml:definitions>
  <inkml:trace contextRef="#ctx0" brushRef="#br0">37 28 13360 0 0,'-5'6'294'0'0,"0"0"1"0"0,1 1 0 0 0,0-1 0 0 0,0 1 0 0 0,1-1 0 0 0,-3 9-1 0 0,1 9 3708 0 0,5-22-2494 0 0,0-2-647 0 0,0 0-278 0 0,0 0-58 0 0,0 0-148 0 0,0 0-573 0 0,0 0-253 0 0,10-14-1369 0 0,5-9-276 0 0,-2-11 531 0 0,-6-2-4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7.650"/>
    </inkml:context>
    <inkml:brush xml:id="br0">
      <inkml:brushProperty name="width" value="0.05" units="cm"/>
      <inkml:brushProperty name="height" value="0.05" units="cm"/>
      <inkml:brushProperty name="color" value="#FFFFFF"/>
    </inkml:brush>
  </inkml:definitions>
  <inkml:trace contextRef="#ctx0" brushRef="#br0">439 145 3224 0 0,'2'-17'589'0'0,"-1"13"40"0"0,-1 0 0 0 0,1 1 0 0 0,-1-1 0 0 0,0 0 0 0 0,-1 1 0 0 0,1-1 0 0 0,0 0 0 0 0,-1 1 0 0 0,0-1 0 0 0,0 1 0 0 0,0-1 1 0 0,0 1-1 0 0,-1-1 0 0 0,1 1 0 0 0,-1 0 0 0 0,-3-6 0 0 0,1 5-200 0 0,1-1 0 0 0,-1 1 1 0 0,-1 0-1 0 0,1 1 1 0 0,0-1-1 0 0,-1 1 1 0 0,0 0-1 0 0,1 0 1 0 0,-1 0-1 0 0,-6-2 0 0 0,0 1-77 0 0,0 0 0 0 0,0 1 0 0 0,0 0 0 0 0,-1 1 0 0 0,1 0-1 0 0,-1 0 1 0 0,0 2 0 0 0,1-1 0 0 0,-23 3 0 0 0,23 0-255 0 0,1 1 0 0 0,-1 0 0 0 0,1 0 0 0 0,0 1 0 0 0,0 0 1 0 0,1 1-1 0 0,-1 0 0 0 0,1 1 0 0 0,0 0 0 0 0,0 0 0 0 0,1 1 1 0 0,0 0-1 0 0,0 0 0 0 0,0 1 0 0 0,1 0 0 0 0,0 1 0 0 0,1-1 1 0 0,0 1-1 0 0,0 0 0 0 0,-7 18 0 0 0,3-5-129 0 0,1 1 1 0 0,2 0-1 0 0,0 0 0 0 0,1 1 0 0 0,2 0 1 0 0,0 0-1 0 0,1 0 0 0 0,1 29 0 0 0,2-22-53 0 0,2 0 1 0 0,0-1-1 0 0,9 37 0 0 0,-9-57 39 0 0,1 1-1 0 0,0-1 1 0 0,0 0 0 0 0,1 0-1 0 0,0-1 1 0 0,1 1 0 0 0,0-1-1 0 0,1 0 1 0 0,0 0 0 0 0,0-1-1 0 0,1 0 1 0 0,0 0 0 0 0,9 8-1 0 0,-12-13-66 0 0,0 0-1 0 0,0 0 1 0 0,0-1-1 0 0,0 1 1 0 0,0-1-1 0 0,1 0 1 0 0,-1 0-1 0 0,1 0 1 0 0,-1-1-1 0 0,1 1 1 0 0,0-1-1 0 0,8 0 1 0 0,20-3-5747 0 0,-6-5-1104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8.113"/>
    </inkml:context>
    <inkml:brush xml:id="br0">
      <inkml:brushProperty name="width" value="0.05" units="cm"/>
      <inkml:brushProperty name="height" value="0.05" units="cm"/>
      <inkml:brushProperty name="color" value="#FFFFFF"/>
    </inkml:brush>
  </inkml:definitions>
  <inkml:trace contextRef="#ctx0" brushRef="#br0">381 103 7832 0 0,'0'-3'399'0'0,"0"0"-1"0"0,0 0 1 0 0,-1 1 0 0 0,1-1 0 0 0,-1 0 0 0 0,1 0 0 0 0,-1 0 0 0 0,0 0-1 0 0,0 0 1 0 0,-1 1 0 0 0,1-1 0 0 0,0 0 0 0 0,-1 1 0 0 0,0-1-1 0 0,-3-4 1 0 0,0 3 212 0 0,0 0-1 0 0,1 0 1 0 0,-1 1 0 0 0,0 0-1 0 0,-1-1 1 0 0,-10-3-1 0 0,7 3 0 0 0,1 1-1 0 0,-1 1 1 0 0,0 0-1 0 0,-15-2 1 0 0,-14-3 830 0 0,33 6-1351 0 0,0 0-1 0 0,-1 1 1 0 0,1 0-1 0 0,0 0 1 0 0,0 0-1 0 0,0 1 1 0 0,0 0-1 0 0,0 0 1 0 0,0 0-1 0 0,0 1 1 0 0,-5 1-1 0 0,0 1 82 0 0,0 1 0 0 0,0 0 0 0 0,0 0 0 0 0,-11 9 0 0 0,14-9-216 0 0,1 1 0 0 0,1 0 0 0 0,-1 0-1 0 0,1 1 1 0 0,0-1 0 0 0,0 1 0 0 0,1 0-1 0 0,-5 10 1 0 0,-1 6-226 0 0,-12 35 0 0 0,20-49 181 0 0,0 1-1 0 0,0 0 0 0 0,1 0 1 0 0,0 0-1 0 0,1 0 0 0 0,1 15 1 0 0,10 60-397 0 0,-11-84 485 0 0,3 15-52 0 0,0 1 0 0 0,1-1 0 0 0,1 0 0 0 0,1 0 0 0 0,0-1 0 0 0,10 18 0 0 0,-14-28 38 0 0,1-1 0 0 0,0 0 1 0 0,0 0-1 0 0,1 0 0 0 0,-1 0 1 0 0,1-1-1 0 0,-1 1 0 0 0,1-1 1 0 0,0 0-1 0 0,9 5 0 0 0,-10-7 9 0 0,1 1-1 0 0,-1-1 0 0 0,1 0 1 0 0,-1 0-1 0 0,1 0 0 0 0,-1-1 1 0 0,1 1-1 0 0,0-1 0 0 0,0 0 1 0 0,-1 0-1 0 0,1 0 1 0 0,0-1-1 0 0,-1 1 0 0 0,1-1 1 0 0,0 0-1 0 0,5-2 0 0 0,1-1-59 0 0,-1 0 0 0 0,0 0 0 0 0,0-1 0 0 0,0 0 0 0 0,-1-1 0 0 0,0 0 0 0 0,0 0-1 0 0,0-1 1 0 0,-1 0 0 0 0,0 0 0 0 0,0-1 0 0 0,-1 0 0 0 0,8-12 0 0 0,0-4-1249 0 0,-1 0 0 0 0,-1-1 0 0 0,14-46 0 0 0,-17 41-485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08.669"/>
    </inkml:context>
    <inkml:brush xml:id="br0">
      <inkml:brushProperty name="width" value="0.05" units="cm"/>
      <inkml:brushProperty name="height" value="0.05" units="cm"/>
      <inkml:brushProperty name="color" value="#FFFFFF"/>
    </inkml:brush>
  </inkml:definitions>
  <inkml:trace contextRef="#ctx0" brushRef="#br0">61 0 15320 0 0,'-2'36'652'0'0,"-1"-1"1"0"0,-10 38 0 0 0,-1 14 894 0 0,-8 111-893 0 0,16-98-654 0 0,5-98 0 0 0,2 25 0 0 0,-1-27-1 0 0,0 0-1 0 0,0 1 0 0 0,0-1 1 0 0,0 0-1 0 0,0 1 0 0 0,0-1 0 0 0,0 0 1 0 0,0 1-1 0 0,0-1 0 0 0,0 0 0 0 0,0 0 1 0 0,0 1-1 0 0,0-1 0 0 0,0 0 1 0 0,0 1-1 0 0,0-1 0 0 0,1 0 0 0 0,-1 0 1 0 0,0 1-1 0 0,0-1 0 0 0,0 0 0 0 0,1 0 1 0 0,-1 1-1 0 0,0-1 0 0 0,0 0 1 0 0,1 0-1 0 0,-1 0 0 0 0,0 1 0 0 0,0-1 1 0 0,1 0-1 0 0,-1 0 0 0 0,0 0 0 0 0,1 0 1 0 0,-1 0-1 0 0,0 0 0 0 0,0 1 1 0 0,1-1-1 0 0,-1 0 0 0 0,0 0 0 0 0,1 0 1 0 0,-1 0-1 0 0,0 0 0 0 0,1 0 1 0 0,-1 0-1 0 0,0-1 0 0 0,1 1 0 0 0,-1 0 1 0 0,0 0-1 0 0,1 0 0 0 0,-1 0 0 0 0,1 0 1 0 0,9-10-303 0 0,0-7-48 0 0,-1 1-1 0 0,-1-2 1 0 0,0 0 0 0 0,6-18 0 0 0,-12 28 349 0 0,26-88-208 0 0,-8 40 250 0 0,8-20 148 0 0,-22 64-75 0 0,3-9 376 0 0,1 1 0 0 0,1-1 0 0 0,0 1 0 0 0,27-32 0 0 0,-38 51-447 0 0,0 1 0 0 0,0 0 1 0 0,0 0-1 0 0,0 0 0 0 0,1-1 0 0 0,-1 1 1 0 0,0 0-1 0 0,0 0 0 0 0,0 0 1 0 0,1 0-1 0 0,-1 0 0 0 0,0-1 0 0 0,0 1 1 0 0,0 0-1 0 0,1 0 0 0 0,-1 0 1 0 0,0 0-1 0 0,0 0 0 0 0,1 0 1 0 0,-1 0-1 0 0,0 0 0 0 0,0 0 0 0 0,1 0 1 0 0,-1 0-1 0 0,0 0 0 0 0,0 0 1 0 0,1 0-1 0 0,-1 0 0 0 0,0 0 0 0 0,0 0 1 0 0,0 0-1 0 0,1 0 0 0 0,-1 0 1 0 0,0 0-1 0 0,0 0 0 0 0,1 1 0 0 0,-1-1 1 0 0,0 0-1 0 0,0 0 0 0 0,0 0 1 0 0,0 0-1 0 0,1 0 0 0 0,-1 1 0 0 0,0-1 1 0 0,0 0-1 0 0,0 0 0 0 0,0 0 1 0 0,1 1-1 0 0,6 17 857 0 0,0 24-230 0 0,-6-10-314 0 0,-3 53 1 0 0,-1-13-227 0 0,1 18-103 0 0,-1-39-122 0 0,6 55 0 0 0,-3-105 53 0 0,0 1 0 0 0,0 0 0 0 0,0-1 0 0 0,1 1 0 0 0,-1 0 0 0 0,1-1 0 0 0,-1 1 0 0 0,1 0 0 0 0,0-1 0 0 0,1 3 0 0 0,-1-3-235 0 0,1-3-39 0 0,2-3 97 0 0,1 0 0 0 0,0 0 0 0 0,-1-1 1 0 0,0 0-1 0 0,-1 0 0 0 0,1 0 0 0 0,-1 0 1 0 0,4-12-1 0 0,17-61-709 0 0,-17 52 687 0 0,8-49-153 0 0,-12 55 421 0 0,1 0 0 0 0,1 0 0 0 0,11-30 0 0 0,-4 20 235 0 0,-10 22 105 0 0,1 1-1 0 0,1-1 0 0 0,0 1 1 0 0,0 0-1 0 0,10-14 0 0 0,-13 21-239 0 0,0 0-1 0 0,0 0 0 0 0,0 0 1 0 0,0 1-1 0 0,0-1 0 0 0,0 0 0 0 0,0 1 1 0 0,0-1-1 0 0,1 1 0 0 0,-1 0 1 0 0,0-1-1 0 0,0 1 0 0 0,1 0 1 0 0,-1-1-1 0 0,0 1 0 0 0,1 0 0 0 0,-1 0 1 0 0,0 0-1 0 0,0 0 0 0 0,1 1 1 0 0,-1-1-1 0 0,0 0 0 0 0,1 0 1 0 0,1 1-1 0 0,-2 0-85 0 0,1-1 0 0 0,-1 1 0 0 0,1-1 0 0 0,-1 1 0 0 0,1 0 0 0 0,-1-1-1 0 0,0 1 1 0 0,1 0 0 0 0,-1 0 0 0 0,0 0 0 0 0,1 0 0 0 0,-1 0 0 0 0,0 0 0 0 0,0 0 0 0 0,0 1 0 0 0,0-1 0 0 0,0 0 0 0 0,0 1 0 0 0,0 1 0 0 0,5 19-55 0 0,-1 1 0 0 0,-2 0 1 0 0,0 0-1 0 0,-1 39 0 0 0,-1-51-53 0 0,0-1 0 0 0,4 20 1 0 0,2 12 168 0 0,-5 10-125 0 0,2 33-117 0 0,-2-76-488 0 0,-1 1 0 0 0,1-1 0 0 0,0 1 0 0 0,1-1 1 0 0,0 0-1 0 0,6 12 0 0 0,-5-9-7103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10.167"/>
    </inkml:context>
    <inkml:brush xml:id="br0">
      <inkml:brushProperty name="width" value="0.05" units="cm"/>
      <inkml:brushProperty name="height" value="0.05" units="cm"/>
      <inkml:brushProperty name="color" value="#FFFFFF"/>
    </inkml:brush>
  </inkml:definitions>
  <inkml:trace contextRef="#ctx0" brushRef="#br0">12052 812 9152 0 0,'0'0'421'0'0,"-13"-1"150"0"0,-4-6-291 0 0,-10-7 2265 0 0,16 7-1485 0 0,-1 0 1 0 0,0 0-1 0 0,-24-8 1 0 0,3 1-1 0 0,-45-26 233 0 0,34 18-395 0 0,-87-34-1 0 0,90 43-475 0 0,-68-20 300 0 0,-335-55 1345 0 0,298 61-1915 0 0,15-4-72 0 0,42 9-43 0 0,-198-49 27 0 0,197 49-64 0 0,-77-17 0 0 0,-163-16-46 0 0,-383-13-1 0 0,470 54-104 0 0,-310-14 159 0 0,350 20 54 0 0,-132-2-76 0 0,-524 18 370 0 0,785-8-296 0 0,-283-8 184 0 0,-310-38 676 0 0,-25 2-763 0 0,0 42-170 0 0,548 6 13 0 0,-115 5 0 0 0,-340 24 0 0 0,475-24 0 0 0,-619 50 0 0 0,31 34 214 0 0,481-57-156 0 0,-113 24 22 0 0,110-11-131 0 0,-221 53-115 0 0,88-17-698 0 0,208-56-3433 0 0,115-22-3556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10.721"/>
    </inkml:context>
    <inkml:brush xml:id="br0">
      <inkml:brushProperty name="width" value="0.05" units="cm"/>
      <inkml:brushProperty name="height" value="0.05" units="cm"/>
      <inkml:brushProperty name="color" value="#FFFFFF"/>
    </inkml:brush>
  </inkml:definitions>
  <inkml:trace contextRef="#ctx0" brushRef="#br0">1042 42 7024 0 0,'0'0'322'0'0,"12"-7"116"0"0,-9 2-313 0 0,-2 4 102 0 0,0 0 1 0 0,-1 1-1 0 0,0-1 0 0 0,1 0 0 0 0,-1 0 1 0 0,1 1-1 0 0,-1-1 0 0 0,0 0 1 0 0,1 0-1 0 0,-1 0 0 0 0,0 0 0 0 0,0 1 1 0 0,0-1-1 0 0,0 0 0 0 0,0 0 0 0 0,0 0 1 0 0,0 0-1 0 0,0 0 0 0 0,0 1 1 0 0,0-1-1 0 0,0 0 0 0 0,-1-1 0 0 0,0 1-86 0 0,1 0-1 0 0,-1 1 0 0 0,0-1 0 0 0,0 0 0 0 0,0 0 0 0 0,0 1 1 0 0,0-1-1 0 0,0 1 0 0 0,0-1 0 0 0,0 1 0 0 0,0-1 0 0 0,0 1 1 0 0,0 0-1 0 0,0-1 0 0 0,0 1 0 0 0,0 0 0 0 0,0 0 0 0 0,-2 0 1 0 0,-7 0 201 0 0,0 1 1 0 0,0 0 0 0 0,-1 1-1 0 0,1 0 1 0 0,0 0 0 0 0,0 1-1 0 0,-10 5 1 0 0,14-6-258 0 0,-105 43 718 0 0,-189 104 0 0 0,122-54-772 0 0,80-42 89 0 0,-129 93-1 0 0,225-145-99 0 0,-1 1-1 0 0,1 0 1 0 0,0 0 0 0 0,0 0 0 0 0,0 0-1 0 0,0 0 1 0 0,0 0 0 0 0,0 1-1 0 0,0-1 1 0 0,1 1 0 0 0,-1-1 0 0 0,1 1-1 0 0,0 0 1 0 0,-2 5 0 0 0,3-7-14 0 0,0 0 0 0 0,0 1 1 0 0,0-1-1 0 0,0 0 0 0 0,0 1 1 0 0,0-1-1 0 0,0 0 1 0 0,1 0-1 0 0,-1 1 0 0 0,1-1 1 0 0,-1 0-1 0 0,1 0 0 0 0,-1 1 1 0 0,1-1-1 0 0,0 0 0 0 0,-1 0 1 0 0,1 0-1 0 0,0 0 0 0 0,0 0 1 0 0,0 0-1 0 0,0 0 0 0 0,0 0 1 0 0,0 0-1 0 0,0 0 1 0 0,0-1-1 0 0,0 1 0 0 0,0 0 1 0 0,0-1-1 0 0,1 1 0 0 0,-1-1 1 0 0,0 1-1 0 0,3 0 0 0 0,287 96 494 0 0,-249-86-416 0 0,1-2-1 0 0,0-2 0 0 0,0-1 1 0 0,0-3-1 0 0,46-2 0 0 0,342-53-265 0 0,-46-8 100 0 0,-125 38-1010 0 0,-186 22 488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12.415"/>
    </inkml:context>
    <inkml:brush xml:id="br0">
      <inkml:brushProperty name="width" value="0.05" units="cm"/>
      <inkml:brushProperty name="height" value="0.05" units="cm"/>
      <inkml:brushProperty name="color" value="#FFFFFF"/>
    </inkml:brush>
  </inkml:definitions>
  <inkml:trace contextRef="#ctx0" brushRef="#br0">10 407 8288 0 0,'2'-18'904'0'0,"-1"9"-625"0"0,0 0 0 0 0,-1-1 1 0 0,0 1-1 0 0,-2-16 1 0 0,0-9 327 0 0,2 32-350 0 0,0-1 0 0 0,-1 0 0 0 0,1 1 0 0 0,0-1 1 0 0,-1 0-1 0 0,0 1 0 0 0,1-1 0 0 0,-1 1 0 0 0,0-1 1 0 0,-2-3-1 0 0,2 5 383 0 0,1 1 7 0 0,1 22 718 0 0,4 9-103 0 0,1 42 0 0 0,-2-24-1040 0 0,1-4-222 0 0,2 50 0 0 0,-9-92 0 0 0,-4-8 0 0 0,-2-7 0 0 0,7 5 0 0 0,-1 0 0 0 0,1 0 0 0 0,1 0 0 0 0,0 0 0 0 0,0 0 0 0 0,0 0 0 0 0,1 0 0 0 0,1-10 0 0 0,0 8 0 0 0,1-12 0 0 0,2 1 0 0 0,7-21 0 0 0,-6 20 0 0 0,7-34 0 0 0,-1 3 0 0 0,-9 38 0 0 0,1 1 0 0 0,-2-1 0 0 0,2-24 0 0 0,-4 29 37 0 0,2-32-117 0 0,-2 39 117 0 0,0 0 1 0 0,1-1-1 0 0,-1 1 1 0 0,1-1-1 0 0,-1 1 0 0 0,1 0 1 0 0,0-1-1 0 0,0 1 1 0 0,0 0-1 0 0,1 0 0 0 0,-1-1 1 0 0,3-1-1 0 0,-4 3 451 0 0,3 1-364 0 0,-1 0 0 0 0,1 0 0 0 0,0 0 1 0 0,0 0-1 0 0,-1 1 0 0 0,1-1 0 0 0,-1 1 0 0 0,5 1 0 0 0,-1 2-124 0 0,0 0 0 0 0,0 0 0 0 0,0 0 0 0 0,0 1 0 0 0,-1 0 0 0 0,0 0 0 0 0,0 1 0 0 0,-1 0 0 0 0,1-1 0 0 0,-1 2 0 0 0,5 8 0 0 0,4 10 0 0 0,14 42 0 0 0,-22-54 0 0 0,20 82 0 0 0,-23-92 0 0 0,0 16-64 0 0,-2-18-273 0 0,0-27-1238 0 0,-4-102-489 0 0,-8 13 250 0 0,6 76 3572 0 0,6 38-1740 0 0,0-1-1 0 0,0 1 0 0 0,1 0 1 0 0,-1-1-1 0 0,1 1 0 0 0,-1 0 1 0 0,1-1-1 0 0,-1 1 0 0 0,1 0 1 0 0,0 0-1 0 0,-1 0 0 0 0,1 0 1 0 0,0 0-1 0 0,0 0 0 0 0,0 0 1 0 0,0 0-1 0 0,0 0 0 0 0,0 0 1 0 0,0 0-1 0 0,0 0 0 0 0,2 0 1 0 0,2-3 531 0 0,10-14 402 0 0,-13 14-921 0 0,0 1 1 0 0,0 0-1 0 0,1-1 0 0 0,0 1 1 0 0,0 0-1 0 0,0 0 1 0 0,0 0-1 0 0,0 1 1 0 0,0-1-1 0 0,1 1 1 0 0,-1-1-1 0 0,1 1 1 0 0,0 0-1 0 0,-1 1 1 0 0,1-1-1 0 0,0 1 1 0 0,0 0-1 0 0,0-1 1 0 0,7 1-1 0 0,85 0 2018 0 0,-94 1-1560 0 0,-2 0 21 0 0,0 0-103 0 0,6 9-1181 0 0,0-2 739 0 0,-5-5 33 0 0,1 0 0 0 0,-1 1 0 0 0,0-1 1 0 0,0 0-1 0 0,0 0 0 0 0,0 1 0 0 0,0-1 0 0 0,-1 1 1 0 0,1-1-1 0 0,0 1 0 0 0,-1-1 0 0 0,0 1 0 0 0,0-1 0 0 0,0 1 1 0 0,0 4-1 0 0,-9 39-663 0 0,4-27 193 0 0,5-10-286 0 0,-1 1 1 0 0,1-1-1 0 0,1 0 0 0 0,0 0 0 0 0,0 0 1 0 0,3 10-1 0 0,-3-16 162 0 0,-1 0-1089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2:38.864"/>
    </inkml:context>
    <inkml:brush xml:id="br0">
      <inkml:brushProperty name="width" value="0.05" units="cm"/>
      <inkml:brushProperty name="height" value="0.05" units="cm"/>
      <inkml:brushProperty name="color" value="#FFFFFF"/>
    </inkml:brush>
  </inkml:definitions>
  <inkml:trace contextRef="#ctx0" brushRef="#br0">2 1 10680 0 0,'-1'66'1195'0'0,"2"61"-45"0"0,46 201 786 0 0,-46-321-1916 0 0,35 157-684 0 0,-28-128-237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13.088"/>
    </inkml:context>
    <inkml:brush xml:id="br0">
      <inkml:brushProperty name="width" value="0.05" units="cm"/>
      <inkml:brushProperty name="height" value="0.05" units="cm"/>
      <inkml:brushProperty name="color" value="#FFFFFF"/>
    </inkml:brush>
  </inkml:definitions>
  <inkml:trace contextRef="#ctx0" brushRef="#br0">128 364 11056 0 0,'0'0'89'0'0,"0"0"1"0"0,0 0-1 0 0,0 1 1 0 0,0-1-1 0 0,0 0 0 0 0,1 0 1 0 0,-1 0-1 0 0,0 1 1 0 0,0-1-1 0 0,0 0 1 0 0,1 0-1 0 0,-1 0 1 0 0,0 0-1 0 0,0 1 1 0 0,0-1-1 0 0,1 0 1 0 0,-1 0-1 0 0,0 0 0 0 0,0 0 1 0 0,1 0-1 0 0,-1 0 1 0 0,0 0-1 0 0,0 0 1 0 0,1 0-1 0 0,-1 0 1 0 0,0 0-1 0 0,0 0 1 0 0,1 0-1 0 0,-1 0 1 0 0,14-6 1176 0 0,-10 4-684 0 0,1 1-1 0 0,-1-1 1 0 0,0 1-1 0 0,0 0 1 0 0,0-1-1 0 0,1 2 0 0 0,-1-1 1 0 0,8 0-1 0 0,-7 1-493 0 0,0 0-1 0 0,-1-1 0 0 0,1 0 1 0 0,-1 0-1 0 0,1 0 0 0 0,-1-1 1 0 0,1 1-1 0 0,-1-1 0 0 0,0 0 1 0 0,1 0-1 0 0,-1 0 0 0 0,0-1 1 0 0,-1 0-1 0 0,1 0 0 0 0,0 0 1 0 0,-1 0-1 0 0,0 0 0 0 0,1 0 1 0 0,-1-1-1 0 0,-1 0 0 0 0,1 0 1 0 0,3-7-1 0 0,4-7-123 0 0,-2 0-1 0 0,0-1 1 0 0,10-36-1 0 0,-16 46 97 0 0,0 1-69 0 0,0 0 1 0 0,0 0-1 0 0,-1 0 0 0 0,0 0 1 0 0,-1 0-1 0 0,0 0 1 0 0,-2-14-1 0 0,2 18-25 0 0,-1 0-1 0 0,0 0 1 0 0,0 0 0 0 0,0 0-1 0 0,0 0 1 0 0,-1 0 0 0 0,1 1-1 0 0,-1-1 1 0 0,0 0 0 0 0,0 1 0 0 0,-1 0-1 0 0,1 0 1 0 0,-1-1 0 0 0,1 1-1 0 0,-1 1 1 0 0,0-1 0 0 0,-6-4-1 0 0,3 3 16 0 0,0 0-1 0 0,0 0 0 0 0,0 1 1 0 0,-1 0-1 0 0,-12-4 0 0 0,16 7 25 0 0,-1-1-1 0 0,1 1 0 0 0,0 0 1 0 0,0 0-1 0 0,0 0 0 0 0,0 0 1 0 0,-1 1-1 0 0,1-1 1 0 0,0 1-1 0 0,0 0 0 0 0,0 0 1 0 0,0 0-1 0 0,0 0 0 0 0,0 0 1 0 0,0 1-1 0 0,-4 2 0 0 0,-6 6-5 0 0,-1 0-1 0 0,2 0 1 0 0,0 1 0 0 0,0 1-1 0 0,1 0 1 0 0,0 0-1 0 0,1 1 1 0 0,0 0-1 0 0,1 1 1 0 0,-13 27 0 0 0,11-16 33 0 0,2 0 1 0 0,0 0-1 0 0,1 1 1 0 0,2 0 0 0 0,-7 51-1 0 0,12-65-36 0 0,1 1 0 0 0,1-1 0 0 0,-1 1 0 0 0,2 0 0 0 0,0-1 0 0 0,0 1 0 0 0,1-1 0 0 0,1 0 0 0 0,0 0 0 0 0,1 0 0 0 0,0-1 0 0 0,1 1 0 0 0,0-1 0 0 0,0-1 0 0 0,2 1 0 0 0,-1-1 0 0 0,1 0 0 0 0,10 10 0 0 0,-14-18-89 0 0,-1 1-1 0 0,1-1 0 0 0,0 0 0 0 0,-1 0 0 0 0,1 0 1 0 0,0 0-1 0 0,0-1 0 0 0,0 1 0 0 0,0-1 1 0 0,1 0-1 0 0,-1 0 0 0 0,0-1 0 0 0,0 1 0 0 0,1-1 1 0 0,-1 0-1 0 0,0 0 0 0 0,1 0 0 0 0,-1-1 0 0 0,0 0 1 0 0,0 1-1 0 0,7-3 0 0 0,-5 1-122 0 0,1-1 1 0 0,-1 1-1 0 0,0-1 1 0 0,0 0-1 0 0,0 0 0 0 0,0-1 1 0 0,-1 0-1 0 0,1 0 0 0 0,-1 0 1 0 0,0-1-1 0 0,0 0 0 0 0,8-10 1 0 0,3-13-1270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4:57:13.527"/>
    </inkml:context>
    <inkml:brush xml:id="br0">
      <inkml:brushProperty name="width" value="0.05" units="cm"/>
      <inkml:brushProperty name="height" value="0.05" units="cm"/>
      <inkml:brushProperty name="color" value="#FFFFFF"/>
    </inkml:brush>
  </inkml:definitions>
  <inkml:trace contextRef="#ctx0" brushRef="#br0">24 97 9216 0 0,'0'0'421'0'0,"0"1"-12"0"0,-14 23 644 0 0,13-23-710 0 0,0 1-1 0 0,0-1 1 0 0,0 0-1 0 0,0 0 0 0 0,1 1 1 0 0,-1-1-1 0 0,0 0 1 0 0,1 1-1 0 0,-1-1 1 0 0,1 1-1 0 0,-1-1 0 0 0,1 1 1 0 0,0-1-1 0 0,0 1 1 0 0,0 2-1 0 0,0 13 1169 0 0,1-1 0 0 0,4 18 0 0 0,19 63 638 0 0,-3-14-1890 0 0,-16-60-463 0 0,13 36 0 0 0,-14-49 146 0 0,0-1 0 0 0,0 0-1 0 0,1 0 1 0 0,0 0 0 0 0,0-1 0 0 0,10 11-1 0 0,-15-18 56 0 0,1 0 0 0 0,0 0-1 0 0,0 0 1 0 0,-1-1-1 0 0,1 1 1 0 0,0-1 0 0 0,0 1-1 0 0,0 0 1 0 0,0-1 0 0 0,0 1-1 0 0,0-1 1 0 0,0 0-1 0 0,0 1 1 0 0,0-1 0 0 0,0 0-1 0 0,0 1 1 0 0,0-1 0 0 0,0 0-1 0 0,0 0 1 0 0,0 0-1 0 0,0 0 1 0 0,0 0 0 0 0,0 0-1 0 0,0 0 1 0 0,0-1 0 0 0,0 1-1 0 0,0 0 1 0 0,0-1-1 0 0,0 1 1 0 0,0 0 0 0 0,0-1-1 0 0,0 1 1 0 0,0-1-1 0 0,0 1 1 0 0,0-1 0 0 0,0 0-1 0 0,-1 1 1 0 0,1-1 0 0 0,0 0-1 0 0,0 0 1 0 0,-1 0-1 0 0,1 1 1 0 0,0-1 0 0 0,0-2-1 0 0,3-2-17 0 0,-1 0-1 0 0,0 0 0 0 0,0-1 0 0 0,0 1 1 0 0,-1-1-1 0 0,4-10 0 0 0,-5 9 38 0 0,1 1 0 0 0,1-1-1 0 0,-1 1 1 0 0,1 0 0 0 0,0 0 0 0 0,0 0-1 0 0,1 0 1 0 0,0 1 0 0 0,0-1-1 0 0,0 1 1 0 0,1 0 0 0 0,0 0 0 0 0,9-8-1 0 0,-12 12 255 0 0,-2 1 18 0 0,29 18 432 0 0,-9-7-474 0 0,-4 0-73 0 0,-1-1-1 0 0,2 0 1 0 0,-1 0 0 0 0,1-2-1 0 0,1 0 1 0 0,32 9-1 0 0,-45-16-146 0 0,-1 0-1 0 0,0-1 1 0 0,0 1-1 0 0,1-1 1 0 0,-1 0 0 0 0,0 0-1 0 0,1-1 1 0 0,-1 1-1 0 0,0-1 1 0 0,0 0-1 0 0,0 0 1 0 0,1-1 0 0 0,-1 1-1 0 0,6-4 1 0 0,-4 2 21 0 0,-1-1 0 0 0,-1 1 0 0 0,1-1 0 0 0,-1 0 0 0 0,1 0 0 0 0,-1-1 0 0 0,0 1 0 0 0,-1-1 0 0 0,6-8 0 0 0,2-8 91 0 0,-1 0-1 0 0,-1-1 1 0 0,-1-1 0 0 0,7-30-1 0 0,-9 34-111 0 0,34-116 92 0 0,-32 111 148 0 0,14-33 1 0 0,0 20-1707 0 0,5 5-5865 0 0,-15 24-792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2.064"/>
    </inkml:context>
    <inkml:brush xml:id="br0">
      <inkml:brushProperty name="width" value="0.05" units="cm"/>
      <inkml:brushProperty name="height" value="0.05" units="cm"/>
      <inkml:brushProperty name="color" value="#FFFFFF"/>
    </inkml:brush>
  </inkml:definitions>
  <inkml:trace contextRef="#ctx0" brushRef="#br0">15 0 920 0 0,'-4'19'80'0'0,"2"-15"605"0"0,0 0 0 0 0,1 0 0 0 0,0 0 0 0 0,-1 0 0 0 0,2 0 0 0 0,-1 0 0 0 0,0 0 0 0 0,1 0 0 0 0,0 0 0 0 0,0 0 0 0 0,1 8 0 0 0,1 1 25 0 0,1 0-1 0 0,7 18 1 0 0,3 18-621 0 0,10 66-3 0 0,-5-28 8 0 0,10 120 0 0 0,-28-177-141 0 0,-2 0 0 0 0,-1 0 0 0 0,-1-1 0 0 0,-10 37 0 0 0,10-48-861 0 0,-5-5-2909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2.622"/>
    </inkml:context>
    <inkml:brush xml:id="br0">
      <inkml:brushProperty name="width" value="0.05" units="cm"/>
      <inkml:brushProperty name="height" value="0.05" units="cm"/>
      <inkml:brushProperty name="color" value="#FFFFFF"/>
    </inkml:brush>
  </inkml:definitions>
  <inkml:trace contextRef="#ctx0" brushRef="#br0">66 13 6624 0 0,'0'0'298'0'0,"16"-10"116"0"0,-15 9-278 0 0,-1 1 0 0 0,1 0-1 0 0,0-1 1 0 0,0 1 0 0 0,0 0 0 0 0,0 0 0 0 0,0 0 0 0 0,-1 0 0 0 0,1-1-1 0 0,0 1 1 0 0,0 0 0 0 0,0 0 0 0 0,0 1 0 0 0,0-1 0 0 0,0 0 0 0 0,0 0 0 0 0,-1 0-1 0 0,1 1 1 0 0,0-1 0 0 0,0 0 0 0 0,0 1 0 0 0,0-1 0 0 0,-1 1 0 0 0,1-1-1 0 0,1 1 1 0 0,21 20 673 0 0,-5-5-38 0 0,4 0-80 0 0,33 30 1 0 0,-40-33-371 0 0,-10-8-189 0 0,-1 0 0 0 0,0 0 0 0 0,0 0 0 0 0,0 0 0 0 0,-1 0 0 0 0,0 1 0 0 0,0-1 0 0 0,0 1 0 0 0,0 0 1 0 0,-1 0-1 0 0,0 0 0 0 0,-1 0 0 0 0,1 0 0 0 0,-1 1 0 0 0,0-1 0 0 0,-1 0 0 0 0,0 1 0 0 0,0-1 0 0 0,0 0 0 0 0,0 1 1 0 0,-1-1-1 0 0,0 0 0 0 0,-1 1 0 0 0,1-1 0 0 0,-1 0 0 0 0,-4 9 0 0 0,0-4-53 0 0,-1 0 1 0 0,0-1-1 0 0,0 0 0 0 0,-1 0 0 0 0,0-1 1 0 0,-1 0-1 0 0,0-1 0 0 0,-14 11 0 0 0,8-6 106 0 0,-1 0 0 0 0,0-2 0 0 0,-1 0 0 0 0,-1-1 0 0 0,1 0 0 0 0,-2-2 0 0 0,-32 12 0 0 0,51-20-178 0 0,-1 0 0 0 0,1 1 0 0 0,0-1 0 0 0,-1 0 0 0 0,1 0 0 0 0,-1 0 0 0 0,1 0-1 0 0,-1 0 1 0 0,1 1 0 0 0,-1-1 0 0 0,1 0 0 0 0,-1 0 0 0 0,1 0 0 0 0,-1 0 0 0 0,1 0-1 0 0,0 0 1 0 0,-1-1 0 0 0,1 1 0 0 0,-1 0 0 0 0,1 0 0 0 0,-1 0 0 0 0,1 0 0 0 0,-1 0-1 0 0,1-1 1 0 0,0 1 0 0 0,-1 0 0 0 0,1 0 0 0 0,-1-1 0 0 0,1 1 0 0 0,0 0 0 0 0,-1-1-1 0 0,1 1 1 0 0,0 0 0 0 0,0-1 0 0 0,-1 1 0 0 0,1-1 0 0 0,0 1 0 0 0,0 0 0 0 0,-1-1-1 0 0,1 1 1 0 0,0-1 0 0 0,0 1 0 0 0,0-1 0 0 0,0 0-8 0 0,0 0 0 0 0,0 0 0 0 0,0 0 0 0 0,0 0 0 0 0,1 1 1 0 0,-1-1-1 0 0,0 0 0 0 0,1 0 0 0 0,-1 0 0 0 0,1 1 0 0 0,-1-1 0 0 0,1 0 0 0 0,-1 0 0 0 0,1 1 0 0 0,-1-1 0 0 0,1 0 1 0 0,0 1-1 0 0,-1-1 0 0 0,1 1 0 0 0,0-1 0 0 0,0 1 0 0 0,-1-1 0 0 0,1 1 0 0 0,1-1 0 0 0,16-5-54 0 0,1 0-1 0 0,0 1 0 0 0,0 2 0 0 0,0-1 0 0 0,21 1 0 0 0,3-2-33 0 0,-24 2 7 0 0,0 2-1 0 0,37 1 0 0 0,-49 0 58 0 0,0 1-1 0 0,0 0 1 0 0,0 0 0 0 0,0 1 0 0 0,0 0-1 0 0,-1 0 1 0 0,1 1 0 0 0,0 0-1 0 0,-1 0 1 0 0,0 0 0 0 0,6 5-1 0 0,-10-7 16 0 0,-1 0 0 0 0,0 0 0 0 0,1 1-1 0 0,-1-1 1 0 0,0 0 0 0 0,0 1 0 0 0,0-1-1 0 0,0 1 1 0 0,0-1 0 0 0,0 1-1 0 0,-1 0 1 0 0,1-1 0 0 0,0 1 0 0 0,-1 0-1 0 0,1-1 1 0 0,-1 1 0 0 0,0 0 0 0 0,1 0-1 0 0,-1-1 1 0 0,0 1 0 0 0,0 0 0 0 0,0 0-1 0 0,-1 1 1 0 0,0 5 58 0 0,-1 0-1 0 0,0 0 1 0 0,-1-1-1 0 0,-3 9 1 0 0,-4 10 148 0 0,4-10 6 0 0,0-1-1 0 0,-1 1 1 0 0,-1-2-1 0 0,0 1 1 0 0,-18 22-1 0 0,0-3 529 0 0,-33 32 1 0 0,34-42-453 0 0,-1 0 1 0 0,-1-1 0 0 0,-38 23-1 0 0,62-44-261 0 0,0 0 0 0 0,0 0 0 0 0,0-1 0 0 0,0 0 0 0 0,0 1 0 0 0,-1-1 0 0 0,1 0 0 0 0,0 0-1 0 0,-1-1 1 0 0,-4 1 0 0 0,7-1-29 0 0,0 0-1 0 0,0 0 0 0 0,0 0 1 0 0,0 0-1 0 0,0-1 0 0 0,0 1 1 0 0,0 0-1 0 0,1-1 0 0 0,-1 1 1 0 0,0 0-1 0 0,0-1 0 0 0,0 1 1 0 0,0-1-1 0 0,1 1 0 0 0,-1-1 1 0 0,0 0-1 0 0,0 1 0 0 0,1-1 1 0 0,-1 0-1 0 0,0 0 0 0 0,1 1 1 0 0,-1-1-1 0 0,1 0 0 0 0,-1 0 1 0 0,1 0-1 0 0,0 0 0 0 0,-1 0 1 0 0,1 1-1 0 0,0-1 0 0 0,-1 0 1 0 0,1 0-1 0 0,0 0 0 0 0,0 0 1 0 0,0 0-1 0 0,0 0 0 0 0,0 0 1 0 0,0 0-1 0 0,0-2 0 0 0,0-6-881 0 0,1 1 0 0 0,-1-1-1 0 0,4-13 1 0 0,0 9-6176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3.142"/>
    </inkml:context>
    <inkml:brush xml:id="br0">
      <inkml:brushProperty name="width" value="0.05" units="cm"/>
      <inkml:brushProperty name="height" value="0.05" units="cm"/>
      <inkml:brushProperty name="color" value="#FFFFFF"/>
    </inkml:brush>
  </inkml:definitions>
  <inkml:trace contextRef="#ctx0" brushRef="#br0">397 271 10568 0 0,'-1'-2'233'0'0,"-20"-64"667"0"0,16 47-804 0 0,0 0 0 0 0,-11-22 0 0 0,10 28 227 0 0,0 1 0 0 0,-1-1 0 0 0,-1 2 0 0 0,0-1 0 0 0,-1 1 0 0 0,-10-12 0 0 0,16 20-169 0 0,0 1 0 0 0,0-1 0 0 0,0 0 0 0 0,-1 1 0 0 0,1 0 0 0 0,0 0 0 0 0,-1 0 0 0 0,0 0 0 0 0,1 1 0 0 0,-1-1 0 0 0,0 1 1 0 0,0 0-1 0 0,0 0 0 0 0,0 0 0 0 0,0 1 0 0 0,0-1 0 0 0,0 1 0 0 0,0 0 0 0 0,0 0 0 0 0,0 0 0 0 0,0 1 0 0 0,0 0 0 0 0,0-1 0 0 0,0 1 0 0 0,-6 3 0 0 0,1 0-14 0 0,0 0-1 0 0,0 1 1 0 0,0 0-1 0 0,0 1 1 0 0,1 0-1 0 0,0 0 1 0 0,-12 13-1 0 0,3-1-25 0 0,1 0-1 0 0,-13 23 0 0 0,25-35-101 0 0,0 1-1 0 0,0 0 1 0 0,1-1-1 0 0,0 1 1 0 0,1 0-1 0 0,-1 1 1 0 0,1-1-1 0 0,-1 9 1 0 0,0 7-17 0 0,1 31 0 0 0,-2 8-117 0 0,3-53 110 0 0,0 0 1 0 0,1 0-1 0 0,0 0 0 0 0,0-1 0 0 0,1 1 0 0 0,0 0 0 0 0,0 0 0 0 0,1-1 0 0 0,1 1 0 0 0,5 15 0 0 0,-5-19 9 0 0,-1 0-1 0 0,1 0 0 0 0,0-1 0 0 0,1 1 0 0 0,-1-1 0 0 0,1 0 1 0 0,-1 0-1 0 0,1 0 0 0 0,1-1 0 0 0,-1 1 0 0 0,0-1 0 0 0,1 0 0 0 0,0 0 1 0 0,-1 0-1 0 0,1-1 0 0 0,0 0 0 0 0,0 0 0 0 0,10 3 0 0 0,-10-4 7 0 0,1 0 0 0 0,-1-1 0 0 0,1 1 0 0 0,-1-1 0 0 0,1 0 0 0 0,-1 0-1 0 0,1-1 1 0 0,-1 0 0 0 0,1 0 0 0 0,-1 0 0 0 0,0 0 0 0 0,1-1 0 0 0,-1 0 0 0 0,0 0-1 0 0,0-1 1 0 0,0 1 0 0 0,0-1 0 0 0,-1 0 0 0 0,1 0 0 0 0,-1-1 0 0 0,0 1 0 0 0,0-1-1 0 0,0 0 1 0 0,0 0 0 0 0,-1 0 0 0 0,1-1 0 0 0,-1 1 0 0 0,0-1 0 0 0,-1 0-1 0 0,1 0 1 0 0,-1 0 0 0 0,2-6 0 0 0,2-9-194 0 0,-2 0 1 0 0,-1 0-1 0 0,0-1 0 0 0,0-20 1 0 0,-1 9-4230 0 0,2 3-1693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4.052"/>
    </inkml:context>
    <inkml:brush xml:id="br0">
      <inkml:brushProperty name="width" value="0.05" units="cm"/>
      <inkml:brushProperty name="height" value="0.05" units="cm"/>
      <inkml:brushProperty name="color" value="#FFFFFF"/>
    </inkml:brush>
  </inkml:definitions>
  <inkml:trace contextRef="#ctx0" brushRef="#br0">110 1 12872 0 0,'-15'36'538'0'0,"3"1"0"0"0,0 1 0 0 0,-9 62 0 0 0,12-56 414 0 0,-8 53-81 0 0,-7 148 1 0 0,24-214-771 0 0,6 45-1 0 0,-3-33-29 0 0,-2-35-69 0 0,-1 1-1 0 0,2 0 1 0 0,-1 0-1 0 0,1-1 1 0 0,0 1-1 0 0,1-1 1 0 0,0 1-1 0 0,0-1 1 0 0,1 0-1 0 0,8 13 0 0 0,-12-21-1 0 0,0 1 0 0 0,0-1 0 0 0,1 0 0 0 0,-1 1 0 0 0,0-1 0 0 0,1 0 0 0 0,-1 0 0 0 0,0 1 0 0 0,0-1 0 0 0,1 0 0 0 0,-1 0 0 0 0,0 0 0 0 0,1 1 0 0 0,-1-1 0 0 0,0 0 0 0 0,1 0 0 0 0,-1 0 0 0 0,0 0 0 0 0,1 0 0 0 0,-1 0 0 0 0,1 0 0 0 0,-1 0 0 0 0,0 0 0 0 0,1 0 0 0 0,-1 0 0 0 0,0 0 0 0 0,1 0 0 0 0,-1 0 0 0 0,1 0 0 0 0,-1 0 0 0 0,0 0 0 0 0,1 0 0 0 0,-1 0 0 0 0,0-1 0 0 0,1 1 0 0 0,-1 0 0 0 0,0 0 0 0 0,1 0 0 0 0,-1-1 0 0 0,0 1 0 0 0,0 0 0 0 0,1 0 0 0 0,-1-1 0 0 0,0 1 0 0 0,2-2 0 0 0,0 0 0 0 0,0 1 0 0 0,0-1 0 0 0,0 0 0 0 0,-1 0 0 0 0,1 0 0 0 0,-1 0 0 0 0,0 0 0 0 0,0 0 0 0 0,1-1 0 0 0,-1 1 0 0 0,0 0 0 0 0,-1-1 0 0 0,2-3 0 0 0,6-40 0 0 0,-5 20 0 0 0,2 5 0 0 0,7-51 0 0 0,-9 43-6 0 0,14-52 0 0 0,-15 70 0 0 0,1 1-1 0 0,1 0 0 0 0,0 0 1 0 0,1 1-1 0 0,0-1 0 0 0,0 1 1 0 0,0 0-1 0 0,9-9 0 0 0,-13 17 7 0 0,0 1 0 0 0,1-1 0 0 0,-1 1 0 0 0,0-1 0 0 0,0 1 0 0 0,1-1 0 0 0,-1 1 0 0 0,1 0 0 0 0,-1-1 0 0 0,0 1 0 0 0,1 0 0 0 0,-1 0 0 0 0,1 0 0 0 0,-1 0 0 0 0,0 1 0 0 0,1-1 0 0 0,-1 0 0 0 0,0 0 0 0 0,1 1 0 0 0,1 0 0 0 0,27 11 0 0 0,-21-6 37 0 0,-1 1-1 0 0,1 0 0 0 0,-1 1 0 0 0,0 0 0 0 0,-1 0 0 0 0,0 0 0 0 0,0 1 1 0 0,-1 0-1 0 0,0 0 0 0 0,-1 1 0 0 0,0 0 0 0 0,0 0 0 0 0,-1 0 0 0 0,0 0 1 0 0,-1 1-1 0 0,0-1 0 0 0,-1 1 0 0 0,1 13 0 0 0,1 1 319 0 0,-3-18-218 0 0,0 0 1 0 0,-1 1-1 0 0,1-1 0 0 0,-1 0 1 0 0,0 0-1 0 0,-3 14 0 0 0,0-8 132 0 0,0-1 1 0 0,0 0-1 0 0,-1 0 0 0 0,-1-1 0 0 0,-9 18 1 0 0,10-23-182 0 0,0 1 0 0 0,-1-1 1 0 0,0 0-1 0 0,0-1 1 0 0,0 1-1 0 0,-1-1 0 0 0,0 0 1 0 0,0 0-1 0 0,0-1 1 0 0,-10 6-1 0 0,3-4-95 0 0,-1 0-1 0 0,0-1 1 0 0,0 0-1 0 0,0-1 1 0 0,0-1 0 0 0,-1-1-1 0 0,1 1 1 0 0,-1-2-1 0 0,0 0 1 0 0,-16-2 0 0 0,13 3-223 0 0,15-2-50 0 0,-1 1 0 0 0,1-1 1 0 0,0 0-1 0 0,0 0 1 0 0,0 0-1 0 0,0-1 1 0 0,-5 0-1 0 0,-1 0-843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51.713"/>
    </inkml:context>
    <inkml:brush xml:id="br0">
      <inkml:brushProperty name="width" value="0.05" units="cm"/>
      <inkml:brushProperty name="height" value="0.05" units="cm"/>
      <inkml:brushProperty name="color" value="#FFFFFF"/>
    </inkml:brush>
  </inkml:definitions>
  <inkml:trace contextRef="#ctx0" brushRef="#br0">50 247 2304 0 0,'-2'-25'534'0'0,"-7"-9"10385"0"0,8 32-10256 0 0,-17-21 2891 0 0,16 19-3511 0 0,-1 5 184 0 0,2 6 854 0 0,2 4-1000 0 0,-1 0 0 0 0,-1-1 1 0 0,0 1-1 0 0,0-1 0 0 0,-1 0 1 0 0,-5 16-1 0 0,6-24-20 0 0,1 0-1 0 0,-1 0 1 0 0,1-1-1 0 0,0 1 1 0 0,0 0-1 0 0,0 0 1 0 0,0 0-1 0 0,0 0 1 0 0,0 0-1 0 0,0 0 1 0 0,0 0-1 0 0,1 0 1 0 0,-1 0 0 0 0,1 0-1 0 0,0-1 1 0 0,-1 1-1 0 0,1 0 1 0 0,0 0-1 0 0,1 1 1 0 0,0 1-10 0 0,0-1 1 0 0,1 0-1 0 0,-1 0 1 0 0,1 1-1 0 0,0-2 1 0 0,0 1-1 0 0,4 4 1 0 0,5-1-7 0 0,-9-5-31 0 0,-1 0 1 0 0,1 0-1 0 0,0 1 0 0 0,-1 0 0 0 0,1-1 0 0 0,-1 1 1 0 0,1 0-1 0 0,2 3 0 0 0,11 8-7 0 0,0-2-1 0 0,0 0 1 0 0,1-1-1 0 0,1 0 1 0 0,0-2-1 0 0,0 0 1 0 0,0-1 0 0 0,1-1-1 0 0,0 0 1 0 0,1-2-1 0 0,-1 0 1 0 0,40 2-1 0 0,-42-7-24 0 0,0 0-1 0 0,-1-1 0 0 0,1-1 0 0 0,-1 0 0 0 0,28-10 0 0 0,75-39-112 0 0,-103 44 165 0 0,1 2-1 0 0,0 1 0 0 0,0 0 0 0 0,1 1 0 0 0,-1 0 1 0 0,1 2-1 0 0,0 0 0 0 0,0 1 0 0 0,18 1 0 0 0,-29 0-27 0 0,0 0-1 0 0,0-1 0 0 0,0 0 1 0 0,0 0-1 0 0,-1-1 0 0 0,1 0 1 0 0,0 0-1 0 0,-1-1 0 0 0,1 0 1 0 0,-1 0-1 0 0,0 0 0 0 0,0-1 1 0 0,0 0-1 0 0,-1 0 0 0 0,1 0 1 0 0,-1-1-1 0 0,0 0 0 0 0,0 0 1 0 0,-1 0-1 0 0,1 0 0 0 0,-1-1 1 0 0,0 0-1 0 0,-1 0 0 0 0,1 0 1 0 0,4-12-1 0 0,-7 13 20 0 0,1 1-1 0 0,-1-1 1 0 0,1-1-1 0 0,-1 1 1 0 0,-1 0-1 0 0,1 0 1 0 0,-1 0-1 0 0,0 0 1 0 0,-1-10-1 0 0,0 9 8 0 0,1-1 3 0 0,-2 0-1 0 0,1-1 0 0 0,-1 1 0 0 0,0 1 1 0 0,-3-9-1 0 0,4 13-28 0 0,0 0 1 0 0,0 1-1 0 0,0-1 0 0 0,0 0 1 0 0,-1 0-1 0 0,1 0 1 0 0,-1 1-1 0 0,1-1 0 0 0,-1 1 1 0 0,0-1-1 0 0,0 1 1 0 0,0 0-1 0 0,1 0 1 0 0,-1 0-1 0 0,0 0 0 0 0,0 0 1 0 0,-1 0-1 0 0,1 0 1 0 0,0 1-1 0 0,-4-2 0 0 0,-1 2 42 0 0,-2 3-34 0 0,8-3-15 0 0,-9 0-12 0 0,8 0-48 0 0,2 0-20 0 0,1-15-43 0 0,-2 0 1 0 0,0 0 0 0 0,-4-26-1 0 0,2 34 124 0 0,3 7 0 0 0,0 1 0 0 0,0-1 0 0 0,0 0 0 0 0,0 0 0 0 0,0 0 0 0 0,0 0 0 0 0,0 1 0 0 0,0-1 0 0 0,0 0 0 0 0,0 0 0 0 0,0 0 0 0 0,0 0 0 0 0,-1 0 0 0 0,1 0 0 0 0,0 1 0 0 0,0-1 0 0 0,0 0 0 0 0,0 0 0 0 0,0 0 0 0 0,0 0 0 0 0,-1 0 0 0 0,1 0 0 0 0,0 0 0 0 0,0 0 0 0 0,0 0 0 0 0,0 0 0 0 0,0 0 0 0 0,-1 1 0 0 0,1-1 0 0 0,0 0 0 0 0,0 0 0 0 0,0 0 0 0 0,0 0 0 0 0,-1 0 0 0 0,1 0 0 0 0,0 0 0 0 0,0 0 0 0 0,0 0 0 0 0,0-1 0 0 0,0 1 0 0 0,-1 0 0 0 0,1 0 0 0 0,0 0 0 0 0,0 0 0 0 0,0 0 0 0 0,0 0 0 0 0,0 0 0 0 0,-1 0 0 0 0,1 0 0 0 0,0 0 0 0 0,0 0 0 0 0,0-1 0 0 0,0 1 0 0 0,0 0 0 0 0,0 0 0 0 0,0 0 0 0 0,0 0 0 0 0,-1 0 0 0 0,1-1 0 0 0,0 1 0 0 0,0 10 0 0 0,0 1 2 0 0,1 6 12 0 0,-1-1 1 0 0,-1 1-1 0 0,0-1 1 0 0,-1 0-1 0 0,-1 1 1 0 0,0-1-1 0 0,-7 18 1 0 0,8-26-36 0 0,1-1 1 0 0,0 1 0 0 0,0 0 0 0 0,1 8 0 0 0,0-16 10 0 0,0 9-84 0 0,-1-5-37 0 0,1 0 0 0 0,0 0 0 0 0,0 0 0 0 0,1 0 0 0 0,-1-1 1 0 0,1 1-1 0 0,-1 0 0 0 0,3 5 0 0 0,-2-8-1180 0 0,0 0-3495 0 0,5 1-1499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5.111"/>
    </inkml:context>
    <inkml:brush xml:id="br0">
      <inkml:brushProperty name="width" value="0.05" units="cm"/>
      <inkml:brushProperty name="height" value="0.05" units="cm"/>
      <inkml:brushProperty name="color" value="#FFFFFF"/>
    </inkml:brush>
  </inkml:definitions>
  <inkml:trace contextRef="#ctx0" brushRef="#br0">247 78 9760 0 0,'-4'-14'1038'0'0,"4"11"-856"0"0,-1 0 0 0 0,0-1 0 0 0,-1 1 0 0 0,1 0 0 0 0,0 0-1 0 0,-1 0 1 0 0,0 0 0 0 0,0 0 0 0 0,0 0 0 0 0,0 0 0 0 0,0 1 0 0 0,0-1-1 0 0,-1 1 1 0 0,1 0 0 0 0,-1-1 0 0 0,0 1 0 0 0,1 0 0 0 0,-1 1 0 0 0,0-1-1 0 0,0 0 1 0 0,0 1 0 0 0,-1 0 0 0 0,-3-2 0 0 0,2 2 114 0 0,-1 0 0 0 0,1 0 1 0 0,-1 1-1 0 0,0 0 0 0 0,1 0 0 0 0,-1 0 0 0 0,0 0 1 0 0,1 1-1 0 0,-1 0 0 0 0,1 0 0 0 0,-1 1 1 0 0,1-1-1 0 0,-6 4 0 0 0,1-1-94 0 0,0 0 0 0 0,0 1 0 0 0,1 1 0 0 0,0-1 0 0 0,0 1 0 0 0,0 1 0 0 0,1 0-1 0 0,-15 15 1 0 0,22-21-184 0 0,1-1-15 0 0,0 0 0 0 0,-1 0-1 0 0,1 1 1 0 0,0-1 0 0 0,-1 0 0 0 0,1 0 0 0 0,0 1 0 0 0,-1-1-1 0 0,1 0 1 0 0,0 1 0 0 0,-1-1 0 0 0,1 1 0 0 0,0-1 0 0 0,0 0 0 0 0,0 1-1 0 0,0-1 1 0 0,-1 1 0 0 0,1-1 0 0 0,0 1 0 0 0,0-1 0 0 0,0 0-1 0 0,0 1 1 0 0,0-1 0 0 0,0 1 0 0 0,0-1 0 0 0,0 1 0 0 0,0-1 0 0 0,0 1-1 0 0,0-1 1 0 0,0 1 0 0 0,0-1 0 0 0,1 0 0 0 0,-1 1 0 0 0,0-1-1 0 0,1 1 1 0 0,-1 0-6 0 0,0 0 1 0 0,0 0-1 0 0,0 0 0 0 0,0 0 0 0 0,0 0 0 0 0,1 0 0 0 0,-1 0 0 0 0,0-1 1 0 0,1 1-1 0 0,-1 0 0 0 0,0 0 0 0 0,1 0 0 0 0,-1 0 0 0 0,1-1 0 0 0,-1 1 1 0 0,1 0-1 0 0,0-1 0 0 0,-1 1 0 0 0,1 0 0 0 0,0-1 0 0 0,-1 1 0 0 0,1-1 1 0 0,0 1-1 0 0,1 0 0 0 0,1 0-16 0 0,94 77-769 0 0,-69-58 316 0 0,-2 1-1 0 0,0 1 1 0 0,27 30-1 0 0,-43-40 389 0 0,0 0-1 0 0,0 1 0 0 0,-1 0 0 0 0,-1 1 0 0 0,13 28 0 0 0,-19-38 98 0 0,0 1-1 0 0,-1 0 1 0 0,0-1-1 0 0,0 1 1 0 0,0 0-1 0 0,0 0 1 0 0,-1 0 0 0 0,1-1-1 0 0,-1 1 1 0 0,-1 0-1 0 0,1 0 1 0 0,-1 0-1 0 0,1 0 1 0 0,-1-1-1 0 0,-1 1 1 0 0,1 0 0 0 0,-1-1-1 0 0,0 1 1 0 0,0-1-1 0 0,0 0 1 0 0,0 1-1 0 0,-1-1 1 0 0,-4 5-1 0 0,5-5 10 0 0,-1 0-1 0 0,0-1 1 0 0,0 1-1 0 0,0-1 1 0 0,0 0-1 0 0,-1 0 1 0 0,1 0-1 0 0,-1 0 1 0 0,0 0-1 0 0,0-1 0 0 0,0 0 1 0 0,0 0-1 0 0,0 0 1 0 0,0 0-1 0 0,-1 0 1 0 0,1-1-1 0 0,-1 0 1 0 0,1 0-1 0 0,-1 0 1 0 0,1-1-1 0 0,-10 1 0 0 0,9-1 8 0 0,-1 0 0 0 0,1-1 0 0 0,0 0 1 0 0,-1 0-1 0 0,1 0 0 0 0,0 0 0 0 0,0-1 0 0 0,0 0 0 0 0,0 0 0 0 0,0 0 0 0 0,0 0 0 0 0,1-1 0 0 0,-1 0 0 0 0,1 0 0 0 0,-7-6 0 0 0,6 4-243 0 0,0 0 0 0 0,0-1-1 0 0,1 1 1 0 0,-6-11 0 0 0,-11-29-4877 0 0,16 25-515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5.552"/>
    </inkml:context>
    <inkml:brush xml:id="br0">
      <inkml:brushProperty name="width" value="0.05" units="cm"/>
      <inkml:brushProperty name="height" value="0.05" units="cm"/>
      <inkml:brushProperty name="color" value="#FFFFFF"/>
    </inkml:brush>
  </inkml:definitions>
  <inkml:trace contextRef="#ctx0" brushRef="#br0">61 0 4144 0 0,'0'0'319'0'0,"0"0"125"0"0,-9 9 6101 0 0,5-4-6063 0 0,0-1 1 0 0,0 1 0 0 0,0 1 0 0 0,0-1-1 0 0,1 0 1 0 0,0 1 0 0 0,0 0 0 0 0,0 0-1 0 0,1 0 1 0 0,0 0 0 0 0,0 0 0 0 0,-1 8-1 0 0,-1 4-300 0 0,1 0 0 0 0,1 0-1 0 0,0 23 1 0 0,3-12-84 0 0,0 0 1 0 0,2 0-1 0 0,8 37 1 0 0,-8-53-101 0 0,1 1 1 0 0,1-1-1 0 0,0 1 1 0 0,0-1-1 0 0,2 0 1 0 0,-1-1-1 0 0,1 0 1 0 0,16 20-1 0 0,-17-24-34 0 0,-4-5 7 0 0,1 0 0 0 0,-1-1 0 0 0,1 1 0 0 0,0 0 0 0 0,-1-1 1 0 0,6 4-1 0 0,-7-6 11 0 0,1 1 0 0 0,-1 0 1 0 0,1-1-1 0 0,-1 1 0 0 0,1-1 1 0 0,0 0-1 0 0,-1 0 0 0 0,1 1 1 0 0,0-1-1 0 0,-1 0 1 0 0,1 0-1 0 0,0 0 0 0 0,-1-1 1 0 0,1 1-1 0 0,-1 0 0 0 0,1-1 1 0 0,3 0-1 0 0,1-2-27 0 0,1 0 0 0 0,-1 0 0 0 0,1-1 0 0 0,-1 1 0 0 0,0-2 1 0 0,0 1-1 0 0,-1 0 0 0 0,1-1 0 0 0,-1 0 0 0 0,0-1 0 0 0,-1 1 0 0 0,1-1 0 0 0,-1 0 0 0 0,0 0 0 0 0,0 0 0 0 0,-1 0 0 0 0,0-1 0 0 0,0 1 0 0 0,3-13 1 0 0,0-2 33 0 0,0 0 1 0 0,-2 0-1 0 0,-1 0 1 0 0,0 0-1 0 0,-2-32 1 0 0,-5-11 448 0 0,4 62-120 0 0,0 2 8 0 0,0 0 8 0 0,-2 11 388 0 0,1 3-562 0 0,0-1 0 0 0,2 0 0 0 0,-1 1 0 0 0,2-1-1 0 0,0 0 1 0 0,4 15 0 0 0,1-4-846 0 0,0-1 1 0 0,16 32-1 0 0,-17-43-1300 0 0,0-6-4113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23T15:29:36.076"/>
    </inkml:context>
    <inkml:brush xml:id="br0">
      <inkml:brushProperty name="width" value="0.05" units="cm"/>
      <inkml:brushProperty name="height" value="0.05" units="cm"/>
      <inkml:brushProperty name="color" value="#FFFFFF"/>
    </inkml:brush>
  </inkml:definitions>
  <inkml:trace contextRef="#ctx0" brushRef="#br0">156 1 1840 0 0,'-2'8'322'0'0,"-1"0"0"0"0,0 0 1 0 0,0-1-1 0 0,0 1 0 0 0,-7 8 1 0 0,6-9 1128 0 0,0 0 0 0 0,0 1 0 0 0,1 0 0 0 0,0-1 0 0 0,-3 11 0 0 0,-2 24 1022 0 0,0-8-1389 0 0,2 1 0 0 0,-4 65 0 0 0,10-63-698 0 0,-1 4-10 0 0,2 1-1 0 0,8 46 1 0 0,-7-73-303 0 0,7 23 138 0 0,-6-22-252 0 0,1-1-286 0 0,-3-14-759 0 0,-1-7-1038 0 0,-4-91-292 0 0,4 76 2358 0 0,1 0 1 0 0,1 1-1 0 0,0-1 1 0 0,7-22-1 0 0,-7 37 144 0 0,-1-1 0 0 0,1 1 0 0 0,1 0 1 0 0,0-1-1 0 0,0 1 0 0 0,0 0 0 0 0,0 0 0 0 0,1 1 0 0 0,0-1 0 0 0,0 1 0 0 0,1 0 0 0 0,-1 0 0 0 0,1 0 0 0 0,0 1 0 0 0,0-1 0 0 0,10-5 1 0 0,-12 9-19 0 0,-1 0 0 0 0,0 0 0 0 0,1 0 1 0 0,-1 0-1 0 0,1 1 0 0 0,-1-1 0 0 0,1 1 1 0 0,-1-1-1 0 0,1 1 0 0 0,-1 0 0 0 0,1 0 1 0 0,-1 0-1 0 0,1 0 0 0 0,-1 1 0 0 0,1-1 1 0 0,-1 1-1 0 0,1-1 0 0 0,-1 1 0 0 0,1 0 1 0 0,-1 0-1 0 0,0 0 0 0 0,1 0 0 0 0,-1 1 1 0 0,0-1-1 0 0,0 0 0 0 0,0 1 0 0 0,0 0 1 0 0,0-1-1 0 0,0 1 0 0 0,-1 0 0 0 0,1 0 1 0 0,2 4-1 0 0,5 6 170 0 0,-1 1-1 0 0,0 0 1 0 0,0 1 0 0 0,6 17 0 0 0,-11-24-232 0 0,0-1 37 0 0,8 20 209 0 0,13 38 0 0 0,-22-57-222 0 0,0 0 0 0 0,-1 0 0 0 0,0 1 0 0 0,0-1 0 0 0,0 0 0 0 0,-1 0 0 0 0,0 1 0 0 0,-1-1 1 0 0,1 0-1 0 0,-4 13 0 0 0,3-17-21 0 0,0 0 1 0 0,0 0-1 0 0,-1-1 1 0 0,1 1 0 0 0,-1-1-1 0 0,1 1 1 0 0,-1-1-1 0 0,0 0 1 0 0,0 1-1 0 0,0-1 1 0 0,0 0 0 0 0,0 0-1 0 0,0 0 1 0 0,-1-1-1 0 0,1 1 1 0 0,-1-1-1 0 0,1 1 1 0 0,-1-1 0 0 0,0 0-1 0 0,1 0 1 0 0,-7 2-1 0 0,-3-1 4 0 0,-1 1-1 0 0,0-2 1 0 0,-22 1-1 0 0,5 0-87 0 0,-6-1-366 0 0,0 0-1 0 0,-42-6 0 0 0,64 3 123 0 0,11 2 196 0 0,0 0 0 0 0,0 0 0 0 0,1-1 0 0 0,-1 1 0 0 0,0-1-1 0 0,0 0 1 0 0,1 0 0 0 0,-5-2 0 0 0,-1-4-483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11E38-D056-48FE-B965-33DE2AA503B7}"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CDE6D-6D9C-4529-83B1-AACC308DBA11}" type="slidenum">
              <a:rPr lang="en-US" smtClean="0"/>
              <a:t>‹#›</a:t>
            </a:fld>
            <a:endParaRPr lang="en-US"/>
          </a:p>
        </p:txBody>
      </p:sp>
    </p:spTree>
    <p:extLst>
      <p:ext uri="{BB962C8B-B14F-4D97-AF65-F5344CB8AC3E}">
        <p14:creationId xmlns:p14="http://schemas.microsoft.com/office/powerpoint/2010/main" val="38051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log.netapp.com/blogs/containers-vs-vms/"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howtogeek.com/181767/htg-explains-what-is-https-and-why-should-i-car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https://github.com/mkijowski/ceg3400/tree/master/firewalls</a:t>
            </a:r>
          </a:p>
        </p:txBody>
      </p:sp>
      <p:sp>
        <p:nvSpPr>
          <p:cNvPr id="4" name="Slide Number Placeholder 3"/>
          <p:cNvSpPr>
            <a:spLocks noGrp="1"/>
          </p:cNvSpPr>
          <p:nvPr>
            <p:ph type="sldNum" sz="quarter" idx="5"/>
          </p:nvPr>
        </p:nvSpPr>
        <p:spPr/>
        <p:txBody>
          <a:bodyPr/>
          <a:lstStyle/>
          <a:p>
            <a:fld id="{6E03426F-49C5-46CD-B02D-4256A6F0AA45}" type="slidenum">
              <a:rPr lang="en-US" smtClean="0"/>
              <a:t>12</a:t>
            </a:fld>
            <a:endParaRPr lang="en-US"/>
          </a:p>
        </p:txBody>
      </p:sp>
    </p:spTree>
    <p:extLst>
      <p:ext uri="{BB962C8B-B14F-4D97-AF65-F5344CB8AC3E}">
        <p14:creationId xmlns:p14="http://schemas.microsoft.com/office/powerpoint/2010/main" val="3874848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https://www.guru99.com/tcp-vs-udp-understanding-the-difference.html</a:t>
            </a:r>
          </a:p>
        </p:txBody>
      </p:sp>
      <p:sp>
        <p:nvSpPr>
          <p:cNvPr id="4" name="Slide Number Placeholder 3"/>
          <p:cNvSpPr>
            <a:spLocks noGrp="1"/>
          </p:cNvSpPr>
          <p:nvPr>
            <p:ph type="sldNum" sz="quarter" idx="5"/>
          </p:nvPr>
        </p:nvSpPr>
        <p:spPr/>
        <p:txBody>
          <a:bodyPr/>
          <a:lstStyle/>
          <a:p>
            <a:fld id="{11F317D3-B50C-49BD-859D-37526F616F25}" type="slidenum">
              <a:rPr lang="en-US" smtClean="0"/>
              <a:t>40</a:t>
            </a:fld>
            <a:endParaRPr lang="en-US"/>
          </a:p>
        </p:txBody>
      </p:sp>
    </p:spTree>
    <p:extLst>
      <p:ext uri="{BB962C8B-B14F-4D97-AF65-F5344CB8AC3E}">
        <p14:creationId xmlns:p14="http://schemas.microsoft.com/office/powerpoint/2010/main" val="98493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https://www.tecmint.com/find-open-ports-in-linux/</a:t>
            </a:r>
          </a:p>
          <a:p>
            <a:r>
              <a:rPr lang="en-US" dirty="0"/>
              <a:t>https://linuxize.com/post/check-listening-ports-linux/</a:t>
            </a:r>
          </a:p>
        </p:txBody>
      </p:sp>
      <p:sp>
        <p:nvSpPr>
          <p:cNvPr id="4" name="Slide Number Placeholder 3"/>
          <p:cNvSpPr>
            <a:spLocks noGrp="1"/>
          </p:cNvSpPr>
          <p:nvPr>
            <p:ph type="sldNum" sz="quarter" idx="5"/>
          </p:nvPr>
        </p:nvSpPr>
        <p:spPr/>
        <p:txBody>
          <a:bodyPr/>
          <a:lstStyle/>
          <a:p>
            <a:fld id="{11F317D3-B50C-49BD-859D-37526F616F25}" type="slidenum">
              <a:rPr lang="en-US" smtClean="0"/>
              <a:t>43</a:t>
            </a:fld>
            <a:endParaRPr lang="en-US"/>
          </a:p>
        </p:txBody>
      </p:sp>
    </p:spTree>
    <p:extLst>
      <p:ext uri="{BB962C8B-B14F-4D97-AF65-F5344CB8AC3E}">
        <p14:creationId xmlns:p14="http://schemas.microsoft.com/office/powerpoint/2010/main" val="3905425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https://linuxize.com/post/check-listening-ports-linux/</a:t>
            </a:r>
          </a:p>
        </p:txBody>
      </p:sp>
      <p:sp>
        <p:nvSpPr>
          <p:cNvPr id="4" name="Slide Number Placeholder 3"/>
          <p:cNvSpPr>
            <a:spLocks noGrp="1"/>
          </p:cNvSpPr>
          <p:nvPr>
            <p:ph type="sldNum" sz="quarter" idx="5"/>
          </p:nvPr>
        </p:nvSpPr>
        <p:spPr/>
        <p:txBody>
          <a:bodyPr/>
          <a:lstStyle/>
          <a:p>
            <a:fld id="{11F317D3-B50C-49BD-859D-37526F616F25}" type="slidenum">
              <a:rPr lang="en-US" smtClean="0"/>
              <a:t>44</a:t>
            </a:fld>
            <a:endParaRPr lang="en-US"/>
          </a:p>
        </p:txBody>
      </p:sp>
    </p:spTree>
    <p:extLst>
      <p:ext uri="{BB962C8B-B14F-4D97-AF65-F5344CB8AC3E}">
        <p14:creationId xmlns:p14="http://schemas.microsoft.com/office/powerpoint/2010/main" val="59866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http://www.steves-internet-guide.com/tcpip-ports-sockets/</a:t>
            </a:r>
          </a:p>
        </p:txBody>
      </p:sp>
      <p:sp>
        <p:nvSpPr>
          <p:cNvPr id="4" name="Slide Number Placeholder 3"/>
          <p:cNvSpPr>
            <a:spLocks noGrp="1"/>
          </p:cNvSpPr>
          <p:nvPr>
            <p:ph type="sldNum" sz="quarter" idx="5"/>
          </p:nvPr>
        </p:nvSpPr>
        <p:spPr/>
        <p:txBody>
          <a:bodyPr/>
          <a:lstStyle/>
          <a:p>
            <a:fld id="{11F317D3-B50C-49BD-859D-37526F616F25}" type="slidenum">
              <a:rPr lang="en-US" smtClean="0"/>
              <a:t>46</a:t>
            </a:fld>
            <a:endParaRPr lang="en-US"/>
          </a:p>
        </p:txBody>
      </p:sp>
    </p:spTree>
    <p:extLst>
      <p:ext uri="{BB962C8B-B14F-4D97-AF65-F5344CB8AC3E}">
        <p14:creationId xmlns:p14="http://schemas.microsoft.com/office/powerpoint/2010/main" val="332922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https://git-scm.com/book/en/v2/Git-Branching-Branches-in-a-Nutshell</a:t>
            </a:r>
          </a:p>
          <a:p>
            <a:r>
              <a:rPr lang="en-US" dirty="0"/>
              <a:t>https://git-scm.com/book/en/v2/Git-Branching-Basic-Branching-and-Merging</a:t>
            </a:r>
          </a:p>
        </p:txBody>
      </p:sp>
      <p:sp>
        <p:nvSpPr>
          <p:cNvPr id="4" name="Slide Number Placeholder 3"/>
          <p:cNvSpPr>
            <a:spLocks noGrp="1"/>
          </p:cNvSpPr>
          <p:nvPr>
            <p:ph type="sldNum" sz="quarter" idx="5"/>
          </p:nvPr>
        </p:nvSpPr>
        <p:spPr/>
        <p:txBody>
          <a:bodyPr/>
          <a:lstStyle/>
          <a:p>
            <a:fld id="{4B796C98-5D95-40C1-9841-E82389E513E3}" type="slidenum">
              <a:rPr lang="en-US" smtClean="0"/>
              <a:t>50</a:t>
            </a:fld>
            <a:endParaRPr lang="en-US"/>
          </a:p>
        </p:txBody>
      </p:sp>
    </p:spTree>
    <p:extLst>
      <p:ext uri="{BB962C8B-B14F-4D97-AF65-F5344CB8AC3E}">
        <p14:creationId xmlns:p14="http://schemas.microsoft.com/office/powerpoint/2010/main" val="2948964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https://en.wikipedia.org/wiki/Torrent_file</a:t>
            </a:r>
          </a:p>
        </p:txBody>
      </p:sp>
      <p:sp>
        <p:nvSpPr>
          <p:cNvPr id="4" name="Slide Number Placeholder 3"/>
          <p:cNvSpPr>
            <a:spLocks noGrp="1"/>
          </p:cNvSpPr>
          <p:nvPr>
            <p:ph type="sldNum" sz="quarter" idx="5"/>
          </p:nvPr>
        </p:nvSpPr>
        <p:spPr/>
        <p:txBody>
          <a:bodyPr/>
          <a:lstStyle/>
          <a:p>
            <a:fld id="{9E6CDE6D-6D9C-4529-83B1-AACC308DBA11}" type="slidenum">
              <a:rPr lang="en-US" smtClean="0"/>
              <a:t>63</a:t>
            </a:fld>
            <a:endParaRPr lang="en-US"/>
          </a:p>
        </p:txBody>
      </p:sp>
    </p:spTree>
    <p:extLst>
      <p:ext uri="{BB962C8B-B14F-4D97-AF65-F5344CB8AC3E}">
        <p14:creationId xmlns:p14="http://schemas.microsoft.com/office/powerpoint/2010/main" val="967609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https://computer.howstuffworks.com/file-compression.htm</a:t>
            </a:r>
          </a:p>
          <a:p>
            <a:r>
              <a:rPr lang="en-US" dirty="0"/>
              <a:t>https://www.howtogeek.com/363735/what-is-a-checksum-and-why-should-you-care/</a:t>
            </a:r>
          </a:p>
        </p:txBody>
      </p:sp>
      <p:sp>
        <p:nvSpPr>
          <p:cNvPr id="4" name="Slide Number Placeholder 3"/>
          <p:cNvSpPr>
            <a:spLocks noGrp="1"/>
          </p:cNvSpPr>
          <p:nvPr>
            <p:ph type="sldNum" sz="quarter" idx="5"/>
          </p:nvPr>
        </p:nvSpPr>
        <p:spPr/>
        <p:txBody>
          <a:bodyPr/>
          <a:lstStyle/>
          <a:p>
            <a:fld id="{9E6CDE6D-6D9C-4529-83B1-AACC308DBA11}" type="slidenum">
              <a:rPr lang="en-US" smtClean="0"/>
              <a:t>67</a:t>
            </a:fld>
            <a:endParaRPr lang="en-US"/>
          </a:p>
        </p:txBody>
      </p:sp>
    </p:spTree>
    <p:extLst>
      <p:ext uri="{BB962C8B-B14F-4D97-AF65-F5344CB8AC3E}">
        <p14:creationId xmlns:p14="http://schemas.microsoft.com/office/powerpoint/2010/main" val="394311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https://www.dell.com/support/kbdoc/en-us/000132699/what-are-the-different-types-of-viruses-spyware-and-malware-that-can-infect-my-computer</a:t>
            </a:r>
          </a:p>
        </p:txBody>
      </p:sp>
      <p:sp>
        <p:nvSpPr>
          <p:cNvPr id="4" name="Slide Number Placeholder 3"/>
          <p:cNvSpPr>
            <a:spLocks noGrp="1"/>
          </p:cNvSpPr>
          <p:nvPr>
            <p:ph type="sldNum" sz="quarter" idx="5"/>
          </p:nvPr>
        </p:nvSpPr>
        <p:spPr/>
        <p:txBody>
          <a:bodyPr/>
          <a:lstStyle/>
          <a:p>
            <a:fld id="{9E6CDE6D-6D9C-4529-83B1-AACC308DBA11}" type="slidenum">
              <a:rPr lang="en-US" smtClean="0"/>
              <a:t>69</a:t>
            </a:fld>
            <a:endParaRPr lang="en-US"/>
          </a:p>
        </p:txBody>
      </p:sp>
    </p:spTree>
    <p:extLst>
      <p:ext uri="{BB962C8B-B14F-4D97-AF65-F5344CB8AC3E}">
        <p14:creationId xmlns:p14="http://schemas.microsoft.com/office/powerpoint/2010/main" val="789063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https://www.dell.com/support/kbdoc/en-us/000132699/what-are-the-different-types-of-viruses-spyware-and-malware-that-can-infect-my-computer</a:t>
            </a:r>
          </a:p>
        </p:txBody>
      </p:sp>
      <p:sp>
        <p:nvSpPr>
          <p:cNvPr id="4" name="Slide Number Placeholder 3"/>
          <p:cNvSpPr>
            <a:spLocks noGrp="1"/>
          </p:cNvSpPr>
          <p:nvPr>
            <p:ph type="sldNum" sz="quarter" idx="5"/>
          </p:nvPr>
        </p:nvSpPr>
        <p:spPr/>
        <p:txBody>
          <a:bodyPr/>
          <a:lstStyle/>
          <a:p>
            <a:fld id="{9E6CDE6D-6D9C-4529-83B1-AACC308DBA11}" type="slidenum">
              <a:rPr lang="en-US" smtClean="0"/>
              <a:t>70</a:t>
            </a:fld>
            <a:endParaRPr lang="en-US"/>
          </a:p>
        </p:txBody>
      </p:sp>
    </p:spTree>
    <p:extLst>
      <p:ext uri="{BB962C8B-B14F-4D97-AF65-F5344CB8AC3E}">
        <p14:creationId xmlns:p14="http://schemas.microsoft.com/office/powerpoint/2010/main" val="1696275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https://hightouchtechnologies.com/9-common-types-of-computer-viruses/</a:t>
            </a:r>
          </a:p>
        </p:txBody>
      </p:sp>
      <p:sp>
        <p:nvSpPr>
          <p:cNvPr id="4" name="Slide Number Placeholder 3"/>
          <p:cNvSpPr>
            <a:spLocks noGrp="1"/>
          </p:cNvSpPr>
          <p:nvPr>
            <p:ph type="sldNum" sz="quarter" idx="5"/>
          </p:nvPr>
        </p:nvSpPr>
        <p:spPr/>
        <p:txBody>
          <a:bodyPr/>
          <a:lstStyle/>
          <a:p>
            <a:fld id="{9E6CDE6D-6D9C-4529-83B1-AACC308DBA11}" type="slidenum">
              <a:rPr lang="en-US" smtClean="0"/>
              <a:t>71</a:t>
            </a:fld>
            <a:endParaRPr lang="en-US"/>
          </a:p>
        </p:txBody>
      </p:sp>
    </p:spTree>
    <p:extLst>
      <p:ext uri="{BB962C8B-B14F-4D97-AF65-F5344CB8AC3E}">
        <p14:creationId xmlns:p14="http://schemas.microsoft.com/office/powerpoint/2010/main" val="43536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https://developer.mozilla.org/en-US/docs/Web/HTTP/Overview</a:t>
            </a:r>
          </a:p>
        </p:txBody>
      </p:sp>
      <p:sp>
        <p:nvSpPr>
          <p:cNvPr id="4" name="Slide Number Placeholder 3"/>
          <p:cNvSpPr>
            <a:spLocks noGrp="1"/>
          </p:cNvSpPr>
          <p:nvPr>
            <p:ph type="sldNum" sz="quarter" idx="5"/>
          </p:nvPr>
        </p:nvSpPr>
        <p:spPr/>
        <p:txBody>
          <a:bodyPr/>
          <a:lstStyle/>
          <a:p>
            <a:fld id="{9E6CDE6D-6D9C-4529-83B1-AACC308DBA11}" type="slidenum">
              <a:rPr lang="en-US" smtClean="0"/>
              <a:t>22</a:t>
            </a:fld>
            <a:endParaRPr lang="en-US"/>
          </a:p>
        </p:txBody>
      </p:sp>
    </p:spTree>
    <p:extLst>
      <p:ext uri="{BB962C8B-B14F-4D97-AF65-F5344CB8AC3E}">
        <p14:creationId xmlns:p14="http://schemas.microsoft.com/office/powerpoint/2010/main" val="1739222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https://www.pandasecurity.com/en/mediacenter/malware/difference-between-antivirus-antimalware/</a:t>
            </a:r>
          </a:p>
        </p:txBody>
      </p:sp>
      <p:sp>
        <p:nvSpPr>
          <p:cNvPr id="4" name="Slide Number Placeholder 3"/>
          <p:cNvSpPr>
            <a:spLocks noGrp="1"/>
          </p:cNvSpPr>
          <p:nvPr>
            <p:ph type="sldNum" sz="quarter" idx="5"/>
          </p:nvPr>
        </p:nvSpPr>
        <p:spPr/>
        <p:txBody>
          <a:bodyPr/>
          <a:lstStyle/>
          <a:p>
            <a:fld id="{9E6CDE6D-6D9C-4529-83B1-AACC308DBA11}" type="slidenum">
              <a:rPr lang="en-US" smtClean="0"/>
              <a:t>72</a:t>
            </a:fld>
            <a:endParaRPr lang="en-US"/>
          </a:p>
        </p:txBody>
      </p:sp>
    </p:spTree>
    <p:extLst>
      <p:ext uri="{BB962C8B-B14F-4D97-AF65-F5344CB8AC3E}">
        <p14:creationId xmlns:p14="http://schemas.microsoft.com/office/powerpoint/2010/main" val="1179062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https://blog.netapp.com/blogs/containers-vs-vms/</a:t>
            </a:r>
            <a:endParaRPr lang="en-US" dirty="0"/>
          </a:p>
          <a:p>
            <a:endParaRPr lang="en-US" dirty="0"/>
          </a:p>
        </p:txBody>
      </p:sp>
      <p:sp>
        <p:nvSpPr>
          <p:cNvPr id="4" name="Slide Number Placeholder 3"/>
          <p:cNvSpPr>
            <a:spLocks noGrp="1"/>
          </p:cNvSpPr>
          <p:nvPr>
            <p:ph type="sldNum" sz="quarter" idx="5"/>
          </p:nvPr>
        </p:nvSpPr>
        <p:spPr/>
        <p:txBody>
          <a:bodyPr/>
          <a:lstStyle/>
          <a:p>
            <a:fld id="{9E6CDE6D-6D9C-4529-83B1-AACC308DBA11}" type="slidenum">
              <a:rPr lang="en-US" smtClean="0"/>
              <a:t>77</a:t>
            </a:fld>
            <a:endParaRPr lang="en-US"/>
          </a:p>
        </p:txBody>
      </p:sp>
    </p:spTree>
    <p:extLst>
      <p:ext uri="{BB962C8B-B14F-4D97-AF65-F5344CB8AC3E}">
        <p14:creationId xmlns:p14="http://schemas.microsoft.com/office/powerpoint/2010/main" val="1143437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http://turnoff.us/geek/linux-containers/</a:t>
            </a:r>
          </a:p>
        </p:txBody>
      </p:sp>
      <p:sp>
        <p:nvSpPr>
          <p:cNvPr id="4" name="Slide Number Placeholder 3"/>
          <p:cNvSpPr>
            <a:spLocks noGrp="1"/>
          </p:cNvSpPr>
          <p:nvPr>
            <p:ph type="sldNum" sz="quarter" idx="5"/>
          </p:nvPr>
        </p:nvSpPr>
        <p:spPr/>
        <p:txBody>
          <a:bodyPr/>
          <a:lstStyle/>
          <a:p>
            <a:fld id="{9E6CDE6D-6D9C-4529-83B1-AACC308DBA11}" type="slidenum">
              <a:rPr lang="en-US" smtClean="0"/>
              <a:t>80</a:t>
            </a:fld>
            <a:endParaRPr lang="en-US"/>
          </a:p>
        </p:txBody>
      </p:sp>
    </p:spTree>
    <p:extLst>
      <p:ext uri="{BB962C8B-B14F-4D97-AF65-F5344CB8AC3E}">
        <p14:creationId xmlns:p14="http://schemas.microsoft.com/office/powerpoint/2010/main" val="1841758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https://www.cyberciti.biz/faq/ubuntu-upgrade-update-single-package-using-apt-get/</a:t>
            </a:r>
          </a:p>
          <a:p>
            <a:r>
              <a:rPr lang="en-US" dirty="0"/>
              <a:t>https://www.cyberciti.biz/faq/howto-upgrading-the-ubuntu-linux-kernel/</a:t>
            </a:r>
          </a:p>
        </p:txBody>
      </p:sp>
      <p:sp>
        <p:nvSpPr>
          <p:cNvPr id="4" name="Slide Number Placeholder 3"/>
          <p:cNvSpPr>
            <a:spLocks noGrp="1"/>
          </p:cNvSpPr>
          <p:nvPr>
            <p:ph type="sldNum" sz="quarter" idx="5"/>
          </p:nvPr>
        </p:nvSpPr>
        <p:spPr/>
        <p:txBody>
          <a:bodyPr/>
          <a:lstStyle/>
          <a:p>
            <a:fld id="{9E6CDE6D-6D9C-4529-83B1-AACC308DBA11}" type="slidenum">
              <a:rPr lang="en-US" smtClean="0"/>
              <a:t>83</a:t>
            </a:fld>
            <a:endParaRPr lang="en-US"/>
          </a:p>
        </p:txBody>
      </p:sp>
    </p:spTree>
    <p:extLst>
      <p:ext uri="{BB962C8B-B14F-4D97-AF65-F5344CB8AC3E}">
        <p14:creationId xmlns:p14="http://schemas.microsoft.com/office/powerpoint/2010/main" val="1772396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6CDE6D-6D9C-4529-83B1-AACC308DBA11}" type="slidenum">
              <a:rPr lang="en-US" smtClean="0"/>
              <a:t>89</a:t>
            </a:fld>
            <a:endParaRPr lang="en-US"/>
          </a:p>
        </p:txBody>
      </p:sp>
    </p:spTree>
    <p:extLst>
      <p:ext uri="{BB962C8B-B14F-4D97-AF65-F5344CB8AC3E}">
        <p14:creationId xmlns:p14="http://schemas.microsoft.com/office/powerpoint/2010/main" val="235974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https://www.digitalocean.com/community/tutorials/an-introduction-to-storage-terminology-and-concepts-in-linux#more-complex-storage-management</a:t>
            </a:r>
          </a:p>
          <a:p>
            <a:r>
              <a:rPr lang="en-US" dirty="0"/>
              <a:t>https://www.booleanworld.com/raid-levels-explained/</a:t>
            </a:r>
          </a:p>
          <a:p>
            <a:r>
              <a:rPr lang="en-US"/>
              <a:t>https://en.wikipedia.org/wiki/Standard_RAID_levels</a:t>
            </a:r>
            <a:endParaRPr lang="en-US" dirty="0"/>
          </a:p>
        </p:txBody>
      </p:sp>
      <p:sp>
        <p:nvSpPr>
          <p:cNvPr id="4" name="Slide Number Placeholder 3"/>
          <p:cNvSpPr>
            <a:spLocks noGrp="1"/>
          </p:cNvSpPr>
          <p:nvPr>
            <p:ph type="sldNum" sz="quarter" idx="5"/>
          </p:nvPr>
        </p:nvSpPr>
        <p:spPr/>
        <p:txBody>
          <a:bodyPr/>
          <a:lstStyle/>
          <a:p>
            <a:fld id="{0EB1BBFD-A84D-4337-AE72-EF32A583473F}" type="slidenum">
              <a:rPr lang="en-US" smtClean="0"/>
              <a:t>90</a:t>
            </a:fld>
            <a:endParaRPr lang="en-US"/>
          </a:p>
        </p:txBody>
      </p:sp>
    </p:spTree>
    <p:extLst>
      <p:ext uri="{BB962C8B-B14F-4D97-AF65-F5344CB8AC3E}">
        <p14:creationId xmlns:p14="http://schemas.microsoft.com/office/powerpoint/2010/main" val="4076050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AB8925-B580-44F9-8E07-348CE72FFDD6}" type="slidenum">
              <a:rPr lang="en-US" smtClean="0"/>
              <a:t>92</a:t>
            </a:fld>
            <a:endParaRPr lang="en-US"/>
          </a:p>
        </p:txBody>
      </p:sp>
    </p:spTree>
    <p:extLst>
      <p:ext uri="{BB962C8B-B14F-4D97-AF65-F5344CB8AC3E}">
        <p14:creationId xmlns:p14="http://schemas.microsoft.com/office/powerpoint/2010/main" val="904252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https://en.wikipedia.org/wiki/Parity_bit#Redundant_array_of_independent_disks</a:t>
            </a:r>
          </a:p>
        </p:txBody>
      </p:sp>
      <p:sp>
        <p:nvSpPr>
          <p:cNvPr id="4" name="Slide Number Placeholder 3"/>
          <p:cNvSpPr>
            <a:spLocks noGrp="1"/>
          </p:cNvSpPr>
          <p:nvPr>
            <p:ph type="sldNum" sz="quarter" idx="5"/>
          </p:nvPr>
        </p:nvSpPr>
        <p:spPr/>
        <p:txBody>
          <a:bodyPr/>
          <a:lstStyle/>
          <a:p>
            <a:fld id="{74AB8925-B580-44F9-8E07-348CE72FFDD6}" type="slidenum">
              <a:rPr lang="en-US" smtClean="0"/>
              <a:t>93</a:t>
            </a:fld>
            <a:endParaRPr lang="en-US"/>
          </a:p>
        </p:txBody>
      </p:sp>
    </p:spTree>
    <p:extLst>
      <p:ext uri="{BB962C8B-B14F-4D97-AF65-F5344CB8AC3E}">
        <p14:creationId xmlns:p14="http://schemas.microsoft.com/office/powerpoint/2010/main" val="478775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https://en.wikipedia.org/wiki/Parity_bit#Redundant_array_of_independent_disks</a:t>
            </a:r>
          </a:p>
        </p:txBody>
      </p:sp>
      <p:sp>
        <p:nvSpPr>
          <p:cNvPr id="4" name="Slide Number Placeholder 3"/>
          <p:cNvSpPr>
            <a:spLocks noGrp="1"/>
          </p:cNvSpPr>
          <p:nvPr>
            <p:ph type="sldNum" sz="quarter" idx="5"/>
          </p:nvPr>
        </p:nvSpPr>
        <p:spPr/>
        <p:txBody>
          <a:bodyPr/>
          <a:lstStyle/>
          <a:p>
            <a:fld id="{74AB8925-B580-44F9-8E07-348CE72FFDD6}" type="slidenum">
              <a:rPr lang="en-US" smtClean="0"/>
              <a:t>94</a:t>
            </a:fld>
            <a:endParaRPr lang="en-US"/>
          </a:p>
        </p:txBody>
      </p:sp>
    </p:spTree>
    <p:extLst>
      <p:ext uri="{BB962C8B-B14F-4D97-AF65-F5344CB8AC3E}">
        <p14:creationId xmlns:p14="http://schemas.microsoft.com/office/powerpoint/2010/main" val="197446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392124-C526-41EF-B155-EB7A869EA22C}" type="slidenum">
              <a:rPr lang="en-US" smtClean="0"/>
              <a:t>104</a:t>
            </a:fld>
            <a:endParaRPr lang="en-US"/>
          </a:p>
        </p:txBody>
      </p:sp>
    </p:spTree>
    <p:extLst>
      <p:ext uri="{BB962C8B-B14F-4D97-AF65-F5344CB8AC3E}">
        <p14:creationId xmlns:p14="http://schemas.microsoft.com/office/powerpoint/2010/main" val="190525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https://developer.mozilla.org/en-US/docs/Web/HTTP/Overview</a:t>
            </a:r>
          </a:p>
        </p:txBody>
      </p:sp>
      <p:sp>
        <p:nvSpPr>
          <p:cNvPr id="4" name="Slide Number Placeholder 3"/>
          <p:cNvSpPr>
            <a:spLocks noGrp="1"/>
          </p:cNvSpPr>
          <p:nvPr>
            <p:ph type="sldNum" sz="quarter" idx="5"/>
          </p:nvPr>
        </p:nvSpPr>
        <p:spPr/>
        <p:txBody>
          <a:bodyPr/>
          <a:lstStyle/>
          <a:p>
            <a:fld id="{9E6CDE6D-6D9C-4529-83B1-AACC308DBA11}" type="slidenum">
              <a:rPr lang="en-US" smtClean="0"/>
              <a:t>23</a:t>
            </a:fld>
            <a:endParaRPr lang="en-US"/>
          </a:p>
        </p:txBody>
      </p:sp>
    </p:spTree>
    <p:extLst>
      <p:ext uri="{BB962C8B-B14F-4D97-AF65-F5344CB8AC3E}">
        <p14:creationId xmlns:p14="http://schemas.microsoft.com/office/powerpoint/2010/main" val="1868235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https://bash.cyberciti.biz/guide/Pass_arguments_into_a_function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92124-C526-41EF-B155-EB7A869EA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918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http://www.compciv.org/topics/bash/loops/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1DB19-BF3E-424F-AEDB-48E97BB238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825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https://www.eclipse.org/4diac/documentation/html/installation/minGW.html</a:t>
            </a:r>
          </a:p>
          <a:p>
            <a:r>
              <a:rPr lang="en-US" dirty="0"/>
              <a:t>https://sourceforge.net/projects/mingw-w64/</a:t>
            </a:r>
          </a:p>
        </p:txBody>
      </p:sp>
      <p:sp>
        <p:nvSpPr>
          <p:cNvPr id="4" name="Slide Number Placeholder 3"/>
          <p:cNvSpPr>
            <a:spLocks noGrp="1"/>
          </p:cNvSpPr>
          <p:nvPr>
            <p:ph type="sldNum" sz="quarter" idx="5"/>
          </p:nvPr>
        </p:nvSpPr>
        <p:spPr/>
        <p:txBody>
          <a:bodyPr/>
          <a:lstStyle/>
          <a:p>
            <a:fld id="{4BC1655D-55D4-4119-B1FB-01A261F8637A}" type="slidenum">
              <a:rPr lang="en-US" smtClean="0"/>
              <a:t>113</a:t>
            </a:fld>
            <a:endParaRPr lang="en-US"/>
          </a:p>
        </p:txBody>
      </p:sp>
    </p:spTree>
    <p:extLst>
      <p:ext uri="{BB962C8B-B14F-4D97-AF65-F5344CB8AC3E}">
        <p14:creationId xmlns:p14="http://schemas.microsoft.com/office/powerpoint/2010/main" val="3167649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https://discussions.apple.com/thread/8336714</a:t>
            </a:r>
          </a:p>
        </p:txBody>
      </p:sp>
      <p:sp>
        <p:nvSpPr>
          <p:cNvPr id="4" name="Slide Number Placeholder 3"/>
          <p:cNvSpPr>
            <a:spLocks noGrp="1"/>
          </p:cNvSpPr>
          <p:nvPr>
            <p:ph type="sldNum" sz="quarter" idx="5"/>
          </p:nvPr>
        </p:nvSpPr>
        <p:spPr/>
        <p:txBody>
          <a:bodyPr/>
          <a:lstStyle/>
          <a:p>
            <a:fld id="{4BC1655D-55D4-4119-B1FB-01A261F8637A}" type="slidenum">
              <a:rPr lang="en-US" smtClean="0"/>
              <a:t>114</a:t>
            </a:fld>
            <a:endParaRPr lang="en-US"/>
          </a:p>
        </p:txBody>
      </p:sp>
    </p:spTree>
    <p:extLst>
      <p:ext uri="{BB962C8B-B14F-4D97-AF65-F5344CB8AC3E}">
        <p14:creationId xmlns:p14="http://schemas.microsoft.com/office/powerpoint/2010/main" val="2056285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https://pypi.org/project/isort/</a:t>
            </a:r>
          </a:p>
          <a:p>
            <a:r>
              <a:rPr lang="en-US" dirty="0"/>
              <a:t>https://github.com/psf/black</a:t>
            </a:r>
          </a:p>
          <a:p>
            <a:r>
              <a:rPr lang="en-US" dirty="0"/>
              <a:t>Other resources:</a:t>
            </a:r>
          </a:p>
          <a:p>
            <a:r>
              <a:rPr lang="en-US" dirty="0"/>
              <a:t>https://askubuntu.com/questions/340940/installing-pylint-for-python3-on-ubuntu</a:t>
            </a:r>
          </a:p>
          <a:p>
            <a:r>
              <a:rPr lang="en-US" dirty="0"/>
              <a:t>https://stackoverflow.com/questions/23177561/switch-python-version-for-vim-syntastic</a:t>
            </a:r>
          </a:p>
          <a:p>
            <a:r>
              <a:rPr lang="en-US" dirty="0"/>
              <a:t>https://github.com/vim-syntastic/syntastic/issues/1412</a:t>
            </a:r>
          </a:p>
        </p:txBody>
      </p:sp>
      <p:sp>
        <p:nvSpPr>
          <p:cNvPr id="4" name="Slide Number Placeholder 3"/>
          <p:cNvSpPr>
            <a:spLocks noGrp="1"/>
          </p:cNvSpPr>
          <p:nvPr>
            <p:ph type="sldNum" sz="quarter" idx="5"/>
          </p:nvPr>
        </p:nvSpPr>
        <p:spPr/>
        <p:txBody>
          <a:bodyPr/>
          <a:lstStyle/>
          <a:p>
            <a:fld id="{9DDA078D-E97E-4874-A2EB-3B0FCE11CA10}" type="slidenum">
              <a:rPr lang="en-US" smtClean="0"/>
              <a:t>115</a:t>
            </a:fld>
            <a:endParaRPr lang="en-US"/>
          </a:p>
        </p:txBody>
      </p:sp>
    </p:spTree>
    <p:extLst>
      <p:ext uri="{BB962C8B-B14F-4D97-AF65-F5344CB8AC3E}">
        <p14:creationId xmlns:p14="http://schemas.microsoft.com/office/powerpoint/2010/main" val="50135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https://www.ssl.com/faqs/what-is-https/</a:t>
            </a:r>
          </a:p>
          <a:p>
            <a:r>
              <a:rPr lang="en-US" dirty="0"/>
              <a:t>https://www.cloudflare.com/learning/ssl/what-is-https/</a:t>
            </a:r>
          </a:p>
        </p:txBody>
      </p:sp>
      <p:sp>
        <p:nvSpPr>
          <p:cNvPr id="4" name="Slide Number Placeholder 3"/>
          <p:cNvSpPr>
            <a:spLocks noGrp="1"/>
          </p:cNvSpPr>
          <p:nvPr>
            <p:ph type="sldNum" sz="quarter" idx="5"/>
          </p:nvPr>
        </p:nvSpPr>
        <p:spPr/>
        <p:txBody>
          <a:bodyPr/>
          <a:lstStyle/>
          <a:p>
            <a:fld id="{9E6CDE6D-6D9C-4529-83B1-AACC308DBA11}" type="slidenum">
              <a:rPr lang="en-US" smtClean="0"/>
              <a:t>25</a:t>
            </a:fld>
            <a:endParaRPr lang="en-US"/>
          </a:p>
        </p:txBody>
      </p:sp>
    </p:spTree>
    <p:extLst>
      <p:ext uri="{BB962C8B-B14F-4D97-AF65-F5344CB8AC3E}">
        <p14:creationId xmlns:p14="http://schemas.microsoft.com/office/powerpoint/2010/main" val="376118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https://www.cloudflare.com/learning/ssl/what-is-https/</a:t>
            </a:r>
          </a:p>
        </p:txBody>
      </p:sp>
      <p:sp>
        <p:nvSpPr>
          <p:cNvPr id="4" name="Slide Number Placeholder 3"/>
          <p:cNvSpPr>
            <a:spLocks noGrp="1"/>
          </p:cNvSpPr>
          <p:nvPr>
            <p:ph type="sldNum" sz="quarter" idx="5"/>
          </p:nvPr>
        </p:nvSpPr>
        <p:spPr/>
        <p:txBody>
          <a:bodyPr/>
          <a:lstStyle/>
          <a:p>
            <a:fld id="{9E6CDE6D-6D9C-4529-83B1-AACC308DBA11}" type="slidenum">
              <a:rPr lang="en-US" smtClean="0"/>
              <a:t>26</a:t>
            </a:fld>
            <a:endParaRPr lang="en-US"/>
          </a:p>
        </p:txBody>
      </p:sp>
    </p:spTree>
    <p:extLst>
      <p:ext uri="{BB962C8B-B14F-4D97-AF65-F5344CB8AC3E}">
        <p14:creationId xmlns:p14="http://schemas.microsoft.com/office/powerpoint/2010/main" val="303460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https://www.howtogeek.com/181767/htg-explains-what-is-https-and-why-should-i-care/</a:t>
            </a:r>
            <a:endParaRPr lang="en-US" dirty="0"/>
          </a:p>
          <a:p>
            <a:r>
              <a:rPr lang="en-US" dirty="0"/>
              <a:t>https://www.cloudflare.com/learning/ssl/what-is-https/</a:t>
            </a:r>
          </a:p>
        </p:txBody>
      </p:sp>
      <p:sp>
        <p:nvSpPr>
          <p:cNvPr id="4" name="Slide Number Placeholder 3"/>
          <p:cNvSpPr>
            <a:spLocks noGrp="1"/>
          </p:cNvSpPr>
          <p:nvPr>
            <p:ph type="sldNum" sz="quarter" idx="5"/>
          </p:nvPr>
        </p:nvSpPr>
        <p:spPr/>
        <p:txBody>
          <a:bodyPr/>
          <a:lstStyle/>
          <a:p>
            <a:fld id="{11F317D3-B50C-49BD-859D-37526F616F25}" type="slidenum">
              <a:rPr lang="en-US" smtClean="0"/>
              <a:t>27</a:t>
            </a:fld>
            <a:endParaRPr lang="en-US"/>
          </a:p>
        </p:txBody>
      </p:sp>
    </p:spTree>
    <p:extLst>
      <p:ext uri="{BB962C8B-B14F-4D97-AF65-F5344CB8AC3E}">
        <p14:creationId xmlns:p14="http://schemas.microsoft.com/office/powerpoint/2010/main" val="384136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https://www.commitstrip.com/en/2020/10/21/weird-bots/</a:t>
            </a:r>
          </a:p>
        </p:txBody>
      </p:sp>
      <p:sp>
        <p:nvSpPr>
          <p:cNvPr id="4" name="Slide Number Placeholder 3"/>
          <p:cNvSpPr>
            <a:spLocks noGrp="1"/>
          </p:cNvSpPr>
          <p:nvPr>
            <p:ph type="sldNum" sz="quarter" idx="5"/>
          </p:nvPr>
        </p:nvSpPr>
        <p:spPr/>
        <p:txBody>
          <a:bodyPr/>
          <a:lstStyle/>
          <a:p>
            <a:fld id="{9E6CDE6D-6D9C-4529-83B1-AACC308DBA11}" type="slidenum">
              <a:rPr lang="en-US" smtClean="0"/>
              <a:t>29</a:t>
            </a:fld>
            <a:endParaRPr lang="en-US"/>
          </a:p>
        </p:txBody>
      </p:sp>
    </p:spTree>
    <p:extLst>
      <p:ext uri="{BB962C8B-B14F-4D97-AF65-F5344CB8AC3E}">
        <p14:creationId xmlns:p14="http://schemas.microsoft.com/office/powerpoint/2010/main" val="225000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https://www.foxpass.com/blog/learn-ssh-keys-in-minutes/</a:t>
            </a:r>
          </a:p>
        </p:txBody>
      </p:sp>
      <p:sp>
        <p:nvSpPr>
          <p:cNvPr id="4" name="Slide Number Placeholder 3"/>
          <p:cNvSpPr>
            <a:spLocks noGrp="1"/>
          </p:cNvSpPr>
          <p:nvPr>
            <p:ph type="sldNum" sz="quarter" idx="5"/>
          </p:nvPr>
        </p:nvSpPr>
        <p:spPr/>
        <p:txBody>
          <a:bodyPr/>
          <a:lstStyle/>
          <a:p>
            <a:fld id="{9E6CDE6D-6D9C-4529-83B1-AACC308DBA11}" type="slidenum">
              <a:rPr lang="en-US" smtClean="0"/>
              <a:t>35</a:t>
            </a:fld>
            <a:endParaRPr lang="en-US"/>
          </a:p>
        </p:txBody>
      </p:sp>
    </p:spTree>
    <p:extLst>
      <p:ext uri="{BB962C8B-B14F-4D97-AF65-F5344CB8AC3E}">
        <p14:creationId xmlns:p14="http://schemas.microsoft.com/office/powerpoint/2010/main" val="1807828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https://www.ssh.com/academy/ssh/sftp</a:t>
            </a:r>
          </a:p>
          <a:p>
            <a:r>
              <a:rPr lang="en-US" dirty="0"/>
              <a:t>https://www.digitalocean.com/community/tutorials/how-to-use-sftp-to-securely-transfer-files-with-a-remote-server</a:t>
            </a:r>
          </a:p>
        </p:txBody>
      </p:sp>
      <p:sp>
        <p:nvSpPr>
          <p:cNvPr id="4" name="Slide Number Placeholder 3"/>
          <p:cNvSpPr>
            <a:spLocks noGrp="1"/>
          </p:cNvSpPr>
          <p:nvPr>
            <p:ph type="sldNum" sz="quarter" idx="5"/>
          </p:nvPr>
        </p:nvSpPr>
        <p:spPr/>
        <p:txBody>
          <a:bodyPr/>
          <a:lstStyle/>
          <a:p>
            <a:fld id="{9E6CDE6D-6D9C-4529-83B1-AACC308DBA11}" type="slidenum">
              <a:rPr lang="en-US" smtClean="0"/>
              <a:t>37</a:t>
            </a:fld>
            <a:endParaRPr lang="en-US"/>
          </a:p>
        </p:txBody>
      </p:sp>
    </p:spTree>
    <p:extLst>
      <p:ext uri="{BB962C8B-B14F-4D97-AF65-F5344CB8AC3E}">
        <p14:creationId xmlns:p14="http://schemas.microsoft.com/office/powerpoint/2010/main" val="77244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13877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7753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138546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42319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58620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23408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37434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577236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70435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428251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74950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6FCAA-444E-470C-A800-72D5E4FBA7CF}"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87465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6FCAA-444E-470C-A800-72D5E4FBA7CF}"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58490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319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87940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AA6FCAA-444E-470C-A800-72D5E4FBA7CF}" type="datetimeFigureOut">
              <a:rPr lang="en-US" smtClean="0"/>
              <a:t>12/2/2021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20946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61818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A6FCAA-444E-470C-A800-72D5E4FBA7CF}" type="datetimeFigureOut">
              <a:rPr lang="en-US" smtClean="0"/>
              <a:t>12/2/2021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40A96F-5EAC-4747-9F7E-8005318FAA7E}" type="slidenum">
              <a:rPr lang="en-US" smtClean="0"/>
              <a:t>‹#›</a:t>
            </a:fld>
            <a:endParaRPr lang="en-US"/>
          </a:p>
        </p:txBody>
      </p:sp>
    </p:spTree>
    <p:extLst>
      <p:ext uri="{BB962C8B-B14F-4D97-AF65-F5344CB8AC3E}">
        <p14:creationId xmlns:p14="http://schemas.microsoft.com/office/powerpoint/2010/main" val="4039825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44.xml"/><Relationship Id="rId117" Type="http://schemas.openxmlformats.org/officeDocument/2006/relationships/image" Target="../media/image96.png"/><Relationship Id="rId21" Type="http://schemas.openxmlformats.org/officeDocument/2006/relationships/image" Target="../media/image48.png"/><Relationship Id="rId42" Type="http://schemas.openxmlformats.org/officeDocument/2006/relationships/customXml" Target="../ink/ink52.xml"/><Relationship Id="rId47" Type="http://schemas.openxmlformats.org/officeDocument/2006/relationships/image" Target="../media/image61.png"/><Relationship Id="rId63" Type="http://schemas.openxmlformats.org/officeDocument/2006/relationships/image" Target="../media/image69.png"/><Relationship Id="rId68" Type="http://schemas.openxmlformats.org/officeDocument/2006/relationships/customXml" Target="../ink/ink65.xml"/><Relationship Id="rId84" Type="http://schemas.openxmlformats.org/officeDocument/2006/relationships/customXml" Target="../ink/ink73.xml"/><Relationship Id="rId89" Type="http://schemas.openxmlformats.org/officeDocument/2006/relationships/image" Target="../media/image82.png"/><Relationship Id="rId112" Type="http://schemas.openxmlformats.org/officeDocument/2006/relationships/customXml" Target="../ink/ink87.xml"/><Relationship Id="rId16" Type="http://schemas.openxmlformats.org/officeDocument/2006/relationships/customXml" Target="../ink/ink39.xml"/><Relationship Id="rId107" Type="http://schemas.openxmlformats.org/officeDocument/2006/relationships/image" Target="../media/image91.png"/><Relationship Id="rId11" Type="http://schemas.openxmlformats.org/officeDocument/2006/relationships/image" Target="../media/image43.png"/><Relationship Id="rId32" Type="http://schemas.openxmlformats.org/officeDocument/2006/relationships/customXml" Target="../ink/ink47.xml"/><Relationship Id="rId37" Type="http://schemas.openxmlformats.org/officeDocument/2006/relationships/image" Target="../media/image56.png"/><Relationship Id="rId53" Type="http://schemas.openxmlformats.org/officeDocument/2006/relationships/image" Target="../media/image64.png"/><Relationship Id="rId58" Type="http://schemas.openxmlformats.org/officeDocument/2006/relationships/customXml" Target="../ink/ink60.xml"/><Relationship Id="rId74" Type="http://schemas.openxmlformats.org/officeDocument/2006/relationships/customXml" Target="../ink/ink68.xml"/><Relationship Id="rId79" Type="http://schemas.openxmlformats.org/officeDocument/2006/relationships/image" Target="../media/image77.png"/><Relationship Id="rId102" Type="http://schemas.openxmlformats.org/officeDocument/2006/relationships/customXml" Target="../ink/ink82.xml"/><Relationship Id="rId5" Type="http://schemas.openxmlformats.org/officeDocument/2006/relationships/image" Target="../media/image40.png"/><Relationship Id="rId61" Type="http://schemas.openxmlformats.org/officeDocument/2006/relationships/image" Target="../media/image68.png"/><Relationship Id="rId82" Type="http://schemas.openxmlformats.org/officeDocument/2006/relationships/customXml" Target="../ink/ink72.xml"/><Relationship Id="rId90" Type="http://schemas.openxmlformats.org/officeDocument/2006/relationships/customXml" Target="../ink/ink76.xml"/><Relationship Id="rId95" Type="http://schemas.openxmlformats.org/officeDocument/2006/relationships/image" Target="../media/image85.png"/><Relationship Id="rId19" Type="http://schemas.openxmlformats.org/officeDocument/2006/relationships/image" Target="../media/image47.png"/><Relationship Id="rId14" Type="http://schemas.openxmlformats.org/officeDocument/2006/relationships/customXml" Target="../ink/ink38.xml"/><Relationship Id="rId22" Type="http://schemas.openxmlformats.org/officeDocument/2006/relationships/customXml" Target="../ink/ink42.xml"/><Relationship Id="rId27" Type="http://schemas.openxmlformats.org/officeDocument/2006/relationships/image" Target="../media/image51.png"/><Relationship Id="rId30" Type="http://schemas.openxmlformats.org/officeDocument/2006/relationships/customXml" Target="../ink/ink46.xml"/><Relationship Id="rId35" Type="http://schemas.openxmlformats.org/officeDocument/2006/relationships/image" Target="../media/image55.png"/><Relationship Id="rId43" Type="http://schemas.openxmlformats.org/officeDocument/2006/relationships/image" Target="../media/image59.png"/><Relationship Id="rId48" Type="http://schemas.openxmlformats.org/officeDocument/2006/relationships/customXml" Target="../ink/ink55.xml"/><Relationship Id="rId56" Type="http://schemas.openxmlformats.org/officeDocument/2006/relationships/customXml" Target="../ink/ink59.xml"/><Relationship Id="rId64" Type="http://schemas.openxmlformats.org/officeDocument/2006/relationships/customXml" Target="../ink/ink63.xml"/><Relationship Id="rId69" Type="http://schemas.openxmlformats.org/officeDocument/2006/relationships/image" Target="../media/image72.png"/><Relationship Id="rId77" Type="http://schemas.openxmlformats.org/officeDocument/2006/relationships/image" Target="../media/image76.png"/><Relationship Id="rId100" Type="http://schemas.openxmlformats.org/officeDocument/2006/relationships/customXml" Target="../ink/ink81.xml"/><Relationship Id="rId105" Type="http://schemas.openxmlformats.org/officeDocument/2006/relationships/image" Target="../media/image90.png"/><Relationship Id="rId113" Type="http://schemas.openxmlformats.org/officeDocument/2006/relationships/image" Target="../media/image94.png"/><Relationship Id="rId118" Type="http://schemas.openxmlformats.org/officeDocument/2006/relationships/customXml" Target="../ink/ink90.xml"/><Relationship Id="rId8" Type="http://schemas.openxmlformats.org/officeDocument/2006/relationships/customXml" Target="../ink/ink35.xml"/><Relationship Id="rId51" Type="http://schemas.openxmlformats.org/officeDocument/2006/relationships/image" Target="../media/image63.png"/><Relationship Id="rId72" Type="http://schemas.openxmlformats.org/officeDocument/2006/relationships/customXml" Target="../ink/ink67.xml"/><Relationship Id="rId80" Type="http://schemas.openxmlformats.org/officeDocument/2006/relationships/customXml" Target="../ink/ink71.xml"/><Relationship Id="rId85" Type="http://schemas.openxmlformats.org/officeDocument/2006/relationships/image" Target="../media/image80.png"/><Relationship Id="rId93" Type="http://schemas.openxmlformats.org/officeDocument/2006/relationships/image" Target="../media/image84.png"/><Relationship Id="rId98" Type="http://schemas.openxmlformats.org/officeDocument/2006/relationships/customXml" Target="../ink/ink80.xml"/><Relationship Id="rId121" Type="http://schemas.openxmlformats.org/officeDocument/2006/relationships/image" Target="../media/image98.png"/><Relationship Id="rId3" Type="http://schemas.openxmlformats.org/officeDocument/2006/relationships/image" Target="../media/image39.png"/><Relationship Id="rId12" Type="http://schemas.openxmlformats.org/officeDocument/2006/relationships/customXml" Target="../ink/ink37.xml"/><Relationship Id="rId17" Type="http://schemas.openxmlformats.org/officeDocument/2006/relationships/image" Target="../media/image46.png"/><Relationship Id="rId25" Type="http://schemas.openxmlformats.org/officeDocument/2006/relationships/image" Target="../media/image50.png"/><Relationship Id="rId33" Type="http://schemas.openxmlformats.org/officeDocument/2006/relationships/image" Target="../media/image54.png"/><Relationship Id="rId38" Type="http://schemas.openxmlformats.org/officeDocument/2006/relationships/customXml" Target="../ink/ink50.xml"/><Relationship Id="rId46" Type="http://schemas.openxmlformats.org/officeDocument/2006/relationships/customXml" Target="../ink/ink54.xml"/><Relationship Id="rId59" Type="http://schemas.openxmlformats.org/officeDocument/2006/relationships/image" Target="../media/image67.png"/><Relationship Id="rId67" Type="http://schemas.openxmlformats.org/officeDocument/2006/relationships/image" Target="../media/image71.png"/><Relationship Id="rId103" Type="http://schemas.openxmlformats.org/officeDocument/2006/relationships/image" Target="../media/image89.png"/><Relationship Id="rId108" Type="http://schemas.openxmlformats.org/officeDocument/2006/relationships/customXml" Target="../ink/ink85.xml"/><Relationship Id="rId116" Type="http://schemas.openxmlformats.org/officeDocument/2006/relationships/customXml" Target="../ink/ink89.xml"/><Relationship Id="rId20" Type="http://schemas.openxmlformats.org/officeDocument/2006/relationships/customXml" Target="../ink/ink41.xml"/><Relationship Id="rId41" Type="http://schemas.openxmlformats.org/officeDocument/2006/relationships/image" Target="../media/image58.png"/><Relationship Id="rId54" Type="http://schemas.openxmlformats.org/officeDocument/2006/relationships/customXml" Target="../ink/ink58.xml"/><Relationship Id="rId62" Type="http://schemas.openxmlformats.org/officeDocument/2006/relationships/customXml" Target="../ink/ink62.xml"/><Relationship Id="rId70" Type="http://schemas.openxmlformats.org/officeDocument/2006/relationships/customXml" Target="../ink/ink66.xml"/><Relationship Id="rId75" Type="http://schemas.openxmlformats.org/officeDocument/2006/relationships/image" Target="../media/image75.png"/><Relationship Id="rId83" Type="http://schemas.openxmlformats.org/officeDocument/2006/relationships/image" Target="../media/image79.png"/><Relationship Id="rId88" Type="http://schemas.openxmlformats.org/officeDocument/2006/relationships/customXml" Target="../ink/ink75.xml"/><Relationship Id="rId91" Type="http://schemas.openxmlformats.org/officeDocument/2006/relationships/image" Target="../media/image83.png"/><Relationship Id="rId96" Type="http://schemas.openxmlformats.org/officeDocument/2006/relationships/customXml" Target="../ink/ink79.xml"/><Relationship Id="rId111"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customXml" Target="../ink/ink34.xml"/><Relationship Id="rId15" Type="http://schemas.openxmlformats.org/officeDocument/2006/relationships/image" Target="../media/image45.png"/><Relationship Id="rId23" Type="http://schemas.openxmlformats.org/officeDocument/2006/relationships/image" Target="../media/image49.png"/><Relationship Id="rId28" Type="http://schemas.openxmlformats.org/officeDocument/2006/relationships/customXml" Target="../ink/ink45.xml"/><Relationship Id="rId36" Type="http://schemas.openxmlformats.org/officeDocument/2006/relationships/customXml" Target="../ink/ink49.xml"/><Relationship Id="rId49" Type="http://schemas.openxmlformats.org/officeDocument/2006/relationships/image" Target="../media/image62.png"/><Relationship Id="rId57" Type="http://schemas.openxmlformats.org/officeDocument/2006/relationships/image" Target="../media/image66.png"/><Relationship Id="rId106" Type="http://schemas.openxmlformats.org/officeDocument/2006/relationships/customXml" Target="../ink/ink84.xml"/><Relationship Id="rId114" Type="http://schemas.openxmlformats.org/officeDocument/2006/relationships/customXml" Target="../ink/ink88.xml"/><Relationship Id="rId119" Type="http://schemas.openxmlformats.org/officeDocument/2006/relationships/image" Target="../media/image97.png"/><Relationship Id="rId10" Type="http://schemas.openxmlformats.org/officeDocument/2006/relationships/customXml" Target="../ink/ink36.xml"/><Relationship Id="rId31" Type="http://schemas.openxmlformats.org/officeDocument/2006/relationships/image" Target="../media/image53.png"/><Relationship Id="rId44" Type="http://schemas.openxmlformats.org/officeDocument/2006/relationships/customXml" Target="../ink/ink53.xml"/><Relationship Id="rId52" Type="http://schemas.openxmlformats.org/officeDocument/2006/relationships/customXml" Target="../ink/ink57.xml"/><Relationship Id="rId60" Type="http://schemas.openxmlformats.org/officeDocument/2006/relationships/customXml" Target="../ink/ink61.xml"/><Relationship Id="rId65" Type="http://schemas.openxmlformats.org/officeDocument/2006/relationships/image" Target="../media/image70.png"/><Relationship Id="rId73" Type="http://schemas.openxmlformats.org/officeDocument/2006/relationships/image" Target="../media/image74.png"/><Relationship Id="rId78" Type="http://schemas.openxmlformats.org/officeDocument/2006/relationships/customXml" Target="../ink/ink70.xml"/><Relationship Id="rId81" Type="http://schemas.openxmlformats.org/officeDocument/2006/relationships/image" Target="../media/image78.png"/><Relationship Id="rId86" Type="http://schemas.openxmlformats.org/officeDocument/2006/relationships/customXml" Target="../ink/ink74.xml"/><Relationship Id="rId94" Type="http://schemas.openxmlformats.org/officeDocument/2006/relationships/customXml" Target="../ink/ink78.xml"/><Relationship Id="rId99" Type="http://schemas.openxmlformats.org/officeDocument/2006/relationships/image" Target="../media/image87.png"/><Relationship Id="rId101" Type="http://schemas.openxmlformats.org/officeDocument/2006/relationships/image" Target="../media/image88.png"/><Relationship Id="rId4" Type="http://schemas.openxmlformats.org/officeDocument/2006/relationships/customXml" Target="../ink/ink33.xml"/><Relationship Id="rId9" Type="http://schemas.openxmlformats.org/officeDocument/2006/relationships/image" Target="../media/image42.png"/><Relationship Id="rId13" Type="http://schemas.openxmlformats.org/officeDocument/2006/relationships/image" Target="../media/image44.png"/><Relationship Id="rId18" Type="http://schemas.openxmlformats.org/officeDocument/2006/relationships/customXml" Target="../ink/ink40.xml"/><Relationship Id="rId39" Type="http://schemas.openxmlformats.org/officeDocument/2006/relationships/image" Target="../media/image57.png"/><Relationship Id="rId109" Type="http://schemas.openxmlformats.org/officeDocument/2006/relationships/image" Target="../media/image92.png"/><Relationship Id="rId34" Type="http://schemas.openxmlformats.org/officeDocument/2006/relationships/customXml" Target="../ink/ink48.xml"/><Relationship Id="rId50" Type="http://schemas.openxmlformats.org/officeDocument/2006/relationships/customXml" Target="../ink/ink56.xml"/><Relationship Id="rId55" Type="http://schemas.openxmlformats.org/officeDocument/2006/relationships/image" Target="../media/image65.png"/><Relationship Id="rId76" Type="http://schemas.openxmlformats.org/officeDocument/2006/relationships/customXml" Target="../ink/ink69.xml"/><Relationship Id="rId97" Type="http://schemas.openxmlformats.org/officeDocument/2006/relationships/image" Target="../media/image86.png"/><Relationship Id="rId104" Type="http://schemas.openxmlformats.org/officeDocument/2006/relationships/customXml" Target="../ink/ink83.xml"/><Relationship Id="rId120" Type="http://schemas.openxmlformats.org/officeDocument/2006/relationships/customXml" Target="../ink/ink91.xml"/><Relationship Id="rId7" Type="http://schemas.openxmlformats.org/officeDocument/2006/relationships/image" Target="../media/image41.png"/><Relationship Id="rId71" Type="http://schemas.openxmlformats.org/officeDocument/2006/relationships/image" Target="../media/image73.png"/><Relationship Id="rId92" Type="http://schemas.openxmlformats.org/officeDocument/2006/relationships/customXml" Target="../ink/ink77.xml"/><Relationship Id="rId2" Type="http://schemas.openxmlformats.org/officeDocument/2006/relationships/customXml" Target="../ink/ink32.xml"/><Relationship Id="rId29" Type="http://schemas.openxmlformats.org/officeDocument/2006/relationships/image" Target="../media/image52.png"/><Relationship Id="rId24" Type="http://schemas.openxmlformats.org/officeDocument/2006/relationships/customXml" Target="../ink/ink43.xml"/><Relationship Id="rId40" Type="http://schemas.openxmlformats.org/officeDocument/2006/relationships/customXml" Target="../ink/ink51.xml"/><Relationship Id="rId45" Type="http://schemas.openxmlformats.org/officeDocument/2006/relationships/image" Target="../media/image60.png"/><Relationship Id="rId66" Type="http://schemas.openxmlformats.org/officeDocument/2006/relationships/customXml" Target="../ink/ink64.xml"/><Relationship Id="rId87" Type="http://schemas.openxmlformats.org/officeDocument/2006/relationships/image" Target="../media/image81.png"/><Relationship Id="rId110" Type="http://schemas.openxmlformats.org/officeDocument/2006/relationships/customXml" Target="../ink/ink86.xml"/><Relationship Id="rId115" Type="http://schemas.openxmlformats.org/officeDocument/2006/relationships/image" Target="../media/image9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i.redd.it/toglggqhuik71.jpg"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www.seeedstudio.com/blog/2020/02/24/what-is-x86-architecture-and-its-difference-between-x64/" TargetMode="External"/><Relationship Id="rId2" Type="http://schemas.openxmlformats.org/officeDocument/2006/relationships/hyperlink" Target="https://en.wikipedia.org/wiki/Computer_architecture" TargetMode="External"/><Relationship Id="rId1" Type="http://schemas.openxmlformats.org/officeDocument/2006/relationships/slideLayout" Target="../slideLayouts/slideLayout2.xml"/><Relationship Id="rId5" Type="http://schemas.openxmlformats.org/officeDocument/2006/relationships/hyperlink" Target="https://www.techadvisor.com/feature/pc-components/32-bit-vs-64-bit-3584953/" TargetMode="External"/><Relationship Id="rId4" Type="http://schemas.openxmlformats.org/officeDocument/2006/relationships/hyperlink" Target="https://www.digitaltrends.com/computing/32-bit-vs-64-bit-operating-systems/"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stackoverflow.com/questions/14219092/bash-script-and-bin-bashm-bad-interpreter-no-such-file-or-directory"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stackoverflow.com/questions/6998506/text-file-with-0d-0d-0a-line-breaks" TargetMode="External"/></Relationships>
</file>

<file path=ppt/slides/_rels/slide105.xml.rels><?xml version="1.0" encoding="UTF-8" standalone="yes"?>
<Relationships xmlns="http://schemas.openxmlformats.org/package/2006/relationships"><Relationship Id="rId2" Type="http://schemas.openxmlformats.org/officeDocument/2006/relationships/hyperlink" Target="https://www.codewars.com/?language=shel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thenewstack.io/checking-linuxs-code-with-static-analysis-tools/" TargetMode="External"/><Relationship Id="rId2" Type="http://schemas.openxmlformats.org/officeDocument/2006/relationships/hyperlink" Target="https://github.com/torvalds/linux"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lifewire.com/iso-file-2625923" TargetMode="External"/><Relationship Id="rId2" Type="http://schemas.openxmlformats.org/officeDocument/2006/relationships/hyperlink" Target="https://www.howtogeek.com/356714/what-is-an-iso-file-and-how-do-i-open-one/"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tldp.org/LDP/abs/html/function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tldp.org/HOWTO/Bash-Prog-Intro-HOWTO-8.html"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reddit.com/r/explainlikeimfive/comments/pecfck/eli5_why_do_windows_based_pcs_and_laptops_appear/" TargetMode="External"/><Relationship Id="rId2" Type="http://schemas.openxmlformats.org/officeDocument/2006/relationships/hyperlink" Target="https://arstechnica.com/gadgets/2021/08/silent-changes-to-western-digitals-budget-ssd-may-lower-speeds-by-up-to-50/"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web.mit.edu/gnu/doc/html/make_2.html" TargetMode="External"/><Relationship Id="rId2" Type="http://schemas.openxmlformats.org/officeDocument/2006/relationships/hyperlink" Target="https://www.gnu.org/software/make/manual/html_node/Phony-Targets.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discussions.apple.com/thread/833671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jdk.java.net/15/" TargetMode="External"/><Relationship Id="rId4" Type="http://schemas.openxmlformats.org/officeDocument/2006/relationships/hyperlink" Target="https://java.com/en/download/apple.jsp" TargetMode="External"/></Relationships>
</file>

<file path=ppt/slides/_rels/slide115.xml.rels><?xml version="1.0" encoding="UTF-8" standalone="yes"?>
<Relationships xmlns="http://schemas.openxmlformats.org/package/2006/relationships"><Relationship Id="rId3" Type="http://schemas.openxmlformats.org/officeDocument/2006/relationships/hyperlink" Target="https://github.com/nanotech/jellybeans.vi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github.com/vim-syntastic/syntastic"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www.cyberciti.biz/faq/disable-core-dumps-in-linux-with-systemd-sysctl" TargetMode="External"/><Relationship Id="rId2" Type="http://schemas.openxmlformats.org/officeDocument/2006/relationships/hyperlink" Target="https://0x41.cf/reversing/2021/07/21/reversing-x86-and-c-code-for-beginners.html" TargetMode="External"/><Relationship Id="rId1" Type="http://schemas.openxmlformats.org/officeDocument/2006/relationships/slideLayout" Target="../slideLayouts/slideLayout2.xml"/><Relationship Id="rId4" Type="http://schemas.openxmlformats.org/officeDocument/2006/relationships/hyperlink" Target="http://www.tomshardware.com/amp/how-to/use-windows-debugger" TargetMode="External"/></Relationships>
</file>

<file path=ppt/slides/_rels/slide117.xml.rels><?xml version="1.0" encoding="UTF-8" standalone="yes"?>
<Relationships xmlns="http://schemas.openxmlformats.org/package/2006/relationships"><Relationship Id="rId2" Type="http://schemas.openxmlformats.org/officeDocument/2006/relationships/hyperlink" Target="https://linuxhint.com/dev_random_vs_dev_urandom/"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s://www.geeksforgeeks.org/encrypting-and-decrypting-the-files-using-gnupg-in-linux/" TargetMode="External"/><Relationship Id="rId2" Type="http://schemas.openxmlformats.org/officeDocument/2006/relationships/hyperlink" Target="https://www.geeksforgeeks.org/pgp-compr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104.png"/><Relationship Id="rId18" Type="http://schemas.openxmlformats.org/officeDocument/2006/relationships/customXml" Target="../ink/ink100.xml"/><Relationship Id="rId26" Type="http://schemas.openxmlformats.org/officeDocument/2006/relationships/customXml" Target="../ink/ink104.xml"/><Relationship Id="rId39" Type="http://schemas.openxmlformats.org/officeDocument/2006/relationships/image" Target="../media/image117.png"/><Relationship Id="rId21" Type="http://schemas.openxmlformats.org/officeDocument/2006/relationships/image" Target="../media/image108.png"/><Relationship Id="rId34" Type="http://schemas.openxmlformats.org/officeDocument/2006/relationships/customXml" Target="../ink/ink108.xml"/><Relationship Id="rId42" Type="http://schemas.openxmlformats.org/officeDocument/2006/relationships/customXml" Target="../ink/ink112.xml"/><Relationship Id="rId47" Type="http://schemas.openxmlformats.org/officeDocument/2006/relationships/image" Target="../media/image121.png"/><Relationship Id="rId50" Type="http://schemas.openxmlformats.org/officeDocument/2006/relationships/customXml" Target="../ink/ink116.xml"/><Relationship Id="rId55" Type="http://schemas.openxmlformats.org/officeDocument/2006/relationships/image" Target="../media/image125.png"/><Relationship Id="rId63" Type="http://schemas.openxmlformats.org/officeDocument/2006/relationships/image" Target="../media/image129.png"/><Relationship Id="rId68" Type="http://schemas.openxmlformats.org/officeDocument/2006/relationships/customXml" Target="../ink/ink125.xml"/><Relationship Id="rId7" Type="http://schemas.openxmlformats.org/officeDocument/2006/relationships/image" Target="../media/image101.png"/><Relationship Id="rId2" Type="http://schemas.openxmlformats.org/officeDocument/2006/relationships/customXml" Target="../ink/ink92.xml"/><Relationship Id="rId16" Type="http://schemas.openxmlformats.org/officeDocument/2006/relationships/customXml" Target="../ink/ink99.xml"/><Relationship Id="rId29"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customXml" Target="../ink/ink94.xml"/><Relationship Id="rId11" Type="http://schemas.openxmlformats.org/officeDocument/2006/relationships/image" Target="../media/image103.png"/><Relationship Id="rId24" Type="http://schemas.openxmlformats.org/officeDocument/2006/relationships/customXml" Target="../ink/ink103.xml"/><Relationship Id="rId32" Type="http://schemas.openxmlformats.org/officeDocument/2006/relationships/customXml" Target="../ink/ink107.xml"/><Relationship Id="rId37" Type="http://schemas.openxmlformats.org/officeDocument/2006/relationships/image" Target="../media/image116.png"/><Relationship Id="rId40" Type="http://schemas.openxmlformats.org/officeDocument/2006/relationships/customXml" Target="../ink/ink111.xml"/><Relationship Id="rId45" Type="http://schemas.openxmlformats.org/officeDocument/2006/relationships/image" Target="../media/image120.png"/><Relationship Id="rId53" Type="http://schemas.openxmlformats.org/officeDocument/2006/relationships/image" Target="../media/image124.png"/><Relationship Id="rId58" Type="http://schemas.openxmlformats.org/officeDocument/2006/relationships/customXml" Target="../ink/ink120.xml"/><Relationship Id="rId66" Type="http://schemas.openxmlformats.org/officeDocument/2006/relationships/customXml" Target="../ink/ink124.xml"/><Relationship Id="rId5" Type="http://schemas.openxmlformats.org/officeDocument/2006/relationships/image" Target="../media/image100.png"/><Relationship Id="rId15" Type="http://schemas.openxmlformats.org/officeDocument/2006/relationships/image" Target="../media/image105.png"/><Relationship Id="rId23" Type="http://schemas.openxmlformats.org/officeDocument/2006/relationships/image" Target="../media/image109.png"/><Relationship Id="rId28" Type="http://schemas.openxmlformats.org/officeDocument/2006/relationships/customXml" Target="../ink/ink105.xml"/><Relationship Id="rId36" Type="http://schemas.openxmlformats.org/officeDocument/2006/relationships/customXml" Target="../ink/ink109.xml"/><Relationship Id="rId49" Type="http://schemas.openxmlformats.org/officeDocument/2006/relationships/image" Target="../media/image122.png"/><Relationship Id="rId57" Type="http://schemas.openxmlformats.org/officeDocument/2006/relationships/image" Target="../media/image126.png"/><Relationship Id="rId61" Type="http://schemas.openxmlformats.org/officeDocument/2006/relationships/image" Target="../media/image128.png"/><Relationship Id="rId10" Type="http://schemas.openxmlformats.org/officeDocument/2006/relationships/customXml" Target="../ink/ink96.xml"/><Relationship Id="rId19" Type="http://schemas.openxmlformats.org/officeDocument/2006/relationships/image" Target="../media/image107.png"/><Relationship Id="rId31" Type="http://schemas.openxmlformats.org/officeDocument/2006/relationships/image" Target="../media/image113.png"/><Relationship Id="rId44" Type="http://schemas.openxmlformats.org/officeDocument/2006/relationships/customXml" Target="../ink/ink113.xml"/><Relationship Id="rId52" Type="http://schemas.openxmlformats.org/officeDocument/2006/relationships/customXml" Target="../ink/ink117.xml"/><Relationship Id="rId60" Type="http://schemas.openxmlformats.org/officeDocument/2006/relationships/customXml" Target="../ink/ink121.xml"/><Relationship Id="rId65" Type="http://schemas.openxmlformats.org/officeDocument/2006/relationships/image" Target="../media/image130.png"/><Relationship Id="rId4" Type="http://schemas.openxmlformats.org/officeDocument/2006/relationships/customXml" Target="../ink/ink93.xml"/><Relationship Id="rId9" Type="http://schemas.openxmlformats.org/officeDocument/2006/relationships/image" Target="../media/image102.png"/><Relationship Id="rId14" Type="http://schemas.openxmlformats.org/officeDocument/2006/relationships/customXml" Target="../ink/ink98.xml"/><Relationship Id="rId22" Type="http://schemas.openxmlformats.org/officeDocument/2006/relationships/customXml" Target="../ink/ink102.xml"/><Relationship Id="rId27" Type="http://schemas.openxmlformats.org/officeDocument/2006/relationships/image" Target="../media/image111.png"/><Relationship Id="rId30" Type="http://schemas.openxmlformats.org/officeDocument/2006/relationships/customXml" Target="../ink/ink106.xml"/><Relationship Id="rId35" Type="http://schemas.openxmlformats.org/officeDocument/2006/relationships/image" Target="../media/image115.png"/><Relationship Id="rId43" Type="http://schemas.openxmlformats.org/officeDocument/2006/relationships/image" Target="../media/image119.png"/><Relationship Id="rId48" Type="http://schemas.openxmlformats.org/officeDocument/2006/relationships/customXml" Target="../ink/ink115.xml"/><Relationship Id="rId56" Type="http://schemas.openxmlformats.org/officeDocument/2006/relationships/customXml" Target="../ink/ink119.xml"/><Relationship Id="rId64" Type="http://schemas.openxmlformats.org/officeDocument/2006/relationships/customXml" Target="../ink/ink123.xml"/><Relationship Id="rId69" Type="http://schemas.openxmlformats.org/officeDocument/2006/relationships/image" Target="../media/image132.png"/><Relationship Id="rId8" Type="http://schemas.openxmlformats.org/officeDocument/2006/relationships/customXml" Target="../ink/ink95.xml"/><Relationship Id="rId51" Type="http://schemas.openxmlformats.org/officeDocument/2006/relationships/image" Target="../media/image123.png"/><Relationship Id="rId3" Type="http://schemas.openxmlformats.org/officeDocument/2006/relationships/image" Target="../media/image99.png"/><Relationship Id="rId12" Type="http://schemas.openxmlformats.org/officeDocument/2006/relationships/customXml" Target="../ink/ink97.xml"/><Relationship Id="rId17" Type="http://schemas.openxmlformats.org/officeDocument/2006/relationships/image" Target="../media/image106.png"/><Relationship Id="rId25" Type="http://schemas.openxmlformats.org/officeDocument/2006/relationships/image" Target="../media/image110.png"/><Relationship Id="rId33" Type="http://schemas.openxmlformats.org/officeDocument/2006/relationships/image" Target="../media/image114.png"/><Relationship Id="rId38" Type="http://schemas.openxmlformats.org/officeDocument/2006/relationships/customXml" Target="../ink/ink110.xml"/><Relationship Id="rId46" Type="http://schemas.openxmlformats.org/officeDocument/2006/relationships/customXml" Target="../ink/ink114.xml"/><Relationship Id="rId59" Type="http://schemas.openxmlformats.org/officeDocument/2006/relationships/image" Target="../media/image127.png"/><Relationship Id="rId67" Type="http://schemas.openxmlformats.org/officeDocument/2006/relationships/image" Target="../media/image131.png"/><Relationship Id="rId20" Type="http://schemas.openxmlformats.org/officeDocument/2006/relationships/customXml" Target="../ink/ink101.xml"/><Relationship Id="rId41" Type="http://schemas.openxmlformats.org/officeDocument/2006/relationships/image" Target="../media/image118.png"/><Relationship Id="rId54" Type="http://schemas.openxmlformats.org/officeDocument/2006/relationships/customXml" Target="../ink/ink118.xml"/><Relationship Id="rId62" Type="http://schemas.openxmlformats.org/officeDocument/2006/relationships/customXml" Target="../ink/ink1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dhat.com/sysadmin/iptables" TargetMode="External"/><Relationship Id="rId2" Type="http://schemas.openxmlformats.org/officeDocument/2006/relationships/hyperlink" Target="https://www.booleanworld.com/depth-guide-iptables-linux-firewall/" TargetMode="External"/><Relationship Id="rId1" Type="http://schemas.openxmlformats.org/officeDocument/2006/relationships/slideLayout" Target="../slideLayouts/slideLayout2.xml"/><Relationship Id="rId5" Type="http://schemas.openxmlformats.org/officeDocument/2006/relationships/hyperlink" Target="https://github.com/mkijowski/ceg3400/tree/master/firewalls" TargetMode="External"/><Relationship Id="rId4" Type="http://schemas.openxmlformats.org/officeDocument/2006/relationships/hyperlink" Target="http://linux-training.be/networking/ch14.html" TargetMode="External"/></Relationships>
</file>

<file path=ppt/slides/_rels/slide19.xml.rels><?xml version="1.0" encoding="UTF-8" standalone="yes"?>
<Relationships xmlns="http://schemas.openxmlformats.org/package/2006/relationships"><Relationship Id="rId8" Type="http://schemas.openxmlformats.org/officeDocument/2006/relationships/customXml" Target="../ink/ink129.xml"/><Relationship Id="rId13" Type="http://schemas.openxmlformats.org/officeDocument/2006/relationships/image" Target="../media/image138.png"/><Relationship Id="rId18" Type="http://schemas.openxmlformats.org/officeDocument/2006/relationships/customXml" Target="../ink/ink134.xml"/><Relationship Id="rId26" Type="http://schemas.openxmlformats.org/officeDocument/2006/relationships/customXml" Target="../ink/ink138.xml"/><Relationship Id="rId3" Type="http://schemas.openxmlformats.org/officeDocument/2006/relationships/image" Target="../media/image133.png"/><Relationship Id="rId21" Type="http://schemas.openxmlformats.org/officeDocument/2006/relationships/image" Target="../media/image142.png"/><Relationship Id="rId7" Type="http://schemas.openxmlformats.org/officeDocument/2006/relationships/image" Target="../media/image135.png"/><Relationship Id="rId12" Type="http://schemas.openxmlformats.org/officeDocument/2006/relationships/customXml" Target="../ink/ink131.xml"/><Relationship Id="rId17" Type="http://schemas.openxmlformats.org/officeDocument/2006/relationships/image" Target="../media/image140.png"/><Relationship Id="rId25" Type="http://schemas.openxmlformats.org/officeDocument/2006/relationships/image" Target="../media/image144.png"/><Relationship Id="rId2" Type="http://schemas.openxmlformats.org/officeDocument/2006/relationships/customXml" Target="../ink/ink126.xml"/><Relationship Id="rId16" Type="http://schemas.openxmlformats.org/officeDocument/2006/relationships/customXml" Target="../ink/ink133.xml"/><Relationship Id="rId20" Type="http://schemas.openxmlformats.org/officeDocument/2006/relationships/customXml" Target="../ink/ink135.xml"/><Relationship Id="rId1" Type="http://schemas.openxmlformats.org/officeDocument/2006/relationships/slideLayout" Target="../slideLayouts/slideLayout2.xml"/><Relationship Id="rId6" Type="http://schemas.openxmlformats.org/officeDocument/2006/relationships/customXml" Target="../ink/ink128.xml"/><Relationship Id="rId11" Type="http://schemas.openxmlformats.org/officeDocument/2006/relationships/image" Target="../media/image137.png"/><Relationship Id="rId24" Type="http://schemas.openxmlformats.org/officeDocument/2006/relationships/customXml" Target="../ink/ink137.xml"/><Relationship Id="rId5" Type="http://schemas.openxmlformats.org/officeDocument/2006/relationships/image" Target="../media/image134.png"/><Relationship Id="rId15" Type="http://schemas.openxmlformats.org/officeDocument/2006/relationships/image" Target="../media/image139.png"/><Relationship Id="rId23" Type="http://schemas.openxmlformats.org/officeDocument/2006/relationships/image" Target="../media/image143.png"/><Relationship Id="rId10" Type="http://schemas.openxmlformats.org/officeDocument/2006/relationships/customXml" Target="../ink/ink130.xml"/><Relationship Id="rId19" Type="http://schemas.openxmlformats.org/officeDocument/2006/relationships/image" Target="../media/image141.png"/><Relationship Id="rId4" Type="http://schemas.openxmlformats.org/officeDocument/2006/relationships/customXml" Target="../ink/ink127.xml"/><Relationship Id="rId9" Type="http://schemas.openxmlformats.org/officeDocument/2006/relationships/image" Target="../media/image136.png"/><Relationship Id="rId14" Type="http://schemas.openxmlformats.org/officeDocument/2006/relationships/customXml" Target="../ink/ink132.xml"/><Relationship Id="rId22" Type="http://schemas.openxmlformats.org/officeDocument/2006/relationships/customXml" Target="../ink/ink136.xml"/><Relationship Id="rId27" Type="http://schemas.openxmlformats.org/officeDocument/2006/relationships/image" Target="../media/image14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6" Type="http://schemas.openxmlformats.org/officeDocument/2006/relationships/customXml" Target="../ink/ink151.xml"/><Relationship Id="rId21" Type="http://schemas.openxmlformats.org/officeDocument/2006/relationships/image" Target="../media/image155.png"/><Relationship Id="rId42" Type="http://schemas.openxmlformats.org/officeDocument/2006/relationships/customXml" Target="../ink/ink159.xml"/><Relationship Id="rId47" Type="http://schemas.openxmlformats.org/officeDocument/2006/relationships/image" Target="../media/image168.png"/><Relationship Id="rId63" Type="http://schemas.openxmlformats.org/officeDocument/2006/relationships/image" Target="../media/image176.png"/><Relationship Id="rId68" Type="http://schemas.openxmlformats.org/officeDocument/2006/relationships/customXml" Target="../ink/ink172.xml"/><Relationship Id="rId84" Type="http://schemas.openxmlformats.org/officeDocument/2006/relationships/customXml" Target="../ink/ink180.xml"/><Relationship Id="rId89" Type="http://schemas.openxmlformats.org/officeDocument/2006/relationships/image" Target="../media/image189.png"/><Relationship Id="rId7" Type="http://schemas.openxmlformats.org/officeDocument/2006/relationships/image" Target="../media/image148.png"/><Relationship Id="rId71" Type="http://schemas.openxmlformats.org/officeDocument/2006/relationships/image" Target="../media/image180.png"/><Relationship Id="rId92" Type="http://schemas.openxmlformats.org/officeDocument/2006/relationships/customXml" Target="../ink/ink184.xml"/><Relationship Id="rId2" Type="http://schemas.openxmlformats.org/officeDocument/2006/relationships/customXml" Target="../ink/ink139.xml"/><Relationship Id="rId16" Type="http://schemas.openxmlformats.org/officeDocument/2006/relationships/customXml" Target="../ink/ink146.xml"/><Relationship Id="rId29" Type="http://schemas.openxmlformats.org/officeDocument/2006/relationships/image" Target="../media/image159.png"/><Relationship Id="rId11" Type="http://schemas.openxmlformats.org/officeDocument/2006/relationships/image" Target="../media/image150.png"/><Relationship Id="rId24" Type="http://schemas.openxmlformats.org/officeDocument/2006/relationships/customXml" Target="../ink/ink150.xml"/><Relationship Id="rId32" Type="http://schemas.openxmlformats.org/officeDocument/2006/relationships/customXml" Target="../ink/ink154.xml"/><Relationship Id="rId37" Type="http://schemas.openxmlformats.org/officeDocument/2006/relationships/image" Target="../media/image163.png"/><Relationship Id="rId40" Type="http://schemas.openxmlformats.org/officeDocument/2006/relationships/customXml" Target="../ink/ink158.xml"/><Relationship Id="rId45" Type="http://schemas.openxmlformats.org/officeDocument/2006/relationships/image" Target="../media/image167.png"/><Relationship Id="rId53" Type="http://schemas.openxmlformats.org/officeDocument/2006/relationships/image" Target="../media/image171.png"/><Relationship Id="rId58" Type="http://schemas.openxmlformats.org/officeDocument/2006/relationships/customXml" Target="../ink/ink167.xml"/><Relationship Id="rId66" Type="http://schemas.openxmlformats.org/officeDocument/2006/relationships/customXml" Target="../ink/ink171.xml"/><Relationship Id="rId74" Type="http://schemas.openxmlformats.org/officeDocument/2006/relationships/customXml" Target="../ink/ink175.xml"/><Relationship Id="rId79" Type="http://schemas.openxmlformats.org/officeDocument/2006/relationships/image" Target="../media/image184.png"/><Relationship Id="rId87" Type="http://schemas.openxmlformats.org/officeDocument/2006/relationships/image" Target="../media/image188.png"/><Relationship Id="rId102" Type="http://schemas.openxmlformats.org/officeDocument/2006/relationships/customXml" Target="../ink/ink189.xml"/><Relationship Id="rId5" Type="http://schemas.openxmlformats.org/officeDocument/2006/relationships/image" Target="../media/image147.png"/><Relationship Id="rId61" Type="http://schemas.openxmlformats.org/officeDocument/2006/relationships/image" Target="../media/image175.png"/><Relationship Id="rId82" Type="http://schemas.openxmlformats.org/officeDocument/2006/relationships/customXml" Target="../ink/ink179.xml"/><Relationship Id="rId90" Type="http://schemas.openxmlformats.org/officeDocument/2006/relationships/customXml" Target="../ink/ink183.xml"/><Relationship Id="rId95" Type="http://schemas.openxmlformats.org/officeDocument/2006/relationships/image" Target="../media/image192.png"/><Relationship Id="rId19" Type="http://schemas.openxmlformats.org/officeDocument/2006/relationships/image" Target="../media/image154.png"/><Relationship Id="rId14" Type="http://schemas.openxmlformats.org/officeDocument/2006/relationships/customXml" Target="../ink/ink145.xml"/><Relationship Id="rId22" Type="http://schemas.openxmlformats.org/officeDocument/2006/relationships/customXml" Target="../ink/ink149.xml"/><Relationship Id="rId27" Type="http://schemas.openxmlformats.org/officeDocument/2006/relationships/image" Target="../media/image158.png"/><Relationship Id="rId30" Type="http://schemas.openxmlformats.org/officeDocument/2006/relationships/customXml" Target="../ink/ink153.xml"/><Relationship Id="rId35" Type="http://schemas.openxmlformats.org/officeDocument/2006/relationships/image" Target="../media/image162.png"/><Relationship Id="rId43" Type="http://schemas.openxmlformats.org/officeDocument/2006/relationships/image" Target="../media/image166.png"/><Relationship Id="rId48" Type="http://schemas.openxmlformats.org/officeDocument/2006/relationships/customXml" Target="../ink/ink162.xml"/><Relationship Id="rId56" Type="http://schemas.openxmlformats.org/officeDocument/2006/relationships/customXml" Target="../ink/ink166.xml"/><Relationship Id="rId64" Type="http://schemas.openxmlformats.org/officeDocument/2006/relationships/customXml" Target="../ink/ink170.xml"/><Relationship Id="rId69" Type="http://schemas.openxmlformats.org/officeDocument/2006/relationships/image" Target="../media/image179.png"/><Relationship Id="rId77" Type="http://schemas.openxmlformats.org/officeDocument/2006/relationships/image" Target="../media/image183.png"/><Relationship Id="rId100" Type="http://schemas.openxmlformats.org/officeDocument/2006/relationships/customXml" Target="../ink/ink188.xml"/><Relationship Id="rId105" Type="http://schemas.openxmlformats.org/officeDocument/2006/relationships/image" Target="../media/image197.png"/><Relationship Id="rId8" Type="http://schemas.openxmlformats.org/officeDocument/2006/relationships/customXml" Target="../ink/ink142.xml"/><Relationship Id="rId51" Type="http://schemas.openxmlformats.org/officeDocument/2006/relationships/image" Target="../media/image170.png"/><Relationship Id="rId72" Type="http://schemas.openxmlformats.org/officeDocument/2006/relationships/customXml" Target="../ink/ink174.xml"/><Relationship Id="rId80" Type="http://schemas.openxmlformats.org/officeDocument/2006/relationships/customXml" Target="../ink/ink178.xml"/><Relationship Id="rId85" Type="http://schemas.openxmlformats.org/officeDocument/2006/relationships/image" Target="../media/image187.png"/><Relationship Id="rId93" Type="http://schemas.openxmlformats.org/officeDocument/2006/relationships/image" Target="../media/image191.png"/><Relationship Id="rId98" Type="http://schemas.openxmlformats.org/officeDocument/2006/relationships/customXml" Target="../ink/ink187.xml"/><Relationship Id="rId3" Type="http://schemas.openxmlformats.org/officeDocument/2006/relationships/image" Target="../media/image146.png"/><Relationship Id="rId12" Type="http://schemas.openxmlformats.org/officeDocument/2006/relationships/customXml" Target="../ink/ink144.xml"/><Relationship Id="rId17" Type="http://schemas.openxmlformats.org/officeDocument/2006/relationships/image" Target="../media/image153.png"/><Relationship Id="rId25" Type="http://schemas.openxmlformats.org/officeDocument/2006/relationships/image" Target="../media/image157.png"/><Relationship Id="rId33" Type="http://schemas.openxmlformats.org/officeDocument/2006/relationships/image" Target="../media/image161.png"/><Relationship Id="rId38" Type="http://schemas.openxmlformats.org/officeDocument/2006/relationships/customXml" Target="../ink/ink157.xml"/><Relationship Id="rId46" Type="http://schemas.openxmlformats.org/officeDocument/2006/relationships/customXml" Target="../ink/ink161.xml"/><Relationship Id="rId59" Type="http://schemas.openxmlformats.org/officeDocument/2006/relationships/image" Target="../media/image174.png"/><Relationship Id="rId67" Type="http://schemas.openxmlformats.org/officeDocument/2006/relationships/image" Target="../media/image178.png"/><Relationship Id="rId103" Type="http://schemas.openxmlformats.org/officeDocument/2006/relationships/image" Target="../media/image196.png"/><Relationship Id="rId20" Type="http://schemas.openxmlformats.org/officeDocument/2006/relationships/customXml" Target="../ink/ink148.xml"/><Relationship Id="rId41" Type="http://schemas.openxmlformats.org/officeDocument/2006/relationships/image" Target="../media/image165.png"/><Relationship Id="rId54" Type="http://schemas.openxmlformats.org/officeDocument/2006/relationships/customXml" Target="../ink/ink165.xml"/><Relationship Id="rId62" Type="http://schemas.openxmlformats.org/officeDocument/2006/relationships/customXml" Target="../ink/ink169.xml"/><Relationship Id="rId70" Type="http://schemas.openxmlformats.org/officeDocument/2006/relationships/customXml" Target="../ink/ink173.xml"/><Relationship Id="rId75" Type="http://schemas.openxmlformats.org/officeDocument/2006/relationships/image" Target="../media/image182.png"/><Relationship Id="rId83" Type="http://schemas.openxmlformats.org/officeDocument/2006/relationships/image" Target="../media/image186.png"/><Relationship Id="rId88" Type="http://schemas.openxmlformats.org/officeDocument/2006/relationships/customXml" Target="../ink/ink182.xml"/><Relationship Id="rId91" Type="http://schemas.openxmlformats.org/officeDocument/2006/relationships/image" Target="../media/image190.png"/><Relationship Id="rId96" Type="http://schemas.openxmlformats.org/officeDocument/2006/relationships/customXml" Target="../ink/ink186.xml"/><Relationship Id="rId1" Type="http://schemas.openxmlformats.org/officeDocument/2006/relationships/slideLayout" Target="../slideLayouts/slideLayout2.xml"/><Relationship Id="rId6" Type="http://schemas.openxmlformats.org/officeDocument/2006/relationships/customXml" Target="../ink/ink141.xml"/><Relationship Id="rId15" Type="http://schemas.openxmlformats.org/officeDocument/2006/relationships/image" Target="../media/image152.png"/><Relationship Id="rId23" Type="http://schemas.openxmlformats.org/officeDocument/2006/relationships/image" Target="../media/image156.png"/><Relationship Id="rId28" Type="http://schemas.openxmlformats.org/officeDocument/2006/relationships/customXml" Target="../ink/ink152.xml"/><Relationship Id="rId36" Type="http://schemas.openxmlformats.org/officeDocument/2006/relationships/customXml" Target="../ink/ink156.xml"/><Relationship Id="rId49" Type="http://schemas.openxmlformats.org/officeDocument/2006/relationships/image" Target="../media/image169.png"/><Relationship Id="rId57" Type="http://schemas.openxmlformats.org/officeDocument/2006/relationships/image" Target="../media/image173.png"/><Relationship Id="rId10" Type="http://schemas.openxmlformats.org/officeDocument/2006/relationships/customXml" Target="../ink/ink143.xml"/><Relationship Id="rId31" Type="http://schemas.openxmlformats.org/officeDocument/2006/relationships/image" Target="../media/image160.png"/><Relationship Id="rId44" Type="http://schemas.openxmlformats.org/officeDocument/2006/relationships/customXml" Target="../ink/ink160.xml"/><Relationship Id="rId52" Type="http://schemas.openxmlformats.org/officeDocument/2006/relationships/customXml" Target="../ink/ink164.xml"/><Relationship Id="rId60" Type="http://schemas.openxmlformats.org/officeDocument/2006/relationships/customXml" Target="../ink/ink168.xml"/><Relationship Id="rId65" Type="http://schemas.openxmlformats.org/officeDocument/2006/relationships/image" Target="../media/image177.png"/><Relationship Id="rId73" Type="http://schemas.openxmlformats.org/officeDocument/2006/relationships/image" Target="../media/image181.png"/><Relationship Id="rId78" Type="http://schemas.openxmlformats.org/officeDocument/2006/relationships/customXml" Target="../ink/ink177.xml"/><Relationship Id="rId81" Type="http://schemas.openxmlformats.org/officeDocument/2006/relationships/image" Target="../media/image185.png"/><Relationship Id="rId86" Type="http://schemas.openxmlformats.org/officeDocument/2006/relationships/customXml" Target="../ink/ink181.xml"/><Relationship Id="rId94" Type="http://schemas.openxmlformats.org/officeDocument/2006/relationships/customXml" Target="../ink/ink185.xml"/><Relationship Id="rId99" Type="http://schemas.openxmlformats.org/officeDocument/2006/relationships/image" Target="../media/image194.png"/><Relationship Id="rId101" Type="http://schemas.openxmlformats.org/officeDocument/2006/relationships/image" Target="../media/image195.png"/><Relationship Id="rId4" Type="http://schemas.openxmlformats.org/officeDocument/2006/relationships/customXml" Target="../ink/ink140.xml"/><Relationship Id="rId9" Type="http://schemas.openxmlformats.org/officeDocument/2006/relationships/image" Target="../media/image149.png"/><Relationship Id="rId13" Type="http://schemas.openxmlformats.org/officeDocument/2006/relationships/image" Target="../media/image151.png"/><Relationship Id="rId18" Type="http://schemas.openxmlformats.org/officeDocument/2006/relationships/customXml" Target="../ink/ink147.xml"/><Relationship Id="rId39" Type="http://schemas.openxmlformats.org/officeDocument/2006/relationships/image" Target="../media/image164.png"/><Relationship Id="rId34" Type="http://schemas.openxmlformats.org/officeDocument/2006/relationships/customXml" Target="../ink/ink155.xml"/><Relationship Id="rId50" Type="http://schemas.openxmlformats.org/officeDocument/2006/relationships/customXml" Target="../ink/ink163.xml"/><Relationship Id="rId55" Type="http://schemas.openxmlformats.org/officeDocument/2006/relationships/image" Target="../media/image172.png"/><Relationship Id="rId76" Type="http://schemas.openxmlformats.org/officeDocument/2006/relationships/customXml" Target="../ink/ink176.xml"/><Relationship Id="rId97" Type="http://schemas.openxmlformats.org/officeDocument/2006/relationships/image" Target="../media/image193.png"/><Relationship Id="rId104" Type="http://schemas.openxmlformats.org/officeDocument/2006/relationships/customXml" Target="../ink/ink19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customXml" Target="../ink/ink196.xml"/><Relationship Id="rId18" Type="http://schemas.openxmlformats.org/officeDocument/2006/relationships/image" Target="../media/image205.png"/><Relationship Id="rId26" Type="http://schemas.openxmlformats.org/officeDocument/2006/relationships/image" Target="../media/image209.png"/><Relationship Id="rId3" Type="http://schemas.openxmlformats.org/officeDocument/2006/relationships/customXml" Target="../ink/ink191.xml"/><Relationship Id="rId21" Type="http://schemas.openxmlformats.org/officeDocument/2006/relationships/customXml" Target="../ink/ink200.xml"/><Relationship Id="rId7" Type="http://schemas.openxmlformats.org/officeDocument/2006/relationships/customXml" Target="../ink/ink193.xml"/><Relationship Id="rId12" Type="http://schemas.openxmlformats.org/officeDocument/2006/relationships/image" Target="../media/image202.png"/><Relationship Id="rId17" Type="http://schemas.openxmlformats.org/officeDocument/2006/relationships/customXml" Target="../ink/ink198.xml"/><Relationship Id="rId25" Type="http://schemas.openxmlformats.org/officeDocument/2006/relationships/customXml" Target="../ink/ink202.xml"/><Relationship Id="rId2" Type="http://schemas.openxmlformats.org/officeDocument/2006/relationships/notesSlide" Target="../notesSlides/notesSlide3.xml"/><Relationship Id="rId16" Type="http://schemas.openxmlformats.org/officeDocument/2006/relationships/image" Target="../media/image204.png"/><Relationship Id="rId20" Type="http://schemas.openxmlformats.org/officeDocument/2006/relationships/image" Target="../media/image206.png"/><Relationship Id="rId29" Type="http://schemas.openxmlformats.org/officeDocument/2006/relationships/customXml" Target="../ink/ink204.xml"/><Relationship Id="rId1" Type="http://schemas.openxmlformats.org/officeDocument/2006/relationships/slideLayout" Target="../slideLayouts/slideLayout4.xml"/><Relationship Id="rId6" Type="http://schemas.openxmlformats.org/officeDocument/2006/relationships/image" Target="../media/image199.png"/><Relationship Id="rId11" Type="http://schemas.openxmlformats.org/officeDocument/2006/relationships/customXml" Target="../ink/ink195.xml"/><Relationship Id="rId24" Type="http://schemas.openxmlformats.org/officeDocument/2006/relationships/image" Target="../media/image208.png"/><Relationship Id="rId32" Type="http://schemas.openxmlformats.org/officeDocument/2006/relationships/image" Target="../media/image212.png"/><Relationship Id="rId5" Type="http://schemas.openxmlformats.org/officeDocument/2006/relationships/customXml" Target="../ink/ink192.xml"/><Relationship Id="rId15" Type="http://schemas.openxmlformats.org/officeDocument/2006/relationships/customXml" Target="../ink/ink197.xml"/><Relationship Id="rId23" Type="http://schemas.openxmlformats.org/officeDocument/2006/relationships/customXml" Target="../ink/ink201.xml"/><Relationship Id="rId28" Type="http://schemas.openxmlformats.org/officeDocument/2006/relationships/image" Target="../media/image210.png"/><Relationship Id="rId10" Type="http://schemas.openxmlformats.org/officeDocument/2006/relationships/image" Target="../media/image201.png"/><Relationship Id="rId19" Type="http://schemas.openxmlformats.org/officeDocument/2006/relationships/customXml" Target="../ink/ink199.xml"/><Relationship Id="rId31" Type="http://schemas.openxmlformats.org/officeDocument/2006/relationships/customXml" Target="../ink/ink205.xml"/><Relationship Id="rId4" Type="http://schemas.openxmlformats.org/officeDocument/2006/relationships/image" Target="../media/image198.png"/><Relationship Id="rId9" Type="http://schemas.openxmlformats.org/officeDocument/2006/relationships/customXml" Target="../ink/ink194.xml"/><Relationship Id="rId14" Type="http://schemas.openxmlformats.org/officeDocument/2006/relationships/image" Target="../media/image203.png"/><Relationship Id="rId22" Type="http://schemas.openxmlformats.org/officeDocument/2006/relationships/image" Target="../media/image207.png"/><Relationship Id="rId27" Type="http://schemas.openxmlformats.org/officeDocument/2006/relationships/customXml" Target="../ink/ink203.xml"/><Relationship Id="rId30" Type="http://schemas.openxmlformats.org/officeDocument/2006/relationships/image" Target="../media/image2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5.png"/><Relationship Id="rId13" Type="http://schemas.openxmlformats.org/officeDocument/2006/relationships/customXml" Target="../ink/ink211.xml"/><Relationship Id="rId18" Type="http://schemas.openxmlformats.org/officeDocument/2006/relationships/image" Target="../media/image220.png"/><Relationship Id="rId26" Type="http://schemas.openxmlformats.org/officeDocument/2006/relationships/image" Target="../media/image224.png"/><Relationship Id="rId3" Type="http://schemas.openxmlformats.org/officeDocument/2006/relationships/customXml" Target="../ink/ink206.xml"/><Relationship Id="rId21" Type="http://schemas.openxmlformats.org/officeDocument/2006/relationships/customXml" Target="../ink/ink215.xml"/><Relationship Id="rId34" Type="http://schemas.openxmlformats.org/officeDocument/2006/relationships/image" Target="../media/image228.png"/><Relationship Id="rId7" Type="http://schemas.openxmlformats.org/officeDocument/2006/relationships/customXml" Target="../ink/ink208.xml"/><Relationship Id="rId12" Type="http://schemas.openxmlformats.org/officeDocument/2006/relationships/image" Target="../media/image217.png"/><Relationship Id="rId17" Type="http://schemas.openxmlformats.org/officeDocument/2006/relationships/customXml" Target="../ink/ink213.xml"/><Relationship Id="rId25" Type="http://schemas.openxmlformats.org/officeDocument/2006/relationships/customXml" Target="../ink/ink217.xml"/><Relationship Id="rId33" Type="http://schemas.openxmlformats.org/officeDocument/2006/relationships/customXml" Target="../ink/ink221.xml"/><Relationship Id="rId38" Type="http://schemas.openxmlformats.org/officeDocument/2006/relationships/image" Target="../media/image230.png"/><Relationship Id="rId2" Type="http://schemas.openxmlformats.org/officeDocument/2006/relationships/notesSlide" Target="../notesSlides/notesSlide4.xml"/><Relationship Id="rId16" Type="http://schemas.openxmlformats.org/officeDocument/2006/relationships/image" Target="../media/image219.png"/><Relationship Id="rId20" Type="http://schemas.openxmlformats.org/officeDocument/2006/relationships/image" Target="../media/image221.png"/><Relationship Id="rId29" Type="http://schemas.openxmlformats.org/officeDocument/2006/relationships/customXml" Target="../ink/ink219.xml"/><Relationship Id="rId1" Type="http://schemas.openxmlformats.org/officeDocument/2006/relationships/slideLayout" Target="../slideLayouts/slideLayout2.xml"/><Relationship Id="rId6" Type="http://schemas.openxmlformats.org/officeDocument/2006/relationships/image" Target="../media/image214.png"/><Relationship Id="rId11" Type="http://schemas.openxmlformats.org/officeDocument/2006/relationships/customXml" Target="../ink/ink210.xml"/><Relationship Id="rId24" Type="http://schemas.openxmlformats.org/officeDocument/2006/relationships/image" Target="../media/image223.png"/><Relationship Id="rId32" Type="http://schemas.openxmlformats.org/officeDocument/2006/relationships/image" Target="../media/image227.png"/><Relationship Id="rId37" Type="http://schemas.openxmlformats.org/officeDocument/2006/relationships/customXml" Target="../ink/ink223.xml"/><Relationship Id="rId5" Type="http://schemas.openxmlformats.org/officeDocument/2006/relationships/customXml" Target="../ink/ink207.xml"/><Relationship Id="rId15" Type="http://schemas.openxmlformats.org/officeDocument/2006/relationships/customXml" Target="../ink/ink212.xml"/><Relationship Id="rId23" Type="http://schemas.openxmlformats.org/officeDocument/2006/relationships/customXml" Target="../ink/ink216.xml"/><Relationship Id="rId28" Type="http://schemas.openxmlformats.org/officeDocument/2006/relationships/image" Target="../media/image225.png"/><Relationship Id="rId36" Type="http://schemas.openxmlformats.org/officeDocument/2006/relationships/image" Target="../media/image229.png"/><Relationship Id="rId10" Type="http://schemas.openxmlformats.org/officeDocument/2006/relationships/image" Target="../media/image216.png"/><Relationship Id="rId19" Type="http://schemas.openxmlformats.org/officeDocument/2006/relationships/customXml" Target="../ink/ink214.xml"/><Relationship Id="rId31" Type="http://schemas.openxmlformats.org/officeDocument/2006/relationships/customXml" Target="../ink/ink220.xml"/><Relationship Id="rId4" Type="http://schemas.openxmlformats.org/officeDocument/2006/relationships/image" Target="../media/image213.png"/><Relationship Id="rId9" Type="http://schemas.openxmlformats.org/officeDocument/2006/relationships/customXml" Target="../ink/ink209.xml"/><Relationship Id="rId14" Type="http://schemas.openxmlformats.org/officeDocument/2006/relationships/image" Target="../media/image218.png"/><Relationship Id="rId22" Type="http://schemas.openxmlformats.org/officeDocument/2006/relationships/image" Target="../media/image222.png"/><Relationship Id="rId27" Type="http://schemas.openxmlformats.org/officeDocument/2006/relationships/customXml" Target="../ink/ink218.xml"/><Relationship Id="rId30" Type="http://schemas.openxmlformats.org/officeDocument/2006/relationships/image" Target="../media/image226.png"/><Relationship Id="rId35" Type="http://schemas.openxmlformats.org/officeDocument/2006/relationships/customXml" Target="../ink/ink2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wnloadmoreram.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6" Type="http://schemas.openxmlformats.org/officeDocument/2006/relationships/customXml" Target="../ink/ink236.xml"/><Relationship Id="rId117" Type="http://schemas.openxmlformats.org/officeDocument/2006/relationships/image" Target="../media/image288.png"/><Relationship Id="rId21" Type="http://schemas.openxmlformats.org/officeDocument/2006/relationships/image" Target="../media/image240.png"/><Relationship Id="rId42" Type="http://schemas.openxmlformats.org/officeDocument/2006/relationships/customXml" Target="../ink/ink244.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257.xml"/><Relationship Id="rId84" Type="http://schemas.openxmlformats.org/officeDocument/2006/relationships/customXml" Target="../ink/ink265.xml"/><Relationship Id="rId89" Type="http://schemas.openxmlformats.org/officeDocument/2006/relationships/image" Target="../media/image274.png"/><Relationship Id="rId112" Type="http://schemas.openxmlformats.org/officeDocument/2006/relationships/customXml" Target="../ink/ink279.xml"/><Relationship Id="rId133" Type="http://schemas.openxmlformats.org/officeDocument/2006/relationships/image" Target="../media/image296.png"/><Relationship Id="rId138" Type="http://schemas.openxmlformats.org/officeDocument/2006/relationships/customXml" Target="../ink/ink292.xml"/><Relationship Id="rId154" Type="http://schemas.openxmlformats.org/officeDocument/2006/relationships/customXml" Target="../ink/ink300.xml"/><Relationship Id="rId159" Type="http://schemas.openxmlformats.org/officeDocument/2006/relationships/image" Target="../media/image309.png"/><Relationship Id="rId16" Type="http://schemas.openxmlformats.org/officeDocument/2006/relationships/customXml" Target="../ink/ink231.xml"/><Relationship Id="rId107" Type="http://schemas.openxmlformats.org/officeDocument/2006/relationships/image" Target="../media/image283.png"/><Relationship Id="rId11" Type="http://schemas.openxmlformats.org/officeDocument/2006/relationships/image" Target="../media/image235.png"/><Relationship Id="rId32" Type="http://schemas.openxmlformats.org/officeDocument/2006/relationships/customXml" Target="../ink/ink239.xml"/><Relationship Id="rId37" Type="http://schemas.openxmlformats.org/officeDocument/2006/relationships/image" Target="../media/image248.png"/><Relationship Id="rId53" Type="http://schemas.openxmlformats.org/officeDocument/2006/relationships/image" Target="../media/image256.png"/><Relationship Id="rId58" Type="http://schemas.openxmlformats.org/officeDocument/2006/relationships/customXml" Target="../ink/ink252.xml"/><Relationship Id="rId74" Type="http://schemas.openxmlformats.org/officeDocument/2006/relationships/customXml" Target="../ink/ink260.xml"/><Relationship Id="rId79" Type="http://schemas.openxmlformats.org/officeDocument/2006/relationships/image" Target="../media/image269.png"/><Relationship Id="rId102" Type="http://schemas.openxmlformats.org/officeDocument/2006/relationships/customXml" Target="../ink/ink274.xml"/><Relationship Id="rId123" Type="http://schemas.openxmlformats.org/officeDocument/2006/relationships/image" Target="../media/image291.png"/><Relationship Id="rId128" Type="http://schemas.openxmlformats.org/officeDocument/2006/relationships/customXml" Target="../ink/ink287.xml"/><Relationship Id="rId144" Type="http://schemas.openxmlformats.org/officeDocument/2006/relationships/customXml" Target="../ink/ink295.xml"/><Relationship Id="rId149" Type="http://schemas.openxmlformats.org/officeDocument/2006/relationships/image" Target="../media/image304.png"/><Relationship Id="rId5" Type="http://schemas.openxmlformats.org/officeDocument/2006/relationships/image" Target="../media/image232.png"/><Relationship Id="rId90" Type="http://schemas.openxmlformats.org/officeDocument/2006/relationships/customXml" Target="../ink/ink268.xml"/><Relationship Id="rId95" Type="http://schemas.openxmlformats.org/officeDocument/2006/relationships/image" Target="../media/image277.png"/><Relationship Id="rId160" Type="http://schemas.openxmlformats.org/officeDocument/2006/relationships/customXml" Target="../ink/ink303.xml"/><Relationship Id="rId165" Type="http://schemas.openxmlformats.org/officeDocument/2006/relationships/image" Target="../media/image312.png"/><Relationship Id="rId22" Type="http://schemas.openxmlformats.org/officeDocument/2006/relationships/customXml" Target="../ink/ink234.xml"/><Relationship Id="rId27" Type="http://schemas.openxmlformats.org/officeDocument/2006/relationships/image" Target="../media/image243.png"/><Relationship Id="rId43" Type="http://schemas.openxmlformats.org/officeDocument/2006/relationships/image" Target="../media/image251.png"/><Relationship Id="rId48" Type="http://schemas.openxmlformats.org/officeDocument/2006/relationships/customXml" Target="../ink/ink247.xml"/><Relationship Id="rId64" Type="http://schemas.openxmlformats.org/officeDocument/2006/relationships/customXml" Target="../ink/ink255.xml"/><Relationship Id="rId69" Type="http://schemas.openxmlformats.org/officeDocument/2006/relationships/image" Target="../media/image264.png"/><Relationship Id="rId113" Type="http://schemas.openxmlformats.org/officeDocument/2006/relationships/image" Target="../media/image286.png"/><Relationship Id="rId118" Type="http://schemas.openxmlformats.org/officeDocument/2006/relationships/customXml" Target="../ink/ink282.xml"/><Relationship Id="rId134" Type="http://schemas.openxmlformats.org/officeDocument/2006/relationships/customXml" Target="../ink/ink290.xml"/><Relationship Id="rId139" Type="http://schemas.openxmlformats.org/officeDocument/2006/relationships/image" Target="../media/image299.png"/><Relationship Id="rId80" Type="http://schemas.openxmlformats.org/officeDocument/2006/relationships/customXml" Target="../ink/ink263.xml"/><Relationship Id="rId85" Type="http://schemas.openxmlformats.org/officeDocument/2006/relationships/image" Target="../media/image272.png"/><Relationship Id="rId150" Type="http://schemas.openxmlformats.org/officeDocument/2006/relationships/customXml" Target="../ink/ink298.xml"/><Relationship Id="rId155" Type="http://schemas.openxmlformats.org/officeDocument/2006/relationships/image" Target="../media/image307.png"/><Relationship Id="rId12" Type="http://schemas.openxmlformats.org/officeDocument/2006/relationships/customXml" Target="../ink/ink229.xml"/><Relationship Id="rId17" Type="http://schemas.openxmlformats.org/officeDocument/2006/relationships/image" Target="../media/image238.png"/><Relationship Id="rId33" Type="http://schemas.openxmlformats.org/officeDocument/2006/relationships/image" Target="../media/image246.png"/><Relationship Id="rId38" Type="http://schemas.openxmlformats.org/officeDocument/2006/relationships/customXml" Target="../ink/ink242.xml"/><Relationship Id="rId59" Type="http://schemas.openxmlformats.org/officeDocument/2006/relationships/image" Target="../media/image259.png"/><Relationship Id="rId103" Type="http://schemas.openxmlformats.org/officeDocument/2006/relationships/image" Target="../media/image281.png"/><Relationship Id="rId108" Type="http://schemas.openxmlformats.org/officeDocument/2006/relationships/customXml" Target="../ink/ink277.xml"/><Relationship Id="rId124" Type="http://schemas.openxmlformats.org/officeDocument/2006/relationships/customXml" Target="../ink/ink285.xml"/><Relationship Id="rId129" Type="http://schemas.openxmlformats.org/officeDocument/2006/relationships/image" Target="../media/image294.png"/><Relationship Id="rId54" Type="http://schemas.openxmlformats.org/officeDocument/2006/relationships/customXml" Target="../ink/ink250.xml"/><Relationship Id="rId70" Type="http://schemas.openxmlformats.org/officeDocument/2006/relationships/customXml" Target="../ink/ink258.xml"/><Relationship Id="rId75" Type="http://schemas.openxmlformats.org/officeDocument/2006/relationships/image" Target="../media/image267.png"/><Relationship Id="rId91" Type="http://schemas.openxmlformats.org/officeDocument/2006/relationships/image" Target="../media/image275.png"/><Relationship Id="rId96" Type="http://schemas.openxmlformats.org/officeDocument/2006/relationships/customXml" Target="../ink/ink271.xml"/><Relationship Id="rId140" Type="http://schemas.openxmlformats.org/officeDocument/2006/relationships/customXml" Target="../ink/ink293.xml"/><Relationship Id="rId145" Type="http://schemas.openxmlformats.org/officeDocument/2006/relationships/image" Target="../media/image302.png"/><Relationship Id="rId161" Type="http://schemas.openxmlformats.org/officeDocument/2006/relationships/image" Target="../media/image310.png"/><Relationship Id="rId166" Type="http://schemas.openxmlformats.org/officeDocument/2006/relationships/customXml" Target="../ink/ink306.xml"/><Relationship Id="rId1" Type="http://schemas.openxmlformats.org/officeDocument/2006/relationships/slideLayout" Target="../slideLayouts/slideLayout2.xml"/><Relationship Id="rId6" Type="http://schemas.openxmlformats.org/officeDocument/2006/relationships/customXml" Target="../ink/ink226.xml"/><Relationship Id="rId15" Type="http://schemas.openxmlformats.org/officeDocument/2006/relationships/image" Target="../media/image237.png"/><Relationship Id="rId23" Type="http://schemas.openxmlformats.org/officeDocument/2006/relationships/image" Target="../media/image241.png"/><Relationship Id="rId28" Type="http://schemas.openxmlformats.org/officeDocument/2006/relationships/customXml" Target="../ink/ink237.xml"/><Relationship Id="rId36" Type="http://schemas.openxmlformats.org/officeDocument/2006/relationships/customXml" Target="../ink/ink241.xml"/><Relationship Id="rId49" Type="http://schemas.openxmlformats.org/officeDocument/2006/relationships/image" Target="../media/image254.png"/><Relationship Id="rId57" Type="http://schemas.openxmlformats.org/officeDocument/2006/relationships/image" Target="../media/image258.png"/><Relationship Id="rId106" Type="http://schemas.openxmlformats.org/officeDocument/2006/relationships/customXml" Target="../ink/ink276.xml"/><Relationship Id="rId114" Type="http://schemas.openxmlformats.org/officeDocument/2006/relationships/customXml" Target="../ink/ink280.xml"/><Relationship Id="rId119" Type="http://schemas.openxmlformats.org/officeDocument/2006/relationships/image" Target="../media/image289.png"/><Relationship Id="rId127" Type="http://schemas.openxmlformats.org/officeDocument/2006/relationships/image" Target="../media/image293.png"/><Relationship Id="rId10" Type="http://schemas.openxmlformats.org/officeDocument/2006/relationships/customXml" Target="../ink/ink228.xml"/><Relationship Id="rId31" Type="http://schemas.openxmlformats.org/officeDocument/2006/relationships/image" Target="../media/image245.png"/><Relationship Id="rId44" Type="http://schemas.openxmlformats.org/officeDocument/2006/relationships/customXml" Target="../ink/ink245.xml"/><Relationship Id="rId52" Type="http://schemas.openxmlformats.org/officeDocument/2006/relationships/customXml" Target="../ink/ink249.xml"/><Relationship Id="rId60" Type="http://schemas.openxmlformats.org/officeDocument/2006/relationships/customXml" Target="../ink/ink253.xml"/><Relationship Id="rId65" Type="http://schemas.openxmlformats.org/officeDocument/2006/relationships/image" Target="../media/image262.png"/><Relationship Id="rId73" Type="http://schemas.openxmlformats.org/officeDocument/2006/relationships/image" Target="../media/image266.png"/><Relationship Id="rId78" Type="http://schemas.openxmlformats.org/officeDocument/2006/relationships/customXml" Target="../ink/ink262.xml"/><Relationship Id="rId81" Type="http://schemas.openxmlformats.org/officeDocument/2006/relationships/image" Target="../media/image270.png"/><Relationship Id="rId86" Type="http://schemas.openxmlformats.org/officeDocument/2006/relationships/customXml" Target="../ink/ink266.xml"/><Relationship Id="rId94" Type="http://schemas.openxmlformats.org/officeDocument/2006/relationships/customXml" Target="../ink/ink270.xml"/><Relationship Id="rId99" Type="http://schemas.openxmlformats.org/officeDocument/2006/relationships/image" Target="../media/image279.png"/><Relationship Id="rId101" Type="http://schemas.openxmlformats.org/officeDocument/2006/relationships/image" Target="../media/image280.png"/><Relationship Id="rId122" Type="http://schemas.openxmlformats.org/officeDocument/2006/relationships/customXml" Target="../ink/ink284.xml"/><Relationship Id="rId130" Type="http://schemas.openxmlformats.org/officeDocument/2006/relationships/customXml" Target="../ink/ink288.xml"/><Relationship Id="rId135" Type="http://schemas.openxmlformats.org/officeDocument/2006/relationships/image" Target="../media/image297.png"/><Relationship Id="rId143" Type="http://schemas.openxmlformats.org/officeDocument/2006/relationships/image" Target="../media/image301.png"/><Relationship Id="rId148" Type="http://schemas.openxmlformats.org/officeDocument/2006/relationships/customXml" Target="../ink/ink297.xml"/><Relationship Id="rId151" Type="http://schemas.openxmlformats.org/officeDocument/2006/relationships/image" Target="../media/image305.png"/><Relationship Id="rId156" Type="http://schemas.openxmlformats.org/officeDocument/2006/relationships/customXml" Target="../ink/ink301.xml"/><Relationship Id="rId164" Type="http://schemas.openxmlformats.org/officeDocument/2006/relationships/customXml" Target="../ink/ink305.xml"/><Relationship Id="rId4" Type="http://schemas.openxmlformats.org/officeDocument/2006/relationships/customXml" Target="../ink/ink225.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232.xml"/><Relationship Id="rId39" Type="http://schemas.openxmlformats.org/officeDocument/2006/relationships/image" Target="../media/image249.png"/><Relationship Id="rId109" Type="http://schemas.openxmlformats.org/officeDocument/2006/relationships/image" Target="../media/image284.png"/><Relationship Id="rId34" Type="http://schemas.openxmlformats.org/officeDocument/2006/relationships/customXml" Target="../ink/ink240.xml"/><Relationship Id="rId50" Type="http://schemas.openxmlformats.org/officeDocument/2006/relationships/customXml" Target="../ink/ink248.xml"/><Relationship Id="rId55" Type="http://schemas.openxmlformats.org/officeDocument/2006/relationships/image" Target="../media/image257.png"/><Relationship Id="rId76" Type="http://schemas.openxmlformats.org/officeDocument/2006/relationships/customXml" Target="../ink/ink261.xml"/><Relationship Id="rId97" Type="http://schemas.openxmlformats.org/officeDocument/2006/relationships/image" Target="../media/image278.png"/><Relationship Id="rId104" Type="http://schemas.openxmlformats.org/officeDocument/2006/relationships/customXml" Target="../ink/ink275.xml"/><Relationship Id="rId120" Type="http://schemas.openxmlformats.org/officeDocument/2006/relationships/customXml" Target="../ink/ink283.xml"/><Relationship Id="rId125" Type="http://schemas.openxmlformats.org/officeDocument/2006/relationships/image" Target="../media/image292.png"/><Relationship Id="rId141" Type="http://schemas.openxmlformats.org/officeDocument/2006/relationships/image" Target="../media/image300.png"/><Relationship Id="rId146" Type="http://schemas.openxmlformats.org/officeDocument/2006/relationships/customXml" Target="../ink/ink296.xml"/><Relationship Id="rId167" Type="http://schemas.openxmlformats.org/officeDocument/2006/relationships/image" Target="../media/image313.png"/><Relationship Id="rId7" Type="http://schemas.openxmlformats.org/officeDocument/2006/relationships/image" Target="../media/image233.png"/><Relationship Id="rId71" Type="http://schemas.openxmlformats.org/officeDocument/2006/relationships/image" Target="../media/image265.png"/><Relationship Id="rId92" Type="http://schemas.openxmlformats.org/officeDocument/2006/relationships/customXml" Target="../ink/ink269.xml"/><Relationship Id="rId162" Type="http://schemas.openxmlformats.org/officeDocument/2006/relationships/customXml" Target="../ink/ink304.xml"/><Relationship Id="rId2" Type="http://schemas.openxmlformats.org/officeDocument/2006/relationships/customXml" Target="../ink/ink224.xml"/><Relationship Id="rId29" Type="http://schemas.openxmlformats.org/officeDocument/2006/relationships/image" Target="../media/image244.png"/><Relationship Id="rId24" Type="http://schemas.openxmlformats.org/officeDocument/2006/relationships/customXml" Target="../ink/ink235.xml"/><Relationship Id="rId40" Type="http://schemas.openxmlformats.org/officeDocument/2006/relationships/customXml" Target="../ink/ink243.xml"/><Relationship Id="rId45" Type="http://schemas.openxmlformats.org/officeDocument/2006/relationships/image" Target="../media/image252.png"/><Relationship Id="rId66" Type="http://schemas.openxmlformats.org/officeDocument/2006/relationships/customXml" Target="../ink/ink256.xml"/><Relationship Id="rId87" Type="http://schemas.openxmlformats.org/officeDocument/2006/relationships/image" Target="../media/image273.png"/><Relationship Id="rId110" Type="http://schemas.openxmlformats.org/officeDocument/2006/relationships/customXml" Target="../ink/ink278.xml"/><Relationship Id="rId115" Type="http://schemas.openxmlformats.org/officeDocument/2006/relationships/image" Target="../media/image287.png"/><Relationship Id="rId131" Type="http://schemas.openxmlformats.org/officeDocument/2006/relationships/image" Target="../media/image295.png"/><Relationship Id="rId136" Type="http://schemas.openxmlformats.org/officeDocument/2006/relationships/customXml" Target="../ink/ink291.xml"/><Relationship Id="rId157" Type="http://schemas.openxmlformats.org/officeDocument/2006/relationships/image" Target="../media/image308.png"/><Relationship Id="rId61" Type="http://schemas.openxmlformats.org/officeDocument/2006/relationships/image" Target="../media/image260.png"/><Relationship Id="rId82" Type="http://schemas.openxmlformats.org/officeDocument/2006/relationships/customXml" Target="../ink/ink264.xml"/><Relationship Id="rId152" Type="http://schemas.openxmlformats.org/officeDocument/2006/relationships/customXml" Target="../ink/ink299.xml"/><Relationship Id="rId19" Type="http://schemas.openxmlformats.org/officeDocument/2006/relationships/image" Target="../media/image239.png"/><Relationship Id="rId14" Type="http://schemas.openxmlformats.org/officeDocument/2006/relationships/customXml" Target="../ink/ink230.xml"/><Relationship Id="rId30" Type="http://schemas.openxmlformats.org/officeDocument/2006/relationships/customXml" Target="../ink/ink238.xml"/><Relationship Id="rId35" Type="http://schemas.openxmlformats.org/officeDocument/2006/relationships/image" Target="../media/image247.png"/><Relationship Id="rId56" Type="http://schemas.openxmlformats.org/officeDocument/2006/relationships/customXml" Target="../ink/ink251.xml"/><Relationship Id="rId77" Type="http://schemas.openxmlformats.org/officeDocument/2006/relationships/image" Target="../media/image268.png"/><Relationship Id="rId100" Type="http://schemas.openxmlformats.org/officeDocument/2006/relationships/customXml" Target="../ink/ink273.xml"/><Relationship Id="rId105" Type="http://schemas.openxmlformats.org/officeDocument/2006/relationships/image" Target="../media/image282.png"/><Relationship Id="rId126" Type="http://schemas.openxmlformats.org/officeDocument/2006/relationships/customXml" Target="../ink/ink286.xml"/><Relationship Id="rId147" Type="http://schemas.openxmlformats.org/officeDocument/2006/relationships/image" Target="../media/image303.png"/><Relationship Id="rId8" Type="http://schemas.openxmlformats.org/officeDocument/2006/relationships/customXml" Target="../ink/ink227.xml"/><Relationship Id="rId51" Type="http://schemas.openxmlformats.org/officeDocument/2006/relationships/image" Target="../media/image255.png"/><Relationship Id="rId72" Type="http://schemas.openxmlformats.org/officeDocument/2006/relationships/customXml" Target="../ink/ink259.xml"/><Relationship Id="rId93" Type="http://schemas.openxmlformats.org/officeDocument/2006/relationships/image" Target="../media/image276.png"/><Relationship Id="rId98" Type="http://schemas.openxmlformats.org/officeDocument/2006/relationships/customXml" Target="../ink/ink272.xml"/><Relationship Id="rId121" Type="http://schemas.openxmlformats.org/officeDocument/2006/relationships/image" Target="../media/image290.png"/><Relationship Id="rId142" Type="http://schemas.openxmlformats.org/officeDocument/2006/relationships/customXml" Target="../ink/ink294.xml"/><Relationship Id="rId163" Type="http://schemas.openxmlformats.org/officeDocument/2006/relationships/image" Target="../media/image311.png"/><Relationship Id="rId3" Type="http://schemas.openxmlformats.org/officeDocument/2006/relationships/image" Target="../media/image231.png"/><Relationship Id="rId25" Type="http://schemas.openxmlformats.org/officeDocument/2006/relationships/image" Target="../media/image242.png"/><Relationship Id="rId46" Type="http://schemas.openxmlformats.org/officeDocument/2006/relationships/customXml" Target="../ink/ink246.xml"/><Relationship Id="rId67" Type="http://schemas.openxmlformats.org/officeDocument/2006/relationships/image" Target="../media/image263.png"/><Relationship Id="rId116" Type="http://schemas.openxmlformats.org/officeDocument/2006/relationships/customXml" Target="../ink/ink281.xml"/><Relationship Id="rId137" Type="http://schemas.openxmlformats.org/officeDocument/2006/relationships/image" Target="../media/image298.png"/><Relationship Id="rId158" Type="http://schemas.openxmlformats.org/officeDocument/2006/relationships/customXml" Target="../ink/ink302.xml"/><Relationship Id="rId20" Type="http://schemas.openxmlformats.org/officeDocument/2006/relationships/customXml" Target="../ink/ink233.xml"/><Relationship Id="rId41" Type="http://schemas.openxmlformats.org/officeDocument/2006/relationships/image" Target="../media/image250.png"/><Relationship Id="rId62" Type="http://schemas.openxmlformats.org/officeDocument/2006/relationships/customXml" Target="../ink/ink254.xml"/><Relationship Id="rId83" Type="http://schemas.openxmlformats.org/officeDocument/2006/relationships/image" Target="../media/image271.png"/><Relationship Id="rId88" Type="http://schemas.openxmlformats.org/officeDocument/2006/relationships/customXml" Target="../ink/ink267.xml"/><Relationship Id="rId111" Type="http://schemas.openxmlformats.org/officeDocument/2006/relationships/image" Target="../media/image285.png"/><Relationship Id="rId132" Type="http://schemas.openxmlformats.org/officeDocument/2006/relationships/customXml" Target="../ink/ink289.xml"/><Relationship Id="rId153" Type="http://schemas.openxmlformats.org/officeDocument/2006/relationships/image" Target="../media/image306.png"/></Relationships>
</file>

<file path=ppt/slides/_rels/slide2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digitalocean.com/legal/privacy-policy/" TargetMode="External"/><Relationship Id="rId2" Type="http://schemas.openxmlformats.org/officeDocument/2006/relationships/hyperlink" Target="https://www.geeksforgeeks.org/php-cooki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7" Type="http://schemas.openxmlformats.org/officeDocument/2006/relationships/image" Target="../media/image371.png"/><Relationship Id="rId21" Type="http://schemas.openxmlformats.org/officeDocument/2006/relationships/image" Target="../media/image323.png"/><Relationship Id="rId42" Type="http://schemas.openxmlformats.org/officeDocument/2006/relationships/customXml" Target="../ink/ink326.xml"/><Relationship Id="rId63" Type="http://schemas.openxmlformats.org/officeDocument/2006/relationships/image" Target="../media/image344.png"/><Relationship Id="rId84" Type="http://schemas.openxmlformats.org/officeDocument/2006/relationships/customXml" Target="../ink/ink347.xml"/><Relationship Id="rId138" Type="http://schemas.openxmlformats.org/officeDocument/2006/relationships/customXml" Target="../ink/ink374.xml"/><Relationship Id="rId159" Type="http://schemas.openxmlformats.org/officeDocument/2006/relationships/image" Target="../media/image392.png"/><Relationship Id="rId170" Type="http://schemas.openxmlformats.org/officeDocument/2006/relationships/customXml" Target="../ink/ink390.xml"/><Relationship Id="rId191" Type="http://schemas.openxmlformats.org/officeDocument/2006/relationships/image" Target="../media/image408.png"/><Relationship Id="rId205" Type="http://schemas.openxmlformats.org/officeDocument/2006/relationships/image" Target="../media/image415.png"/><Relationship Id="rId16" Type="http://schemas.openxmlformats.org/officeDocument/2006/relationships/customXml" Target="../ink/ink313.xml"/><Relationship Id="rId107" Type="http://schemas.openxmlformats.org/officeDocument/2006/relationships/image" Target="../media/image366.png"/><Relationship Id="rId11" Type="http://schemas.openxmlformats.org/officeDocument/2006/relationships/image" Target="../media/image318.png"/><Relationship Id="rId32" Type="http://schemas.openxmlformats.org/officeDocument/2006/relationships/customXml" Target="../ink/ink321.xml"/><Relationship Id="rId37" Type="http://schemas.openxmlformats.org/officeDocument/2006/relationships/image" Target="../media/image331.png"/><Relationship Id="rId53" Type="http://schemas.openxmlformats.org/officeDocument/2006/relationships/image" Target="../media/image339.png"/><Relationship Id="rId58" Type="http://schemas.openxmlformats.org/officeDocument/2006/relationships/customXml" Target="../ink/ink334.xml"/><Relationship Id="rId74" Type="http://schemas.openxmlformats.org/officeDocument/2006/relationships/customXml" Target="../ink/ink342.xml"/><Relationship Id="rId79" Type="http://schemas.openxmlformats.org/officeDocument/2006/relationships/image" Target="../media/image352.png"/><Relationship Id="rId102" Type="http://schemas.openxmlformats.org/officeDocument/2006/relationships/customXml" Target="../ink/ink356.xml"/><Relationship Id="rId123" Type="http://schemas.openxmlformats.org/officeDocument/2006/relationships/image" Target="../media/image374.png"/><Relationship Id="rId128" Type="http://schemas.openxmlformats.org/officeDocument/2006/relationships/customXml" Target="../ink/ink369.xml"/><Relationship Id="rId144" Type="http://schemas.openxmlformats.org/officeDocument/2006/relationships/customXml" Target="../ink/ink377.xml"/><Relationship Id="rId149" Type="http://schemas.openxmlformats.org/officeDocument/2006/relationships/image" Target="../media/image387.png"/><Relationship Id="rId5" Type="http://schemas.openxmlformats.org/officeDocument/2006/relationships/image" Target="../media/image910.png"/><Relationship Id="rId90" Type="http://schemas.openxmlformats.org/officeDocument/2006/relationships/customXml" Target="../ink/ink350.xml"/><Relationship Id="rId95" Type="http://schemas.openxmlformats.org/officeDocument/2006/relationships/image" Target="../media/image360.png"/><Relationship Id="rId160" Type="http://schemas.openxmlformats.org/officeDocument/2006/relationships/customXml" Target="../ink/ink385.xml"/><Relationship Id="rId165" Type="http://schemas.openxmlformats.org/officeDocument/2006/relationships/image" Target="../media/image395.png"/><Relationship Id="rId181" Type="http://schemas.openxmlformats.org/officeDocument/2006/relationships/image" Target="../media/image403.png"/><Relationship Id="rId186" Type="http://schemas.openxmlformats.org/officeDocument/2006/relationships/customXml" Target="../ink/ink398.xml"/><Relationship Id="rId22" Type="http://schemas.openxmlformats.org/officeDocument/2006/relationships/customXml" Target="../ink/ink316.xml"/><Relationship Id="rId27" Type="http://schemas.openxmlformats.org/officeDocument/2006/relationships/image" Target="../media/image326.png"/><Relationship Id="rId43" Type="http://schemas.openxmlformats.org/officeDocument/2006/relationships/image" Target="../media/image334.png"/><Relationship Id="rId48" Type="http://schemas.openxmlformats.org/officeDocument/2006/relationships/customXml" Target="../ink/ink329.xml"/><Relationship Id="rId64" Type="http://schemas.openxmlformats.org/officeDocument/2006/relationships/customXml" Target="../ink/ink337.xml"/><Relationship Id="rId69" Type="http://schemas.openxmlformats.org/officeDocument/2006/relationships/image" Target="../media/image347.png"/><Relationship Id="rId113" Type="http://schemas.openxmlformats.org/officeDocument/2006/relationships/image" Target="../media/image369.png"/><Relationship Id="rId118" Type="http://schemas.openxmlformats.org/officeDocument/2006/relationships/customXml" Target="../ink/ink364.xml"/><Relationship Id="rId134" Type="http://schemas.openxmlformats.org/officeDocument/2006/relationships/customXml" Target="../ink/ink372.xml"/><Relationship Id="rId139" Type="http://schemas.openxmlformats.org/officeDocument/2006/relationships/image" Target="../media/image382.png"/><Relationship Id="rId80" Type="http://schemas.openxmlformats.org/officeDocument/2006/relationships/customXml" Target="../ink/ink345.xml"/><Relationship Id="rId85" Type="http://schemas.openxmlformats.org/officeDocument/2006/relationships/image" Target="../media/image355.png"/><Relationship Id="rId150" Type="http://schemas.openxmlformats.org/officeDocument/2006/relationships/customXml" Target="../ink/ink380.xml"/><Relationship Id="rId155" Type="http://schemas.openxmlformats.org/officeDocument/2006/relationships/image" Target="../media/image390.png"/><Relationship Id="rId171" Type="http://schemas.openxmlformats.org/officeDocument/2006/relationships/image" Target="../media/image398.png"/><Relationship Id="rId176" Type="http://schemas.openxmlformats.org/officeDocument/2006/relationships/customXml" Target="../ink/ink393.xml"/><Relationship Id="rId192" Type="http://schemas.openxmlformats.org/officeDocument/2006/relationships/customXml" Target="../ink/ink401.xml"/><Relationship Id="rId197" Type="http://schemas.openxmlformats.org/officeDocument/2006/relationships/image" Target="../media/image411.png"/><Relationship Id="rId206" Type="http://schemas.openxmlformats.org/officeDocument/2006/relationships/customXml" Target="../ink/ink408.xml"/><Relationship Id="rId201" Type="http://schemas.openxmlformats.org/officeDocument/2006/relationships/image" Target="../media/image413.png"/><Relationship Id="rId12" Type="http://schemas.openxmlformats.org/officeDocument/2006/relationships/customXml" Target="../ink/ink311.xml"/><Relationship Id="rId17" Type="http://schemas.openxmlformats.org/officeDocument/2006/relationships/image" Target="../media/image321.png"/><Relationship Id="rId33" Type="http://schemas.openxmlformats.org/officeDocument/2006/relationships/image" Target="../media/image329.png"/><Relationship Id="rId38" Type="http://schemas.openxmlformats.org/officeDocument/2006/relationships/customXml" Target="../ink/ink324.xml"/><Relationship Id="rId59" Type="http://schemas.openxmlformats.org/officeDocument/2006/relationships/image" Target="../media/image342.png"/><Relationship Id="rId103" Type="http://schemas.openxmlformats.org/officeDocument/2006/relationships/image" Target="../media/image364.png"/><Relationship Id="rId108" Type="http://schemas.openxmlformats.org/officeDocument/2006/relationships/customXml" Target="../ink/ink359.xml"/><Relationship Id="rId124" Type="http://schemas.openxmlformats.org/officeDocument/2006/relationships/customXml" Target="../ink/ink367.xml"/><Relationship Id="rId129" Type="http://schemas.openxmlformats.org/officeDocument/2006/relationships/image" Target="../media/image377.png"/><Relationship Id="rId54" Type="http://schemas.openxmlformats.org/officeDocument/2006/relationships/customXml" Target="../ink/ink332.xml"/><Relationship Id="rId70" Type="http://schemas.openxmlformats.org/officeDocument/2006/relationships/customXml" Target="../ink/ink340.xml"/><Relationship Id="rId75" Type="http://schemas.openxmlformats.org/officeDocument/2006/relationships/image" Target="../media/image350.png"/><Relationship Id="rId91" Type="http://schemas.openxmlformats.org/officeDocument/2006/relationships/image" Target="../media/image358.png"/><Relationship Id="rId96" Type="http://schemas.openxmlformats.org/officeDocument/2006/relationships/customXml" Target="../ink/ink353.xml"/><Relationship Id="rId140" Type="http://schemas.openxmlformats.org/officeDocument/2006/relationships/customXml" Target="../ink/ink375.xml"/><Relationship Id="rId145" Type="http://schemas.openxmlformats.org/officeDocument/2006/relationships/image" Target="../media/image385.png"/><Relationship Id="rId161" Type="http://schemas.openxmlformats.org/officeDocument/2006/relationships/image" Target="../media/image393.png"/><Relationship Id="rId166" Type="http://schemas.openxmlformats.org/officeDocument/2006/relationships/customXml" Target="../ink/ink388.xml"/><Relationship Id="rId182" Type="http://schemas.openxmlformats.org/officeDocument/2006/relationships/customXml" Target="../ink/ink396.xml"/><Relationship Id="rId187" Type="http://schemas.openxmlformats.org/officeDocument/2006/relationships/image" Target="../media/image406.png"/><Relationship Id="rId1" Type="http://schemas.openxmlformats.org/officeDocument/2006/relationships/slideLayout" Target="../slideLayouts/slideLayout2.xml"/><Relationship Id="rId6" Type="http://schemas.openxmlformats.org/officeDocument/2006/relationships/customXml" Target="../ink/ink308.xml"/><Relationship Id="rId23" Type="http://schemas.openxmlformats.org/officeDocument/2006/relationships/image" Target="../media/image324.png"/><Relationship Id="rId28" Type="http://schemas.openxmlformats.org/officeDocument/2006/relationships/customXml" Target="../ink/ink319.xml"/><Relationship Id="rId49" Type="http://schemas.openxmlformats.org/officeDocument/2006/relationships/image" Target="../media/image337.png"/><Relationship Id="rId114" Type="http://schemas.openxmlformats.org/officeDocument/2006/relationships/customXml" Target="../ink/ink362.xml"/><Relationship Id="rId119" Type="http://schemas.openxmlformats.org/officeDocument/2006/relationships/image" Target="../media/image372.png"/><Relationship Id="rId44" Type="http://schemas.openxmlformats.org/officeDocument/2006/relationships/customXml" Target="../ink/ink327.xml"/><Relationship Id="rId60" Type="http://schemas.openxmlformats.org/officeDocument/2006/relationships/customXml" Target="../ink/ink335.xml"/><Relationship Id="rId65" Type="http://schemas.openxmlformats.org/officeDocument/2006/relationships/image" Target="../media/image345.png"/><Relationship Id="rId81" Type="http://schemas.openxmlformats.org/officeDocument/2006/relationships/image" Target="../media/image353.png"/><Relationship Id="rId86" Type="http://schemas.openxmlformats.org/officeDocument/2006/relationships/customXml" Target="../ink/ink348.xml"/><Relationship Id="rId130" Type="http://schemas.openxmlformats.org/officeDocument/2006/relationships/customXml" Target="../ink/ink370.xml"/><Relationship Id="rId135" Type="http://schemas.openxmlformats.org/officeDocument/2006/relationships/image" Target="../media/image380.png"/><Relationship Id="rId151" Type="http://schemas.openxmlformats.org/officeDocument/2006/relationships/image" Target="../media/image388.png"/><Relationship Id="rId156" Type="http://schemas.openxmlformats.org/officeDocument/2006/relationships/customXml" Target="../ink/ink383.xml"/><Relationship Id="rId177" Type="http://schemas.openxmlformats.org/officeDocument/2006/relationships/image" Target="../media/image401.png"/><Relationship Id="rId198" Type="http://schemas.openxmlformats.org/officeDocument/2006/relationships/customXml" Target="../ink/ink404.xml"/><Relationship Id="rId172" Type="http://schemas.openxmlformats.org/officeDocument/2006/relationships/customXml" Target="../ink/ink391.xml"/><Relationship Id="rId193" Type="http://schemas.openxmlformats.org/officeDocument/2006/relationships/image" Target="../media/image409.png"/><Relationship Id="rId202" Type="http://schemas.openxmlformats.org/officeDocument/2006/relationships/customXml" Target="../ink/ink406.xml"/><Relationship Id="rId207" Type="http://schemas.openxmlformats.org/officeDocument/2006/relationships/image" Target="../media/image416.png"/><Relationship Id="rId13" Type="http://schemas.openxmlformats.org/officeDocument/2006/relationships/image" Target="../media/image319.png"/><Relationship Id="rId18" Type="http://schemas.openxmlformats.org/officeDocument/2006/relationships/customXml" Target="../ink/ink314.xml"/><Relationship Id="rId39" Type="http://schemas.openxmlformats.org/officeDocument/2006/relationships/image" Target="../media/image332.png"/><Relationship Id="rId109" Type="http://schemas.openxmlformats.org/officeDocument/2006/relationships/image" Target="../media/image367.png"/><Relationship Id="rId34" Type="http://schemas.openxmlformats.org/officeDocument/2006/relationships/customXml" Target="../ink/ink322.xml"/><Relationship Id="rId50" Type="http://schemas.openxmlformats.org/officeDocument/2006/relationships/customXml" Target="../ink/ink330.xml"/><Relationship Id="rId55" Type="http://schemas.openxmlformats.org/officeDocument/2006/relationships/image" Target="../media/image340.png"/><Relationship Id="rId76" Type="http://schemas.openxmlformats.org/officeDocument/2006/relationships/customXml" Target="../ink/ink343.xml"/><Relationship Id="rId97" Type="http://schemas.openxmlformats.org/officeDocument/2006/relationships/image" Target="../media/image361.png"/><Relationship Id="rId104" Type="http://schemas.openxmlformats.org/officeDocument/2006/relationships/customXml" Target="../ink/ink357.xml"/><Relationship Id="rId120" Type="http://schemas.openxmlformats.org/officeDocument/2006/relationships/customXml" Target="../ink/ink365.xml"/><Relationship Id="rId125" Type="http://schemas.openxmlformats.org/officeDocument/2006/relationships/image" Target="../media/image375.png"/><Relationship Id="rId141" Type="http://schemas.openxmlformats.org/officeDocument/2006/relationships/image" Target="../media/image383.png"/><Relationship Id="rId146" Type="http://schemas.openxmlformats.org/officeDocument/2006/relationships/customXml" Target="../ink/ink378.xml"/><Relationship Id="rId167" Type="http://schemas.openxmlformats.org/officeDocument/2006/relationships/image" Target="../media/image396.png"/><Relationship Id="rId188" Type="http://schemas.openxmlformats.org/officeDocument/2006/relationships/customXml" Target="../ink/ink399.xml"/><Relationship Id="rId7" Type="http://schemas.openxmlformats.org/officeDocument/2006/relationships/image" Target="../media/image316.png"/><Relationship Id="rId71" Type="http://schemas.openxmlformats.org/officeDocument/2006/relationships/image" Target="../media/image348.png"/><Relationship Id="rId92" Type="http://schemas.openxmlformats.org/officeDocument/2006/relationships/customXml" Target="../ink/ink351.xml"/><Relationship Id="rId162" Type="http://schemas.openxmlformats.org/officeDocument/2006/relationships/customXml" Target="../ink/ink386.xml"/><Relationship Id="rId183" Type="http://schemas.openxmlformats.org/officeDocument/2006/relationships/image" Target="../media/image404.png"/><Relationship Id="rId2" Type="http://schemas.openxmlformats.org/officeDocument/2006/relationships/notesSlide" Target="../notesSlides/notesSlide8.xml"/><Relationship Id="rId29" Type="http://schemas.openxmlformats.org/officeDocument/2006/relationships/image" Target="../media/image327.png"/><Relationship Id="rId24" Type="http://schemas.openxmlformats.org/officeDocument/2006/relationships/customXml" Target="../ink/ink317.xml"/><Relationship Id="rId40" Type="http://schemas.openxmlformats.org/officeDocument/2006/relationships/customXml" Target="../ink/ink325.xml"/><Relationship Id="rId45" Type="http://schemas.openxmlformats.org/officeDocument/2006/relationships/image" Target="../media/image335.png"/><Relationship Id="rId66" Type="http://schemas.openxmlformats.org/officeDocument/2006/relationships/customXml" Target="../ink/ink338.xml"/><Relationship Id="rId87" Type="http://schemas.openxmlformats.org/officeDocument/2006/relationships/image" Target="../media/image356.png"/><Relationship Id="rId110" Type="http://schemas.openxmlformats.org/officeDocument/2006/relationships/customXml" Target="../ink/ink360.xml"/><Relationship Id="rId115" Type="http://schemas.openxmlformats.org/officeDocument/2006/relationships/image" Target="../media/image370.png"/><Relationship Id="rId131" Type="http://schemas.openxmlformats.org/officeDocument/2006/relationships/image" Target="../media/image378.png"/><Relationship Id="rId136" Type="http://schemas.openxmlformats.org/officeDocument/2006/relationships/customXml" Target="../ink/ink373.xml"/><Relationship Id="rId157" Type="http://schemas.openxmlformats.org/officeDocument/2006/relationships/image" Target="../media/image391.png"/><Relationship Id="rId178" Type="http://schemas.openxmlformats.org/officeDocument/2006/relationships/customXml" Target="../ink/ink394.xml"/><Relationship Id="rId61" Type="http://schemas.openxmlformats.org/officeDocument/2006/relationships/image" Target="../media/image343.png"/><Relationship Id="rId82" Type="http://schemas.openxmlformats.org/officeDocument/2006/relationships/customXml" Target="../ink/ink346.xml"/><Relationship Id="rId152" Type="http://schemas.openxmlformats.org/officeDocument/2006/relationships/customXml" Target="../ink/ink381.xml"/><Relationship Id="rId173" Type="http://schemas.openxmlformats.org/officeDocument/2006/relationships/image" Target="../media/image399.png"/><Relationship Id="rId194" Type="http://schemas.openxmlformats.org/officeDocument/2006/relationships/customXml" Target="../ink/ink402.xml"/><Relationship Id="rId199" Type="http://schemas.openxmlformats.org/officeDocument/2006/relationships/image" Target="../media/image412.png"/><Relationship Id="rId203" Type="http://schemas.openxmlformats.org/officeDocument/2006/relationships/image" Target="../media/image414.png"/><Relationship Id="rId208" Type="http://schemas.openxmlformats.org/officeDocument/2006/relationships/customXml" Target="../ink/ink409.xml"/><Relationship Id="rId19" Type="http://schemas.openxmlformats.org/officeDocument/2006/relationships/image" Target="../media/image322.png"/><Relationship Id="rId14" Type="http://schemas.openxmlformats.org/officeDocument/2006/relationships/customXml" Target="../ink/ink312.xml"/><Relationship Id="rId30" Type="http://schemas.openxmlformats.org/officeDocument/2006/relationships/customXml" Target="../ink/ink320.xml"/><Relationship Id="rId35" Type="http://schemas.openxmlformats.org/officeDocument/2006/relationships/image" Target="../media/image330.png"/><Relationship Id="rId56" Type="http://schemas.openxmlformats.org/officeDocument/2006/relationships/customXml" Target="../ink/ink333.xml"/><Relationship Id="rId77" Type="http://schemas.openxmlformats.org/officeDocument/2006/relationships/image" Target="../media/image351.png"/><Relationship Id="rId100" Type="http://schemas.openxmlformats.org/officeDocument/2006/relationships/customXml" Target="../ink/ink355.xml"/><Relationship Id="rId105" Type="http://schemas.openxmlformats.org/officeDocument/2006/relationships/image" Target="../media/image365.png"/><Relationship Id="rId126" Type="http://schemas.openxmlformats.org/officeDocument/2006/relationships/customXml" Target="../ink/ink368.xml"/><Relationship Id="rId147" Type="http://schemas.openxmlformats.org/officeDocument/2006/relationships/image" Target="../media/image386.png"/><Relationship Id="rId168" Type="http://schemas.openxmlformats.org/officeDocument/2006/relationships/customXml" Target="../ink/ink389.xml"/><Relationship Id="rId8" Type="http://schemas.openxmlformats.org/officeDocument/2006/relationships/customXml" Target="../ink/ink309.xml"/><Relationship Id="rId51" Type="http://schemas.openxmlformats.org/officeDocument/2006/relationships/image" Target="../media/image338.png"/><Relationship Id="rId72" Type="http://schemas.openxmlformats.org/officeDocument/2006/relationships/customXml" Target="../ink/ink341.xml"/><Relationship Id="rId93" Type="http://schemas.openxmlformats.org/officeDocument/2006/relationships/image" Target="../media/image359.png"/><Relationship Id="rId98" Type="http://schemas.openxmlformats.org/officeDocument/2006/relationships/customXml" Target="../ink/ink354.xml"/><Relationship Id="rId121" Type="http://schemas.openxmlformats.org/officeDocument/2006/relationships/image" Target="../media/image373.png"/><Relationship Id="rId142" Type="http://schemas.openxmlformats.org/officeDocument/2006/relationships/customXml" Target="../ink/ink376.xml"/><Relationship Id="rId163" Type="http://schemas.openxmlformats.org/officeDocument/2006/relationships/image" Target="../media/image394.png"/><Relationship Id="rId184" Type="http://schemas.openxmlformats.org/officeDocument/2006/relationships/customXml" Target="../ink/ink397.xml"/><Relationship Id="rId189" Type="http://schemas.openxmlformats.org/officeDocument/2006/relationships/image" Target="../media/image407.png"/><Relationship Id="rId3" Type="http://schemas.openxmlformats.org/officeDocument/2006/relationships/image" Target="../media/image314.png"/><Relationship Id="rId25" Type="http://schemas.openxmlformats.org/officeDocument/2006/relationships/image" Target="../media/image325.png"/><Relationship Id="rId46" Type="http://schemas.openxmlformats.org/officeDocument/2006/relationships/customXml" Target="../ink/ink328.xml"/><Relationship Id="rId67" Type="http://schemas.openxmlformats.org/officeDocument/2006/relationships/image" Target="../media/image346.png"/><Relationship Id="rId116" Type="http://schemas.openxmlformats.org/officeDocument/2006/relationships/customXml" Target="../ink/ink363.xml"/><Relationship Id="rId137" Type="http://schemas.openxmlformats.org/officeDocument/2006/relationships/image" Target="../media/image381.png"/><Relationship Id="rId158" Type="http://schemas.openxmlformats.org/officeDocument/2006/relationships/customXml" Target="../ink/ink384.xml"/><Relationship Id="rId20" Type="http://schemas.openxmlformats.org/officeDocument/2006/relationships/customXml" Target="../ink/ink315.xml"/><Relationship Id="rId41" Type="http://schemas.openxmlformats.org/officeDocument/2006/relationships/image" Target="../media/image333.png"/><Relationship Id="rId62" Type="http://schemas.openxmlformats.org/officeDocument/2006/relationships/customXml" Target="../ink/ink336.xml"/><Relationship Id="rId83" Type="http://schemas.openxmlformats.org/officeDocument/2006/relationships/image" Target="../media/image354.png"/><Relationship Id="rId88" Type="http://schemas.openxmlformats.org/officeDocument/2006/relationships/customXml" Target="../ink/ink349.xml"/><Relationship Id="rId111" Type="http://schemas.openxmlformats.org/officeDocument/2006/relationships/image" Target="../media/image368.png"/><Relationship Id="rId132" Type="http://schemas.openxmlformats.org/officeDocument/2006/relationships/customXml" Target="../ink/ink371.xml"/><Relationship Id="rId153" Type="http://schemas.openxmlformats.org/officeDocument/2006/relationships/image" Target="../media/image389.png"/><Relationship Id="rId174" Type="http://schemas.openxmlformats.org/officeDocument/2006/relationships/customXml" Target="../ink/ink392.xml"/><Relationship Id="rId179" Type="http://schemas.openxmlformats.org/officeDocument/2006/relationships/image" Target="../media/image402.png"/><Relationship Id="rId195" Type="http://schemas.openxmlformats.org/officeDocument/2006/relationships/image" Target="../media/image410.png"/><Relationship Id="rId209" Type="http://schemas.openxmlformats.org/officeDocument/2006/relationships/image" Target="../media/image417.png"/><Relationship Id="rId190" Type="http://schemas.openxmlformats.org/officeDocument/2006/relationships/customXml" Target="../ink/ink400.xml"/><Relationship Id="rId204" Type="http://schemas.openxmlformats.org/officeDocument/2006/relationships/customXml" Target="../ink/ink407.xml"/><Relationship Id="rId15" Type="http://schemas.openxmlformats.org/officeDocument/2006/relationships/image" Target="../media/image320.png"/><Relationship Id="rId36" Type="http://schemas.openxmlformats.org/officeDocument/2006/relationships/customXml" Target="../ink/ink323.xml"/><Relationship Id="rId57" Type="http://schemas.openxmlformats.org/officeDocument/2006/relationships/image" Target="../media/image341.png"/><Relationship Id="rId106" Type="http://schemas.openxmlformats.org/officeDocument/2006/relationships/customXml" Target="../ink/ink358.xml"/><Relationship Id="rId127" Type="http://schemas.openxmlformats.org/officeDocument/2006/relationships/image" Target="../media/image376.png"/><Relationship Id="rId10" Type="http://schemas.openxmlformats.org/officeDocument/2006/relationships/customXml" Target="../ink/ink310.xml"/><Relationship Id="rId31" Type="http://schemas.openxmlformats.org/officeDocument/2006/relationships/image" Target="../media/image328.png"/><Relationship Id="rId52" Type="http://schemas.openxmlformats.org/officeDocument/2006/relationships/customXml" Target="../ink/ink331.xml"/><Relationship Id="rId73" Type="http://schemas.openxmlformats.org/officeDocument/2006/relationships/image" Target="../media/image349.png"/><Relationship Id="rId78" Type="http://schemas.openxmlformats.org/officeDocument/2006/relationships/customXml" Target="../ink/ink344.xml"/><Relationship Id="rId94" Type="http://schemas.openxmlformats.org/officeDocument/2006/relationships/customXml" Target="../ink/ink352.xml"/><Relationship Id="rId99" Type="http://schemas.openxmlformats.org/officeDocument/2006/relationships/image" Target="../media/image362.png"/><Relationship Id="rId101" Type="http://schemas.openxmlformats.org/officeDocument/2006/relationships/image" Target="../media/image363.png"/><Relationship Id="rId122" Type="http://schemas.openxmlformats.org/officeDocument/2006/relationships/customXml" Target="../ink/ink366.xml"/><Relationship Id="rId143" Type="http://schemas.openxmlformats.org/officeDocument/2006/relationships/image" Target="../media/image384.png"/><Relationship Id="rId148" Type="http://schemas.openxmlformats.org/officeDocument/2006/relationships/customXml" Target="../ink/ink379.xml"/><Relationship Id="rId164" Type="http://schemas.openxmlformats.org/officeDocument/2006/relationships/customXml" Target="../ink/ink387.xml"/><Relationship Id="rId169" Type="http://schemas.openxmlformats.org/officeDocument/2006/relationships/image" Target="../media/image397.png"/><Relationship Id="rId185" Type="http://schemas.openxmlformats.org/officeDocument/2006/relationships/image" Target="../media/image405.png"/><Relationship Id="rId4" Type="http://schemas.openxmlformats.org/officeDocument/2006/relationships/customXml" Target="../ink/ink307.xml"/><Relationship Id="rId9" Type="http://schemas.openxmlformats.org/officeDocument/2006/relationships/image" Target="../media/image317.png"/><Relationship Id="rId180" Type="http://schemas.openxmlformats.org/officeDocument/2006/relationships/customXml" Target="../ink/ink395.xml"/><Relationship Id="rId26" Type="http://schemas.openxmlformats.org/officeDocument/2006/relationships/customXml" Target="../ink/ink318.xml"/><Relationship Id="rId47" Type="http://schemas.openxmlformats.org/officeDocument/2006/relationships/image" Target="../media/image336.png"/><Relationship Id="rId68" Type="http://schemas.openxmlformats.org/officeDocument/2006/relationships/customXml" Target="../ink/ink339.xml"/><Relationship Id="rId89" Type="http://schemas.openxmlformats.org/officeDocument/2006/relationships/image" Target="../media/image357.png"/><Relationship Id="rId112" Type="http://schemas.openxmlformats.org/officeDocument/2006/relationships/customXml" Target="../ink/ink361.xml"/><Relationship Id="rId133" Type="http://schemas.openxmlformats.org/officeDocument/2006/relationships/image" Target="../media/image379.png"/><Relationship Id="rId154" Type="http://schemas.openxmlformats.org/officeDocument/2006/relationships/customXml" Target="../ink/ink382.xml"/><Relationship Id="rId175" Type="http://schemas.openxmlformats.org/officeDocument/2006/relationships/image" Target="../media/image400.png"/><Relationship Id="rId196" Type="http://schemas.openxmlformats.org/officeDocument/2006/relationships/customXml" Target="../ink/ink403.xml"/><Relationship Id="rId200" Type="http://schemas.openxmlformats.org/officeDocument/2006/relationships/customXml" Target="../ink/ink405.xml"/></Relationships>
</file>

<file path=ppt/slides/_rels/slide36.xml.rels><?xml version="1.0" encoding="UTF-8" standalone="yes"?>
<Relationships xmlns="http://schemas.openxmlformats.org/package/2006/relationships"><Relationship Id="rId3" Type="http://schemas.openxmlformats.org/officeDocument/2006/relationships/hyperlink" Target="https://www.hostinger.com/tutorials/ssh-tutorial-how-does-ssh-work" TargetMode="External"/><Relationship Id="rId2" Type="http://schemas.openxmlformats.org/officeDocument/2006/relationships/hyperlink" Target="https://www.foxpass.com/blog/learn-ssh-keys-in-minutes/" TargetMode="External"/><Relationship Id="rId1" Type="http://schemas.openxmlformats.org/officeDocument/2006/relationships/slideLayout" Target="../slideLayouts/slideLayout2.xml"/><Relationship Id="rId5" Type="http://schemas.openxmlformats.org/officeDocument/2006/relationships/hyperlink" Target="https://www.youtube.com/watch?v=hQWRp-FdTpc&amp;ab_channel=TraversyMedia" TargetMode="External"/><Relationship Id="rId4" Type="http://schemas.openxmlformats.org/officeDocument/2006/relationships/hyperlink" Target="https://phoenixnap.com/kb/how-does-ssh-work" TargetMode="External"/></Relationships>
</file>

<file path=ppt/slides/_rels/slide37.xml.rels><?xml version="1.0" encoding="UTF-8" standalone="yes"?>
<Relationships xmlns="http://schemas.openxmlformats.org/package/2006/relationships"><Relationship Id="rId3" Type="http://schemas.openxmlformats.org/officeDocument/2006/relationships/customXml" Target="../ink/ink4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9.png"/><Relationship Id="rId5" Type="http://schemas.openxmlformats.org/officeDocument/2006/relationships/customXml" Target="../ink/ink411.xml"/><Relationship Id="rId4" Type="http://schemas.openxmlformats.org/officeDocument/2006/relationships/image" Target="../media/image418.png"/></Relationships>
</file>

<file path=ppt/slides/_rels/slide38.xml.rels><?xml version="1.0" encoding="UTF-8" standalone="yes"?>
<Relationships xmlns="http://schemas.openxmlformats.org/package/2006/relationships"><Relationship Id="rId3" Type="http://schemas.openxmlformats.org/officeDocument/2006/relationships/hyperlink" Target="https://decal.ocf.berkeley.edu/labs/b5/" TargetMode="External"/><Relationship Id="rId7" Type="http://schemas.openxmlformats.org/officeDocument/2006/relationships/hyperlink" Target="https://courses.cs.duke.edu/spring10/cps114/labs/lab2/lab2.html" TargetMode="External"/><Relationship Id="rId2" Type="http://schemas.openxmlformats.org/officeDocument/2006/relationships/hyperlink" Target="http://gaia.cs.umass.edu/kurose_ross/online_lectures.htm" TargetMode="External"/><Relationship Id="rId1" Type="http://schemas.openxmlformats.org/officeDocument/2006/relationships/slideLayout" Target="../slideLayouts/slideLayout2.xml"/><Relationship Id="rId6" Type="http://schemas.openxmlformats.org/officeDocument/2006/relationships/hyperlink" Target="https://www.ibm.com/cloud/learn/networking-a-complete-guide" TargetMode="External"/><Relationship Id="rId5" Type="http://schemas.openxmlformats.org/officeDocument/2006/relationships/hyperlink" Target="http://engineering.ju.edu.jo/Laboratories/CPE_0907528_networklab_Sep_2016_Fall.pdf" TargetMode="External"/><Relationship Id="rId4" Type="http://schemas.openxmlformats.org/officeDocument/2006/relationships/hyperlink" Target="https://www.redhat.com/sysadmin/sysadmin-essentials-networking-basics" TargetMode="External"/></Relationships>
</file>

<file path=ppt/slides/_rels/slide39.xml.rels><?xml version="1.0" encoding="UTF-8" standalone="yes"?>
<Relationships xmlns="http://schemas.openxmlformats.org/package/2006/relationships"><Relationship Id="rId26" Type="http://schemas.openxmlformats.org/officeDocument/2006/relationships/customXml" Target="../ink/ink424.xml"/><Relationship Id="rId117" Type="http://schemas.openxmlformats.org/officeDocument/2006/relationships/image" Target="../media/image476.png"/><Relationship Id="rId21" Type="http://schemas.openxmlformats.org/officeDocument/2006/relationships/image" Target="../media/image428.png"/><Relationship Id="rId42" Type="http://schemas.openxmlformats.org/officeDocument/2006/relationships/customXml" Target="../ink/ink432.xml"/><Relationship Id="rId47" Type="http://schemas.openxmlformats.org/officeDocument/2006/relationships/image" Target="../media/image441.png"/><Relationship Id="rId63" Type="http://schemas.openxmlformats.org/officeDocument/2006/relationships/image" Target="../media/image449.png"/><Relationship Id="rId68" Type="http://schemas.openxmlformats.org/officeDocument/2006/relationships/customXml" Target="../ink/ink445.xml"/><Relationship Id="rId84" Type="http://schemas.openxmlformats.org/officeDocument/2006/relationships/customXml" Target="../ink/ink453.xml"/><Relationship Id="rId89" Type="http://schemas.openxmlformats.org/officeDocument/2006/relationships/image" Target="../media/image462.png"/><Relationship Id="rId112" Type="http://schemas.openxmlformats.org/officeDocument/2006/relationships/customXml" Target="../ink/ink467.xml"/><Relationship Id="rId16" Type="http://schemas.openxmlformats.org/officeDocument/2006/relationships/customXml" Target="../ink/ink419.xml"/><Relationship Id="rId107" Type="http://schemas.openxmlformats.org/officeDocument/2006/relationships/image" Target="../media/image471.png"/><Relationship Id="rId11" Type="http://schemas.openxmlformats.org/officeDocument/2006/relationships/image" Target="../media/image423.png"/><Relationship Id="rId32" Type="http://schemas.openxmlformats.org/officeDocument/2006/relationships/customXml" Target="../ink/ink427.xml"/><Relationship Id="rId37" Type="http://schemas.openxmlformats.org/officeDocument/2006/relationships/image" Target="../media/image436.png"/><Relationship Id="rId53" Type="http://schemas.openxmlformats.org/officeDocument/2006/relationships/image" Target="../media/image444.png"/><Relationship Id="rId58" Type="http://schemas.openxmlformats.org/officeDocument/2006/relationships/customXml" Target="../ink/ink440.xml"/><Relationship Id="rId74" Type="http://schemas.openxmlformats.org/officeDocument/2006/relationships/customXml" Target="../ink/ink448.xml"/><Relationship Id="rId79" Type="http://schemas.openxmlformats.org/officeDocument/2006/relationships/image" Target="../media/image457.png"/><Relationship Id="rId102" Type="http://schemas.openxmlformats.org/officeDocument/2006/relationships/customXml" Target="../ink/ink462.xml"/><Relationship Id="rId123" Type="http://schemas.openxmlformats.org/officeDocument/2006/relationships/image" Target="../media/image479.png"/><Relationship Id="rId5" Type="http://schemas.openxmlformats.org/officeDocument/2006/relationships/image" Target="../media/image420.png"/><Relationship Id="rId61" Type="http://schemas.openxmlformats.org/officeDocument/2006/relationships/image" Target="../media/image448.png"/><Relationship Id="rId82" Type="http://schemas.openxmlformats.org/officeDocument/2006/relationships/customXml" Target="../ink/ink452.xml"/><Relationship Id="rId90" Type="http://schemas.openxmlformats.org/officeDocument/2006/relationships/customXml" Target="../ink/ink456.xml"/><Relationship Id="rId95" Type="http://schemas.openxmlformats.org/officeDocument/2006/relationships/image" Target="../media/image465.png"/><Relationship Id="rId19" Type="http://schemas.openxmlformats.org/officeDocument/2006/relationships/image" Target="../media/image427.png"/><Relationship Id="rId14" Type="http://schemas.openxmlformats.org/officeDocument/2006/relationships/customXml" Target="../ink/ink418.xml"/><Relationship Id="rId22" Type="http://schemas.openxmlformats.org/officeDocument/2006/relationships/customXml" Target="../ink/ink422.xml"/><Relationship Id="rId27" Type="http://schemas.openxmlformats.org/officeDocument/2006/relationships/image" Target="../media/image431.png"/><Relationship Id="rId30" Type="http://schemas.openxmlformats.org/officeDocument/2006/relationships/customXml" Target="../ink/ink426.xml"/><Relationship Id="rId35" Type="http://schemas.openxmlformats.org/officeDocument/2006/relationships/image" Target="../media/image435.png"/><Relationship Id="rId43" Type="http://schemas.openxmlformats.org/officeDocument/2006/relationships/image" Target="../media/image439.png"/><Relationship Id="rId48" Type="http://schemas.openxmlformats.org/officeDocument/2006/relationships/customXml" Target="../ink/ink435.xml"/><Relationship Id="rId56" Type="http://schemas.openxmlformats.org/officeDocument/2006/relationships/customXml" Target="../ink/ink439.xml"/><Relationship Id="rId64" Type="http://schemas.openxmlformats.org/officeDocument/2006/relationships/customXml" Target="../ink/ink443.xml"/><Relationship Id="rId69" Type="http://schemas.openxmlformats.org/officeDocument/2006/relationships/image" Target="../media/image452.png"/><Relationship Id="rId77" Type="http://schemas.openxmlformats.org/officeDocument/2006/relationships/image" Target="../media/image456.png"/><Relationship Id="rId100" Type="http://schemas.openxmlformats.org/officeDocument/2006/relationships/customXml" Target="../ink/ink461.xml"/><Relationship Id="rId105" Type="http://schemas.openxmlformats.org/officeDocument/2006/relationships/image" Target="../media/image470.png"/><Relationship Id="rId113" Type="http://schemas.openxmlformats.org/officeDocument/2006/relationships/image" Target="../media/image474.png"/><Relationship Id="rId118" Type="http://schemas.openxmlformats.org/officeDocument/2006/relationships/customXml" Target="../ink/ink470.xml"/><Relationship Id="rId8" Type="http://schemas.openxmlformats.org/officeDocument/2006/relationships/customXml" Target="../ink/ink415.xml"/><Relationship Id="rId51" Type="http://schemas.openxmlformats.org/officeDocument/2006/relationships/image" Target="../media/image443.png"/><Relationship Id="rId72" Type="http://schemas.openxmlformats.org/officeDocument/2006/relationships/customXml" Target="../ink/ink447.xml"/><Relationship Id="rId80" Type="http://schemas.openxmlformats.org/officeDocument/2006/relationships/customXml" Target="../ink/ink451.xml"/><Relationship Id="rId85" Type="http://schemas.openxmlformats.org/officeDocument/2006/relationships/image" Target="../media/image460.png"/><Relationship Id="rId93" Type="http://schemas.openxmlformats.org/officeDocument/2006/relationships/image" Target="../media/image464.png"/><Relationship Id="rId98" Type="http://schemas.openxmlformats.org/officeDocument/2006/relationships/customXml" Target="../ink/ink460.xml"/><Relationship Id="rId121" Type="http://schemas.openxmlformats.org/officeDocument/2006/relationships/image" Target="../media/image478.png"/><Relationship Id="rId3" Type="http://schemas.openxmlformats.org/officeDocument/2006/relationships/image" Target="../media/image315.png"/><Relationship Id="rId12" Type="http://schemas.openxmlformats.org/officeDocument/2006/relationships/customXml" Target="../ink/ink417.xml"/><Relationship Id="rId17" Type="http://schemas.openxmlformats.org/officeDocument/2006/relationships/image" Target="../media/image426.png"/><Relationship Id="rId25" Type="http://schemas.openxmlformats.org/officeDocument/2006/relationships/image" Target="../media/image430.png"/><Relationship Id="rId33" Type="http://schemas.openxmlformats.org/officeDocument/2006/relationships/image" Target="../media/image434.png"/><Relationship Id="rId38" Type="http://schemas.openxmlformats.org/officeDocument/2006/relationships/customXml" Target="../ink/ink430.xml"/><Relationship Id="rId46" Type="http://schemas.openxmlformats.org/officeDocument/2006/relationships/customXml" Target="../ink/ink434.xml"/><Relationship Id="rId59" Type="http://schemas.openxmlformats.org/officeDocument/2006/relationships/image" Target="../media/image447.png"/><Relationship Id="rId67" Type="http://schemas.openxmlformats.org/officeDocument/2006/relationships/image" Target="../media/image451.png"/><Relationship Id="rId103" Type="http://schemas.openxmlformats.org/officeDocument/2006/relationships/image" Target="../media/image469.png"/><Relationship Id="rId108" Type="http://schemas.openxmlformats.org/officeDocument/2006/relationships/customXml" Target="../ink/ink465.xml"/><Relationship Id="rId116" Type="http://schemas.openxmlformats.org/officeDocument/2006/relationships/customXml" Target="../ink/ink469.xml"/><Relationship Id="rId20" Type="http://schemas.openxmlformats.org/officeDocument/2006/relationships/customXml" Target="../ink/ink421.xml"/><Relationship Id="rId41" Type="http://schemas.openxmlformats.org/officeDocument/2006/relationships/image" Target="../media/image438.png"/><Relationship Id="rId54" Type="http://schemas.openxmlformats.org/officeDocument/2006/relationships/customXml" Target="../ink/ink438.xml"/><Relationship Id="rId62" Type="http://schemas.openxmlformats.org/officeDocument/2006/relationships/customXml" Target="../ink/ink442.xml"/><Relationship Id="rId70" Type="http://schemas.openxmlformats.org/officeDocument/2006/relationships/customXml" Target="../ink/ink446.xml"/><Relationship Id="rId75" Type="http://schemas.openxmlformats.org/officeDocument/2006/relationships/image" Target="../media/image455.png"/><Relationship Id="rId83" Type="http://schemas.openxmlformats.org/officeDocument/2006/relationships/image" Target="../media/image459.png"/><Relationship Id="rId88" Type="http://schemas.openxmlformats.org/officeDocument/2006/relationships/customXml" Target="../ink/ink455.xml"/><Relationship Id="rId91" Type="http://schemas.openxmlformats.org/officeDocument/2006/relationships/image" Target="../media/image463.png"/><Relationship Id="rId96" Type="http://schemas.openxmlformats.org/officeDocument/2006/relationships/customXml" Target="../ink/ink459.xml"/><Relationship Id="rId111" Type="http://schemas.openxmlformats.org/officeDocument/2006/relationships/image" Target="../media/image473.png"/><Relationship Id="rId1" Type="http://schemas.openxmlformats.org/officeDocument/2006/relationships/slideLayout" Target="../slideLayouts/slideLayout3.xml"/><Relationship Id="rId6" Type="http://schemas.openxmlformats.org/officeDocument/2006/relationships/customXml" Target="../ink/ink414.xml"/><Relationship Id="rId15" Type="http://schemas.openxmlformats.org/officeDocument/2006/relationships/image" Target="../media/image425.png"/><Relationship Id="rId23" Type="http://schemas.openxmlformats.org/officeDocument/2006/relationships/image" Target="../media/image429.png"/><Relationship Id="rId28" Type="http://schemas.openxmlformats.org/officeDocument/2006/relationships/customXml" Target="../ink/ink425.xml"/><Relationship Id="rId36" Type="http://schemas.openxmlformats.org/officeDocument/2006/relationships/customXml" Target="../ink/ink429.xml"/><Relationship Id="rId49" Type="http://schemas.openxmlformats.org/officeDocument/2006/relationships/image" Target="../media/image442.png"/><Relationship Id="rId57" Type="http://schemas.openxmlformats.org/officeDocument/2006/relationships/image" Target="../media/image446.png"/><Relationship Id="rId106" Type="http://schemas.openxmlformats.org/officeDocument/2006/relationships/customXml" Target="../ink/ink464.xml"/><Relationship Id="rId114" Type="http://schemas.openxmlformats.org/officeDocument/2006/relationships/customXml" Target="../ink/ink468.xml"/><Relationship Id="rId119" Type="http://schemas.openxmlformats.org/officeDocument/2006/relationships/image" Target="../media/image477.png"/><Relationship Id="rId10" Type="http://schemas.openxmlformats.org/officeDocument/2006/relationships/customXml" Target="../ink/ink416.xml"/><Relationship Id="rId31" Type="http://schemas.openxmlformats.org/officeDocument/2006/relationships/image" Target="../media/image433.png"/><Relationship Id="rId44" Type="http://schemas.openxmlformats.org/officeDocument/2006/relationships/customXml" Target="../ink/ink433.xml"/><Relationship Id="rId52" Type="http://schemas.openxmlformats.org/officeDocument/2006/relationships/customXml" Target="../ink/ink437.xml"/><Relationship Id="rId60" Type="http://schemas.openxmlformats.org/officeDocument/2006/relationships/customXml" Target="../ink/ink441.xml"/><Relationship Id="rId65" Type="http://schemas.openxmlformats.org/officeDocument/2006/relationships/image" Target="../media/image450.png"/><Relationship Id="rId73" Type="http://schemas.openxmlformats.org/officeDocument/2006/relationships/image" Target="../media/image454.png"/><Relationship Id="rId78" Type="http://schemas.openxmlformats.org/officeDocument/2006/relationships/customXml" Target="../ink/ink450.xml"/><Relationship Id="rId81" Type="http://schemas.openxmlformats.org/officeDocument/2006/relationships/image" Target="../media/image458.png"/><Relationship Id="rId86" Type="http://schemas.openxmlformats.org/officeDocument/2006/relationships/customXml" Target="../ink/ink454.xml"/><Relationship Id="rId94" Type="http://schemas.openxmlformats.org/officeDocument/2006/relationships/customXml" Target="../ink/ink458.xml"/><Relationship Id="rId99" Type="http://schemas.openxmlformats.org/officeDocument/2006/relationships/image" Target="../media/image467.png"/><Relationship Id="rId101" Type="http://schemas.openxmlformats.org/officeDocument/2006/relationships/image" Target="../media/image468.png"/><Relationship Id="rId122" Type="http://schemas.openxmlformats.org/officeDocument/2006/relationships/customXml" Target="../ink/ink472.xml"/><Relationship Id="rId4" Type="http://schemas.openxmlformats.org/officeDocument/2006/relationships/customXml" Target="../ink/ink413.xml"/><Relationship Id="rId9" Type="http://schemas.openxmlformats.org/officeDocument/2006/relationships/image" Target="../media/image422.png"/><Relationship Id="rId13" Type="http://schemas.openxmlformats.org/officeDocument/2006/relationships/image" Target="../media/image424.png"/><Relationship Id="rId18" Type="http://schemas.openxmlformats.org/officeDocument/2006/relationships/customXml" Target="../ink/ink420.xml"/><Relationship Id="rId39" Type="http://schemas.openxmlformats.org/officeDocument/2006/relationships/image" Target="../media/image437.png"/><Relationship Id="rId109" Type="http://schemas.openxmlformats.org/officeDocument/2006/relationships/image" Target="../media/image472.png"/><Relationship Id="rId34" Type="http://schemas.openxmlformats.org/officeDocument/2006/relationships/customXml" Target="../ink/ink428.xml"/><Relationship Id="rId50" Type="http://schemas.openxmlformats.org/officeDocument/2006/relationships/customXml" Target="../ink/ink436.xml"/><Relationship Id="rId55" Type="http://schemas.openxmlformats.org/officeDocument/2006/relationships/image" Target="../media/image445.png"/><Relationship Id="rId76" Type="http://schemas.openxmlformats.org/officeDocument/2006/relationships/customXml" Target="../ink/ink449.xml"/><Relationship Id="rId97" Type="http://schemas.openxmlformats.org/officeDocument/2006/relationships/image" Target="../media/image466.png"/><Relationship Id="rId104" Type="http://schemas.openxmlformats.org/officeDocument/2006/relationships/customXml" Target="../ink/ink463.xml"/><Relationship Id="rId120" Type="http://schemas.openxmlformats.org/officeDocument/2006/relationships/customXml" Target="../ink/ink471.xml"/><Relationship Id="rId7" Type="http://schemas.openxmlformats.org/officeDocument/2006/relationships/image" Target="../media/image421.png"/><Relationship Id="rId71" Type="http://schemas.openxmlformats.org/officeDocument/2006/relationships/image" Target="../media/image453.png"/><Relationship Id="rId92" Type="http://schemas.openxmlformats.org/officeDocument/2006/relationships/customXml" Target="../ink/ink457.xml"/><Relationship Id="rId2" Type="http://schemas.openxmlformats.org/officeDocument/2006/relationships/customXml" Target="../ink/ink412.xml"/><Relationship Id="rId29" Type="http://schemas.openxmlformats.org/officeDocument/2006/relationships/image" Target="../media/image432.png"/><Relationship Id="rId24" Type="http://schemas.openxmlformats.org/officeDocument/2006/relationships/customXml" Target="../ink/ink423.xml"/><Relationship Id="rId40" Type="http://schemas.openxmlformats.org/officeDocument/2006/relationships/customXml" Target="../ink/ink431.xml"/><Relationship Id="rId45" Type="http://schemas.openxmlformats.org/officeDocument/2006/relationships/image" Target="../media/image440.png"/><Relationship Id="rId66" Type="http://schemas.openxmlformats.org/officeDocument/2006/relationships/customXml" Target="../ink/ink444.xml"/><Relationship Id="rId87" Type="http://schemas.openxmlformats.org/officeDocument/2006/relationships/image" Target="../media/image461.png"/><Relationship Id="rId110" Type="http://schemas.openxmlformats.org/officeDocument/2006/relationships/customXml" Target="../ink/ink466.xml"/><Relationship Id="rId115" Type="http://schemas.openxmlformats.org/officeDocument/2006/relationships/image" Target="../media/image47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i.redd.it/z7lutxstrej61.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6" Type="http://schemas.openxmlformats.org/officeDocument/2006/relationships/image" Target="../media/image2250.png"/><Relationship Id="rId117" Type="http://schemas.openxmlformats.org/officeDocument/2006/relationships/customXml" Target="../ink/ink530.xml"/><Relationship Id="rId21" Type="http://schemas.openxmlformats.org/officeDocument/2006/relationships/customXml" Target="../ink/ink482.xml"/><Relationship Id="rId42" Type="http://schemas.openxmlformats.org/officeDocument/2006/relationships/image" Target="../media/image2330.png"/><Relationship Id="rId47" Type="http://schemas.openxmlformats.org/officeDocument/2006/relationships/customXml" Target="../ink/ink495.xml"/><Relationship Id="rId63" Type="http://schemas.openxmlformats.org/officeDocument/2006/relationships/customXml" Target="../ink/ink503.xml"/><Relationship Id="rId68" Type="http://schemas.openxmlformats.org/officeDocument/2006/relationships/image" Target="../media/image2450.png"/><Relationship Id="rId84" Type="http://schemas.openxmlformats.org/officeDocument/2006/relationships/image" Target="../media/image2530.png"/><Relationship Id="rId89" Type="http://schemas.openxmlformats.org/officeDocument/2006/relationships/customXml" Target="../ink/ink516.xml"/><Relationship Id="rId112" Type="http://schemas.openxmlformats.org/officeDocument/2006/relationships/image" Target="../media/image2670.png"/><Relationship Id="rId16" Type="http://schemas.openxmlformats.org/officeDocument/2006/relationships/image" Target="../media/image2200.png"/><Relationship Id="rId107" Type="http://schemas.openxmlformats.org/officeDocument/2006/relationships/customXml" Target="../ink/ink525.xml"/><Relationship Id="rId11" Type="http://schemas.openxmlformats.org/officeDocument/2006/relationships/customXml" Target="../ink/ink477.xml"/><Relationship Id="rId24" Type="http://schemas.openxmlformats.org/officeDocument/2006/relationships/image" Target="../media/image2240.png"/><Relationship Id="rId32" Type="http://schemas.openxmlformats.org/officeDocument/2006/relationships/image" Target="../media/image2280.png"/><Relationship Id="rId37" Type="http://schemas.openxmlformats.org/officeDocument/2006/relationships/customXml" Target="../ink/ink490.xml"/><Relationship Id="rId40" Type="http://schemas.openxmlformats.org/officeDocument/2006/relationships/image" Target="../media/image2320.png"/><Relationship Id="rId45" Type="http://schemas.openxmlformats.org/officeDocument/2006/relationships/customXml" Target="../ink/ink494.xml"/><Relationship Id="rId53" Type="http://schemas.openxmlformats.org/officeDocument/2006/relationships/customXml" Target="../ink/ink498.xml"/><Relationship Id="rId58" Type="http://schemas.openxmlformats.org/officeDocument/2006/relationships/image" Target="../media/image2400.png"/><Relationship Id="rId66" Type="http://schemas.openxmlformats.org/officeDocument/2006/relationships/image" Target="../media/image2440.png"/><Relationship Id="rId74" Type="http://schemas.openxmlformats.org/officeDocument/2006/relationships/image" Target="../media/image2480.png"/><Relationship Id="rId79" Type="http://schemas.openxmlformats.org/officeDocument/2006/relationships/customXml" Target="../ink/ink511.xml"/><Relationship Id="rId87" Type="http://schemas.openxmlformats.org/officeDocument/2006/relationships/customXml" Target="../ink/ink515.xml"/><Relationship Id="rId102" Type="http://schemas.openxmlformats.org/officeDocument/2006/relationships/image" Target="../media/image2620.png"/><Relationship Id="rId110" Type="http://schemas.openxmlformats.org/officeDocument/2006/relationships/image" Target="../media/image2660.png"/><Relationship Id="rId115" Type="http://schemas.openxmlformats.org/officeDocument/2006/relationships/customXml" Target="../ink/ink529.xml"/><Relationship Id="rId5" Type="http://schemas.openxmlformats.org/officeDocument/2006/relationships/customXml" Target="../ink/ink474.xml"/><Relationship Id="rId61" Type="http://schemas.openxmlformats.org/officeDocument/2006/relationships/customXml" Target="../ink/ink502.xml"/><Relationship Id="rId82" Type="http://schemas.openxmlformats.org/officeDocument/2006/relationships/image" Target="../media/image2520.png"/><Relationship Id="rId90" Type="http://schemas.openxmlformats.org/officeDocument/2006/relationships/image" Target="../media/image2560.png"/><Relationship Id="rId95" Type="http://schemas.openxmlformats.org/officeDocument/2006/relationships/customXml" Target="../ink/ink519.xml"/><Relationship Id="rId19" Type="http://schemas.openxmlformats.org/officeDocument/2006/relationships/customXml" Target="../ink/ink481.xml"/><Relationship Id="rId14" Type="http://schemas.openxmlformats.org/officeDocument/2006/relationships/image" Target="../media/image2190.png"/><Relationship Id="rId22" Type="http://schemas.openxmlformats.org/officeDocument/2006/relationships/image" Target="../media/image2230.png"/><Relationship Id="rId27" Type="http://schemas.openxmlformats.org/officeDocument/2006/relationships/customXml" Target="../ink/ink485.xml"/><Relationship Id="rId30" Type="http://schemas.openxmlformats.org/officeDocument/2006/relationships/image" Target="../media/image2270.png"/><Relationship Id="rId35" Type="http://schemas.openxmlformats.org/officeDocument/2006/relationships/customXml" Target="../ink/ink489.xml"/><Relationship Id="rId43" Type="http://schemas.openxmlformats.org/officeDocument/2006/relationships/customXml" Target="../ink/ink493.xml"/><Relationship Id="rId48" Type="http://schemas.openxmlformats.org/officeDocument/2006/relationships/image" Target="../media/image2360.png"/><Relationship Id="rId56" Type="http://schemas.openxmlformats.org/officeDocument/2006/relationships/image" Target="../media/image2390.png"/><Relationship Id="rId64" Type="http://schemas.openxmlformats.org/officeDocument/2006/relationships/image" Target="../media/image2430.png"/><Relationship Id="rId69" Type="http://schemas.openxmlformats.org/officeDocument/2006/relationships/customXml" Target="../ink/ink506.xml"/><Relationship Id="rId77" Type="http://schemas.openxmlformats.org/officeDocument/2006/relationships/customXml" Target="../ink/ink510.xml"/><Relationship Id="rId100" Type="http://schemas.openxmlformats.org/officeDocument/2006/relationships/image" Target="../media/image2610.png"/><Relationship Id="rId105" Type="http://schemas.openxmlformats.org/officeDocument/2006/relationships/customXml" Target="../ink/ink524.xml"/><Relationship Id="rId113" Type="http://schemas.openxmlformats.org/officeDocument/2006/relationships/customXml" Target="../ink/ink528.xml"/><Relationship Id="rId118" Type="http://schemas.openxmlformats.org/officeDocument/2006/relationships/image" Target="../media/image2700.png"/><Relationship Id="rId8" Type="http://schemas.openxmlformats.org/officeDocument/2006/relationships/image" Target="../media/image2160.png"/><Relationship Id="rId51" Type="http://schemas.openxmlformats.org/officeDocument/2006/relationships/customXml" Target="../ink/ink497.xml"/><Relationship Id="rId72" Type="http://schemas.openxmlformats.org/officeDocument/2006/relationships/image" Target="../media/image2470.png"/><Relationship Id="rId80" Type="http://schemas.openxmlformats.org/officeDocument/2006/relationships/image" Target="../media/image2510.png"/><Relationship Id="rId85" Type="http://schemas.openxmlformats.org/officeDocument/2006/relationships/customXml" Target="../ink/ink514.xml"/><Relationship Id="rId93" Type="http://schemas.openxmlformats.org/officeDocument/2006/relationships/customXml" Target="../ink/ink518.xml"/><Relationship Id="rId98" Type="http://schemas.openxmlformats.org/officeDocument/2006/relationships/image" Target="../media/image2600.png"/><Relationship Id="rId3" Type="http://schemas.openxmlformats.org/officeDocument/2006/relationships/customXml" Target="../ink/ink473.xml"/><Relationship Id="rId12" Type="http://schemas.openxmlformats.org/officeDocument/2006/relationships/image" Target="../media/image2180.png"/><Relationship Id="rId17" Type="http://schemas.openxmlformats.org/officeDocument/2006/relationships/customXml" Target="../ink/ink480.xml"/><Relationship Id="rId25" Type="http://schemas.openxmlformats.org/officeDocument/2006/relationships/customXml" Target="../ink/ink484.xml"/><Relationship Id="rId33" Type="http://schemas.openxmlformats.org/officeDocument/2006/relationships/customXml" Target="../ink/ink488.xml"/><Relationship Id="rId38" Type="http://schemas.openxmlformats.org/officeDocument/2006/relationships/image" Target="../media/image2310.png"/><Relationship Id="rId46" Type="http://schemas.openxmlformats.org/officeDocument/2006/relationships/image" Target="../media/image2350.png"/><Relationship Id="rId59" Type="http://schemas.openxmlformats.org/officeDocument/2006/relationships/customXml" Target="../ink/ink501.xml"/><Relationship Id="rId67" Type="http://schemas.openxmlformats.org/officeDocument/2006/relationships/customXml" Target="../ink/ink505.xml"/><Relationship Id="rId103" Type="http://schemas.openxmlformats.org/officeDocument/2006/relationships/customXml" Target="../ink/ink523.xml"/><Relationship Id="rId108" Type="http://schemas.openxmlformats.org/officeDocument/2006/relationships/image" Target="../media/image2650.png"/><Relationship Id="rId116" Type="http://schemas.openxmlformats.org/officeDocument/2006/relationships/image" Target="../media/image2690.png"/><Relationship Id="rId20" Type="http://schemas.openxmlformats.org/officeDocument/2006/relationships/image" Target="../media/image2220.png"/><Relationship Id="rId41" Type="http://schemas.openxmlformats.org/officeDocument/2006/relationships/customXml" Target="../ink/ink492.xml"/><Relationship Id="rId54" Type="http://schemas.openxmlformats.org/officeDocument/2006/relationships/image" Target="../media/image2380.png"/><Relationship Id="rId62" Type="http://schemas.openxmlformats.org/officeDocument/2006/relationships/image" Target="../media/image2420.png"/><Relationship Id="rId70" Type="http://schemas.openxmlformats.org/officeDocument/2006/relationships/image" Target="../media/image2460.png"/><Relationship Id="rId75" Type="http://schemas.openxmlformats.org/officeDocument/2006/relationships/customXml" Target="../ink/ink509.xml"/><Relationship Id="rId83" Type="http://schemas.openxmlformats.org/officeDocument/2006/relationships/customXml" Target="../ink/ink513.xml"/><Relationship Id="rId88" Type="http://schemas.openxmlformats.org/officeDocument/2006/relationships/image" Target="../media/image2550.png"/><Relationship Id="rId91" Type="http://schemas.openxmlformats.org/officeDocument/2006/relationships/customXml" Target="../ink/ink517.xml"/><Relationship Id="rId96" Type="http://schemas.openxmlformats.org/officeDocument/2006/relationships/image" Target="../media/image2590.png"/><Relationship Id="rId111" Type="http://schemas.openxmlformats.org/officeDocument/2006/relationships/customXml" Target="../ink/ink527.xml"/><Relationship Id="rId1" Type="http://schemas.openxmlformats.org/officeDocument/2006/relationships/slideLayout" Target="../slideLayouts/slideLayout2.xml"/><Relationship Id="rId6" Type="http://schemas.openxmlformats.org/officeDocument/2006/relationships/image" Target="../media/image2150.png"/><Relationship Id="rId15" Type="http://schemas.openxmlformats.org/officeDocument/2006/relationships/customXml" Target="../ink/ink479.xml"/><Relationship Id="rId23" Type="http://schemas.openxmlformats.org/officeDocument/2006/relationships/customXml" Target="../ink/ink483.xml"/><Relationship Id="rId28" Type="http://schemas.openxmlformats.org/officeDocument/2006/relationships/image" Target="../media/image2260.png"/><Relationship Id="rId36" Type="http://schemas.openxmlformats.org/officeDocument/2006/relationships/image" Target="../media/image2300.png"/><Relationship Id="rId49" Type="http://schemas.openxmlformats.org/officeDocument/2006/relationships/customXml" Target="../ink/ink496.xml"/><Relationship Id="rId57" Type="http://schemas.openxmlformats.org/officeDocument/2006/relationships/customXml" Target="../ink/ink500.xml"/><Relationship Id="rId106" Type="http://schemas.openxmlformats.org/officeDocument/2006/relationships/image" Target="../media/image2640.png"/><Relationship Id="rId114" Type="http://schemas.openxmlformats.org/officeDocument/2006/relationships/image" Target="../media/image2680.png"/><Relationship Id="rId119" Type="http://schemas.openxmlformats.org/officeDocument/2006/relationships/customXml" Target="../ink/ink531.xml"/><Relationship Id="rId10" Type="http://schemas.openxmlformats.org/officeDocument/2006/relationships/image" Target="../media/image2170.png"/><Relationship Id="rId31" Type="http://schemas.openxmlformats.org/officeDocument/2006/relationships/customXml" Target="../ink/ink487.xml"/><Relationship Id="rId44" Type="http://schemas.openxmlformats.org/officeDocument/2006/relationships/image" Target="../media/image2340.png"/><Relationship Id="rId52" Type="http://schemas.openxmlformats.org/officeDocument/2006/relationships/image" Target="../media/image2370.png"/><Relationship Id="rId60" Type="http://schemas.openxmlformats.org/officeDocument/2006/relationships/image" Target="../media/image2410.png"/><Relationship Id="rId65" Type="http://schemas.openxmlformats.org/officeDocument/2006/relationships/customXml" Target="../ink/ink504.xml"/><Relationship Id="rId73" Type="http://schemas.openxmlformats.org/officeDocument/2006/relationships/customXml" Target="../ink/ink508.xml"/><Relationship Id="rId78" Type="http://schemas.openxmlformats.org/officeDocument/2006/relationships/image" Target="../media/image2500.png"/><Relationship Id="rId81" Type="http://schemas.openxmlformats.org/officeDocument/2006/relationships/customXml" Target="../ink/ink512.xml"/><Relationship Id="rId86" Type="http://schemas.openxmlformats.org/officeDocument/2006/relationships/image" Target="../media/image2540.png"/><Relationship Id="rId94" Type="http://schemas.openxmlformats.org/officeDocument/2006/relationships/image" Target="../media/image2580.png"/><Relationship Id="rId99" Type="http://schemas.openxmlformats.org/officeDocument/2006/relationships/customXml" Target="../ink/ink521.xml"/><Relationship Id="rId101" Type="http://schemas.openxmlformats.org/officeDocument/2006/relationships/customXml" Target="../ink/ink522.xml"/><Relationship Id="rId4" Type="http://schemas.openxmlformats.org/officeDocument/2006/relationships/image" Target="../media/image2140.png"/><Relationship Id="rId9" Type="http://schemas.openxmlformats.org/officeDocument/2006/relationships/customXml" Target="../ink/ink476.xml"/><Relationship Id="rId13" Type="http://schemas.openxmlformats.org/officeDocument/2006/relationships/customXml" Target="../ink/ink478.xml"/><Relationship Id="rId18" Type="http://schemas.openxmlformats.org/officeDocument/2006/relationships/image" Target="../media/image2210.png"/><Relationship Id="rId39" Type="http://schemas.openxmlformats.org/officeDocument/2006/relationships/customXml" Target="../ink/ink491.xml"/><Relationship Id="rId109" Type="http://schemas.openxmlformats.org/officeDocument/2006/relationships/customXml" Target="../ink/ink526.xml"/><Relationship Id="rId34" Type="http://schemas.openxmlformats.org/officeDocument/2006/relationships/image" Target="../media/image2290.png"/><Relationship Id="rId50" Type="http://schemas.openxmlformats.org/officeDocument/2006/relationships/image" Target="../media/image190.png"/><Relationship Id="rId55" Type="http://schemas.openxmlformats.org/officeDocument/2006/relationships/customXml" Target="../ink/ink499.xml"/><Relationship Id="rId76" Type="http://schemas.openxmlformats.org/officeDocument/2006/relationships/image" Target="../media/image2490.png"/><Relationship Id="rId97" Type="http://schemas.openxmlformats.org/officeDocument/2006/relationships/customXml" Target="../ink/ink520.xml"/><Relationship Id="rId104" Type="http://schemas.openxmlformats.org/officeDocument/2006/relationships/image" Target="../media/image2630.png"/><Relationship Id="rId120" Type="http://schemas.openxmlformats.org/officeDocument/2006/relationships/image" Target="../media/image2710.png"/><Relationship Id="rId7" Type="http://schemas.openxmlformats.org/officeDocument/2006/relationships/customXml" Target="../ink/ink475.xml"/><Relationship Id="rId71" Type="http://schemas.openxmlformats.org/officeDocument/2006/relationships/customXml" Target="../ink/ink507.xml"/><Relationship Id="rId92" Type="http://schemas.openxmlformats.org/officeDocument/2006/relationships/image" Target="../media/image2570.png"/><Relationship Id="rId2" Type="http://schemas.openxmlformats.org/officeDocument/2006/relationships/hyperlink" Target="https://github.com/vavkamil/awesome-vulnerable-apps" TargetMode="External"/><Relationship Id="rId29" Type="http://schemas.openxmlformats.org/officeDocument/2006/relationships/customXml" Target="../ink/ink48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geeksforgeeks.org/socket-programming-cc/"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2.xml"/><Relationship Id="rId4" Type="http://schemas.openxmlformats.org/officeDocument/2006/relationships/hyperlink" Target="https://docs.oracle.com/javase/tutorial/networking/sockets/clientServer.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oderwall.com/p/ohk6cg/remote-access-to-ipython-notebooks-via-ssh" TargetMode="External"/><Relationship Id="rId2" Type="http://schemas.openxmlformats.org/officeDocument/2006/relationships/hyperlink" Target="http://localhost:888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umblebundle.com/books/hacking-by-no-starch-press-books" TargetMode="External"/><Relationship Id="rId2" Type="http://schemas.openxmlformats.org/officeDocument/2006/relationships/hyperlink" Target="https://www.humblebundle.com/books/python-programming-oreilly-book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ohmygit.org/" TargetMode="External"/><Relationship Id="rId2" Type="http://schemas.openxmlformats.org/officeDocument/2006/relationships/hyperlink" Target="https://learngitbranching.js.org/?locale=en_US" TargetMode="External"/><Relationship Id="rId1" Type="http://schemas.openxmlformats.org/officeDocument/2006/relationships/slideLayout" Target="../slideLayouts/slideLayout2.xml"/><Relationship Id="rId6" Type="http://schemas.openxmlformats.org/officeDocument/2006/relationships/hyperlink" Target="https://itoshkov.github.io/git-tutorial" TargetMode="External"/><Relationship Id="rId5" Type="http://schemas.openxmlformats.org/officeDocument/2006/relationships/hyperlink" Target="https://www.gitkraken.com/learn/git/tutorials" TargetMode="External"/><Relationship Id="rId4" Type="http://schemas.openxmlformats.org/officeDocument/2006/relationships/hyperlink" Target="https://github.com/nivbend/gitstery"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www.howtogeek.com/178146/htg-explains-everything-you-need-to-know-about-zipped-fi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s://www-uxsup.csx.cam.ac.uk/pub/doc/redhat/redhat7.3/rhl-gsg-en-7.3/s1-managing-compressing-archiving.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rootusers.com/23-tar-command-examples-for-linux/"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rootusers.com/23-tar-command-examples-for-linux/"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howtogeek.com/363735/what-is-a-checksum-and-why-should-you-care/"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48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overthewire.org/wargames/bandit/" TargetMode="External"/><Relationship Id="rId2" Type="http://schemas.openxmlformats.org/officeDocument/2006/relationships/hyperlink" Target="https://ostechnix.com/test-your-bash-skills-by-playing-command-line-games/" TargetMode="External"/><Relationship Id="rId1" Type="http://schemas.openxmlformats.org/officeDocument/2006/relationships/slideLayout" Target="../slideLayouts/slideLayout2.xml"/><Relationship Id="rId6" Type="http://schemas.openxmlformats.org/officeDocument/2006/relationships/hyperlink" Target="https://ohmygit.org/" TargetMode="External"/><Relationship Id="rId5" Type="http://schemas.openxmlformats.org/officeDocument/2006/relationships/hyperlink" Target="https://learngitbranching.js.org/" TargetMode="External"/><Relationship Id="rId4" Type="http://schemas.openxmlformats.org/officeDocument/2006/relationships/hyperlink" Target="https://github.com/veltman/clmystery"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www.digitalocean.com/community/tutorials/how-to-test-your-firewall-configuration-with-nmap-and-tcpdump" TargetMode="External"/><Relationship Id="rId2" Type="http://schemas.openxmlformats.org/officeDocument/2006/relationships/hyperlink" Target="https://danielmiessler.com/study/tcpdump/" TargetMode="External"/><Relationship Id="rId1" Type="http://schemas.openxmlformats.org/officeDocument/2006/relationships/slideLayout" Target="../slideLayouts/slideLayout2.xml"/><Relationship Id="rId4" Type="http://schemas.openxmlformats.org/officeDocument/2006/relationships/hyperlink" Target="https://www.redhat.com/sysadmin/tcpdump-part-2"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6" Type="http://schemas.openxmlformats.org/officeDocument/2006/relationships/customXml" Target="../ink/ink544.xml"/><Relationship Id="rId117" Type="http://schemas.openxmlformats.org/officeDocument/2006/relationships/customXml" Target="../ink/ink591.xml"/><Relationship Id="rId21" Type="http://schemas.openxmlformats.org/officeDocument/2006/relationships/image" Target="../media/image4370.png"/><Relationship Id="rId42" Type="http://schemas.openxmlformats.org/officeDocument/2006/relationships/customXml" Target="../ink/ink552.xml"/><Relationship Id="rId47" Type="http://schemas.openxmlformats.org/officeDocument/2006/relationships/image" Target="../media/image4500.png"/><Relationship Id="rId63" Type="http://schemas.openxmlformats.org/officeDocument/2006/relationships/image" Target="../media/image4580.png"/><Relationship Id="rId68" Type="http://schemas.openxmlformats.org/officeDocument/2006/relationships/customXml" Target="../ink/ink565.xml"/><Relationship Id="rId84" Type="http://schemas.openxmlformats.org/officeDocument/2006/relationships/customXml" Target="../ink/ink574.xml"/><Relationship Id="rId89" Type="http://schemas.openxmlformats.org/officeDocument/2006/relationships/customXml" Target="../ink/ink577.xml"/><Relationship Id="rId112" Type="http://schemas.openxmlformats.org/officeDocument/2006/relationships/image" Target="../media/image4811.png"/><Relationship Id="rId133" Type="http://schemas.openxmlformats.org/officeDocument/2006/relationships/customXml" Target="../ink/ink599.xml"/><Relationship Id="rId138" Type="http://schemas.openxmlformats.org/officeDocument/2006/relationships/customXml" Target="../ink/ink602.xml"/><Relationship Id="rId154" Type="http://schemas.openxmlformats.org/officeDocument/2006/relationships/image" Target="../media/image501.png"/><Relationship Id="rId16" Type="http://schemas.openxmlformats.org/officeDocument/2006/relationships/customXml" Target="../ink/ink539.xml"/><Relationship Id="rId107" Type="http://schemas.openxmlformats.org/officeDocument/2006/relationships/customXml" Target="../ink/ink586.xml"/><Relationship Id="rId11" Type="http://schemas.openxmlformats.org/officeDocument/2006/relationships/image" Target="../media/image4320.png"/><Relationship Id="rId32" Type="http://schemas.openxmlformats.org/officeDocument/2006/relationships/customXml" Target="../ink/ink547.xml"/><Relationship Id="rId37" Type="http://schemas.openxmlformats.org/officeDocument/2006/relationships/image" Target="../media/image4450.png"/><Relationship Id="rId53" Type="http://schemas.openxmlformats.org/officeDocument/2006/relationships/image" Target="../media/image4530.png"/><Relationship Id="rId58" Type="http://schemas.openxmlformats.org/officeDocument/2006/relationships/customXml" Target="../ink/ink560.xml"/><Relationship Id="rId74" Type="http://schemas.openxmlformats.org/officeDocument/2006/relationships/customXml" Target="../ink/ink568.xml"/><Relationship Id="rId79" Type="http://schemas.openxmlformats.org/officeDocument/2006/relationships/image" Target="../media/image4650.png"/><Relationship Id="rId102" Type="http://schemas.openxmlformats.org/officeDocument/2006/relationships/image" Target="../media/image4760.png"/><Relationship Id="rId123" Type="http://schemas.openxmlformats.org/officeDocument/2006/relationships/customXml" Target="../ink/ink594.xml"/><Relationship Id="rId128" Type="http://schemas.openxmlformats.org/officeDocument/2006/relationships/image" Target="../media/image489.png"/><Relationship Id="rId144" Type="http://schemas.openxmlformats.org/officeDocument/2006/relationships/customXml" Target="../ink/ink605.xml"/><Relationship Id="rId149" Type="http://schemas.openxmlformats.org/officeDocument/2006/relationships/customXml" Target="../ink/ink608.xml"/><Relationship Id="rId5" Type="http://schemas.openxmlformats.org/officeDocument/2006/relationships/image" Target="../media/image4290.png"/><Relationship Id="rId90" Type="http://schemas.openxmlformats.org/officeDocument/2006/relationships/image" Target="../media/image4700.png"/><Relationship Id="rId95" Type="http://schemas.openxmlformats.org/officeDocument/2006/relationships/customXml" Target="../ink/ink580.xml"/><Relationship Id="rId22" Type="http://schemas.openxmlformats.org/officeDocument/2006/relationships/customXml" Target="../ink/ink542.xml"/><Relationship Id="rId27" Type="http://schemas.openxmlformats.org/officeDocument/2006/relationships/image" Target="../media/image4400.png"/><Relationship Id="rId43" Type="http://schemas.openxmlformats.org/officeDocument/2006/relationships/image" Target="../media/image4480.png"/><Relationship Id="rId48" Type="http://schemas.openxmlformats.org/officeDocument/2006/relationships/customXml" Target="../ink/ink555.xml"/><Relationship Id="rId64" Type="http://schemas.openxmlformats.org/officeDocument/2006/relationships/customXml" Target="../ink/ink563.xml"/><Relationship Id="rId69" Type="http://schemas.openxmlformats.org/officeDocument/2006/relationships/image" Target="../media/image4610.png"/><Relationship Id="rId113" Type="http://schemas.openxmlformats.org/officeDocument/2006/relationships/customXml" Target="../ink/ink589.xml"/><Relationship Id="rId118" Type="http://schemas.openxmlformats.org/officeDocument/2006/relationships/image" Target="../media/image484.png"/><Relationship Id="rId134" Type="http://schemas.openxmlformats.org/officeDocument/2006/relationships/image" Target="../media/image492.png"/><Relationship Id="rId139" Type="http://schemas.openxmlformats.org/officeDocument/2006/relationships/image" Target="../media/image494.png"/><Relationship Id="rId80" Type="http://schemas.openxmlformats.org/officeDocument/2006/relationships/customXml" Target="../ink/ink572.xml"/><Relationship Id="rId85" Type="http://schemas.openxmlformats.org/officeDocument/2006/relationships/customXml" Target="../ink/ink575.xml"/><Relationship Id="rId150" Type="http://schemas.openxmlformats.org/officeDocument/2006/relationships/image" Target="../media/image499.png"/><Relationship Id="rId155" Type="http://schemas.openxmlformats.org/officeDocument/2006/relationships/customXml" Target="../ink/ink611.xml"/><Relationship Id="rId12" Type="http://schemas.openxmlformats.org/officeDocument/2006/relationships/customXml" Target="../ink/ink537.xml"/><Relationship Id="rId17" Type="http://schemas.openxmlformats.org/officeDocument/2006/relationships/image" Target="../media/image4350.png"/><Relationship Id="rId25" Type="http://schemas.openxmlformats.org/officeDocument/2006/relationships/image" Target="../media/image4390.png"/><Relationship Id="rId33" Type="http://schemas.openxmlformats.org/officeDocument/2006/relationships/image" Target="../media/image4430.png"/><Relationship Id="rId38" Type="http://schemas.openxmlformats.org/officeDocument/2006/relationships/customXml" Target="../ink/ink550.xml"/><Relationship Id="rId46" Type="http://schemas.openxmlformats.org/officeDocument/2006/relationships/customXml" Target="../ink/ink554.xml"/><Relationship Id="rId59" Type="http://schemas.openxmlformats.org/officeDocument/2006/relationships/image" Target="../media/image4560.png"/><Relationship Id="rId67" Type="http://schemas.openxmlformats.org/officeDocument/2006/relationships/image" Target="../media/image4600.png"/><Relationship Id="rId103" Type="http://schemas.openxmlformats.org/officeDocument/2006/relationships/customXml" Target="../ink/ink584.xml"/><Relationship Id="rId108" Type="http://schemas.openxmlformats.org/officeDocument/2006/relationships/image" Target="../media/image4790.png"/><Relationship Id="rId116" Type="http://schemas.openxmlformats.org/officeDocument/2006/relationships/image" Target="../media/image483.png"/><Relationship Id="rId124" Type="http://schemas.openxmlformats.org/officeDocument/2006/relationships/image" Target="../media/image487.png"/><Relationship Id="rId129" Type="http://schemas.openxmlformats.org/officeDocument/2006/relationships/customXml" Target="../ink/ink597.xml"/><Relationship Id="rId137" Type="http://schemas.openxmlformats.org/officeDocument/2006/relationships/customXml" Target="../ink/ink601.xml"/><Relationship Id="rId20" Type="http://schemas.openxmlformats.org/officeDocument/2006/relationships/customXml" Target="../ink/ink541.xml"/><Relationship Id="rId41" Type="http://schemas.openxmlformats.org/officeDocument/2006/relationships/image" Target="../media/image4470.png"/><Relationship Id="rId54" Type="http://schemas.openxmlformats.org/officeDocument/2006/relationships/customXml" Target="../ink/ink558.xml"/><Relationship Id="rId62" Type="http://schemas.openxmlformats.org/officeDocument/2006/relationships/customXml" Target="../ink/ink562.xml"/><Relationship Id="rId70" Type="http://schemas.openxmlformats.org/officeDocument/2006/relationships/customXml" Target="../ink/ink566.xml"/><Relationship Id="rId75" Type="http://schemas.openxmlformats.org/officeDocument/2006/relationships/image" Target="../media/image4640.png"/><Relationship Id="rId83" Type="http://schemas.openxmlformats.org/officeDocument/2006/relationships/image" Target="../media/image4670.png"/><Relationship Id="rId88" Type="http://schemas.openxmlformats.org/officeDocument/2006/relationships/image" Target="../media/image4690.png"/><Relationship Id="rId91" Type="http://schemas.openxmlformats.org/officeDocument/2006/relationships/customXml" Target="../ink/ink578.xml"/><Relationship Id="rId96" Type="http://schemas.openxmlformats.org/officeDocument/2006/relationships/image" Target="../media/image4730.png"/><Relationship Id="rId111" Type="http://schemas.openxmlformats.org/officeDocument/2006/relationships/customXml" Target="../ink/ink588.xml"/><Relationship Id="rId132" Type="http://schemas.openxmlformats.org/officeDocument/2006/relationships/image" Target="../media/image491.png"/><Relationship Id="rId140" Type="http://schemas.openxmlformats.org/officeDocument/2006/relationships/customXml" Target="../ink/ink603.xml"/><Relationship Id="rId145" Type="http://schemas.openxmlformats.org/officeDocument/2006/relationships/image" Target="../media/image497.png"/><Relationship Id="rId153" Type="http://schemas.openxmlformats.org/officeDocument/2006/relationships/customXml" Target="../ink/ink610.xml"/><Relationship Id="rId1" Type="http://schemas.openxmlformats.org/officeDocument/2006/relationships/slideLayout" Target="../slideLayouts/slideLayout2.xml"/><Relationship Id="rId6" Type="http://schemas.openxmlformats.org/officeDocument/2006/relationships/customXml" Target="../ink/ink534.xml"/><Relationship Id="rId15" Type="http://schemas.openxmlformats.org/officeDocument/2006/relationships/image" Target="../media/image4340.png"/><Relationship Id="rId23" Type="http://schemas.openxmlformats.org/officeDocument/2006/relationships/image" Target="../media/image4380.png"/><Relationship Id="rId28" Type="http://schemas.openxmlformats.org/officeDocument/2006/relationships/customXml" Target="../ink/ink545.xml"/><Relationship Id="rId36" Type="http://schemas.openxmlformats.org/officeDocument/2006/relationships/customXml" Target="../ink/ink549.xml"/><Relationship Id="rId49" Type="http://schemas.openxmlformats.org/officeDocument/2006/relationships/image" Target="../media/image4510.png"/><Relationship Id="rId57" Type="http://schemas.openxmlformats.org/officeDocument/2006/relationships/image" Target="../media/image4550.png"/><Relationship Id="rId106" Type="http://schemas.openxmlformats.org/officeDocument/2006/relationships/image" Target="../media/image4780.png"/><Relationship Id="rId114" Type="http://schemas.openxmlformats.org/officeDocument/2006/relationships/image" Target="../media/image4820.png"/><Relationship Id="rId119" Type="http://schemas.openxmlformats.org/officeDocument/2006/relationships/customXml" Target="../ink/ink592.xml"/><Relationship Id="rId127" Type="http://schemas.openxmlformats.org/officeDocument/2006/relationships/customXml" Target="../ink/ink596.xml"/><Relationship Id="rId10" Type="http://schemas.openxmlformats.org/officeDocument/2006/relationships/customXml" Target="../ink/ink536.xml"/><Relationship Id="rId31" Type="http://schemas.openxmlformats.org/officeDocument/2006/relationships/image" Target="../media/image4420.png"/><Relationship Id="rId44" Type="http://schemas.openxmlformats.org/officeDocument/2006/relationships/customXml" Target="../ink/ink553.xml"/><Relationship Id="rId52" Type="http://schemas.openxmlformats.org/officeDocument/2006/relationships/customXml" Target="../ink/ink557.xml"/><Relationship Id="rId60" Type="http://schemas.openxmlformats.org/officeDocument/2006/relationships/customXml" Target="../ink/ink561.xml"/><Relationship Id="rId65" Type="http://schemas.openxmlformats.org/officeDocument/2006/relationships/image" Target="../media/image4590.png"/><Relationship Id="rId73" Type="http://schemas.openxmlformats.org/officeDocument/2006/relationships/image" Target="../media/image4630.png"/><Relationship Id="rId78" Type="http://schemas.openxmlformats.org/officeDocument/2006/relationships/customXml" Target="../ink/ink571.xml"/><Relationship Id="rId81" Type="http://schemas.openxmlformats.org/officeDocument/2006/relationships/image" Target="../media/image4660.png"/><Relationship Id="rId86" Type="http://schemas.openxmlformats.org/officeDocument/2006/relationships/image" Target="../media/image4680.png"/><Relationship Id="rId94" Type="http://schemas.openxmlformats.org/officeDocument/2006/relationships/image" Target="../media/image4720.png"/><Relationship Id="rId99" Type="http://schemas.openxmlformats.org/officeDocument/2006/relationships/customXml" Target="../ink/ink582.xml"/><Relationship Id="rId101" Type="http://schemas.openxmlformats.org/officeDocument/2006/relationships/customXml" Target="../ink/ink583.xml"/><Relationship Id="rId122" Type="http://schemas.openxmlformats.org/officeDocument/2006/relationships/image" Target="../media/image486.png"/><Relationship Id="rId130" Type="http://schemas.openxmlformats.org/officeDocument/2006/relationships/image" Target="../media/image490.png"/><Relationship Id="rId135" Type="http://schemas.openxmlformats.org/officeDocument/2006/relationships/customXml" Target="../ink/ink600.xml"/><Relationship Id="rId143" Type="http://schemas.openxmlformats.org/officeDocument/2006/relationships/image" Target="../media/image496.png"/><Relationship Id="rId148" Type="http://schemas.openxmlformats.org/officeDocument/2006/relationships/customXml" Target="../ink/ink607.xml"/><Relationship Id="rId151" Type="http://schemas.openxmlformats.org/officeDocument/2006/relationships/customXml" Target="../ink/ink609.xml"/><Relationship Id="rId156" Type="http://schemas.openxmlformats.org/officeDocument/2006/relationships/image" Target="../media/image502.png"/><Relationship Id="rId4" Type="http://schemas.openxmlformats.org/officeDocument/2006/relationships/customXml" Target="../ink/ink533.xml"/><Relationship Id="rId9" Type="http://schemas.openxmlformats.org/officeDocument/2006/relationships/image" Target="../media/image4310.png"/><Relationship Id="rId13" Type="http://schemas.openxmlformats.org/officeDocument/2006/relationships/image" Target="../media/image4330.png"/><Relationship Id="rId18" Type="http://schemas.openxmlformats.org/officeDocument/2006/relationships/customXml" Target="../ink/ink540.xml"/><Relationship Id="rId39" Type="http://schemas.openxmlformats.org/officeDocument/2006/relationships/image" Target="../media/image4460.png"/><Relationship Id="rId109" Type="http://schemas.openxmlformats.org/officeDocument/2006/relationships/customXml" Target="../ink/ink587.xml"/><Relationship Id="rId34" Type="http://schemas.openxmlformats.org/officeDocument/2006/relationships/customXml" Target="../ink/ink548.xml"/><Relationship Id="rId50" Type="http://schemas.openxmlformats.org/officeDocument/2006/relationships/customXml" Target="../ink/ink556.xml"/><Relationship Id="rId55" Type="http://schemas.openxmlformats.org/officeDocument/2006/relationships/image" Target="../media/image4540.png"/><Relationship Id="rId76" Type="http://schemas.openxmlformats.org/officeDocument/2006/relationships/customXml" Target="../ink/ink569.xml"/><Relationship Id="rId97" Type="http://schemas.openxmlformats.org/officeDocument/2006/relationships/customXml" Target="../ink/ink581.xml"/><Relationship Id="rId104" Type="http://schemas.openxmlformats.org/officeDocument/2006/relationships/image" Target="../media/image4770.png"/><Relationship Id="rId120" Type="http://schemas.openxmlformats.org/officeDocument/2006/relationships/image" Target="../media/image485.png"/><Relationship Id="rId125" Type="http://schemas.openxmlformats.org/officeDocument/2006/relationships/customXml" Target="../ink/ink595.xml"/><Relationship Id="rId141" Type="http://schemas.openxmlformats.org/officeDocument/2006/relationships/image" Target="../media/image495.png"/><Relationship Id="rId146" Type="http://schemas.openxmlformats.org/officeDocument/2006/relationships/customXml" Target="../ink/ink606.xml"/><Relationship Id="rId7" Type="http://schemas.openxmlformats.org/officeDocument/2006/relationships/image" Target="../media/image4300.png"/><Relationship Id="rId71" Type="http://schemas.openxmlformats.org/officeDocument/2006/relationships/image" Target="../media/image4620.png"/><Relationship Id="rId92" Type="http://schemas.openxmlformats.org/officeDocument/2006/relationships/image" Target="../media/image4710.png"/><Relationship Id="rId2" Type="http://schemas.openxmlformats.org/officeDocument/2006/relationships/customXml" Target="../ink/ink532.xml"/><Relationship Id="rId29" Type="http://schemas.openxmlformats.org/officeDocument/2006/relationships/image" Target="../media/image4410.png"/><Relationship Id="rId24" Type="http://schemas.openxmlformats.org/officeDocument/2006/relationships/customXml" Target="../ink/ink543.xml"/><Relationship Id="rId40" Type="http://schemas.openxmlformats.org/officeDocument/2006/relationships/customXml" Target="../ink/ink551.xml"/><Relationship Id="rId45" Type="http://schemas.openxmlformats.org/officeDocument/2006/relationships/image" Target="../media/image4490.png"/><Relationship Id="rId66" Type="http://schemas.openxmlformats.org/officeDocument/2006/relationships/customXml" Target="../ink/ink564.xml"/><Relationship Id="rId87" Type="http://schemas.openxmlformats.org/officeDocument/2006/relationships/customXml" Target="../ink/ink576.xml"/><Relationship Id="rId110" Type="http://schemas.openxmlformats.org/officeDocument/2006/relationships/image" Target="../media/image4800.png"/><Relationship Id="rId115" Type="http://schemas.openxmlformats.org/officeDocument/2006/relationships/customXml" Target="../ink/ink590.xml"/><Relationship Id="rId131" Type="http://schemas.openxmlformats.org/officeDocument/2006/relationships/customXml" Target="../ink/ink598.xml"/><Relationship Id="rId136" Type="http://schemas.openxmlformats.org/officeDocument/2006/relationships/image" Target="../media/image493.png"/><Relationship Id="rId61" Type="http://schemas.openxmlformats.org/officeDocument/2006/relationships/image" Target="../media/image4570.png"/><Relationship Id="rId82" Type="http://schemas.openxmlformats.org/officeDocument/2006/relationships/customXml" Target="../ink/ink573.xml"/><Relationship Id="rId152" Type="http://schemas.openxmlformats.org/officeDocument/2006/relationships/image" Target="../media/image500.png"/><Relationship Id="rId19" Type="http://schemas.openxmlformats.org/officeDocument/2006/relationships/image" Target="../media/image4360.png"/><Relationship Id="rId14" Type="http://schemas.openxmlformats.org/officeDocument/2006/relationships/customXml" Target="../ink/ink538.xml"/><Relationship Id="rId30" Type="http://schemas.openxmlformats.org/officeDocument/2006/relationships/customXml" Target="../ink/ink546.xml"/><Relationship Id="rId35" Type="http://schemas.openxmlformats.org/officeDocument/2006/relationships/image" Target="../media/image4440.png"/><Relationship Id="rId56" Type="http://schemas.openxmlformats.org/officeDocument/2006/relationships/customXml" Target="../ink/ink559.xml"/><Relationship Id="rId77" Type="http://schemas.openxmlformats.org/officeDocument/2006/relationships/customXml" Target="../ink/ink570.xml"/><Relationship Id="rId100" Type="http://schemas.openxmlformats.org/officeDocument/2006/relationships/image" Target="../media/image4750.png"/><Relationship Id="rId105" Type="http://schemas.openxmlformats.org/officeDocument/2006/relationships/customXml" Target="../ink/ink585.xml"/><Relationship Id="rId126" Type="http://schemas.openxmlformats.org/officeDocument/2006/relationships/image" Target="../media/image488.png"/><Relationship Id="rId147" Type="http://schemas.openxmlformats.org/officeDocument/2006/relationships/image" Target="../media/image498.png"/><Relationship Id="rId8" Type="http://schemas.openxmlformats.org/officeDocument/2006/relationships/customXml" Target="../ink/ink535.xml"/><Relationship Id="rId51" Type="http://schemas.openxmlformats.org/officeDocument/2006/relationships/image" Target="../media/image4520.png"/><Relationship Id="rId72" Type="http://schemas.openxmlformats.org/officeDocument/2006/relationships/customXml" Target="../ink/ink567.xml"/><Relationship Id="rId93" Type="http://schemas.openxmlformats.org/officeDocument/2006/relationships/customXml" Target="../ink/ink579.xml"/><Relationship Id="rId98" Type="http://schemas.openxmlformats.org/officeDocument/2006/relationships/image" Target="../media/image4740.png"/><Relationship Id="rId121" Type="http://schemas.openxmlformats.org/officeDocument/2006/relationships/customXml" Target="../ink/ink593.xml"/><Relationship Id="rId142" Type="http://schemas.openxmlformats.org/officeDocument/2006/relationships/customXml" Target="../ink/ink604.xml"/><Relationship Id="rId3" Type="http://schemas.openxmlformats.org/officeDocument/2006/relationships/image" Target="../media/image4810.png"/></Relationships>
</file>

<file path=ppt/slides/_rels/slide79.xml.rels><?xml version="1.0" encoding="UTF-8" standalone="yes"?>
<Relationships xmlns="http://schemas.openxmlformats.org/package/2006/relationships"><Relationship Id="rId13" Type="http://schemas.openxmlformats.org/officeDocument/2006/relationships/image" Target="../media/image508.png"/><Relationship Id="rId18" Type="http://schemas.openxmlformats.org/officeDocument/2006/relationships/customXml" Target="../ink/ink620.xml"/><Relationship Id="rId26" Type="http://schemas.openxmlformats.org/officeDocument/2006/relationships/customXml" Target="../ink/ink624.xml"/><Relationship Id="rId39" Type="http://schemas.openxmlformats.org/officeDocument/2006/relationships/image" Target="../media/image521.png"/><Relationship Id="rId21" Type="http://schemas.openxmlformats.org/officeDocument/2006/relationships/image" Target="../media/image512.png"/><Relationship Id="rId34" Type="http://schemas.openxmlformats.org/officeDocument/2006/relationships/customXml" Target="../ink/ink628.xml"/><Relationship Id="rId42" Type="http://schemas.openxmlformats.org/officeDocument/2006/relationships/customXml" Target="../ink/ink632.xml"/><Relationship Id="rId47" Type="http://schemas.openxmlformats.org/officeDocument/2006/relationships/image" Target="../media/image525.png"/><Relationship Id="rId50" Type="http://schemas.openxmlformats.org/officeDocument/2006/relationships/customXml" Target="../ink/ink636.xml"/><Relationship Id="rId55" Type="http://schemas.openxmlformats.org/officeDocument/2006/relationships/image" Target="../media/image529.png"/><Relationship Id="rId63" Type="http://schemas.openxmlformats.org/officeDocument/2006/relationships/image" Target="../media/image533.png"/><Relationship Id="rId7" Type="http://schemas.openxmlformats.org/officeDocument/2006/relationships/image" Target="../media/image505.png"/><Relationship Id="rId2" Type="http://schemas.openxmlformats.org/officeDocument/2006/relationships/customXml" Target="../ink/ink612.xml"/><Relationship Id="rId16" Type="http://schemas.openxmlformats.org/officeDocument/2006/relationships/customXml" Target="../ink/ink619.xml"/><Relationship Id="rId20" Type="http://schemas.openxmlformats.org/officeDocument/2006/relationships/customXml" Target="../ink/ink621.xml"/><Relationship Id="rId29" Type="http://schemas.openxmlformats.org/officeDocument/2006/relationships/image" Target="../media/image516.png"/><Relationship Id="rId41" Type="http://schemas.openxmlformats.org/officeDocument/2006/relationships/image" Target="../media/image522.png"/><Relationship Id="rId54" Type="http://schemas.openxmlformats.org/officeDocument/2006/relationships/customXml" Target="../ink/ink638.xml"/><Relationship Id="rId62" Type="http://schemas.openxmlformats.org/officeDocument/2006/relationships/customXml" Target="../ink/ink642.xml"/><Relationship Id="rId1" Type="http://schemas.openxmlformats.org/officeDocument/2006/relationships/slideLayout" Target="../slideLayouts/slideLayout2.xml"/><Relationship Id="rId6" Type="http://schemas.openxmlformats.org/officeDocument/2006/relationships/customXml" Target="../ink/ink614.xml"/><Relationship Id="rId11" Type="http://schemas.openxmlformats.org/officeDocument/2006/relationships/image" Target="../media/image507.png"/><Relationship Id="rId24" Type="http://schemas.openxmlformats.org/officeDocument/2006/relationships/customXml" Target="../ink/ink623.xml"/><Relationship Id="rId32" Type="http://schemas.openxmlformats.org/officeDocument/2006/relationships/customXml" Target="../ink/ink627.xml"/><Relationship Id="rId37" Type="http://schemas.openxmlformats.org/officeDocument/2006/relationships/image" Target="../media/image520.png"/><Relationship Id="rId40" Type="http://schemas.openxmlformats.org/officeDocument/2006/relationships/customXml" Target="../ink/ink631.xml"/><Relationship Id="rId45" Type="http://schemas.openxmlformats.org/officeDocument/2006/relationships/image" Target="../media/image524.png"/><Relationship Id="rId53" Type="http://schemas.openxmlformats.org/officeDocument/2006/relationships/image" Target="../media/image528.png"/><Relationship Id="rId58" Type="http://schemas.openxmlformats.org/officeDocument/2006/relationships/customXml" Target="../ink/ink640.xml"/><Relationship Id="rId5" Type="http://schemas.openxmlformats.org/officeDocument/2006/relationships/image" Target="../media/image504.png"/><Relationship Id="rId15" Type="http://schemas.openxmlformats.org/officeDocument/2006/relationships/image" Target="../media/image509.png"/><Relationship Id="rId23" Type="http://schemas.openxmlformats.org/officeDocument/2006/relationships/image" Target="../media/image513.png"/><Relationship Id="rId28" Type="http://schemas.openxmlformats.org/officeDocument/2006/relationships/customXml" Target="../ink/ink625.xml"/><Relationship Id="rId36" Type="http://schemas.openxmlformats.org/officeDocument/2006/relationships/customXml" Target="../ink/ink629.xml"/><Relationship Id="rId49" Type="http://schemas.openxmlformats.org/officeDocument/2006/relationships/image" Target="../media/image526.png"/><Relationship Id="rId57" Type="http://schemas.openxmlformats.org/officeDocument/2006/relationships/image" Target="../media/image530.png"/><Relationship Id="rId61" Type="http://schemas.openxmlformats.org/officeDocument/2006/relationships/image" Target="../media/image532.png"/><Relationship Id="rId10" Type="http://schemas.openxmlformats.org/officeDocument/2006/relationships/customXml" Target="../ink/ink616.xml"/><Relationship Id="rId19" Type="http://schemas.openxmlformats.org/officeDocument/2006/relationships/image" Target="../media/image511.png"/><Relationship Id="rId31" Type="http://schemas.openxmlformats.org/officeDocument/2006/relationships/image" Target="../media/image517.png"/><Relationship Id="rId44" Type="http://schemas.openxmlformats.org/officeDocument/2006/relationships/customXml" Target="../ink/ink633.xml"/><Relationship Id="rId52" Type="http://schemas.openxmlformats.org/officeDocument/2006/relationships/customXml" Target="../ink/ink637.xml"/><Relationship Id="rId60" Type="http://schemas.openxmlformats.org/officeDocument/2006/relationships/customXml" Target="../ink/ink641.xml"/><Relationship Id="rId65" Type="http://schemas.openxmlformats.org/officeDocument/2006/relationships/image" Target="../media/image534.png"/><Relationship Id="rId4" Type="http://schemas.openxmlformats.org/officeDocument/2006/relationships/customXml" Target="../ink/ink613.xml"/><Relationship Id="rId9" Type="http://schemas.openxmlformats.org/officeDocument/2006/relationships/image" Target="../media/image506.png"/><Relationship Id="rId14" Type="http://schemas.openxmlformats.org/officeDocument/2006/relationships/customXml" Target="../ink/ink618.xml"/><Relationship Id="rId22" Type="http://schemas.openxmlformats.org/officeDocument/2006/relationships/customXml" Target="../ink/ink622.xml"/><Relationship Id="rId27" Type="http://schemas.openxmlformats.org/officeDocument/2006/relationships/image" Target="../media/image515.png"/><Relationship Id="rId30" Type="http://schemas.openxmlformats.org/officeDocument/2006/relationships/customXml" Target="../ink/ink626.xml"/><Relationship Id="rId35" Type="http://schemas.openxmlformats.org/officeDocument/2006/relationships/image" Target="../media/image519.png"/><Relationship Id="rId43" Type="http://schemas.openxmlformats.org/officeDocument/2006/relationships/image" Target="../media/image523.png"/><Relationship Id="rId48" Type="http://schemas.openxmlformats.org/officeDocument/2006/relationships/customXml" Target="../ink/ink635.xml"/><Relationship Id="rId56" Type="http://schemas.openxmlformats.org/officeDocument/2006/relationships/customXml" Target="../ink/ink639.xml"/><Relationship Id="rId64" Type="http://schemas.openxmlformats.org/officeDocument/2006/relationships/customXml" Target="../ink/ink643.xml"/><Relationship Id="rId8" Type="http://schemas.openxmlformats.org/officeDocument/2006/relationships/customXml" Target="../ink/ink615.xml"/><Relationship Id="rId51" Type="http://schemas.openxmlformats.org/officeDocument/2006/relationships/image" Target="../media/image527.png"/><Relationship Id="rId3" Type="http://schemas.openxmlformats.org/officeDocument/2006/relationships/image" Target="../media/image503.png"/><Relationship Id="rId12" Type="http://schemas.openxmlformats.org/officeDocument/2006/relationships/customXml" Target="../ink/ink617.xml"/><Relationship Id="rId17" Type="http://schemas.openxmlformats.org/officeDocument/2006/relationships/image" Target="../media/image510.png"/><Relationship Id="rId25" Type="http://schemas.openxmlformats.org/officeDocument/2006/relationships/image" Target="../media/image514.png"/><Relationship Id="rId33" Type="http://schemas.openxmlformats.org/officeDocument/2006/relationships/image" Target="../media/image518.png"/><Relationship Id="rId38" Type="http://schemas.openxmlformats.org/officeDocument/2006/relationships/customXml" Target="../ink/ink630.xml"/><Relationship Id="rId46" Type="http://schemas.openxmlformats.org/officeDocument/2006/relationships/customXml" Target="../ink/ink634.xml"/><Relationship Id="rId59" Type="http://schemas.openxmlformats.org/officeDocument/2006/relationships/image" Target="../media/image531.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digitalocean.com/community/tutorials/how-to-use-rsync-to-sync-local-and-remote-directories-on-a-vp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geeksforgeeks.org/dd-command-linux/"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corntab.com/crontab_exampl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en.wikipedia.org/wiki/Open-source-software_movemen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6.png"/><Relationship Id="rId21" Type="http://schemas.openxmlformats.org/officeDocument/2006/relationships/image" Target="../media/image17.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30.png"/><Relationship Id="rId50" Type="http://schemas.openxmlformats.org/officeDocument/2006/relationships/customXml" Target="../ink/ink25.xml"/><Relationship Id="rId55" Type="http://schemas.openxmlformats.org/officeDocument/2006/relationships/image" Target="../media/image34.png"/><Relationship Id="rId63" Type="http://schemas.openxmlformats.org/officeDocument/2006/relationships/image" Target="../media/image38.png"/><Relationship Id="rId7" Type="http://schemas.openxmlformats.org/officeDocument/2006/relationships/image" Target="../media/image10.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1.png"/><Relationship Id="rId41" Type="http://schemas.openxmlformats.org/officeDocument/2006/relationships/image" Target="../media/image27.png"/><Relationship Id="rId54" Type="http://schemas.openxmlformats.org/officeDocument/2006/relationships/customXml" Target="../ink/ink27.xml"/><Relationship Id="rId62"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5.png"/><Relationship Id="rId40" Type="http://schemas.openxmlformats.org/officeDocument/2006/relationships/customXml" Target="../ink/ink20.xml"/><Relationship Id="rId45" Type="http://schemas.openxmlformats.org/officeDocument/2006/relationships/image" Target="../media/image29.png"/><Relationship Id="rId53" Type="http://schemas.openxmlformats.org/officeDocument/2006/relationships/image" Target="../media/image33.png"/><Relationship Id="rId58" Type="http://schemas.openxmlformats.org/officeDocument/2006/relationships/customXml" Target="../ink/ink29.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1.png"/><Relationship Id="rId57" Type="http://schemas.openxmlformats.org/officeDocument/2006/relationships/image" Target="../media/image35.png"/><Relationship Id="rId61" Type="http://schemas.openxmlformats.org/officeDocument/2006/relationships/image" Target="../media/image37.png"/><Relationship Id="rId10" Type="http://schemas.openxmlformats.org/officeDocument/2006/relationships/customXml" Target="../ink/ink5.xml"/><Relationship Id="rId19" Type="http://schemas.openxmlformats.org/officeDocument/2006/relationships/image" Target="../media/image16.png"/><Relationship Id="rId31" Type="http://schemas.openxmlformats.org/officeDocument/2006/relationships/image" Target="../media/image22.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0.png"/><Relationship Id="rId30" Type="http://schemas.openxmlformats.org/officeDocument/2006/relationships/customXml" Target="../ink/ink15.xml"/><Relationship Id="rId35" Type="http://schemas.openxmlformats.org/officeDocument/2006/relationships/image" Target="../media/image24.png"/><Relationship Id="rId43" Type="http://schemas.openxmlformats.org/officeDocument/2006/relationships/image" Target="../media/image28.png"/><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32.png"/><Relationship Id="rId3" Type="http://schemas.openxmlformats.org/officeDocument/2006/relationships/image" Target="../media/image8.png"/><Relationship Id="rId12" Type="http://schemas.openxmlformats.org/officeDocument/2006/relationships/customXml" Target="../ink/ink6.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6.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EB3A9A-14A6-470C-8BE8-F1CF38825AA6}"/>
              </a:ext>
            </a:extLst>
          </p:cNvPr>
          <p:cNvSpPr>
            <a:spLocks noGrp="1"/>
          </p:cNvSpPr>
          <p:nvPr>
            <p:ph type="ctrTitle"/>
          </p:nvPr>
        </p:nvSpPr>
        <p:spPr/>
        <p:txBody>
          <a:bodyPr/>
          <a:lstStyle/>
          <a:p>
            <a:r>
              <a:rPr lang="en-US" dirty="0"/>
              <a:t>Week 14-15</a:t>
            </a:r>
          </a:p>
        </p:txBody>
      </p:sp>
      <p:sp>
        <p:nvSpPr>
          <p:cNvPr id="5" name="Subtitle 4">
            <a:extLst>
              <a:ext uri="{FF2B5EF4-FFF2-40B4-BE49-F238E27FC236}">
                <a16:creationId xmlns:a16="http://schemas.microsoft.com/office/drawing/2014/main" id="{9099B1C1-4A7D-49EB-B65C-FF395D28CE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647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3FBF-1ABC-41BE-A689-4C7FCA778CD2}"/>
              </a:ext>
            </a:extLst>
          </p:cNvPr>
          <p:cNvSpPr>
            <a:spLocks noGrp="1"/>
          </p:cNvSpPr>
          <p:nvPr>
            <p:ph type="title"/>
          </p:nvPr>
        </p:nvSpPr>
        <p:spPr/>
        <p:txBody>
          <a:bodyPr/>
          <a:lstStyle/>
          <a:p>
            <a:r>
              <a:rPr lang="en-US"/>
              <a:t>Types of packet filter firewalls</a:t>
            </a:r>
          </a:p>
        </p:txBody>
      </p:sp>
      <p:sp>
        <p:nvSpPr>
          <p:cNvPr id="3" name="Content Placeholder 2">
            <a:extLst>
              <a:ext uri="{FF2B5EF4-FFF2-40B4-BE49-F238E27FC236}">
                <a16:creationId xmlns:a16="http://schemas.microsoft.com/office/drawing/2014/main" id="{7D4C7930-E6F5-4C6C-9C03-17446100BA5C}"/>
              </a:ext>
            </a:extLst>
          </p:cNvPr>
          <p:cNvSpPr>
            <a:spLocks noGrp="1"/>
          </p:cNvSpPr>
          <p:nvPr>
            <p:ph idx="1"/>
          </p:nvPr>
        </p:nvSpPr>
        <p:spPr/>
        <p:txBody>
          <a:bodyPr/>
          <a:lstStyle/>
          <a:p>
            <a:r>
              <a:rPr lang="en-US" dirty="0"/>
              <a:t>Stateless filters check basic information like port number, IP address, protocol, etc. of a packet to take action.</a:t>
            </a:r>
          </a:p>
          <a:p>
            <a:r>
              <a:rPr lang="en-US" dirty="0"/>
              <a:t>Stateful filters maintain records of connections passing through, can determine if a packet is the start of a new connection or a part of an existing connection. In iptables the four trackable states are NEW, ESTABLISHED, RELATED and INVALID.</a:t>
            </a:r>
          </a:p>
        </p:txBody>
      </p:sp>
      <p:grpSp>
        <p:nvGrpSpPr>
          <p:cNvPr id="72" name="Group 71">
            <a:extLst>
              <a:ext uri="{FF2B5EF4-FFF2-40B4-BE49-F238E27FC236}">
                <a16:creationId xmlns:a16="http://schemas.microsoft.com/office/drawing/2014/main" id="{BB9F01BF-77AD-440E-B472-2FD18C83FB8F}"/>
              </a:ext>
            </a:extLst>
          </p:cNvPr>
          <p:cNvGrpSpPr/>
          <p:nvPr/>
        </p:nvGrpSpPr>
        <p:grpSpPr>
          <a:xfrm>
            <a:off x="1572080" y="4194480"/>
            <a:ext cx="8028000" cy="2365560"/>
            <a:chOff x="1572080" y="4194480"/>
            <a:chExt cx="8028000" cy="23655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401887D-4EA2-44D3-88AC-266E41D50A41}"/>
                    </a:ext>
                  </a:extLst>
                </p14:cNvPr>
                <p14:cNvContentPartPr/>
                <p14:nvPr/>
              </p14:nvContentPartPr>
              <p14:xfrm>
                <a:off x="1572080" y="4820160"/>
                <a:ext cx="176040" cy="226800"/>
              </p14:xfrm>
            </p:contentPart>
          </mc:Choice>
          <mc:Fallback xmlns="">
            <p:pic>
              <p:nvPicPr>
                <p:cNvPr id="4" name="Ink 3">
                  <a:extLst>
                    <a:ext uri="{FF2B5EF4-FFF2-40B4-BE49-F238E27FC236}">
                      <a16:creationId xmlns:a16="http://schemas.microsoft.com/office/drawing/2014/main" id="{A401887D-4EA2-44D3-88AC-266E41D50A41}"/>
                    </a:ext>
                  </a:extLst>
                </p:cNvPr>
                <p:cNvPicPr/>
                <p:nvPr/>
              </p:nvPicPr>
              <p:blipFill>
                <a:blip r:embed="rId3"/>
                <a:stretch>
                  <a:fillRect/>
                </a:stretch>
              </p:blipFill>
              <p:spPr>
                <a:xfrm>
                  <a:off x="1563080" y="4811520"/>
                  <a:ext cx="1936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A3530FB-483E-457A-90B2-EF6C5E29705F}"/>
                    </a:ext>
                  </a:extLst>
                </p14:cNvPr>
                <p14:cNvContentPartPr/>
                <p14:nvPr/>
              </p14:nvContentPartPr>
              <p14:xfrm>
                <a:off x="1803920" y="4727640"/>
                <a:ext cx="143640" cy="146880"/>
              </p14:xfrm>
            </p:contentPart>
          </mc:Choice>
          <mc:Fallback xmlns="">
            <p:pic>
              <p:nvPicPr>
                <p:cNvPr id="5" name="Ink 4">
                  <a:extLst>
                    <a:ext uri="{FF2B5EF4-FFF2-40B4-BE49-F238E27FC236}">
                      <a16:creationId xmlns:a16="http://schemas.microsoft.com/office/drawing/2014/main" id="{2A3530FB-483E-457A-90B2-EF6C5E29705F}"/>
                    </a:ext>
                  </a:extLst>
                </p:cNvPr>
                <p:cNvPicPr/>
                <p:nvPr/>
              </p:nvPicPr>
              <p:blipFill>
                <a:blip r:embed="rId5"/>
                <a:stretch>
                  <a:fillRect/>
                </a:stretch>
              </p:blipFill>
              <p:spPr>
                <a:xfrm>
                  <a:off x="1794920" y="4719000"/>
                  <a:ext cx="1612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D9F25C3-9142-454C-BE52-855CBBD8FE6B}"/>
                    </a:ext>
                  </a:extLst>
                </p14:cNvPr>
                <p14:cNvContentPartPr/>
                <p14:nvPr/>
              </p14:nvContentPartPr>
              <p14:xfrm>
                <a:off x="1995440" y="4734480"/>
                <a:ext cx="146160" cy="125280"/>
              </p14:xfrm>
            </p:contentPart>
          </mc:Choice>
          <mc:Fallback xmlns="">
            <p:pic>
              <p:nvPicPr>
                <p:cNvPr id="6" name="Ink 5">
                  <a:extLst>
                    <a:ext uri="{FF2B5EF4-FFF2-40B4-BE49-F238E27FC236}">
                      <a16:creationId xmlns:a16="http://schemas.microsoft.com/office/drawing/2014/main" id="{2D9F25C3-9142-454C-BE52-855CBBD8FE6B}"/>
                    </a:ext>
                  </a:extLst>
                </p:cNvPr>
                <p:cNvPicPr/>
                <p:nvPr/>
              </p:nvPicPr>
              <p:blipFill>
                <a:blip r:embed="rId7"/>
                <a:stretch>
                  <a:fillRect/>
                </a:stretch>
              </p:blipFill>
              <p:spPr>
                <a:xfrm>
                  <a:off x="1986800" y="4725840"/>
                  <a:ext cx="163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77DDDF9-BC95-4809-B440-7DD805238A40}"/>
                    </a:ext>
                  </a:extLst>
                </p14:cNvPr>
                <p14:cNvContentPartPr/>
                <p14:nvPr/>
              </p14:nvContentPartPr>
              <p14:xfrm>
                <a:off x="2193800" y="4694160"/>
                <a:ext cx="142920" cy="361800"/>
              </p14:xfrm>
            </p:contentPart>
          </mc:Choice>
          <mc:Fallback xmlns="">
            <p:pic>
              <p:nvPicPr>
                <p:cNvPr id="7" name="Ink 6">
                  <a:extLst>
                    <a:ext uri="{FF2B5EF4-FFF2-40B4-BE49-F238E27FC236}">
                      <a16:creationId xmlns:a16="http://schemas.microsoft.com/office/drawing/2014/main" id="{D77DDDF9-BC95-4809-B440-7DD805238A40}"/>
                    </a:ext>
                  </a:extLst>
                </p:cNvPr>
                <p:cNvPicPr/>
                <p:nvPr/>
              </p:nvPicPr>
              <p:blipFill>
                <a:blip r:embed="rId9"/>
                <a:stretch>
                  <a:fillRect/>
                </a:stretch>
              </p:blipFill>
              <p:spPr>
                <a:xfrm>
                  <a:off x="2185160" y="4685160"/>
                  <a:ext cx="16056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0B1D507-3831-47B5-AC41-024230E40E31}"/>
                    </a:ext>
                  </a:extLst>
                </p14:cNvPr>
                <p14:cNvContentPartPr/>
                <p14:nvPr/>
              </p14:nvContentPartPr>
              <p14:xfrm>
                <a:off x="2435000" y="4602720"/>
                <a:ext cx="10800" cy="252360"/>
              </p14:xfrm>
            </p:contentPart>
          </mc:Choice>
          <mc:Fallback xmlns="">
            <p:pic>
              <p:nvPicPr>
                <p:cNvPr id="8" name="Ink 7">
                  <a:extLst>
                    <a:ext uri="{FF2B5EF4-FFF2-40B4-BE49-F238E27FC236}">
                      <a16:creationId xmlns:a16="http://schemas.microsoft.com/office/drawing/2014/main" id="{30B1D507-3831-47B5-AC41-024230E40E31}"/>
                    </a:ext>
                  </a:extLst>
                </p:cNvPr>
                <p:cNvPicPr/>
                <p:nvPr/>
              </p:nvPicPr>
              <p:blipFill>
                <a:blip r:embed="rId11"/>
                <a:stretch>
                  <a:fillRect/>
                </a:stretch>
              </p:blipFill>
              <p:spPr>
                <a:xfrm>
                  <a:off x="2426000" y="4593720"/>
                  <a:ext cx="284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D9C55EE-EECC-44B2-B45C-F1220D0BEA00}"/>
                    </a:ext>
                  </a:extLst>
                </p14:cNvPr>
                <p14:cNvContentPartPr/>
                <p14:nvPr/>
              </p14:nvContentPartPr>
              <p14:xfrm>
                <a:off x="2489000" y="4641240"/>
                <a:ext cx="113400" cy="165600"/>
              </p14:xfrm>
            </p:contentPart>
          </mc:Choice>
          <mc:Fallback xmlns="">
            <p:pic>
              <p:nvPicPr>
                <p:cNvPr id="9" name="Ink 8">
                  <a:extLst>
                    <a:ext uri="{FF2B5EF4-FFF2-40B4-BE49-F238E27FC236}">
                      <a16:creationId xmlns:a16="http://schemas.microsoft.com/office/drawing/2014/main" id="{ED9C55EE-EECC-44B2-B45C-F1220D0BEA00}"/>
                    </a:ext>
                  </a:extLst>
                </p:cNvPr>
                <p:cNvPicPr/>
                <p:nvPr/>
              </p:nvPicPr>
              <p:blipFill>
                <a:blip r:embed="rId13"/>
                <a:stretch>
                  <a:fillRect/>
                </a:stretch>
              </p:blipFill>
              <p:spPr>
                <a:xfrm>
                  <a:off x="2480360" y="4632600"/>
                  <a:ext cx="1310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90760D01-1CF6-41D8-A5D5-BBD5447F9AA2}"/>
                    </a:ext>
                  </a:extLst>
                </p14:cNvPr>
                <p14:cNvContentPartPr/>
                <p14:nvPr/>
              </p14:nvContentPartPr>
              <p14:xfrm>
                <a:off x="2742080" y="4784160"/>
                <a:ext cx="39240" cy="25920"/>
              </p14:xfrm>
            </p:contentPart>
          </mc:Choice>
          <mc:Fallback xmlns="">
            <p:pic>
              <p:nvPicPr>
                <p:cNvPr id="10" name="Ink 9">
                  <a:extLst>
                    <a:ext uri="{FF2B5EF4-FFF2-40B4-BE49-F238E27FC236}">
                      <a16:creationId xmlns:a16="http://schemas.microsoft.com/office/drawing/2014/main" id="{90760D01-1CF6-41D8-A5D5-BBD5447F9AA2}"/>
                    </a:ext>
                  </a:extLst>
                </p:cNvPr>
                <p:cNvPicPr/>
                <p:nvPr/>
              </p:nvPicPr>
              <p:blipFill>
                <a:blip r:embed="rId15"/>
                <a:stretch>
                  <a:fillRect/>
                </a:stretch>
              </p:blipFill>
              <p:spPr>
                <a:xfrm>
                  <a:off x="2733440" y="4775160"/>
                  <a:ext cx="56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5B42BE05-A256-40B7-987E-8D768CBE4251}"/>
                    </a:ext>
                  </a:extLst>
                </p14:cNvPr>
                <p14:cNvContentPartPr/>
                <p14:nvPr/>
              </p14:nvContentPartPr>
              <p14:xfrm>
                <a:off x="2959160" y="4613880"/>
                <a:ext cx="110880" cy="199440"/>
              </p14:xfrm>
            </p:contentPart>
          </mc:Choice>
          <mc:Fallback xmlns="">
            <p:pic>
              <p:nvPicPr>
                <p:cNvPr id="11" name="Ink 10">
                  <a:extLst>
                    <a:ext uri="{FF2B5EF4-FFF2-40B4-BE49-F238E27FC236}">
                      <a16:creationId xmlns:a16="http://schemas.microsoft.com/office/drawing/2014/main" id="{5B42BE05-A256-40B7-987E-8D768CBE4251}"/>
                    </a:ext>
                  </a:extLst>
                </p:cNvPr>
                <p:cNvPicPr/>
                <p:nvPr/>
              </p:nvPicPr>
              <p:blipFill>
                <a:blip r:embed="rId17"/>
                <a:stretch>
                  <a:fillRect/>
                </a:stretch>
              </p:blipFill>
              <p:spPr>
                <a:xfrm>
                  <a:off x="2950160" y="4605240"/>
                  <a:ext cx="1285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D65D209-4762-4A9C-87D8-D38E0BCADE34}"/>
                    </a:ext>
                  </a:extLst>
                </p14:cNvPr>
                <p14:cNvContentPartPr/>
                <p14:nvPr/>
              </p14:nvContentPartPr>
              <p14:xfrm>
                <a:off x="3173000" y="4619640"/>
                <a:ext cx="155880" cy="168120"/>
              </p14:xfrm>
            </p:contentPart>
          </mc:Choice>
          <mc:Fallback xmlns="">
            <p:pic>
              <p:nvPicPr>
                <p:cNvPr id="12" name="Ink 11">
                  <a:extLst>
                    <a:ext uri="{FF2B5EF4-FFF2-40B4-BE49-F238E27FC236}">
                      <a16:creationId xmlns:a16="http://schemas.microsoft.com/office/drawing/2014/main" id="{BD65D209-4762-4A9C-87D8-D38E0BCADE34}"/>
                    </a:ext>
                  </a:extLst>
                </p:cNvPr>
                <p:cNvPicPr/>
                <p:nvPr/>
              </p:nvPicPr>
              <p:blipFill>
                <a:blip r:embed="rId19"/>
                <a:stretch>
                  <a:fillRect/>
                </a:stretch>
              </p:blipFill>
              <p:spPr>
                <a:xfrm>
                  <a:off x="3164360" y="4610640"/>
                  <a:ext cx="1735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62183207-17A0-4FDC-AD77-853FEECE1C6F}"/>
                    </a:ext>
                  </a:extLst>
                </p14:cNvPr>
                <p14:cNvContentPartPr/>
                <p14:nvPr/>
              </p14:nvContentPartPr>
              <p14:xfrm>
                <a:off x="3403760" y="4552320"/>
                <a:ext cx="285480" cy="198360"/>
              </p14:xfrm>
            </p:contentPart>
          </mc:Choice>
          <mc:Fallback xmlns="">
            <p:pic>
              <p:nvPicPr>
                <p:cNvPr id="13" name="Ink 12">
                  <a:extLst>
                    <a:ext uri="{FF2B5EF4-FFF2-40B4-BE49-F238E27FC236}">
                      <a16:creationId xmlns:a16="http://schemas.microsoft.com/office/drawing/2014/main" id="{62183207-17A0-4FDC-AD77-853FEECE1C6F}"/>
                    </a:ext>
                  </a:extLst>
                </p:cNvPr>
                <p:cNvPicPr/>
                <p:nvPr/>
              </p:nvPicPr>
              <p:blipFill>
                <a:blip r:embed="rId21"/>
                <a:stretch>
                  <a:fillRect/>
                </a:stretch>
              </p:blipFill>
              <p:spPr>
                <a:xfrm>
                  <a:off x="3395120" y="4543320"/>
                  <a:ext cx="303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95383EE8-CD6F-4D24-B3E3-D62FF165E8E5}"/>
                    </a:ext>
                  </a:extLst>
                </p14:cNvPr>
                <p14:cNvContentPartPr/>
                <p14:nvPr/>
              </p14:nvContentPartPr>
              <p14:xfrm>
                <a:off x="2606720" y="5135520"/>
                <a:ext cx="529560" cy="126360"/>
              </p14:xfrm>
            </p:contentPart>
          </mc:Choice>
          <mc:Fallback xmlns="">
            <p:pic>
              <p:nvPicPr>
                <p:cNvPr id="14" name="Ink 13">
                  <a:extLst>
                    <a:ext uri="{FF2B5EF4-FFF2-40B4-BE49-F238E27FC236}">
                      <a16:creationId xmlns:a16="http://schemas.microsoft.com/office/drawing/2014/main" id="{95383EE8-CD6F-4D24-B3E3-D62FF165E8E5}"/>
                    </a:ext>
                  </a:extLst>
                </p:cNvPr>
                <p:cNvPicPr/>
                <p:nvPr/>
              </p:nvPicPr>
              <p:blipFill>
                <a:blip r:embed="rId23"/>
                <a:stretch>
                  <a:fillRect/>
                </a:stretch>
              </p:blipFill>
              <p:spPr>
                <a:xfrm>
                  <a:off x="2598080" y="5126520"/>
                  <a:ext cx="547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17F90C17-8154-4A21-BCEA-5CFD7AF8DE0C}"/>
                    </a:ext>
                  </a:extLst>
                </p14:cNvPr>
                <p14:cNvContentPartPr/>
                <p14:nvPr/>
              </p14:nvContentPartPr>
              <p14:xfrm>
                <a:off x="3089840" y="5038680"/>
                <a:ext cx="236520" cy="272880"/>
              </p14:xfrm>
            </p:contentPart>
          </mc:Choice>
          <mc:Fallback xmlns="">
            <p:pic>
              <p:nvPicPr>
                <p:cNvPr id="15" name="Ink 14">
                  <a:extLst>
                    <a:ext uri="{FF2B5EF4-FFF2-40B4-BE49-F238E27FC236}">
                      <a16:creationId xmlns:a16="http://schemas.microsoft.com/office/drawing/2014/main" id="{17F90C17-8154-4A21-BCEA-5CFD7AF8DE0C}"/>
                    </a:ext>
                  </a:extLst>
                </p:cNvPr>
                <p:cNvPicPr/>
                <p:nvPr/>
              </p:nvPicPr>
              <p:blipFill>
                <a:blip r:embed="rId25"/>
                <a:stretch>
                  <a:fillRect/>
                </a:stretch>
              </p:blipFill>
              <p:spPr>
                <a:xfrm>
                  <a:off x="3081200" y="5029680"/>
                  <a:ext cx="2541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A240EFAE-996D-4089-B0D9-E64C4878A3CA}"/>
                    </a:ext>
                  </a:extLst>
                </p14:cNvPr>
                <p14:cNvContentPartPr/>
                <p14:nvPr/>
              </p14:nvContentPartPr>
              <p14:xfrm>
                <a:off x="3523280" y="5014920"/>
                <a:ext cx="89280" cy="203400"/>
              </p14:xfrm>
            </p:contentPart>
          </mc:Choice>
          <mc:Fallback xmlns="">
            <p:pic>
              <p:nvPicPr>
                <p:cNvPr id="16" name="Ink 15">
                  <a:extLst>
                    <a:ext uri="{FF2B5EF4-FFF2-40B4-BE49-F238E27FC236}">
                      <a16:creationId xmlns:a16="http://schemas.microsoft.com/office/drawing/2014/main" id="{A240EFAE-996D-4089-B0D9-E64C4878A3CA}"/>
                    </a:ext>
                  </a:extLst>
                </p:cNvPr>
                <p:cNvPicPr/>
                <p:nvPr/>
              </p:nvPicPr>
              <p:blipFill>
                <a:blip r:embed="rId27"/>
                <a:stretch>
                  <a:fillRect/>
                </a:stretch>
              </p:blipFill>
              <p:spPr>
                <a:xfrm>
                  <a:off x="3514280" y="5005920"/>
                  <a:ext cx="1069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06E63D64-E6B8-4C35-9180-010D23433F2C}"/>
                    </a:ext>
                  </a:extLst>
                </p14:cNvPr>
                <p14:cNvContentPartPr/>
                <p14:nvPr/>
              </p14:nvContentPartPr>
              <p14:xfrm>
                <a:off x="3714440" y="5014920"/>
                <a:ext cx="124920" cy="216720"/>
              </p14:xfrm>
            </p:contentPart>
          </mc:Choice>
          <mc:Fallback xmlns="">
            <p:pic>
              <p:nvPicPr>
                <p:cNvPr id="17" name="Ink 16">
                  <a:extLst>
                    <a:ext uri="{FF2B5EF4-FFF2-40B4-BE49-F238E27FC236}">
                      <a16:creationId xmlns:a16="http://schemas.microsoft.com/office/drawing/2014/main" id="{06E63D64-E6B8-4C35-9180-010D23433F2C}"/>
                    </a:ext>
                  </a:extLst>
                </p:cNvPr>
                <p:cNvPicPr/>
                <p:nvPr/>
              </p:nvPicPr>
              <p:blipFill>
                <a:blip r:embed="rId29"/>
                <a:stretch>
                  <a:fillRect/>
                </a:stretch>
              </p:blipFill>
              <p:spPr>
                <a:xfrm>
                  <a:off x="3705800" y="5005920"/>
                  <a:ext cx="1425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8CE555AA-585C-4BD0-93AA-53394DF04C7E}"/>
                    </a:ext>
                  </a:extLst>
                </p14:cNvPr>
                <p14:cNvContentPartPr/>
                <p14:nvPr/>
              </p14:nvContentPartPr>
              <p14:xfrm>
                <a:off x="3906320" y="5024640"/>
                <a:ext cx="185400" cy="123480"/>
              </p14:xfrm>
            </p:contentPart>
          </mc:Choice>
          <mc:Fallback xmlns="">
            <p:pic>
              <p:nvPicPr>
                <p:cNvPr id="18" name="Ink 17">
                  <a:extLst>
                    <a:ext uri="{FF2B5EF4-FFF2-40B4-BE49-F238E27FC236}">
                      <a16:creationId xmlns:a16="http://schemas.microsoft.com/office/drawing/2014/main" id="{8CE555AA-585C-4BD0-93AA-53394DF04C7E}"/>
                    </a:ext>
                  </a:extLst>
                </p:cNvPr>
                <p:cNvPicPr/>
                <p:nvPr/>
              </p:nvPicPr>
              <p:blipFill>
                <a:blip r:embed="rId31"/>
                <a:stretch>
                  <a:fillRect/>
                </a:stretch>
              </p:blipFill>
              <p:spPr>
                <a:xfrm>
                  <a:off x="3897320" y="5016000"/>
                  <a:ext cx="2030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82156EBF-5F96-48B9-B22A-045EC2554E89}"/>
                    </a:ext>
                  </a:extLst>
                </p14:cNvPr>
                <p14:cNvContentPartPr/>
                <p14:nvPr/>
              </p14:nvContentPartPr>
              <p14:xfrm>
                <a:off x="7658600" y="4389600"/>
                <a:ext cx="193320" cy="317880"/>
              </p14:xfrm>
            </p:contentPart>
          </mc:Choice>
          <mc:Fallback xmlns="">
            <p:pic>
              <p:nvPicPr>
                <p:cNvPr id="22" name="Ink 21">
                  <a:extLst>
                    <a:ext uri="{FF2B5EF4-FFF2-40B4-BE49-F238E27FC236}">
                      <a16:creationId xmlns:a16="http://schemas.microsoft.com/office/drawing/2014/main" id="{82156EBF-5F96-48B9-B22A-045EC2554E89}"/>
                    </a:ext>
                  </a:extLst>
                </p:cNvPr>
                <p:cNvPicPr/>
                <p:nvPr/>
              </p:nvPicPr>
              <p:blipFill>
                <a:blip r:embed="rId33"/>
                <a:stretch>
                  <a:fillRect/>
                </a:stretch>
              </p:blipFill>
              <p:spPr>
                <a:xfrm>
                  <a:off x="7649600" y="4380960"/>
                  <a:ext cx="2109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38AC1964-20B7-4BBF-AC12-332BCC7E04EC}"/>
                    </a:ext>
                  </a:extLst>
                </p14:cNvPr>
                <p14:cNvContentPartPr/>
                <p14:nvPr/>
              </p14:nvContentPartPr>
              <p14:xfrm>
                <a:off x="7827080" y="4388880"/>
                <a:ext cx="205200" cy="138960"/>
              </p14:xfrm>
            </p:contentPart>
          </mc:Choice>
          <mc:Fallback xmlns="">
            <p:pic>
              <p:nvPicPr>
                <p:cNvPr id="23" name="Ink 22">
                  <a:extLst>
                    <a:ext uri="{FF2B5EF4-FFF2-40B4-BE49-F238E27FC236}">
                      <a16:creationId xmlns:a16="http://schemas.microsoft.com/office/drawing/2014/main" id="{38AC1964-20B7-4BBF-AC12-332BCC7E04EC}"/>
                    </a:ext>
                  </a:extLst>
                </p:cNvPr>
                <p:cNvPicPr/>
                <p:nvPr/>
              </p:nvPicPr>
              <p:blipFill>
                <a:blip r:embed="rId35"/>
                <a:stretch>
                  <a:fillRect/>
                </a:stretch>
              </p:blipFill>
              <p:spPr>
                <a:xfrm>
                  <a:off x="7818440" y="4379880"/>
                  <a:ext cx="2228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E9E70223-B262-4D1D-B648-BA461453873C}"/>
                    </a:ext>
                  </a:extLst>
                </p14:cNvPr>
                <p14:cNvContentPartPr/>
                <p14:nvPr/>
              </p14:nvContentPartPr>
              <p14:xfrm>
                <a:off x="8126240" y="4352880"/>
                <a:ext cx="150480" cy="229680"/>
              </p14:xfrm>
            </p:contentPart>
          </mc:Choice>
          <mc:Fallback xmlns="">
            <p:pic>
              <p:nvPicPr>
                <p:cNvPr id="24" name="Ink 23">
                  <a:extLst>
                    <a:ext uri="{FF2B5EF4-FFF2-40B4-BE49-F238E27FC236}">
                      <a16:creationId xmlns:a16="http://schemas.microsoft.com/office/drawing/2014/main" id="{E9E70223-B262-4D1D-B648-BA461453873C}"/>
                    </a:ext>
                  </a:extLst>
                </p:cNvPr>
                <p:cNvPicPr/>
                <p:nvPr/>
              </p:nvPicPr>
              <p:blipFill>
                <a:blip r:embed="rId37"/>
                <a:stretch>
                  <a:fillRect/>
                </a:stretch>
              </p:blipFill>
              <p:spPr>
                <a:xfrm>
                  <a:off x="8117240" y="4343880"/>
                  <a:ext cx="1681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5A9715ED-5E60-44C6-868E-6474D23131B0}"/>
                    </a:ext>
                  </a:extLst>
                </p14:cNvPr>
                <p14:cNvContentPartPr/>
                <p14:nvPr/>
              </p14:nvContentPartPr>
              <p14:xfrm>
                <a:off x="8304440" y="4369440"/>
                <a:ext cx="238680" cy="342000"/>
              </p14:xfrm>
            </p:contentPart>
          </mc:Choice>
          <mc:Fallback xmlns="">
            <p:pic>
              <p:nvPicPr>
                <p:cNvPr id="25" name="Ink 24">
                  <a:extLst>
                    <a:ext uri="{FF2B5EF4-FFF2-40B4-BE49-F238E27FC236}">
                      <a16:creationId xmlns:a16="http://schemas.microsoft.com/office/drawing/2014/main" id="{5A9715ED-5E60-44C6-868E-6474D23131B0}"/>
                    </a:ext>
                  </a:extLst>
                </p:cNvPr>
                <p:cNvPicPr/>
                <p:nvPr/>
              </p:nvPicPr>
              <p:blipFill>
                <a:blip r:embed="rId39"/>
                <a:stretch>
                  <a:fillRect/>
                </a:stretch>
              </p:blipFill>
              <p:spPr>
                <a:xfrm>
                  <a:off x="8295800" y="4360800"/>
                  <a:ext cx="2563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A51D9071-613D-4877-9DA3-04FB4324B3D0}"/>
                    </a:ext>
                  </a:extLst>
                </p14:cNvPr>
                <p14:cNvContentPartPr/>
                <p14:nvPr/>
              </p14:nvContentPartPr>
              <p14:xfrm>
                <a:off x="8538440" y="4194480"/>
                <a:ext cx="18360" cy="329760"/>
              </p14:xfrm>
            </p:contentPart>
          </mc:Choice>
          <mc:Fallback xmlns="">
            <p:pic>
              <p:nvPicPr>
                <p:cNvPr id="26" name="Ink 25">
                  <a:extLst>
                    <a:ext uri="{FF2B5EF4-FFF2-40B4-BE49-F238E27FC236}">
                      <a16:creationId xmlns:a16="http://schemas.microsoft.com/office/drawing/2014/main" id="{A51D9071-613D-4877-9DA3-04FB4324B3D0}"/>
                    </a:ext>
                  </a:extLst>
                </p:cNvPr>
                <p:cNvPicPr/>
                <p:nvPr/>
              </p:nvPicPr>
              <p:blipFill>
                <a:blip r:embed="rId41"/>
                <a:stretch>
                  <a:fillRect/>
                </a:stretch>
              </p:blipFill>
              <p:spPr>
                <a:xfrm>
                  <a:off x="8529800" y="4185840"/>
                  <a:ext cx="360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D5663189-0E47-4E26-B91C-68CCEE292629}"/>
                    </a:ext>
                  </a:extLst>
                </p14:cNvPr>
                <p14:cNvContentPartPr/>
                <p14:nvPr/>
              </p14:nvContentPartPr>
              <p14:xfrm>
                <a:off x="8623040" y="4327320"/>
                <a:ext cx="85680" cy="213840"/>
              </p14:xfrm>
            </p:contentPart>
          </mc:Choice>
          <mc:Fallback xmlns="">
            <p:pic>
              <p:nvPicPr>
                <p:cNvPr id="27" name="Ink 26">
                  <a:extLst>
                    <a:ext uri="{FF2B5EF4-FFF2-40B4-BE49-F238E27FC236}">
                      <a16:creationId xmlns:a16="http://schemas.microsoft.com/office/drawing/2014/main" id="{D5663189-0E47-4E26-B91C-68CCEE292629}"/>
                    </a:ext>
                  </a:extLst>
                </p:cNvPr>
                <p:cNvPicPr/>
                <p:nvPr/>
              </p:nvPicPr>
              <p:blipFill>
                <a:blip r:embed="rId43"/>
                <a:stretch>
                  <a:fillRect/>
                </a:stretch>
              </p:blipFill>
              <p:spPr>
                <a:xfrm>
                  <a:off x="8614400" y="4318320"/>
                  <a:ext cx="1033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CE3E0A71-8560-439B-85A0-6D8B337F8F42}"/>
                    </a:ext>
                  </a:extLst>
                </p14:cNvPr>
                <p14:cNvContentPartPr/>
                <p14:nvPr/>
              </p14:nvContentPartPr>
              <p14:xfrm>
                <a:off x="8866760" y="4523880"/>
                <a:ext cx="7920" cy="57240"/>
              </p14:xfrm>
            </p:contentPart>
          </mc:Choice>
          <mc:Fallback xmlns="">
            <p:pic>
              <p:nvPicPr>
                <p:cNvPr id="28" name="Ink 27">
                  <a:extLst>
                    <a:ext uri="{FF2B5EF4-FFF2-40B4-BE49-F238E27FC236}">
                      <a16:creationId xmlns:a16="http://schemas.microsoft.com/office/drawing/2014/main" id="{CE3E0A71-8560-439B-85A0-6D8B337F8F42}"/>
                    </a:ext>
                  </a:extLst>
                </p:cNvPr>
                <p:cNvPicPr/>
                <p:nvPr/>
              </p:nvPicPr>
              <p:blipFill>
                <a:blip r:embed="rId45"/>
                <a:stretch>
                  <a:fillRect/>
                </a:stretch>
              </p:blipFill>
              <p:spPr>
                <a:xfrm>
                  <a:off x="8858120" y="4515240"/>
                  <a:ext cx="25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2539A177-BA57-4709-A06C-66596BD21431}"/>
                    </a:ext>
                  </a:extLst>
                </p14:cNvPr>
                <p14:cNvContentPartPr/>
                <p14:nvPr/>
              </p14:nvContentPartPr>
              <p14:xfrm>
                <a:off x="8998520" y="4339200"/>
                <a:ext cx="144000" cy="231120"/>
              </p14:xfrm>
            </p:contentPart>
          </mc:Choice>
          <mc:Fallback xmlns="">
            <p:pic>
              <p:nvPicPr>
                <p:cNvPr id="29" name="Ink 28">
                  <a:extLst>
                    <a:ext uri="{FF2B5EF4-FFF2-40B4-BE49-F238E27FC236}">
                      <a16:creationId xmlns:a16="http://schemas.microsoft.com/office/drawing/2014/main" id="{2539A177-BA57-4709-A06C-66596BD21431}"/>
                    </a:ext>
                  </a:extLst>
                </p:cNvPr>
                <p:cNvPicPr/>
                <p:nvPr/>
              </p:nvPicPr>
              <p:blipFill>
                <a:blip r:embed="rId47"/>
                <a:stretch>
                  <a:fillRect/>
                </a:stretch>
              </p:blipFill>
              <p:spPr>
                <a:xfrm>
                  <a:off x="8989880" y="4330200"/>
                  <a:ext cx="1616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EEF87912-9D95-4668-BB9D-A906308F7DF8}"/>
                    </a:ext>
                  </a:extLst>
                </p14:cNvPr>
                <p14:cNvContentPartPr/>
                <p14:nvPr/>
              </p14:nvContentPartPr>
              <p14:xfrm>
                <a:off x="9190040" y="4337400"/>
                <a:ext cx="126360" cy="213120"/>
              </p14:xfrm>
            </p:contentPart>
          </mc:Choice>
          <mc:Fallback xmlns="">
            <p:pic>
              <p:nvPicPr>
                <p:cNvPr id="30" name="Ink 29">
                  <a:extLst>
                    <a:ext uri="{FF2B5EF4-FFF2-40B4-BE49-F238E27FC236}">
                      <a16:creationId xmlns:a16="http://schemas.microsoft.com/office/drawing/2014/main" id="{EEF87912-9D95-4668-BB9D-A906308F7DF8}"/>
                    </a:ext>
                  </a:extLst>
                </p:cNvPr>
                <p:cNvPicPr/>
                <p:nvPr/>
              </p:nvPicPr>
              <p:blipFill>
                <a:blip r:embed="rId49"/>
                <a:stretch>
                  <a:fillRect/>
                </a:stretch>
              </p:blipFill>
              <p:spPr>
                <a:xfrm>
                  <a:off x="9181400" y="4328760"/>
                  <a:ext cx="1440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C8B19933-257F-4D07-A951-73045E0CF688}"/>
                    </a:ext>
                  </a:extLst>
                </p14:cNvPr>
                <p14:cNvContentPartPr/>
                <p14:nvPr/>
              </p14:nvContentPartPr>
              <p14:xfrm>
                <a:off x="9352040" y="4311480"/>
                <a:ext cx="248040" cy="263160"/>
              </p14:xfrm>
            </p:contentPart>
          </mc:Choice>
          <mc:Fallback xmlns="">
            <p:pic>
              <p:nvPicPr>
                <p:cNvPr id="31" name="Ink 30">
                  <a:extLst>
                    <a:ext uri="{FF2B5EF4-FFF2-40B4-BE49-F238E27FC236}">
                      <a16:creationId xmlns:a16="http://schemas.microsoft.com/office/drawing/2014/main" id="{C8B19933-257F-4D07-A951-73045E0CF688}"/>
                    </a:ext>
                  </a:extLst>
                </p:cNvPr>
                <p:cNvPicPr/>
                <p:nvPr/>
              </p:nvPicPr>
              <p:blipFill>
                <a:blip r:embed="rId51"/>
                <a:stretch>
                  <a:fillRect/>
                </a:stretch>
              </p:blipFill>
              <p:spPr>
                <a:xfrm>
                  <a:off x="9343400" y="4302840"/>
                  <a:ext cx="2656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A2289DCB-DE01-4772-AFB9-66AFC133330B}"/>
                    </a:ext>
                  </a:extLst>
                </p14:cNvPr>
                <p14:cNvContentPartPr/>
                <p14:nvPr/>
              </p14:nvContentPartPr>
              <p14:xfrm>
                <a:off x="6729080" y="4961640"/>
                <a:ext cx="1268280" cy="114840"/>
              </p14:xfrm>
            </p:contentPart>
          </mc:Choice>
          <mc:Fallback xmlns="">
            <p:pic>
              <p:nvPicPr>
                <p:cNvPr id="33" name="Ink 32">
                  <a:extLst>
                    <a:ext uri="{FF2B5EF4-FFF2-40B4-BE49-F238E27FC236}">
                      <a16:creationId xmlns:a16="http://schemas.microsoft.com/office/drawing/2014/main" id="{A2289DCB-DE01-4772-AFB9-66AFC133330B}"/>
                    </a:ext>
                  </a:extLst>
                </p:cNvPr>
                <p:cNvPicPr/>
                <p:nvPr/>
              </p:nvPicPr>
              <p:blipFill>
                <a:blip r:embed="rId53"/>
                <a:stretch>
                  <a:fillRect/>
                </a:stretch>
              </p:blipFill>
              <p:spPr>
                <a:xfrm>
                  <a:off x="6720440" y="4952640"/>
                  <a:ext cx="12859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4FF7D474-9CF3-4940-A60B-98F6C37E6B41}"/>
                    </a:ext>
                  </a:extLst>
                </p14:cNvPr>
                <p14:cNvContentPartPr/>
                <p14:nvPr/>
              </p14:nvContentPartPr>
              <p14:xfrm>
                <a:off x="6833120" y="5104560"/>
                <a:ext cx="79920" cy="39960"/>
              </p14:xfrm>
            </p:contentPart>
          </mc:Choice>
          <mc:Fallback xmlns="">
            <p:pic>
              <p:nvPicPr>
                <p:cNvPr id="34" name="Ink 33">
                  <a:extLst>
                    <a:ext uri="{FF2B5EF4-FFF2-40B4-BE49-F238E27FC236}">
                      <a16:creationId xmlns:a16="http://schemas.microsoft.com/office/drawing/2014/main" id="{4FF7D474-9CF3-4940-A60B-98F6C37E6B41}"/>
                    </a:ext>
                  </a:extLst>
                </p:cNvPr>
                <p:cNvPicPr/>
                <p:nvPr/>
              </p:nvPicPr>
              <p:blipFill>
                <a:blip r:embed="rId55"/>
                <a:stretch>
                  <a:fillRect/>
                </a:stretch>
              </p:blipFill>
              <p:spPr>
                <a:xfrm>
                  <a:off x="6824120" y="5095560"/>
                  <a:ext cx="975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28B8B24A-F9AD-4E9A-B862-2684FF22C871}"/>
                    </a:ext>
                  </a:extLst>
                </p14:cNvPr>
                <p14:cNvContentPartPr/>
                <p14:nvPr/>
              </p14:nvContentPartPr>
              <p14:xfrm>
                <a:off x="4495280" y="4969200"/>
                <a:ext cx="2710440" cy="412560"/>
              </p14:xfrm>
            </p:contentPart>
          </mc:Choice>
          <mc:Fallback xmlns="">
            <p:pic>
              <p:nvPicPr>
                <p:cNvPr id="35" name="Ink 34">
                  <a:extLst>
                    <a:ext uri="{FF2B5EF4-FFF2-40B4-BE49-F238E27FC236}">
                      <a16:creationId xmlns:a16="http://schemas.microsoft.com/office/drawing/2014/main" id="{28B8B24A-F9AD-4E9A-B862-2684FF22C871}"/>
                    </a:ext>
                  </a:extLst>
                </p:cNvPr>
                <p:cNvPicPr/>
                <p:nvPr/>
              </p:nvPicPr>
              <p:blipFill>
                <a:blip r:embed="rId57"/>
                <a:stretch>
                  <a:fillRect/>
                </a:stretch>
              </p:blipFill>
              <p:spPr>
                <a:xfrm>
                  <a:off x="4486280" y="4960200"/>
                  <a:ext cx="272808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A1CCBDCB-F8BE-4F36-BF6F-D41E2D93D880}"/>
                    </a:ext>
                  </a:extLst>
                </p14:cNvPr>
                <p14:cNvContentPartPr/>
                <p14:nvPr/>
              </p14:nvContentPartPr>
              <p14:xfrm>
                <a:off x="4210880" y="5130120"/>
                <a:ext cx="601920" cy="386640"/>
              </p14:xfrm>
            </p:contentPart>
          </mc:Choice>
          <mc:Fallback xmlns="">
            <p:pic>
              <p:nvPicPr>
                <p:cNvPr id="36" name="Ink 35">
                  <a:extLst>
                    <a:ext uri="{FF2B5EF4-FFF2-40B4-BE49-F238E27FC236}">
                      <a16:creationId xmlns:a16="http://schemas.microsoft.com/office/drawing/2014/main" id="{A1CCBDCB-F8BE-4F36-BF6F-D41E2D93D880}"/>
                    </a:ext>
                  </a:extLst>
                </p:cNvPr>
                <p:cNvPicPr/>
                <p:nvPr/>
              </p:nvPicPr>
              <p:blipFill>
                <a:blip r:embed="rId59"/>
                <a:stretch>
                  <a:fillRect/>
                </a:stretch>
              </p:blipFill>
              <p:spPr>
                <a:xfrm>
                  <a:off x="4201880" y="5121480"/>
                  <a:ext cx="61956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AC7ACF5A-0AA2-4A74-9262-812FD7206901}"/>
                    </a:ext>
                  </a:extLst>
                </p14:cNvPr>
                <p14:cNvContentPartPr/>
                <p14:nvPr/>
              </p14:nvContentPartPr>
              <p14:xfrm>
                <a:off x="4584200" y="5733480"/>
                <a:ext cx="116640" cy="180720"/>
              </p14:xfrm>
            </p:contentPart>
          </mc:Choice>
          <mc:Fallback xmlns="">
            <p:pic>
              <p:nvPicPr>
                <p:cNvPr id="38" name="Ink 37">
                  <a:extLst>
                    <a:ext uri="{FF2B5EF4-FFF2-40B4-BE49-F238E27FC236}">
                      <a16:creationId xmlns:a16="http://schemas.microsoft.com/office/drawing/2014/main" id="{AC7ACF5A-0AA2-4A74-9262-812FD7206901}"/>
                    </a:ext>
                  </a:extLst>
                </p:cNvPr>
                <p:cNvPicPr/>
                <p:nvPr/>
              </p:nvPicPr>
              <p:blipFill>
                <a:blip r:embed="rId61"/>
                <a:stretch>
                  <a:fillRect/>
                </a:stretch>
              </p:blipFill>
              <p:spPr>
                <a:xfrm>
                  <a:off x="4575560" y="5724840"/>
                  <a:ext cx="1342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62A631AA-52EF-4801-AF0D-81CA19E85D6C}"/>
                    </a:ext>
                  </a:extLst>
                </p14:cNvPr>
                <p14:cNvContentPartPr/>
                <p14:nvPr/>
              </p14:nvContentPartPr>
              <p14:xfrm>
                <a:off x="4770320" y="5702160"/>
                <a:ext cx="99000" cy="170280"/>
              </p14:xfrm>
            </p:contentPart>
          </mc:Choice>
          <mc:Fallback xmlns="">
            <p:pic>
              <p:nvPicPr>
                <p:cNvPr id="39" name="Ink 38">
                  <a:extLst>
                    <a:ext uri="{FF2B5EF4-FFF2-40B4-BE49-F238E27FC236}">
                      <a16:creationId xmlns:a16="http://schemas.microsoft.com/office/drawing/2014/main" id="{62A631AA-52EF-4801-AF0D-81CA19E85D6C}"/>
                    </a:ext>
                  </a:extLst>
                </p:cNvPr>
                <p:cNvPicPr/>
                <p:nvPr/>
              </p:nvPicPr>
              <p:blipFill>
                <a:blip r:embed="rId63"/>
                <a:stretch>
                  <a:fillRect/>
                </a:stretch>
              </p:blipFill>
              <p:spPr>
                <a:xfrm>
                  <a:off x="4761320" y="5693160"/>
                  <a:ext cx="1166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9022E76C-067A-4348-982B-147C8C030A46}"/>
                    </a:ext>
                  </a:extLst>
                </p14:cNvPr>
                <p14:cNvContentPartPr/>
                <p14:nvPr/>
              </p14:nvContentPartPr>
              <p14:xfrm>
                <a:off x="4921160" y="5584440"/>
                <a:ext cx="43560" cy="220320"/>
              </p14:xfrm>
            </p:contentPart>
          </mc:Choice>
          <mc:Fallback xmlns="">
            <p:pic>
              <p:nvPicPr>
                <p:cNvPr id="40" name="Ink 39">
                  <a:extLst>
                    <a:ext uri="{FF2B5EF4-FFF2-40B4-BE49-F238E27FC236}">
                      <a16:creationId xmlns:a16="http://schemas.microsoft.com/office/drawing/2014/main" id="{9022E76C-067A-4348-982B-147C8C030A46}"/>
                    </a:ext>
                  </a:extLst>
                </p:cNvPr>
                <p:cNvPicPr/>
                <p:nvPr/>
              </p:nvPicPr>
              <p:blipFill>
                <a:blip r:embed="rId65"/>
                <a:stretch>
                  <a:fillRect/>
                </a:stretch>
              </p:blipFill>
              <p:spPr>
                <a:xfrm>
                  <a:off x="4912160" y="5575440"/>
                  <a:ext cx="612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90D40A6A-E0F2-4AD0-9555-9466DE61EE6A}"/>
                    </a:ext>
                  </a:extLst>
                </p14:cNvPr>
                <p14:cNvContentPartPr/>
                <p14:nvPr/>
              </p14:nvContentPartPr>
              <p14:xfrm>
                <a:off x="4870040" y="5745360"/>
                <a:ext cx="135000" cy="30600"/>
              </p14:xfrm>
            </p:contentPart>
          </mc:Choice>
          <mc:Fallback xmlns="">
            <p:pic>
              <p:nvPicPr>
                <p:cNvPr id="41" name="Ink 40">
                  <a:extLst>
                    <a:ext uri="{FF2B5EF4-FFF2-40B4-BE49-F238E27FC236}">
                      <a16:creationId xmlns:a16="http://schemas.microsoft.com/office/drawing/2014/main" id="{90D40A6A-E0F2-4AD0-9555-9466DE61EE6A}"/>
                    </a:ext>
                  </a:extLst>
                </p:cNvPr>
                <p:cNvPicPr/>
                <p:nvPr/>
              </p:nvPicPr>
              <p:blipFill>
                <a:blip r:embed="rId67"/>
                <a:stretch>
                  <a:fillRect/>
                </a:stretch>
              </p:blipFill>
              <p:spPr>
                <a:xfrm>
                  <a:off x="4861400" y="5736360"/>
                  <a:ext cx="1526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FCEA3185-835B-4187-A602-1E8D4C89F02B}"/>
                    </a:ext>
                  </a:extLst>
                </p14:cNvPr>
                <p14:cNvContentPartPr/>
                <p14:nvPr/>
              </p14:nvContentPartPr>
              <p14:xfrm>
                <a:off x="5096120" y="5659320"/>
                <a:ext cx="123480" cy="178920"/>
              </p14:xfrm>
            </p:contentPart>
          </mc:Choice>
          <mc:Fallback xmlns="">
            <p:pic>
              <p:nvPicPr>
                <p:cNvPr id="42" name="Ink 41">
                  <a:extLst>
                    <a:ext uri="{FF2B5EF4-FFF2-40B4-BE49-F238E27FC236}">
                      <a16:creationId xmlns:a16="http://schemas.microsoft.com/office/drawing/2014/main" id="{FCEA3185-835B-4187-A602-1E8D4C89F02B}"/>
                    </a:ext>
                  </a:extLst>
                </p:cNvPr>
                <p:cNvPicPr/>
                <p:nvPr/>
              </p:nvPicPr>
              <p:blipFill>
                <a:blip r:embed="rId69"/>
                <a:stretch>
                  <a:fillRect/>
                </a:stretch>
              </p:blipFill>
              <p:spPr>
                <a:xfrm>
                  <a:off x="5087120" y="5650680"/>
                  <a:ext cx="1411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FF8ED91B-0FCC-46D8-A0B2-B90F41161899}"/>
                    </a:ext>
                  </a:extLst>
                </p14:cNvPr>
                <p14:cNvContentPartPr/>
                <p14:nvPr/>
              </p14:nvContentPartPr>
              <p14:xfrm>
                <a:off x="5233280" y="5547000"/>
                <a:ext cx="138240" cy="252000"/>
              </p14:xfrm>
            </p:contentPart>
          </mc:Choice>
          <mc:Fallback xmlns="">
            <p:pic>
              <p:nvPicPr>
                <p:cNvPr id="43" name="Ink 42">
                  <a:extLst>
                    <a:ext uri="{FF2B5EF4-FFF2-40B4-BE49-F238E27FC236}">
                      <a16:creationId xmlns:a16="http://schemas.microsoft.com/office/drawing/2014/main" id="{FF8ED91B-0FCC-46D8-A0B2-B90F41161899}"/>
                    </a:ext>
                  </a:extLst>
                </p:cNvPr>
                <p:cNvPicPr/>
                <p:nvPr/>
              </p:nvPicPr>
              <p:blipFill>
                <a:blip r:embed="rId71"/>
                <a:stretch>
                  <a:fillRect/>
                </a:stretch>
              </p:blipFill>
              <p:spPr>
                <a:xfrm>
                  <a:off x="5224640" y="5538000"/>
                  <a:ext cx="1558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84E8E2DD-D01C-4680-B20D-4F86DFE01001}"/>
                    </a:ext>
                  </a:extLst>
                </p14:cNvPr>
                <p14:cNvContentPartPr/>
                <p14:nvPr/>
              </p14:nvContentPartPr>
              <p14:xfrm>
                <a:off x="5482760" y="5521800"/>
                <a:ext cx="29160" cy="258840"/>
              </p14:xfrm>
            </p:contentPart>
          </mc:Choice>
          <mc:Fallback xmlns="">
            <p:pic>
              <p:nvPicPr>
                <p:cNvPr id="44" name="Ink 43">
                  <a:extLst>
                    <a:ext uri="{FF2B5EF4-FFF2-40B4-BE49-F238E27FC236}">
                      <a16:creationId xmlns:a16="http://schemas.microsoft.com/office/drawing/2014/main" id="{84E8E2DD-D01C-4680-B20D-4F86DFE01001}"/>
                    </a:ext>
                  </a:extLst>
                </p:cNvPr>
                <p:cNvPicPr/>
                <p:nvPr/>
              </p:nvPicPr>
              <p:blipFill>
                <a:blip r:embed="rId73"/>
                <a:stretch>
                  <a:fillRect/>
                </a:stretch>
              </p:blipFill>
              <p:spPr>
                <a:xfrm>
                  <a:off x="5473760" y="5512800"/>
                  <a:ext cx="46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293A3BB2-333B-44CF-9727-CAA4787BA6E8}"/>
                    </a:ext>
                  </a:extLst>
                </p14:cNvPr>
                <p14:cNvContentPartPr/>
                <p14:nvPr/>
              </p14:nvContentPartPr>
              <p14:xfrm>
                <a:off x="5600480" y="5629080"/>
                <a:ext cx="16920" cy="167760"/>
              </p14:xfrm>
            </p:contentPart>
          </mc:Choice>
          <mc:Fallback xmlns="">
            <p:pic>
              <p:nvPicPr>
                <p:cNvPr id="45" name="Ink 44">
                  <a:extLst>
                    <a:ext uri="{FF2B5EF4-FFF2-40B4-BE49-F238E27FC236}">
                      <a16:creationId xmlns:a16="http://schemas.microsoft.com/office/drawing/2014/main" id="{293A3BB2-333B-44CF-9727-CAA4787BA6E8}"/>
                    </a:ext>
                  </a:extLst>
                </p:cNvPr>
                <p:cNvPicPr/>
                <p:nvPr/>
              </p:nvPicPr>
              <p:blipFill>
                <a:blip r:embed="rId75"/>
                <a:stretch>
                  <a:fillRect/>
                </a:stretch>
              </p:blipFill>
              <p:spPr>
                <a:xfrm>
                  <a:off x="5591480" y="5620440"/>
                  <a:ext cx="345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31A5A1E1-B37B-4E50-B182-899DF345F95B}"/>
                    </a:ext>
                  </a:extLst>
                </p14:cNvPr>
                <p14:cNvContentPartPr/>
                <p14:nvPr/>
              </p14:nvContentPartPr>
              <p14:xfrm>
                <a:off x="5680760" y="5584440"/>
                <a:ext cx="360" cy="360"/>
              </p14:xfrm>
            </p:contentPart>
          </mc:Choice>
          <mc:Fallback xmlns="">
            <p:pic>
              <p:nvPicPr>
                <p:cNvPr id="46" name="Ink 45">
                  <a:extLst>
                    <a:ext uri="{FF2B5EF4-FFF2-40B4-BE49-F238E27FC236}">
                      <a16:creationId xmlns:a16="http://schemas.microsoft.com/office/drawing/2014/main" id="{31A5A1E1-B37B-4E50-B182-899DF345F95B}"/>
                    </a:ext>
                  </a:extLst>
                </p:cNvPr>
                <p:cNvPicPr/>
                <p:nvPr/>
              </p:nvPicPr>
              <p:blipFill>
                <a:blip r:embed="rId77"/>
                <a:stretch>
                  <a:fillRect/>
                </a:stretch>
              </p:blipFill>
              <p:spPr>
                <a:xfrm>
                  <a:off x="5671760" y="5575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41E1033B-66B9-42A3-A165-4B046E5C1393}"/>
                    </a:ext>
                  </a:extLst>
                </p14:cNvPr>
                <p14:cNvContentPartPr/>
                <p14:nvPr/>
              </p14:nvContentPartPr>
              <p14:xfrm>
                <a:off x="5708480" y="5639520"/>
                <a:ext cx="94320" cy="185040"/>
              </p14:xfrm>
            </p:contentPart>
          </mc:Choice>
          <mc:Fallback xmlns="">
            <p:pic>
              <p:nvPicPr>
                <p:cNvPr id="47" name="Ink 46">
                  <a:extLst>
                    <a:ext uri="{FF2B5EF4-FFF2-40B4-BE49-F238E27FC236}">
                      <a16:creationId xmlns:a16="http://schemas.microsoft.com/office/drawing/2014/main" id="{41E1033B-66B9-42A3-A165-4B046E5C1393}"/>
                    </a:ext>
                  </a:extLst>
                </p:cNvPr>
                <p:cNvPicPr/>
                <p:nvPr/>
              </p:nvPicPr>
              <p:blipFill>
                <a:blip r:embed="rId79"/>
                <a:stretch>
                  <a:fillRect/>
                </a:stretch>
              </p:blipFill>
              <p:spPr>
                <a:xfrm>
                  <a:off x="5699840" y="5630880"/>
                  <a:ext cx="1119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Ink 47">
                  <a:extLst>
                    <a:ext uri="{FF2B5EF4-FFF2-40B4-BE49-F238E27FC236}">
                      <a16:creationId xmlns:a16="http://schemas.microsoft.com/office/drawing/2014/main" id="{59197623-3169-4537-9529-CEFD6D68E288}"/>
                    </a:ext>
                  </a:extLst>
                </p14:cNvPr>
                <p14:cNvContentPartPr/>
                <p14:nvPr/>
              </p14:nvContentPartPr>
              <p14:xfrm>
                <a:off x="5870120" y="5583360"/>
                <a:ext cx="135720" cy="274320"/>
              </p14:xfrm>
            </p:contentPart>
          </mc:Choice>
          <mc:Fallback xmlns="">
            <p:pic>
              <p:nvPicPr>
                <p:cNvPr id="48" name="Ink 47">
                  <a:extLst>
                    <a:ext uri="{FF2B5EF4-FFF2-40B4-BE49-F238E27FC236}">
                      <a16:creationId xmlns:a16="http://schemas.microsoft.com/office/drawing/2014/main" id="{59197623-3169-4537-9529-CEFD6D68E288}"/>
                    </a:ext>
                  </a:extLst>
                </p:cNvPr>
                <p:cNvPicPr/>
                <p:nvPr/>
              </p:nvPicPr>
              <p:blipFill>
                <a:blip r:embed="rId81"/>
                <a:stretch>
                  <a:fillRect/>
                </a:stretch>
              </p:blipFill>
              <p:spPr>
                <a:xfrm>
                  <a:off x="5861480" y="5574360"/>
                  <a:ext cx="1533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Ink 48">
                  <a:extLst>
                    <a:ext uri="{FF2B5EF4-FFF2-40B4-BE49-F238E27FC236}">
                      <a16:creationId xmlns:a16="http://schemas.microsoft.com/office/drawing/2014/main" id="{9221893F-CB73-4A49-A987-90D13AA92BEF}"/>
                    </a:ext>
                  </a:extLst>
                </p14:cNvPr>
                <p14:cNvContentPartPr/>
                <p14:nvPr/>
              </p14:nvContentPartPr>
              <p14:xfrm>
                <a:off x="6077480" y="5640240"/>
                <a:ext cx="129240" cy="250920"/>
              </p14:xfrm>
            </p:contentPart>
          </mc:Choice>
          <mc:Fallback xmlns="">
            <p:pic>
              <p:nvPicPr>
                <p:cNvPr id="49" name="Ink 48">
                  <a:extLst>
                    <a:ext uri="{FF2B5EF4-FFF2-40B4-BE49-F238E27FC236}">
                      <a16:creationId xmlns:a16="http://schemas.microsoft.com/office/drawing/2014/main" id="{9221893F-CB73-4A49-A987-90D13AA92BEF}"/>
                    </a:ext>
                  </a:extLst>
                </p:cNvPr>
                <p:cNvPicPr/>
                <p:nvPr/>
              </p:nvPicPr>
              <p:blipFill>
                <a:blip r:embed="rId83"/>
                <a:stretch>
                  <a:fillRect/>
                </a:stretch>
              </p:blipFill>
              <p:spPr>
                <a:xfrm>
                  <a:off x="6068840" y="5631240"/>
                  <a:ext cx="1468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Ink 49">
                  <a:extLst>
                    <a:ext uri="{FF2B5EF4-FFF2-40B4-BE49-F238E27FC236}">
                      <a16:creationId xmlns:a16="http://schemas.microsoft.com/office/drawing/2014/main" id="{5398C7E2-D26B-46F7-A370-F7ABB4488061}"/>
                    </a:ext>
                  </a:extLst>
                </p14:cNvPr>
                <p14:cNvContentPartPr/>
                <p14:nvPr/>
              </p14:nvContentPartPr>
              <p14:xfrm>
                <a:off x="6264680" y="5433240"/>
                <a:ext cx="188640" cy="373680"/>
              </p14:xfrm>
            </p:contentPart>
          </mc:Choice>
          <mc:Fallback xmlns="">
            <p:pic>
              <p:nvPicPr>
                <p:cNvPr id="50" name="Ink 49">
                  <a:extLst>
                    <a:ext uri="{FF2B5EF4-FFF2-40B4-BE49-F238E27FC236}">
                      <a16:creationId xmlns:a16="http://schemas.microsoft.com/office/drawing/2014/main" id="{5398C7E2-D26B-46F7-A370-F7ABB4488061}"/>
                    </a:ext>
                  </a:extLst>
                </p:cNvPr>
                <p:cNvPicPr/>
                <p:nvPr/>
              </p:nvPicPr>
              <p:blipFill>
                <a:blip r:embed="rId85"/>
                <a:stretch>
                  <a:fillRect/>
                </a:stretch>
              </p:blipFill>
              <p:spPr>
                <a:xfrm>
                  <a:off x="6255680" y="5424240"/>
                  <a:ext cx="2062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7EE5A9C1-8FF3-440F-89D0-E4E6DF2ACCAF}"/>
                    </a:ext>
                  </a:extLst>
                </p14:cNvPr>
                <p14:cNvContentPartPr/>
                <p14:nvPr/>
              </p14:nvContentPartPr>
              <p14:xfrm>
                <a:off x="7764440" y="5923920"/>
                <a:ext cx="165240" cy="228960"/>
              </p14:xfrm>
            </p:contentPart>
          </mc:Choice>
          <mc:Fallback xmlns="">
            <p:pic>
              <p:nvPicPr>
                <p:cNvPr id="52" name="Ink 51">
                  <a:extLst>
                    <a:ext uri="{FF2B5EF4-FFF2-40B4-BE49-F238E27FC236}">
                      <a16:creationId xmlns:a16="http://schemas.microsoft.com/office/drawing/2014/main" id="{7EE5A9C1-8FF3-440F-89D0-E4E6DF2ACCAF}"/>
                    </a:ext>
                  </a:extLst>
                </p:cNvPr>
                <p:cNvPicPr/>
                <p:nvPr/>
              </p:nvPicPr>
              <p:blipFill>
                <a:blip r:embed="rId87"/>
                <a:stretch>
                  <a:fillRect/>
                </a:stretch>
              </p:blipFill>
              <p:spPr>
                <a:xfrm>
                  <a:off x="7755440" y="5915280"/>
                  <a:ext cx="182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DB6DE3C6-BAAD-4D55-A0F6-A981DBFC09D8}"/>
                    </a:ext>
                  </a:extLst>
                </p14:cNvPr>
                <p14:cNvContentPartPr/>
                <p14:nvPr/>
              </p14:nvContentPartPr>
              <p14:xfrm>
                <a:off x="7787840" y="5913840"/>
                <a:ext cx="99720" cy="177840"/>
              </p14:xfrm>
            </p:contentPart>
          </mc:Choice>
          <mc:Fallback xmlns="">
            <p:pic>
              <p:nvPicPr>
                <p:cNvPr id="53" name="Ink 52">
                  <a:extLst>
                    <a:ext uri="{FF2B5EF4-FFF2-40B4-BE49-F238E27FC236}">
                      <a16:creationId xmlns:a16="http://schemas.microsoft.com/office/drawing/2014/main" id="{DB6DE3C6-BAAD-4D55-A0F6-A981DBFC09D8}"/>
                    </a:ext>
                  </a:extLst>
                </p:cNvPr>
                <p:cNvPicPr/>
                <p:nvPr/>
              </p:nvPicPr>
              <p:blipFill>
                <a:blip r:embed="rId89"/>
                <a:stretch>
                  <a:fillRect/>
                </a:stretch>
              </p:blipFill>
              <p:spPr>
                <a:xfrm>
                  <a:off x="7778840" y="5905200"/>
                  <a:ext cx="1173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2D20A884-8F92-4894-A162-1400408B72FC}"/>
                    </a:ext>
                  </a:extLst>
                </p14:cNvPr>
                <p14:cNvContentPartPr/>
                <p14:nvPr/>
              </p14:nvContentPartPr>
              <p14:xfrm>
                <a:off x="7993760" y="5907720"/>
                <a:ext cx="128160" cy="201600"/>
              </p14:xfrm>
            </p:contentPart>
          </mc:Choice>
          <mc:Fallback xmlns="">
            <p:pic>
              <p:nvPicPr>
                <p:cNvPr id="54" name="Ink 53">
                  <a:extLst>
                    <a:ext uri="{FF2B5EF4-FFF2-40B4-BE49-F238E27FC236}">
                      <a16:creationId xmlns:a16="http://schemas.microsoft.com/office/drawing/2014/main" id="{2D20A884-8F92-4894-A162-1400408B72FC}"/>
                    </a:ext>
                  </a:extLst>
                </p:cNvPr>
                <p:cNvPicPr/>
                <p:nvPr/>
              </p:nvPicPr>
              <p:blipFill>
                <a:blip r:embed="rId91"/>
                <a:stretch>
                  <a:fillRect/>
                </a:stretch>
              </p:blipFill>
              <p:spPr>
                <a:xfrm>
                  <a:off x="7984760" y="5898720"/>
                  <a:ext cx="145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3A82655A-5497-403F-8892-5318034D4C4F}"/>
                    </a:ext>
                  </a:extLst>
                </p14:cNvPr>
                <p14:cNvContentPartPr/>
                <p14:nvPr/>
              </p14:nvContentPartPr>
              <p14:xfrm>
                <a:off x="8205440" y="5793960"/>
                <a:ext cx="25200" cy="254880"/>
              </p14:xfrm>
            </p:contentPart>
          </mc:Choice>
          <mc:Fallback xmlns="">
            <p:pic>
              <p:nvPicPr>
                <p:cNvPr id="55" name="Ink 54">
                  <a:extLst>
                    <a:ext uri="{FF2B5EF4-FFF2-40B4-BE49-F238E27FC236}">
                      <a16:creationId xmlns:a16="http://schemas.microsoft.com/office/drawing/2014/main" id="{3A82655A-5497-403F-8892-5318034D4C4F}"/>
                    </a:ext>
                  </a:extLst>
                </p:cNvPr>
                <p:cNvPicPr/>
                <p:nvPr/>
              </p:nvPicPr>
              <p:blipFill>
                <a:blip r:embed="rId93"/>
                <a:stretch>
                  <a:fillRect/>
                </a:stretch>
              </p:blipFill>
              <p:spPr>
                <a:xfrm>
                  <a:off x="8196440" y="5785320"/>
                  <a:ext cx="4284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FFFF5853-65B8-46BD-B52F-C1C44DE76AA4}"/>
                    </a:ext>
                  </a:extLst>
                </p14:cNvPr>
                <p14:cNvContentPartPr/>
                <p14:nvPr/>
              </p14:nvContentPartPr>
              <p14:xfrm>
                <a:off x="8236040" y="5897280"/>
                <a:ext cx="48240" cy="59040"/>
              </p14:xfrm>
            </p:contentPart>
          </mc:Choice>
          <mc:Fallback xmlns="">
            <p:pic>
              <p:nvPicPr>
                <p:cNvPr id="56" name="Ink 55">
                  <a:extLst>
                    <a:ext uri="{FF2B5EF4-FFF2-40B4-BE49-F238E27FC236}">
                      <a16:creationId xmlns:a16="http://schemas.microsoft.com/office/drawing/2014/main" id="{FFFF5853-65B8-46BD-B52F-C1C44DE76AA4}"/>
                    </a:ext>
                  </a:extLst>
                </p:cNvPr>
                <p:cNvPicPr/>
                <p:nvPr/>
              </p:nvPicPr>
              <p:blipFill>
                <a:blip r:embed="rId95"/>
                <a:stretch>
                  <a:fillRect/>
                </a:stretch>
              </p:blipFill>
              <p:spPr>
                <a:xfrm>
                  <a:off x="8227040" y="5888280"/>
                  <a:ext cx="65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EE1276C4-52B8-4705-B1CF-BBAA6251C4E5}"/>
                    </a:ext>
                  </a:extLst>
                </p14:cNvPr>
                <p14:cNvContentPartPr/>
                <p14:nvPr/>
              </p14:nvContentPartPr>
              <p14:xfrm>
                <a:off x="7954520" y="5751840"/>
                <a:ext cx="48960" cy="347400"/>
              </p14:xfrm>
            </p:contentPart>
          </mc:Choice>
          <mc:Fallback xmlns="">
            <p:pic>
              <p:nvPicPr>
                <p:cNvPr id="57" name="Ink 56">
                  <a:extLst>
                    <a:ext uri="{FF2B5EF4-FFF2-40B4-BE49-F238E27FC236}">
                      <a16:creationId xmlns:a16="http://schemas.microsoft.com/office/drawing/2014/main" id="{EE1276C4-52B8-4705-B1CF-BBAA6251C4E5}"/>
                    </a:ext>
                  </a:extLst>
                </p:cNvPr>
                <p:cNvPicPr/>
                <p:nvPr/>
              </p:nvPicPr>
              <p:blipFill>
                <a:blip r:embed="rId97"/>
                <a:stretch>
                  <a:fillRect/>
                </a:stretch>
              </p:blipFill>
              <p:spPr>
                <a:xfrm>
                  <a:off x="7945520" y="5742840"/>
                  <a:ext cx="6660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5F1E5B03-C0F5-4F2D-A42E-A3883E410327}"/>
                    </a:ext>
                  </a:extLst>
                </p14:cNvPr>
                <p14:cNvContentPartPr/>
                <p14:nvPr/>
              </p14:nvContentPartPr>
              <p14:xfrm>
                <a:off x="7993040" y="5850840"/>
                <a:ext cx="181080" cy="254880"/>
              </p14:xfrm>
            </p:contentPart>
          </mc:Choice>
          <mc:Fallback xmlns="">
            <p:pic>
              <p:nvPicPr>
                <p:cNvPr id="58" name="Ink 57">
                  <a:extLst>
                    <a:ext uri="{FF2B5EF4-FFF2-40B4-BE49-F238E27FC236}">
                      <a16:creationId xmlns:a16="http://schemas.microsoft.com/office/drawing/2014/main" id="{5F1E5B03-C0F5-4F2D-A42E-A3883E410327}"/>
                    </a:ext>
                  </a:extLst>
                </p:cNvPr>
                <p:cNvPicPr/>
                <p:nvPr/>
              </p:nvPicPr>
              <p:blipFill>
                <a:blip r:embed="rId99"/>
                <a:stretch>
                  <a:fillRect/>
                </a:stretch>
              </p:blipFill>
              <p:spPr>
                <a:xfrm>
                  <a:off x="7984400" y="5841840"/>
                  <a:ext cx="1987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14D2C53F-4A1E-4957-B04B-21EC577E59A4}"/>
                    </a:ext>
                  </a:extLst>
                </p14:cNvPr>
                <p14:cNvContentPartPr/>
                <p14:nvPr/>
              </p14:nvContentPartPr>
              <p14:xfrm>
                <a:off x="8195720" y="5853360"/>
                <a:ext cx="182520" cy="281520"/>
              </p14:xfrm>
            </p:contentPart>
          </mc:Choice>
          <mc:Fallback xmlns="">
            <p:pic>
              <p:nvPicPr>
                <p:cNvPr id="59" name="Ink 58">
                  <a:extLst>
                    <a:ext uri="{FF2B5EF4-FFF2-40B4-BE49-F238E27FC236}">
                      <a16:creationId xmlns:a16="http://schemas.microsoft.com/office/drawing/2014/main" id="{14D2C53F-4A1E-4957-B04B-21EC577E59A4}"/>
                    </a:ext>
                  </a:extLst>
                </p:cNvPr>
                <p:cNvPicPr/>
                <p:nvPr/>
              </p:nvPicPr>
              <p:blipFill>
                <a:blip r:embed="rId101"/>
                <a:stretch>
                  <a:fillRect/>
                </a:stretch>
              </p:blipFill>
              <p:spPr>
                <a:xfrm>
                  <a:off x="8187080" y="5844360"/>
                  <a:ext cx="2001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A825B6CA-B2DF-421F-BB4E-161A29D32522}"/>
                    </a:ext>
                  </a:extLst>
                </p14:cNvPr>
                <p14:cNvContentPartPr/>
                <p14:nvPr/>
              </p14:nvContentPartPr>
              <p14:xfrm>
                <a:off x="8419640" y="5757600"/>
                <a:ext cx="153720" cy="338040"/>
              </p14:xfrm>
            </p:contentPart>
          </mc:Choice>
          <mc:Fallback xmlns="">
            <p:pic>
              <p:nvPicPr>
                <p:cNvPr id="60" name="Ink 59">
                  <a:extLst>
                    <a:ext uri="{FF2B5EF4-FFF2-40B4-BE49-F238E27FC236}">
                      <a16:creationId xmlns:a16="http://schemas.microsoft.com/office/drawing/2014/main" id="{A825B6CA-B2DF-421F-BB4E-161A29D32522}"/>
                    </a:ext>
                  </a:extLst>
                </p:cNvPr>
                <p:cNvPicPr/>
                <p:nvPr/>
              </p:nvPicPr>
              <p:blipFill>
                <a:blip r:embed="rId103"/>
                <a:stretch>
                  <a:fillRect/>
                </a:stretch>
              </p:blipFill>
              <p:spPr>
                <a:xfrm>
                  <a:off x="8411000" y="5748600"/>
                  <a:ext cx="1713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7785E379-27F7-451C-ABF9-7A7D9B47196C}"/>
                    </a:ext>
                  </a:extLst>
                </p14:cNvPr>
                <p14:cNvContentPartPr/>
                <p14:nvPr/>
              </p14:nvContentPartPr>
              <p14:xfrm>
                <a:off x="8732480" y="6009240"/>
                <a:ext cx="16560" cy="38880"/>
              </p14:xfrm>
            </p:contentPart>
          </mc:Choice>
          <mc:Fallback xmlns="">
            <p:pic>
              <p:nvPicPr>
                <p:cNvPr id="61" name="Ink 60">
                  <a:extLst>
                    <a:ext uri="{FF2B5EF4-FFF2-40B4-BE49-F238E27FC236}">
                      <a16:creationId xmlns:a16="http://schemas.microsoft.com/office/drawing/2014/main" id="{7785E379-27F7-451C-ABF9-7A7D9B47196C}"/>
                    </a:ext>
                  </a:extLst>
                </p:cNvPr>
                <p:cNvPicPr/>
                <p:nvPr/>
              </p:nvPicPr>
              <p:blipFill>
                <a:blip r:embed="rId105"/>
                <a:stretch>
                  <a:fillRect/>
                </a:stretch>
              </p:blipFill>
              <p:spPr>
                <a:xfrm>
                  <a:off x="8723840" y="6000240"/>
                  <a:ext cx="342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A5FA77B3-C3BD-42D4-9930-64009078F27E}"/>
                    </a:ext>
                  </a:extLst>
                </p14:cNvPr>
                <p14:cNvContentPartPr/>
                <p14:nvPr/>
              </p14:nvContentPartPr>
              <p14:xfrm>
                <a:off x="8876120" y="5842560"/>
                <a:ext cx="159480" cy="256320"/>
              </p14:xfrm>
            </p:contentPart>
          </mc:Choice>
          <mc:Fallback xmlns="">
            <p:pic>
              <p:nvPicPr>
                <p:cNvPr id="62" name="Ink 61">
                  <a:extLst>
                    <a:ext uri="{FF2B5EF4-FFF2-40B4-BE49-F238E27FC236}">
                      <a16:creationId xmlns:a16="http://schemas.microsoft.com/office/drawing/2014/main" id="{A5FA77B3-C3BD-42D4-9930-64009078F27E}"/>
                    </a:ext>
                  </a:extLst>
                </p:cNvPr>
                <p:cNvPicPr/>
                <p:nvPr/>
              </p:nvPicPr>
              <p:blipFill>
                <a:blip r:embed="rId107"/>
                <a:stretch>
                  <a:fillRect/>
                </a:stretch>
              </p:blipFill>
              <p:spPr>
                <a:xfrm>
                  <a:off x="8867120" y="5833560"/>
                  <a:ext cx="1771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87D7F4A4-252F-446E-89E1-D8EF0AFB9A9A}"/>
                    </a:ext>
                  </a:extLst>
                </p14:cNvPr>
                <p14:cNvContentPartPr/>
                <p14:nvPr/>
              </p14:nvContentPartPr>
              <p14:xfrm>
                <a:off x="9074480" y="5898720"/>
                <a:ext cx="137160" cy="195840"/>
              </p14:xfrm>
            </p:contentPart>
          </mc:Choice>
          <mc:Fallback xmlns="">
            <p:pic>
              <p:nvPicPr>
                <p:cNvPr id="63" name="Ink 62">
                  <a:extLst>
                    <a:ext uri="{FF2B5EF4-FFF2-40B4-BE49-F238E27FC236}">
                      <a16:creationId xmlns:a16="http://schemas.microsoft.com/office/drawing/2014/main" id="{87D7F4A4-252F-446E-89E1-D8EF0AFB9A9A}"/>
                    </a:ext>
                  </a:extLst>
                </p:cNvPr>
                <p:cNvPicPr/>
                <p:nvPr/>
              </p:nvPicPr>
              <p:blipFill>
                <a:blip r:embed="rId109"/>
                <a:stretch>
                  <a:fillRect/>
                </a:stretch>
              </p:blipFill>
              <p:spPr>
                <a:xfrm>
                  <a:off x="9065840" y="5890080"/>
                  <a:ext cx="1548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0D9B919A-110D-4A14-947C-9970BA056F16}"/>
                    </a:ext>
                  </a:extLst>
                </p14:cNvPr>
                <p14:cNvContentPartPr/>
                <p14:nvPr/>
              </p14:nvContentPartPr>
              <p14:xfrm>
                <a:off x="9249080" y="5859840"/>
                <a:ext cx="194400" cy="221760"/>
              </p14:xfrm>
            </p:contentPart>
          </mc:Choice>
          <mc:Fallback xmlns="">
            <p:pic>
              <p:nvPicPr>
                <p:cNvPr id="64" name="Ink 63">
                  <a:extLst>
                    <a:ext uri="{FF2B5EF4-FFF2-40B4-BE49-F238E27FC236}">
                      <a16:creationId xmlns:a16="http://schemas.microsoft.com/office/drawing/2014/main" id="{0D9B919A-110D-4A14-947C-9970BA056F16}"/>
                    </a:ext>
                  </a:extLst>
                </p:cNvPr>
                <p:cNvPicPr/>
                <p:nvPr/>
              </p:nvPicPr>
              <p:blipFill>
                <a:blip r:embed="rId111"/>
                <a:stretch>
                  <a:fillRect/>
                </a:stretch>
              </p:blipFill>
              <p:spPr>
                <a:xfrm>
                  <a:off x="9240080" y="5850840"/>
                  <a:ext cx="2120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643D5C68-1997-4038-9F1C-D3715F672454}"/>
                    </a:ext>
                  </a:extLst>
                </p14:cNvPr>
                <p14:cNvContentPartPr/>
                <p14:nvPr/>
              </p14:nvContentPartPr>
              <p14:xfrm>
                <a:off x="3871400" y="6198240"/>
                <a:ext cx="4339080" cy="292680"/>
              </p14:xfrm>
            </p:contentPart>
          </mc:Choice>
          <mc:Fallback xmlns="">
            <p:pic>
              <p:nvPicPr>
                <p:cNvPr id="66" name="Ink 65">
                  <a:extLst>
                    <a:ext uri="{FF2B5EF4-FFF2-40B4-BE49-F238E27FC236}">
                      <a16:creationId xmlns:a16="http://schemas.microsoft.com/office/drawing/2014/main" id="{643D5C68-1997-4038-9F1C-D3715F672454}"/>
                    </a:ext>
                  </a:extLst>
                </p:cNvPr>
                <p:cNvPicPr/>
                <p:nvPr/>
              </p:nvPicPr>
              <p:blipFill>
                <a:blip r:embed="rId113"/>
                <a:stretch>
                  <a:fillRect/>
                </a:stretch>
              </p:blipFill>
              <p:spPr>
                <a:xfrm>
                  <a:off x="3862760" y="6189600"/>
                  <a:ext cx="43567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7" name="Ink 66">
                  <a:extLst>
                    <a:ext uri="{FF2B5EF4-FFF2-40B4-BE49-F238E27FC236}">
                      <a16:creationId xmlns:a16="http://schemas.microsoft.com/office/drawing/2014/main" id="{E395428A-ABBF-47D3-960D-6E60B2E8B823}"/>
                    </a:ext>
                  </a:extLst>
                </p14:cNvPr>
                <p14:cNvContentPartPr/>
                <p14:nvPr/>
              </p14:nvContentPartPr>
              <p14:xfrm>
                <a:off x="3622280" y="6246120"/>
                <a:ext cx="637200" cy="258120"/>
              </p14:xfrm>
            </p:contentPart>
          </mc:Choice>
          <mc:Fallback xmlns="">
            <p:pic>
              <p:nvPicPr>
                <p:cNvPr id="67" name="Ink 66">
                  <a:extLst>
                    <a:ext uri="{FF2B5EF4-FFF2-40B4-BE49-F238E27FC236}">
                      <a16:creationId xmlns:a16="http://schemas.microsoft.com/office/drawing/2014/main" id="{E395428A-ABBF-47D3-960D-6E60B2E8B823}"/>
                    </a:ext>
                  </a:extLst>
                </p:cNvPr>
                <p:cNvPicPr/>
                <p:nvPr/>
              </p:nvPicPr>
              <p:blipFill>
                <a:blip r:embed="rId115"/>
                <a:stretch>
                  <a:fillRect/>
                </a:stretch>
              </p:blipFill>
              <p:spPr>
                <a:xfrm>
                  <a:off x="3613640" y="6237480"/>
                  <a:ext cx="6548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07C5A65-6B35-446B-9D29-E8A442CC55FF}"/>
                    </a:ext>
                  </a:extLst>
                </p14:cNvPr>
                <p14:cNvContentPartPr/>
                <p14:nvPr/>
              </p14:nvContentPartPr>
              <p14:xfrm>
                <a:off x="4814960" y="6351600"/>
                <a:ext cx="169200" cy="208440"/>
              </p14:xfrm>
            </p:contentPart>
          </mc:Choice>
          <mc:Fallback xmlns="">
            <p:pic>
              <p:nvPicPr>
                <p:cNvPr id="69" name="Ink 68">
                  <a:extLst>
                    <a:ext uri="{FF2B5EF4-FFF2-40B4-BE49-F238E27FC236}">
                      <a16:creationId xmlns:a16="http://schemas.microsoft.com/office/drawing/2014/main" id="{F07C5A65-6B35-446B-9D29-E8A442CC55FF}"/>
                    </a:ext>
                  </a:extLst>
                </p:cNvPr>
                <p:cNvPicPr/>
                <p:nvPr/>
              </p:nvPicPr>
              <p:blipFill>
                <a:blip r:embed="rId117"/>
                <a:stretch>
                  <a:fillRect/>
                </a:stretch>
              </p:blipFill>
              <p:spPr>
                <a:xfrm>
                  <a:off x="4806320" y="6342600"/>
                  <a:ext cx="186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7F881297-0317-4B37-AFBB-CFD75D4C64AC}"/>
                    </a:ext>
                  </a:extLst>
                </p14:cNvPr>
                <p14:cNvContentPartPr/>
                <p14:nvPr/>
              </p14:nvContentPartPr>
              <p14:xfrm>
                <a:off x="4929800" y="6333600"/>
                <a:ext cx="123120" cy="226440"/>
              </p14:xfrm>
            </p:contentPart>
          </mc:Choice>
          <mc:Fallback xmlns="">
            <p:pic>
              <p:nvPicPr>
                <p:cNvPr id="70" name="Ink 69">
                  <a:extLst>
                    <a:ext uri="{FF2B5EF4-FFF2-40B4-BE49-F238E27FC236}">
                      <a16:creationId xmlns:a16="http://schemas.microsoft.com/office/drawing/2014/main" id="{7F881297-0317-4B37-AFBB-CFD75D4C64AC}"/>
                    </a:ext>
                  </a:extLst>
                </p:cNvPr>
                <p:cNvPicPr/>
                <p:nvPr/>
              </p:nvPicPr>
              <p:blipFill>
                <a:blip r:embed="rId119"/>
                <a:stretch>
                  <a:fillRect/>
                </a:stretch>
              </p:blipFill>
              <p:spPr>
                <a:xfrm>
                  <a:off x="4920800" y="6324960"/>
                  <a:ext cx="1407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137E1AD4-A7AF-4B6F-9623-D336D1FECD6D}"/>
                    </a:ext>
                  </a:extLst>
                </p14:cNvPr>
                <p14:cNvContentPartPr/>
                <p14:nvPr/>
              </p14:nvContentPartPr>
              <p14:xfrm>
                <a:off x="5116280" y="6314160"/>
                <a:ext cx="269280" cy="201600"/>
              </p14:xfrm>
            </p:contentPart>
          </mc:Choice>
          <mc:Fallback xmlns="">
            <p:pic>
              <p:nvPicPr>
                <p:cNvPr id="71" name="Ink 70">
                  <a:extLst>
                    <a:ext uri="{FF2B5EF4-FFF2-40B4-BE49-F238E27FC236}">
                      <a16:creationId xmlns:a16="http://schemas.microsoft.com/office/drawing/2014/main" id="{137E1AD4-A7AF-4B6F-9623-D336D1FECD6D}"/>
                    </a:ext>
                  </a:extLst>
                </p:cNvPr>
                <p:cNvPicPr/>
                <p:nvPr/>
              </p:nvPicPr>
              <p:blipFill>
                <a:blip r:embed="rId121"/>
                <a:stretch>
                  <a:fillRect/>
                </a:stretch>
              </p:blipFill>
              <p:spPr>
                <a:xfrm>
                  <a:off x="5107640" y="6305160"/>
                  <a:ext cx="286920" cy="219240"/>
                </a:xfrm>
                <a:prstGeom prst="rect">
                  <a:avLst/>
                </a:prstGeom>
              </p:spPr>
            </p:pic>
          </mc:Fallback>
        </mc:AlternateContent>
      </p:grpSp>
    </p:spTree>
    <p:extLst>
      <p:ext uri="{BB962C8B-B14F-4D97-AF65-F5344CB8AC3E}">
        <p14:creationId xmlns:p14="http://schemas.microsoft.com/office/powerpoint/2010/main" val="34991219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51D6-33F9-44E1-8BCF-7AADEDFFA781}"/>
              </a:ext>
            </a:extLst>
          </p:cNvPr>
          <p:cNvSpPr>
            <a:spLocks noGrp="1"/>
          </p:cNvSpPr>
          <p:nvPr>
            <p:ph type="title"/>
          </p:nvPr>
        </p:nvSpPr>
        <p:spPr/>
        <p:txBody>
          <a:bodyPr/>
          <a:lstStyle/>
          <a:p>
            <a:r>
              <a:rPr lang="en-US" dirty="0"/>
              <a:t>Neat things about RAIDs</a:t>
            </a:r>
          </a:p>
        </p:txBody>
      </p:sp>
      <p:sp>
        <p:nvSpPr>
          <p:cNvPr id="3" name="Content Placeholder 2">
            <a:extLst>
              <a:ext uri="{FF2B5EF4-FFF2-40B4-BE49-F238E27FC236}">
                <a16:creationId xmlns:a16="http://schemas.microsoft.com/office/drawing/2014/main" id="{A1FA0E50-C5BE-43D0-9ACD-04EB563A2D9E}"/>
              </a:ext>
            </a:extLst>
          </p:cNvPr>
          <p:cNvSpPr>
            <a:spLocks noGrp="1"/>
          </p:cNvSpPr>
          <p:nvPr>
            <p:ph idx="1"/>
          </p:nvPr>
        </p:nvSpPr>
        <p:spPr/>
        <p:txBody>
          <a:bodyPr/>
          <a:lstStyle/>
          <a:p>
            <a:r>
              <a:rPr lang="en-US" dirty="0"/>
              <a:t>Not all disk types handle raid configurations well</a:t>
            </a:r>
          </a:p>
          <a:p>
            <a:r>
              <a:rPr lang="en-US" dirty="0"/>
              <a:t>NVME drives are not currently great in RAID levels that need redundancy</a:t>
            </a:r>
          </a:p>
          <a:p>
            <a:r>
              <a:rPr lang="en-US" dirty="0"/>
              <a:t>HDDs and SSDs are still cornering the market for flexible use with RAIDs</a:t>
            </a:r>
          </a:p>
        </p:txBody>
      </p:sp>
    </p:spTree>
    <p:extLst>
      <p:ext uri="{BB962C8B-B14F-4D97-AF65-F5344CB8AC3E}">
        <p14:creationId xmlns:p14="http://schemas.microsoft.com/office/powerpoint/2010/main" val="41305223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1667-8C56-4290-A921-053C877E47C7}"/>
              </a:ext>
            </a:extLst>
          </p:cNvPr>
          <p:cNvSpPr>
            <a:spLocks noGrp="1"/>
          </p:cNvSpPr>
          <p:nvPr>
            <p:ph type="title"/>
          </p:nvPr>
        </p:nvSpPr>
        <p:spPr/>
        <p:txBody>
          <a:bodyPr/>
          <a:lstStyle/>
          <a:p>
            <a:r>
              <a:rPr lang="en-US" dirty="0"/>
              <a:t>Now that you have your RAID</a:t>
            </a:r>
          </a:p>
        </p:txBody>
      </p:sp>
      <p:sp>
        <p:nvSpPr>
          <p:cNvPr id="3" name="Content Placeholder 2">
            <a:extLst>
              <a:ext uri="{FF2B5EF4-FFF2-40B4-BE49-F238E27FC236}">
                <a16:creationId xmlns:a16="http://schemas.microsoft.com/office/drawing/2014/main" id="{226996FC-5381-4148-9CD7-3BDBB3649763}"/>
              </a:ext>
            </a:extLst>
          </p:cNvPr>
          <p:cNvSpPr>
            <a:spLocks noGrp="1"/>
          </p:cNvSpPr>
          <p:nvPr>
            <p:ph idx="1"/>
          </p:nvPr>
        </p:nvSpPr>
        <p:spPr/>
        <p:txBody>
          <a:bodyPr/>
          <a:lstStyle/>
          <a:p>
            <a:r>
              <a:rPr lang="en-US" dirty="0"/>
              <a:t>Needs a partition</a:t>
            </a:r>
          </a:p>
          <a:p>
            <a:r>
              <a:rPr lang="en-US" dirty="0"/>
              <a:t>Needs a filesystem</a:t>
            </a:r>
          </a:p>
        </p:txBody>
      </p:sp>
    </p:spTree>
    <p:extLst>
      <p:ext uri="{BB962C8B-B14F-4D97-AF65-F5344CB8AC3E}">
        <p14:creationId xmlns:p14="http://schemas.microsoft.com/office/powerpoint/2010/main" val="37115573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5BD8-F805-4A49-BFFB-A2F54DD93C80}"/>
              </a:ext>
            </a:extLst>
          </p:cNvPr>
          <p:cNvSpPr>
            <a:spLocks noGrp="1"/>
          </p:cNvSpPr>
          <p:nvPr>
            <p:ph type="title"/>
          </p:nvPr>
        </p:nvSpPr>
        <p:spPr/>
        <p:txBody>
          <a:bodyPr/>
          <a:lstStyle/>
          <a:p>
            <a:r>
              <a:rPr lang="en-US"/>
              <a:t>OpenSource</a:t>
            </a:r>
          </a:p>
        </p:txBody>
      </p:sp>
      <p:sp>
        <p:nvSpPr>
          <p:cNvPr id="3" name="Content Placeholder 2">
            <a:extLst>
              <a:ext uri="{FF2B5EF4-FFF2-40B4-BE49-F238E27FC236}">
                <a16:creationId xmlns:a16="http://schemas.microsoft.com/office/drawing/2014/main" id="{850D9973-5E67-4FE2-926C-7A302B8B6043}"/>
              </a:ext>
            </a:extLst>
          </p:cNvPr>
          <p:cNvSpPr>
            <a:spLocks noGrp="1"/>
          </p:cNvSpPr>
          <p:nvPr>
            <p:ph idx="1"/>
          </p:nvPr>
        </p:nvSpPr>
        <p:spPr/>
        <p:txBody>
          <a:bodyPr/>
          <a:lstStyle/>
          <a:p>
            <a:r>
              <a:rPr lang="en-US">
                <a:hlinkClick r:id="rId2"/>
              </a:rPr>
              <a:t>https://i.redd.it/toglggqhuik71.jpg</a:t>
            </a:r>
            <a:r>
              <a:rPr lang="en-US"/>
              <a:t> </a:t>
            </a:r>
          </a:p>
        </p:txBody>
      </p:sp>
    </p:spTree>
    <p:extLst>
      <p:ext uri="{BB962C8B-B14F-4D97-AF65-F5344CB8AC3E}">
        <p14:creationId xmlns:p14="http://schemas.microsoft.com/office/powerpoint/2010/main" val="12188249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B698-F4AD-45DF-AE4F-98E46BF121D4}"/>
              </a:ext>
            </a:extLst>
          </p:cNvPr>
          <p:cNvSpPr>
            <a:spLocks noGrp="1"/>
          </p:cNvSpPr>
          <p:nvPr>
            <p:ph type="title"/>
          </p:nvPr>
        </p:nvSpPr>
        <p:spPr/>
        <p:txBody>
          <a:bodyPr/>
          <a:lstStyle/>
          <a:p>
            <a:r>
              <a:rPr lang="en-US"/>
              <a:t>Reference Links for later</a:t>
            </a:r>
          </a:p>
        </p:txBody>
      </p:sp>
      <p:sp>
        <p:nvSpPr>
          <p:cNvPr id="3" name="Content Placeholder 2">
            <a:extLst>
              <a:ext uri="{FF2B5EF4-FFF2-40B4-BE49-F238E27FC236}">
                <a16:creationId xmlns:a16="http://schemas.microsoft.com/office/drawing/2014/main" id="{FAA29196-EE98-49EB-8862-843D11BC7474}"/>
              </a:ext>
            </a:extLst>
          </p:cNvPr>
          <p:cNvSpPr>
            <a:spLocks noGrp="1"/>
          </p:cNvSpPr>
          <p:nvPr>
            <p:ph idx="1"/>
          </p:nvPr>
        </p:nvSpPr>
        <p:spPr/>
        <p:txBody>
          <a:bodyPr/>
          <a:lstStyle/>
          <a:p>
            <a:r>
              <a:rPr lang="en-US">
                <a:hlinkClick r:id="rId2"/>
              </a:rPr>
              <a:t>https://en.wikipedia.org/wiki/Computer_architecture</a:t>
            </a:r>
            <a:endParaRPr lang="en-US"/>
          </a:p>
          <a:p>
            <a:r>
              <a:rPr lang="en-US">
                <a:hlinkClick r:id="rId3"/>
              </a:rPr>
              <a:t>https://www.seeedstudio.com/blog/2020/02/24/what-is-x86-architecture-and-its-difference-between-x64/</a:t>
            </a:r>
            <a:endParaRPr lang="en-US"/>
          </a:p>
          <a:p>
            <a:r>
              <a:rPr lang="en-US">
                <a:hlinkClick r:id="rId4"/>
              </a:rPr>
              <a:t>https://www.digitaltrends.com/computing/32-bit-vs-64-bit-operating-systems/</a:t>
            </a:r>
            <a:endParaRPr lang="en-US"/>
          </a:p>
          <a:p>
            <a:r>
              <a:rPr lang="en-US">
                <a:hlinkClick r:id="rId5"/>
              </a:rPr>
              <a:t>https://www.techadvisor.com/feature/pc-components/32-bit-vs-64-bit-3584953/</a:t>
            </a:r>
            <a:r>
              <a:rPr lang="en-US"/>
              <a:t> </a:t>
            </a:r>
          </a:p>
        </p:txBody>
      </p:sp>
    </p:spTree>
    <p:extLst>
      <p:ext uri="{BB962C8B-B14F-4D97-AF65-F5344CB8AC3E}">
        <p14:creationId xmlns:p14="http://schemas.microsoft.com/office/powerpoint/2010/main" val="13973804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EE95-CB64-422A-80AE-DC0F0D9A393A}"/>
              </a:ext>
            </a:extLst>
          </p:cNvPr>
          <p:cNvSpPr>
            <a:spLocks noGrp="1"/>
          </p:cNvSpPr>
          <p:nvPr>
            <p:ph type="title"/>
          </p:nvPr>
        </p:nvSpPr>
        <p:spPr/>
        <p:txBody>
          <a:bodyPr/>
          <a:lstStyle/>
          <a:p>
            <a:r>
              <a:rPr lang="en-US"/>
              <a:t>Line endings</a:t>
            </a:r>
          </a:p>
        </p:txBody>
      </p:sp>
      <p:sp>
        <p:nvSpPr>
          <p:cNvPr id="3" name="Content Placeholder 2">
            <a:extLst>
              <a:ext uri="{FF2B5EF4-FFF2-40B4-BE49-F238E27FC236}">
                <a16:creationId xmlns:a16="http://schemas.microsoft.com/office/drawing/2014/main" id="{66EDD302-9A0A-4730-9EC2-22668E77780D}"/>
              </a:ext>
            </a:extLst>
          </p:cNvPr>
          <p:cNvSpPr>
            <a:spLocks noGrp="1"/>
          </p:cNvSpPr>
          <p:nvPr>
            <p:ph idx="1"/>
          </p:nvPr>
        </p:nvSpPr>
        <p:spPr/>
        <p:txBody>
          <a:bodyPr>
            <a:normAutofit fontScale="92500"/>
          </a:bodyPr>
          <a:lstStyle/>
          <a:p>
            <a:r>
              <a:rPr lang="en-US"/>
              <a:t>Save for talking about binaries</a:t>
            </a:r>
          </a:p>
          <a:p>
            <a:r>
              <a:rPr lang="en-US"/>
              <a:t>For program output, you have been using \t, \n, etc.</a:t>
            </a:r>
          </a:p>
          <a:p>
            <a:pPr lvl="1"/>
            <a:r>
              <a:rPr lang="en-US"/>
              <a:t>Giving you tabs and newlines</a:t>
            </a:r>
          </a:p>
          <a:p>
            <a:r>
              <a:rPr lang="en-US"/>
              <a:t>In the beginning, Microsoft and Unix / Linux had different line endings</a:t>
            </a:r>
          </a:p>
          <a:p>
            <a:pPr lvl="1"/>
            <a:r>
              <a:rPr lang="en-US"/>
              <a:t>\r vs \n</a:t>
            </a:r>
          </a:p>
          <a:p>
            <a:r>
              <a:rPr lang="en-US"/>
              <a:t>Who is right?  Well, if they are hidden, and one can’t interpret the other, the one you need to use is right</a:t>
            </a:r>
          </a:p>
          <a:p>
            <a:r>
              <a:rPr lang="en-US">
                <a:hlinkClick r:id="rId3"/>
              </a:rPr>
              <a:t>https://stackoverflow.com/questions/14219092/bash-script-and-bin-bashm-bad-interpreter-no-such-file-or-directory</a:t>
            </a:r>
            <a:r>
              <a:rPr lang="en-US"/>
              <a:t> </a:t>
            </a:r>
          </a:p>
          <a:p>
            <a:r>
              <a:rPr lang="en-US">
                <a:hlinkClick r:id="rId4"/>
              </a:rPr>
              <a:t>https://stackoverflow.com/questions/6998506/text-file-with-0d-0d-0a-line-breaks</a:t>
            </a:r>
            <a:r>
              <a:rPr lang="en-US"/>
              <a:t> </a:t>
            </a:r>
          </a:p>
        </p:txBody>
      </p:sp>
    </p:spTree>
    <p:extLst>
      <p:ext uri="{BB962C8B-B14F-4D97-AF65-F5344CB8AC3E}">
        <p14:creationId xmlns:p14="http://schemas.microsoft.com/office/powerpoint/2010/main" val="41329902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FE56-AC2D-4561-A62C-EA25C636178B}"/>
              </a:ext>
            </a:extLst>
          </p:cNvPr>
          <p:cNvSpPr>
            <a:spLocks noGrp="1"/>
          </p:cNvSpPr>
          <p:nvPr>
            <p:ph type="title"/>
          </p:nvPr>
        </p:nvSpPr>
        <p:spPr/>
        <p:txBody>
          <a:bodyPr/>
          <a:lstStyle/>
          <a:p>
            <a:r>
              <a:rPr lang="en-US"/>
              <a:t>Shell exercises</a:t>
            </a:r>
          </a:p>
        </p:txBody>
      </p:sp>
      <p:sp>
        <p:nvSpPr>
          <p:cNvPr id="3" name="Content Placeholder 2">
            <a:extLst>
              <a:ext uri="{FF2B5EF4-FFF2-40B4-BE49-F238E27FC236}">
                <a16:creationId xmlns:a16="http://schemas.microsoft.com/office/drawing/2014/main" id="{9AC5AFDF-E3BC-4ADB-ABD8-368AB50E2E87}"/>
              </a:ext>
            </a:extLst>
          </p:cNvPr>
          <p:cNvSpPr>
            <a:spLocks noGrp="1"/>
          </p:cNvSpPr>
          <p:nvPr>
            <p:ph idx="1"/>
          </p:nvPr>
        </p:nvSpPr>
        <p:spPr/>
        <p:txBody>
          <a:bodyPr/>
          <a:lstStyle/>
          <a:p>
            <a:r>
              <a:rPr lang="en-US">
                <a:hlinkClick r:id="rId2"/>
              </a:rPr>
              <a:t>https://www.codewars.com/?language=shell</a:t>
            </a:r>
            <a:r>
              <a:rPr lang="en-US"/>
              <a:t> </a:t>
            </a:r>
          </a:p>
        </p:txBody>
      </p:sp>
    </p:spTree>
    <p:extLst>
      <p:ext uri="{BB962C8B-B14F-4D97-AF65-F5344CB8AC3E}">
        <p14:creationId xmlns:p14="http://schemas.microsoft.com/office/powerpoint/2010/main" val="18098111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EE29-384E-4359-B731-AF828F4DBF29}"/>
              </a:ext>
            </a:extLst>
          </p:cNvPr>
          <p:cNvSpPr>
            <a:spLocks noGrp="1"/>
          </p:cNvSpPr>
          <p:nvPr>
            <p:ph type="title"/>
          </p:nvPr>
        </p:nvSpPr>
        <p:spPr/>
        <p:txBody>
          <a:bodyPr/>
          <a:lstStyle/>
          <a:p>
            <a:r>
              <a:rPr lang="en-US"/>
              <a:t>Linux Kernel &amp; Lessons in Open Source</a:t>
            </a:r>
          </a:p>
        </p:txBody>
      </p:sp>
      <p:sp>
        <p:nvSpPr>
          <p:cNvPr id="3" name="Content Placeholder 2">
            <a:extLst>
              <a:ext uri="{FF2B5EF4-FFF2-40B4-BE49-F238E27FC236}">
                <a16:creationId xmlns:a16="http://schemas.microsoft.com/office/drawing/2014/main" id="{E4DE90B3-E88C-43E1-ACCD-1C23CB46FA36}"/>
              </a:ext>
            </a:extLst>
          </p:cNvPr>
          <p:cNvSpPr>
            <a:spLocks noGrp="1"/>
          </p:cNvSpPr>
          <p:nvPr>
            <p:ph idx="1"/>
          </p:nvPr>
        </p:nvSpPr>
        <p:spPr/>
        <p:txBody>
          <a:bodyPr/>
          <a:lstStyle/>
          <a:p>
            <a:r>
              <a:rPr lang="en-US">
                <a:hlinkClick r:id="rId2"/>
              </a:rPr>
              <a:t>https://github.com/torvalds/linux</a:t>
            </a:r>
            <a:endParaRPr lang="en-US"/>
          </a:p>
          <a:p>
            <a:r>
              <a:rPr lang="en-US"/>
              <a:t>Maybe also talk about for GDB?</a:t>
            </a:r>
          </a:p>
          <a:p>
            <a:r>
              <a:rPr lang="en-US">
                <a:hlinkClick r:id="rId3"/>
              </a:rPr>
              <a:t>https://thenewstack.io/checking-linuxs-code-with-static-analysis-tools/</a:t>
            </a:r>
            <a:r>
              <a:rPr lang="en-US"/>
              <a:t> </a:t>
            </a:r>
          </a:p>
          <a:p>
            <a:pPr lvl="1"/>
            <a:r>
              <a:rPr lang="en-US"/>
              <a:t>-fanalyzer support?</a:t>
            </a:r>
          </a:p>
        </p:txBody>
      </p:sp>
    </p:spTree>
    <p:extLst>
      <p:ext uri="{BB962C8B-B14F-4D97-AF65-F5344CB8AC3E}">
        <p14:creationId xmlns:p14="http://schemas.microsoft.com/office/powerpoint/2010/main" val="13848885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A13F-AC3B-4AC4-B0FA-7F6707F7273A}"/>
              </a:ext>
            </a:extLst>
          </p:cNvPr>
          <p:cNvSpPr>
            <a:spLocks noGrp="1"/>
          </p:cNvSpPr>
          <p:nvPr>
            <p:ph type="title"/>
          </p:nvPr>
        </p:nvSpPr>
        <p:spPr/>
        <p:txBody>
          <a:bodyPr/>
          <a:lstStyle/>
          <a:p>
            <a:r>
              <a:rPr lang="en-US"/>
              <a:t>ISO - Image Files</a:t>
            </a:r>
          </a:p>
        </p:txBody>
      </p:sp>
      <p:sp>
        <p:nvSpPr>
          <p:cNvPr id="3" name="Content Placeholder 2">
            <a:extLst>
              <a:ext uri="{FF2B5EF4-FFF2-40B4-BE49-F238E27FC236}">
                <a16:creationId xmlns:a16="http://schemas.microsoft.com/office/drawing/2014/main" id="{3727F12B-EC34-40B4-91F9-FBE7C86C9F50}"/>
              </a:ext>
            </a:extLst>
          </p:cNvPr>
          <p:cNvSpPr>
            <a:spLocks noGrp="1"/>
          </p:cNvSpPr>
          <p:nvPr>
            <p:ph idx="1"/>
          </p:nvPr>
        </p:nvSpPr>
        <p:spPr/>
        <p:txBody>
          <a:bodyPr/>
          <a:lstStyle/>
          <a:p>
            <a:r>
              <a:rPr lang="en-US">
                <a:hlinkClick r:id="rId2"/>
              </a:rPr>
              <a:t>https://www.howtogeek.com/356714/what-is-an-iso-file-and-how-do-i-open-one/</a:t>
            </a:r>
            <a:endParaRPr lang="en-US"/>
          </a:p>
          <a:p>
            <a:r>
              <a:rPr lang="en-US">
                <a:hlinkClick r:id="rId3"/>
              </a:rPr>
              <a:t>https://www.lifewire.com/iso-file-2625923</a:t>
            </a:r>
            <a:r>
              <a:rPr lang="en-US"/>
              <a:t> </a:t>
            </a:r>
          </a:p>
          <a:p>
            <a:endParaRPr lang="en-US"/>
          </a:p>
        </p:txBody>
      </p:sp>
    </p:spTree>
    <p:extLst>
      <p:ext uri="{BB962C8B-B14F-4D97-AF65-F5344CB8AC3E}">
        <p14:creationId xmlns:p14="http://schemas.microsoft.com/office/powerpoint/2010/main" val="10918181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2817-C879-427A-B9DD-3B1D63DA1284}"/>
              </a:ext>
            </a:extLst>
          </p:cNvPr>
          <p:cNvSpPr>
            <a:spLocks noGrp="1"/>
          </p:cNvSpPr>
          <p:nvPr>
            <p:ph type="title"/>
          </p:nvPr>
        </p:nvSpPr>
        <p:spPr/>
        <p:txBody>
          <a:bodyPr/>
          <a:lstStyle/>
          <a:p>
            <a:r>
              <a:rPr lang="en-US" dirty="0"/>
              <a:t>Functions </a:t>
            </a:r>
          </a:p>
        </p:txBody>
      </p:sp>
      <p:sp>
        <p:nvSpPr>
          <p:cNvPr id="3" name="Content Placeholder 2">
            <a:extLst>
              <a:ext uri="{FF2B5EF4-FFF2-40B4-BE49-F238E27FC236}">
                <a16:creationId xmlns:a16="http://schemas.microsoft.com/office/drawing/2014/main" id="{D95A6EF2-EC3B-46E3-8273-DE283615FC98}"/>
              </a:ext>
            </a:extLst>
          </p:cNvPr>
          <p:cNvSpPr>
            <a:spLocks noGrp="1"/>
          </p:cNvSpPr>
          <p:nvPr>
            <p:ph idx="1"/>
          </p:nvPr>
        </p:nvSpPr>
        <p:spPr/>
        <p:txBody>
          <a:bodyPr>
            <a:normAutofit fontScale="85000" lnSpcReduction="20000"/>
          </a:bodyPr>
          <a:lstStyle/>
          <a:p>
            <a:r>
              <a:rPr lang="en-US" dirty="0"/>
              <a:t>function </a:t>
            </a:r>
            <a:r>
              <a:rPr lang="en-US" dirty="0" err="1"/>
              <a:t>func_name</a:t>
            </a:r>
            <a:r>
              <a:rPr lang="en-US" dirty="0"/>
              <a:t> {</a:t>
            </a:r>
          </a:p>
          <a:p>
            <a:pPr lvl="1"/>
            <a:r>
              <a:rPr lang="en-US" dirty="0" err="1"/>
              <a:t>Stuff_to_do</a:t>
            </a:r>
            <a:r>
              <a:rPr lang="en-US" dirty="0"/>
              <a:t>;</a:t>
            </a:r>
          </a:p>
          <a:p>
            <a:r>
              <a:rPr lang="en-US" dirty="0"/>
              <a:t>}</a:t>
            </a:r>
          </a:p>
          <a:p>
            <a:endParaRPr lang="en-US" dirty="0"/>
          </a:p>
          <a:p>
            <a:r>
              <a:rPr lang="en-US" dirty="0" err="1"/>
              <a:t>func_name</a:t>
            </a:r>
            <a:r>
              <a:rPr lang="en-US" dirty="0"/>
              <a:t> () {</a:t>
            </a:r>
          </a:p>
          <a:p>
            <a:pPr lvl="1"/>
            <a:r>
              <a:rPr lang="en-US" dirty="0" err="1"/>
              <a:t>Stuff_to_do</a:t>
            </a:r>
            <a:endParaRPr lang="en-US" dirty="0"/>
          </a:p>
          <a:p>
            <a:r>
              <a:rPr lang="en-US" dirty="0"/>
              <a:t>}</a:t>
            </a:r>
          </a:p>
          <a:p>
            <a:endParaRPr lang="en-US" dirty="0"/>
          </a:p>
          <a:p>
            <a:r>
              <a:rPr lang="en-US" dirty="0"/>
              <a:t>Call to run</a:t>
            </a:r>
          </a:p>
          <a:p>
            <a:endParaRPr lang="en-US" dirty="0"/>
          </a:p>
          <a:p>
            <a:r>
              <a:rPr lang="en-US" dirty="0">
                <a:hlinkClick r:id="rId3"/>
              </a:rPr>
              <a:t>https://tldp.org/LDP/abs/html/functions.html</a:t>
            </a:r>
            <a:r>
              <a:rPr lang="en-US" dirty="0"/>
              <a:t> </a:t>
            </a:r>
          </a:p>
          <a:p>
            <a:r>
              <a:rPr lang="en-US" dirty="0">
                <a:hlinkClick r:id="rId4"/>
              </a:rPr>
              <a:t>https://tldp.org/HOWTO/Bash-Prog-Intro-HOWTO-8.html</a:t>
            </a:r>
            <a:r>
              <a:rPr lang="en-US" dirty="0"/>
              <a:t> </a:t>
            </a:r>
          </a:p>
          <a:p>
            <a:endParaRPr lang="en-US" dirty="0"/>
          </a:p>
        </p:txBody>
      </p:sp>
    </p:spTree>
    <p:extLst>
      <p:ext uri="{BB962C8B-B14F-4D97-AF65-F5344CB8AC3E}">
        <p14:creationId xmlns:p14="http://schemas.microsoft.com/office/powerpoint/2010/main" val="29984681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9461-5E32-4118-A0AA-FD6EA5A6CF6C}"/>
              </a:ext>
            </a:extLst>
          </p:cNvPr>
          <p:cNvSpPr>
            <a:spLocks noGrp="1"/>
          </p:cNvSpPr>
          <p:nvPr>
            <p:ph type="title"/>
          </p:nvPr>
        </p:nvSpPr>
        <p:spPr/>
        <p:txBody>
          <a:bodyPr/>
          <a:lstStyle/>
          <a:p>
            <a:r>
              <a:rPr lang="en-US" dirty="0"/>
              <a:t>Pass an argument into a function</a:t>
            </a:r>
          </a:p>
        </p:txBody>
      </p:sp>
      <p:sp>
        <p:nvSpPr>
          <p:cNvPr id="3" name="Content Placeholder 2">
            <a:extLst>
              <a:ext uri="{FF2B5EF4-FFF2-40B4-BE49-F238E27FC236}">
                <a16:creationId xmlns:a16="http://schemas.microsoft.com/office/drawing/2014/main" id="{79E95A37-9847-4692-935F-749998AB504D}"/>
              </a:ext>
            </a:extLst>
          </p:cNvPr>
          <p:cNvSpPr>
            <a:spLocks noGrp="1"/>
          </p:cNvSpPr>
          <p:nvPr>
            <p:ph idx="1"/>
          </p:nvPr>
        </p:nvSpPr>
        <p:spPr/>
        <p:txBody>
          <a:bodyPr/>
          <a:lstStyle/>
          <a:p>
            <a:r>
              <a:rPr lang="en-US" dirty="0"/>
              <a:t>Much like $1 can be used to check arguments when script is called, can also use $1 to access values passed to a function</a:t>
            </a:r>
          </a:p>
          <a:p>
            <a:r>
              <a:rPr lang="en-US" dirty="0"/>
              <a:t>script.sh “Hello World”</a:t>
            </a:r>
          </a:p>
          <a:p>
            <a:r>
              <a:rPr lang="en-US" dirty="0"/>
              <a:t>$1</a:t>
            </a:r>
          </a:p>
          <a:p>
            <a:r>
              <a:rPr lang="en-US" dirty="0" err="1"/>
              <a:t>function_name</a:t>
            </a:r>
            <a:r>
              <a:rPr lang="en-US" dirty="0"/>
              <a:t> “my string”</a:t>
            </a:r>
          </a:p>
          <a:p>
            <a:r>
              <a:rPr lang="en-US" dirty="0" err="1"/>
              <a:t>function_name</a:t>
            </a:r>
            <a:r>
              <a:rPr lang="en-US" dirty="0"/>
              <a:t> () {</a:t>
            </a:r>
          </a:p>
          <a:p>
            <a:pPr lvl="1"/>
            <a:r>
              <a:rPr lang="en-US" dirty="0"/>
              <a:t>$1</a:t>
            </a:r>
          </a:p>
          <a:p>
            <a:r>
              <a:rPr lang="en-US" dirty="0"/>
              <a:t>}</a:t>
            </a:r>
          </a:p>
        </p:txBody>
      </p:sp>
    </p:spTree>
    <p:extLst>
      <p:ext uri="{BB962C8B-B14F-4D97-AF65-F5344CB8AC3E}">
        <p14:creationId xmlns:p14="http://schemas.microsoft.com/office/powerpoint/2010/main" val="257105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C20F-87AC-4F3A-B298-0E6A1073FC45}"/>
              </a:ext>
            </a:extLst>
          </p:cNvPr>
          <p:cNvSpPr>
            <a:spLocks noGrp="1"/>
          </p:cNvSpPr>
          <p:nvPr>
            <p:ph type="title"/>
          </p:nvPr>
        </p:nvSpPr>
        <p:spPr/>
        <p:txBody>
          <a:bodyPr/>
          <a:lstStyle/>
          <a:p>
            <a:r>
              <a:rPr lang="en-US"/>
              <a:t>Security groups</a:t>
            </a:r>
          </a:p>
        </p:txBody>
      </p:sp>
      <p:sp>
        <p:nvSpPr>
          <p:cNvPr id="3" name="Content Placeholder 2">
            <a:extLst>
              <a:ext uri="{FF2B5EF4-FFF2-40B4-BE49-F238E27FC236}">
                <a16:creationId xmlns:a16="http://schemas.microsoft.com/office/drawing/2014/main" id="{A67EDCBE-850A-4F0E-A65F-21F877DEF3D5}"/>
              </a:ext>
            </a:extLst>
          </p:cNvPr>
          <p:cNvSpPr>
            <a:spLocks noGrp="1"/>
          </p:cNvSpPr>
          <p:nvPr>
            <p:ph idx="1"/>
          </p:nvPr>
        </p:nvSpPr>
        <p:spPr/>
        <p:txBody>
          <a:bodyPr>
            <a:normAutofit fontScale="92500" lnSpcReduction="10000"/>
          </a:bodyPr>
          <a:lstStyle/>
          <a:p>
            <a:r>
              <a:rPr lang="en-US" dirty="0"/>
              <a:t>Manage rules for the overall network (VPC) </a:t>
            </a:r>
          </a:p>
          <a:p>
            <a:r>
              <a:rPr lang="en-US" dirty="0"/>
              <a:t>Inbound rules</a:t>
            </a:r>
          </a:p>
          <a:p>
            <a:pPr lvl="1"/>
            <a:r>
              <a:rPr lang="en-US" dirty="0"/>
              <a:t>Allowed subnet and for which ports that might be listening in the network</a:t>
            </a:r>
          </a:p>
          <a:p>
            <a:pPr lvl="1"/>
            <a:r>
              <a:rPr lang="en-US" dirty="0"/>
              <a:t>Must be set for </a:t>
            </a:r>
            <a:r>
              <a:rPr lang="en-US" b="1" dirty="0"/>
              <a:t>internal</a:t>
            </a:r>
            <a:r>
              <a:rPr lang="en-US" dirty="0"/>
              <a:t> and </a:t>
            </a:r>
            <a:r>
              <a:rPr lang="en-US" b="1" dirty="0"/>
              <a:t>external</a:t>
            </a:r>
            <a:r>
              <a:rPr lang="en-US" dirty="0"/>
              <a:t> requests</a:t>
            </a:r>
          </a:p>
          <a:p>
            <a:r>
              <a:rPr lang="en-US" dirty="0"/>
              <a:t>Outbound rules</a:t>
            </a:r>
          </a:p>
          <a:p>
            <a:pPr lvl="1"/>
            <a:r>
              <a:rPr lang="en-US" dirty="0"/>
              <a:t>What is allowed to go out from the network and where</a:t>
            </a:r>
          </a:p>
          <a:p>
            <a:pPr lvl="1"/>
            <a:r>
              <a:rPr lang="en-US" dirty="0"/>
              <a:t>Allow certain ports to certain sites.</a:t>
            </a:r>
          </a:p>
          <a:p>
            <a:pPr lvl="1"/>
            <a:r>
              <a:rPr lang="en-US" dirty="0"/>
              <a:t>Request to an update site (for example)</a:t>
            </a:r>
          </a:p>
          <a:p>
            <a:pPr lvl="1"/>
            <a:r>
              <a:rPr lang="en-US" dirty="0"/>
              <a:t>Outbound connections are allowed to get responses despite inbound rules</a:t>
            </a:r>
          </a:p>
          <a:p>
            <a:r>
              <a:rPr lang="en-US" dirty="0"/>
              <a:t>This would be a parallel to a network firewall appliance on a physical network</a:t>
            </a:r>
          </a:p>
        </p:txBody>
      </p:sp>
    </p:spTree>
    <p:extLst>
      <p:ext uri="{BB962C8B-B14F-4D97-AF65-F5344CB8AC3E}">
        <p14:creationId xmlns:p14="http://schemas.microsoft.com/office/powerpoint/2010/main" val="12501221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4A5E-8815-48DB-B4E7-2629626C3980}"/>
              </a:ext>
            </a:extLst>
          </p:cNvPr>
          <p:cNvSpPr>
            <a:spLocks noGrp="1"/>
          </p:cNvSpPr>
          <p:nvPr>
            <p:ph type="title"/>
          </p:nvPr>
        </p:nvSpPr>
        <p:spPr/>
        <p:txBody>
          <a:bodyPr/>
          <a:lstStyle/>
          <a:p>
            <a:r>
              <a:rPr lang="en-US"/>
              <a:t>Disk Discussions</a:t>
            </a:r>
          </a:p>
        </p:txBody>
      </p:sp>
      <p:sp>
        <p:nvSpPr>
          <p:cNvPr id="3" name="Content Placeholder 2">
            <a:extLst>
              <a:ext uri="{FF2B5EF4-FFF2-40B4-BE49-F238E27FC236}">
                <a16:creationId xmlns:a16="http://schemas.microsoft.com/office/drawing/2014/main" id="{7FE8D783-F3DE-4080-B201-373429E081F9}"/>
              </a:ext>
            </a:extLst>
          </p:cNvPr>
          <p:cNvSpPr>
            <a:spLocks noGrp="1"/>
          </p:cNvSpPr>
          <p:nvPr>
            <p:ph idx="1"/>
          </p:nvPr>
        </p:nvSpPr>
        <p:spPr/>
        <p:txBody>
          <a:bodyPr/>
          <a:lstStyle/>
          <a:p>
            <a:r>
              <a:rPr lang="en-US">
                <a:hlinkClick r:id="rId2"/>
              </a:rPr>
              <a:t>https://arstechnica.com/gadgets/2021/08/silent-changes-to-western-digitals-budget-ssd-may-lower-speeds-by-up-to-50/</a:t>
            </a:r>
            <a:r>
              <a:rPr lang="en-US"/>
              <a:t> </a:t>
            </a:r>
          </a:p>
          <a:p>
            <a:r>
              <a:rPr lang="en-US">
                <a:hlinkClick r:id="rId3"/>
              </a:rPr>
              <a:t>https://www.reddit.com/r/explainlikeimfive/comments/pecfck/eli5_why_do_windows_based_pcs_and_laptops_appear/</a:t>
            </a:r>
            <a:r>
              <a:rPr lang="en-US"/>
              <a:t> </a:t>
            </a:r>
          </a:p>
        </p:txBody>
      </p:sp>
    </p:spTree>
    <p:extLst>
      <p:ext uri="{BB962C8B-B14F-4D97-AF65-F5344CB8AC3E}">
        <p14:creationId xmlns:p14="http://schemas.microsoft.com/office/powerpoint/2010/main" val="32773708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8B8-7328-4DD6-98F2-3D7925D4E033}"/>
              </a:ext>
            </a:extLst>
          </p:cNvPr>
          <p:cNvSpPr>
            <a:spLocks noGrp="1"/>
          </p:cNvSpPr>
          <p:nvPr>
            <p:ph type="title"/>
          </p:nvPr>
        </p:nvSpPr>
        <p:spPr/>
        <p:txBody>
          <a:bodyPr/>
          <a:lstStyle/>
          <a:p>
            <a:r>
              <a:rPr lang="en-US" dirty="0" err="1"/>
              <a:t>Makefile</a:t>
            </a:r>
            <a:r>
              <a:rPr lang="en-US" dirty="0"/>
              <a:t> specialties</a:t>
            </a:r>
          </a:p>
        </p:txBody>
      </p:sp>
      <p:sp>
        <p:nvSpPr>
          <p:cNvPr id="3" name="Content Placeholder 2">
            <a:extLst>
              <a:ext uri="{FF2B5EF4-FFF2-40B4-BE49-F238E27FC236}">
                <a16:creationId xmlns:a16="http://schemas.microsoft.com/office/drawing/2014/main" id="{4E212DC4-4EBC-48CF-B387-041756657F40}"/>
              </a:ext>
            </a:extLst>
          </p:cNvPr>
          <p:cNvSpPr>
            <a:spLocks noGrp="1"/>
          </p:cNvSpPr>
          <p:nvPr>
            <p:ph idx="1"/>
          </p:nvPr>
        </p:nvSpPr>
        <p:spPr/>
        <p:txBody>
          <a:bodyPr/>
          <a:lstStyle/>
          <a:p>
            <a:r>
              <a:rPr lang="en-US" dirty="0"/>
              <a:t>Avoid confusion between targets and existing files with phony</a:t>
            </a:r>
          </a:p>
          <a:p>
            <a:pPr lvl="1"/>
            <a:r>
              <a:rPr lang="en-US" dirty="0">
                <a:hlinkClick r:id="rId2"/>
              </a:rPr>
              <a:t>https://www.gnu.org/software/make/manual/html_node/Phony-Targets.html</a:t>
            </a:r>
            <a:r>
              <a:rPr lang="en-US" dirty="0"/>
              <a:t> </a:t>
            </a:r>
          </a:p>
          <a:p>
            <a:pPr lvl="1"/>
            <a:endParaRPr lang="en-US" dirty="0"/>
          </a:p>
          <a:p>
            <a:r>
              <a:rPr lang="en-US" dirty="0" err="1"/>
              <a:t>Makefiles</a:t>
            </a:r>
            <a:r>
              <a:rPr lang="en-US" dirty="0"/>
              <a:t> can work on multiple files</a:t>
            </a:r>
          </a:p>
          <a:p>
            <a:pPr lvl="1"/>
            <a:r>
              <a:rPr lang="en-US" dirty="0">
                <a:hlinkClick r:id="rId3"/>
              </a:rPr>
              <a:t>http://web.mit.edu/gnu/doc/html/make_2.html</a:t>
            </a:r>
            <a:r>
              <a:rPr lang="en-US" dirty="0"/>
              <a:t> </a:t>
            </a:r>
          </a:p>
        </p:txBody>
      </p:sp>
    </p:spTree>
    <p:extLst>
      <p:ext uri="{BB962C8B-B14F-4D97-AF65-F5344CB8AC3E}">
        <p14:creationId xmlns:p14="http://schemas.microsoft.com/office/powerpoint/2010/main" val="32981354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C74-74B0-482B-8DBF-8EDFD5AE3E67}"/>
              </a:ext>
            </a:extLst>
          </p:cNvPr>
          <p:cNvSpPr>
            <a:spLocks noGrp="1"/>
          </p:cNvSpPr>
          <p:nvPr>
            <p:ph type="title"/>
          </p:nvPr>
        </p:nvSpPr>
        <p:spPr/>
        <p:txBody>
          <a:bodyPr/>
          <a:lstStyle/>
          <a:p>
            <a:r>
              <a:rPr lang="en-US" dirty="0"/>
              <a:t>So someone sent you their compiled program</a:t>
            </a:r>
          </a:p>
        </p:txBody>
      </p:sp>
      <p:sp>
        <p:nvSpPr>
          <p:cNvPr id="3" name="Content Placeholder 2">
            <a:extLst>
              <a:ext uri="{FF2B5EF4-FFF2-40B4-BE49-F238E27FC236}">
                <a16:creationId xmlns:a16="http://schemas.microsoft.com/office/drawing/2014/main" id="{4E1BF710-C6A7-4D6D-8D2E-90A59C7B6E67}"/>
              </a:ext>
            </a:extLst>
          </p:cNvPr>
          <p:cNvSpPr>
            <a:spLocks noGrp="1"/>
          </p:cNvSpPr>
          <p:nvPr>
            <p:ph idx="1"/>
          </p:nvPr>
        </p:nvSpPr>
        <p:spPr/>
        <p:txBody>
          <a:bodyPr/>
          <a:lstStyle/>
          <a:p>
            <a:r>
              <a:rPr lang="en-US" dirty="0"/>
              <a:t>And never wrote what dependencies it has</a:t>
            </a:r>
          </a:p>
          <a:p>
            <a:r>
              <a:rPr lang="en-US" dirty="0"/>
              <a:t>$ </a:t>
            </a:r>
            <a:r>
              <a:rPr lang="en-US" dirty="0" err="1"/>
              <a:t>ldd</a:t>
            </a:r>
            <a:r>
              <a:rPr lang="en-US" dirty="0"/>
              <a:t> (LDD) – prints shared object dependencies (shared libraries) required by the program &amp; dependencies of those dependencies</a:t>
            </a:r>
          </a:p>
          <a:p>
            <a:pPr lvl="1"/>
            <a:r>
              <a:rPr lang="en-US" dirty="0"/>
              <a:t>Try $ </a:t>
            </a:r>
            <a:r>
              <a:rPr lang="en-US" dirty="0" err="1"/>
              <a:t>ldd</a:t>
            </a:r>
            <a:r>
              <a:rPr lang="en-US" dirty="0"/>
              <a:t> /bin/ls</a:t>
            </a:r>
          </a:p>
          <a:p>
            <a:pPr lvl="1"/>
            <a:endParaRPr lang="en-US" dirty="0"/>
          </a:p>
          <a:p>
            <a:pPr lvl="1"/>
            <a:endParaRPr lang="en-US" dirty="0"/>
          </a:p>
          <a:p>
            <a:r>
              <a:rPr lang="en-US" dirty="0"/>
              <a:t>Note: may not work with java programs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4568437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076C-5015-4967-B9EC-F0DBA9C7D9CB}"/>
              </a:ext>
            </a:extLst>
          </p:cNvPr>
          <p:cNvSpPr>
            <a:spLocks noGrp="1"/>
          </p:cNvSpPr>
          <p:nvPr>
            <p:ph type="title"/>
          </p:nvPr>
        </p:nvSpPr>
        <p:spPr/>
        <p:txBody>
          <a:bodyPr/>
          <a:lstStyle/>
          <a:p>
            <a:r>
              <a:rPr lang="en-US" dirty="0"/>
              <a:t>Installs</a:t>
            </a:r>
          </a:p>
        </p:txBody>
      </p:sp>
      <p:sp>
        <p:nvSpPr>
          <p:cNvPr id="3" name="Content Placeholder 2">
            <a:extLst>
              <a:ext uri="{FF2B5EF4-FFF2-40B4-BE49-F238E27FC236}">
                <a16:creationId xmlns:a16="http://schemas.microsoft.com/office/drawing/2014/main" id="{88890501-2110-4E37-B73D-E74B5F98D5B0}"/>
              </a:ext>
            </a:extLst>
          </p:cNvPr>
          <p:cNvSpPr>
            <a:spLocks noGrp="1"/>
          </p:cNvSpPr>
          <p:nvPr>
            <p:ph idx="1"/>
          </p:nvPr>
        </p:nvSpPr>
        <p:spPr/>
        <p:txBody>
          <a:bodyPr/>
          <a:lstStyle/>
          <a:p>
            <a:r>
              <a:rPr lang="en-US" dirty="0" err="1"/>
              <a:t>Gcc</a:t>
            </a:r>
            <a:r>
              <a:rPr lang="en-US" dirty="0"/>
              <a:t> for Windows: MinGW</a:t>
            </a:r>
          </a:p>
          <a:p>
            <a:r>
              <a:rPr lang="en-US" dirty="0"/>
              <a:t>JDK for Windows: via Oracle, OpenJDK, AWS JDK</a:t>
            </a:r>
          </a:p>
          <a:p>
            <a:r>
              <a:rPr lang="en-US" dirty="0"/>
              <a:t>JDK vs JRE</a:t>
            </a:r>
          </a:p>
          <a:p>
            <a:pPr lvl="1"/>
            <a:r>
              <a:rPr lang="en-US" dirty="0"/>
              <a:t>Java Development Kit vs Java Runtime Environment</a:t>
            </a:r>
          </a:p>
          <a:p>
            <a:pPr lvl="2"/>
            <a:r>
              <a:rPr lang="en-US" dirty="0"/>
              <a:t>JDK comes with JRE - JRE is what you need to run bytecode in JVM</a:t>
            </a:r>
          </a:p>
          <a:p>
            <a:r>
              <a:rPr lang="en-US" dirty="0"/>
              <a:t>Linux:</a:t>
            </a:r>
          </a:p>
          <a:p>
            <a:pPr lvl="1"/>
            <a:r>
              <a:rPr lang="en-US" dirty="0"/>
              <a:t>$ apt install openjdk-14-jdk</a:t>
            </a:r>
          </a:p>
          <a:p>
            <a:pPr lvl="1"/>
            <a:r>
              <a:rPr lang="en-US" dirty="0"/>
              <a:t>$ apt install </a:t>
            </a:r>
            <a:r>
              <a:rPr lang="en-US" dirty="0" err="1"/>
              <a:t>gcc</a:t>
            </a:r>
            <a:endParaRPr lang="en-US" dirty="0"/>
          </a:p>
          <a:p>
            <a:pPr lvl="1"/>
            <a:endParaRPr lang="en-US" dirty="0"/>
          </a:p>
          <a:p>
            <a:r>
              <a:rPr lang="en-US" dirty="0"/>
              <a:t>Windows users need to install each compiler in WSL2 &amp; Windows</a:t>
            </a:r>
          </a:p>
        </p:txBody>
      </p:sp>
    </p:spTree>
    <p:extLst>
      <p:ext uri="{BB962C8B-B14F-4D97-AF65-F5344CB8AC3E}">
        <p14:creationId xmlns:p14="http://schemas.microsoft.com/office/powerpoint/2010/main" val="41605146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9B73-ED2D-4AC5-9564-7697AA46AD53}"/>
              </a:ext>
            </a:extLst>
          </p:cNvPr>
          <p:cNvSpPr>
            <a:spLocks noGrp="1"/>
          </p:cNvSpPr>
          <p:nvPr>
            <p:ph type="title"/>
          </p:nvPr>
        </p:nvSpPr>
        <p:spPr/>
        <p:txBody>
          <a:bodyPr/>
          <a:lstStyle/>
          <a:p>
            <a:r>
              <a:rPr lang="en-US" dirty="0"/>
              <a:t>Mac Installs</a:t>
            </a:r>
          </a:p>
        </p:txBody>
      </p:sp>
      <p:sp>
        <p:nvSpPr>
          <p:cNvPr id="3" name="Content Placeholder 2">
            <a:extLst>
              <a:ext uri="{FF2B5EF4-FFF2-40B4-BE49-F238E27FC236}">
                <a16:creationId xmlns:a16="http://schemas.microsoft.com/office/drawing/2014/main" id="{050F9BCC-4FC5-4195-A90C-0075C0A5ABB4}"/>
              </a:ext>
            </a:extLst>
          </p:cNvPr>
          <p:cNvSpPr>
            <a:spLocks noGrp="1"/>
          </p:cNvSpPr>
          <p:nvPr>
            <p:ph idx="1"/>
          </p:nvPr>
        </p:nvSpPr>
        <p:spPr/>
        <p:txBody>
          <a:bodyPr/>
          <a:lstStyle/>
          <a:p>
            <a:r>
              <a:rPr lang="en-US" dirty="0"/>
              <a:t>Untested solutions:</a:t>
            </a:r>
          </a:p>
          <a:p>
            <a:r>
              <a:rPr lang="en-US" dirty="0" err="1"/>
              <a:t>gcc</a:t>
            </a:r>
            <a:r>
              <a:rPr lang="en-US" dirty="0"/>
              <a:t>: </a:t>
            </a:r>
            <a:r>
              <a:rPr lang="en-US" dirty="0" err="1"/>
              <a:t>xcode</a:t>
            </a:r>
            <a:r>
              <a:rPr lang="en-US" dirty="0"/>
              <a:t>-select --install</a:t>
            </a:r>
          </a:p>
          <a:p>
            <a:pPr lvl="1"/>
            <a:r>
              <a:rPr lang="en-US" dirty="0"/>
              <a:t>Maybe homebrew? </a:t>
            </a:r>
            <a:r>
              <a:rPr lang="en-US" dirty="0">
                <a:hlinkClick r:id="rId3"/>
              </a:rPr>
              <a:t>https://discussions.apple.com/thread/8336714</a:t>
            </a:r>
            <a:endParaRPr lang="en-US" dirty="0"/>
          </a:p>
          <a:p>
            <a:r>
              <a:rPr lang="en-US" dirty="0"/>
              <a:t>Java: </a:t>
            </a:r>
            <a:r>
              <a:rPr lang="en-US" dirty="0">
                <a:hlinkClick r:id="rId4"/>
              </a:rPr>
              <a:t>https://java.com/en/download/apple.jsp</a:t>
            </a:r>
            <a:r>
              <a:rPr lang="en-US" dirty="0"/>
              <a:t>  </a:t>
            </a:r>
          </a:p>
          <a:p>
            <a:pPr lvl="1"/>
            <a:r>
              <a:rPr lang="en-US" dirty="0">
                <a:hlinkClick r:id="rId5"/>
              </a:rPr>
              <a:t>https://jdk.java.net/15/</a:t>
            </a:r>
            <a:r>
              <a:rPr lang="en-US" dirty="0"/>
              <a:t> </a:t>
            </a:r>
          </a:p>
          <a:p>
            <a:endParaRPr lang="en-US" dirty="0"/>
          </a:p>
        </p:txBody>
      </p:sp>
    </p:spTree>
    <p:extLst>
      <p:ext uri="{BB962C8B-B14F-4D97-AF65-F5344CB8AC3E}">
        <p14:creationId xmlns:p14="http://schemas.microsoft.com/office/powerpoint/2010/main" val="25673110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9DC3-668B-404D-9066-B83B001AD217}"/>
              </a:ext>
            </a:extLst>
          </p:cNvPr>
          <p:cNvSpPr>
            <a:spLocks noGrp="1"/>
          </p:cNvSpPr>
          <p:nvPr>
            <p:ph type="title"/>
          </p:nvPr>
        </p:nvSpPr>
        <p:spPr/>
        <p:txBody>
          <a:bodyPr/>
          <a:lstStyle/>
          <a:p>
            <a:r>
              <a:rPr lang="en-US" dirty="0"/>
              <a:t>For the explorers (can ignore)</a:t>
            </a:r>
          </a:p>
        </p:txBody>
      </p:sp>
      <p:sp>
        <p:nvSpPr>
          <p:cNvPr id="3" name="Content Placeholder 2">
            <a:extLst>
              <a:ext uri="{FF2B5EF4-FFF2-40B4-BE49-F238E27FC236}">
                <a16:creationId xmlns:a16="http://schemas.microsoft.com/office/drawing/2014/main" id="{4C097ABC-624A-4FA6-8C41-738E3EBFD513}"/>
              </a:ext>
            </a:extLst>
          </p:cNvPr>
          <p:cNvSpPr>
            <a:spLocks noGrp="1"/>
          </p:cNvSpPr>
          <p:nvPr>
            <p:ph idx="1"/>
          </p:nvPr>
        </p:nvSpPr>
        <p:spPr/>
        <p:txBody>
          <a:bodyPr>
            <a:normAutofit lnSpcReduction="10000"/>
          </a:bodyPr>
          <a:lstStyle/>
          <a:p>
            <a:r>
              <a:rPr lang="en-US" dirty="0"/>
              <a:t>Colors:</a:t>
            </a:r>
          </a:p>
          <a:p>
            <a:pPr lvl="1"/>
            <a:r>
              <a:rPr lang="en-US" dirty="0">
                <a:hlinkClick r:id="rId3"/>
              </a:rPr>
              <a:t>https://github.com/nanotech/jellybeans.vim</a:t>
            </a:r>
            <a:r>
              <a:rPr lang="en-US" dirty="0"/>
              <a:t> </a:t>
            </a:r>
          </a:p>
          <a:p>
            <a:pPr lvl="1"/>
            <a:r>
              <a:rPr lang="en-US" dirty="0" err="1"/>
              <a:t>Colorschemes</a:t>
            </a:r>
            <a:r>
              <a:rPr lang="en-US" dirty="0"/>
              <a:t> are a nice easy thing to set that makes you feel fancy</a:t>
            </a:r>
          </a:p>
          <a:p>
            <a:r>
              <a:rPr lang="en-US" dirty="0"/>
              <a:t>Code syntax in vim: </a:t>
            </a:r>
            <a:r>
              <a:rPr lang="en-US" dirty="0" err="1"/>
              <a:t>Syntastic</a:t>
            </a:r>
            <a:endParaRPr lang="en-US" dirty="0"/>
          </a:p>
          <a:p>
            <a:pPr lvl="1"/>
            <a:r>
              <a:rPr lang="en-US" dirty="0">
                <a:hlinkClick r:id="rId4"/>
              </a:rPr>
              <a:t>https://github.com/vim-syntastic/syntastic</a:t>
            </a:r>
            <a:endParaRPr lang="en-US" dirty="0"/>
          </a:p>
          <a:p>
            <a:pPr lvl="1"/>
            <a:r>
              <a:rPr lang="en-US" dirty="0"/>
              <a:t>Is a real bear if switching between python2 and python3</a:t>
            </a:r>
          </a:p>
          <a:p>
            <a:pPr lvl="1"/>
            <a:r>
              <a:rPr lang="en-US" dirty="0"/>
              <a:t>May require compiling vim with added features (see docs)</a:t>
            </a:r>
          </a:p>
          <a:p>
            <a:r>
              <a:rPr lang="en-US" dirty="0"/>
              <a:t>Handy for python coders:</a:t>
            </a:r>
          </a:p>
          <a:p>
            <a:pPr lvl="1"/>
            <a:r>
              <a:rPr lang="en-US" dirty="0" err="1"/>
              <a:t>isort</a:t>
            </a:r>
            <a:r>
              <a:rPr lang="en-US" dirty="0"/>
              <a:t>  - sorts imports when passed a python file (does for you)</a:t>
            </a:r>
          </a:p>
          <a:p>
            <a:pPr lvl="1"/>
            <a:r>
              <a:rPr lang="en-US" dirty="0"/>
              <a:t>black - checks python formatting (does for you)</a:t>
            </a:r>
          </a:p>
          <a:p>
            <a:pPr lvl="1"/>
            <a:r>
              <a:rPr lang="en-US" dirty="0" err="1"/>
              <a:t>pylint</a:t>
            </a:r>
            <a:r>
              <a:rPr lang="en-US" dirty="0"/>
              <a:t> - checks formatting against PEP 8 standard (just yells at you)</a:t>
            </a:r>
          </a:p>
        </p:txBody>
      </p:sp>
    </p:spTree>
    <p:extLst>
      <p:ext uri="{BB962C8B-B14F-4D97-AF65-F5344CB8AC3E}">
        <p14:creationId xmlns:p14="http://schemas.microsoft.com/office/powerpoint/2010/main" val="4458217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3290-FBE2-4DDA-B2CC-B939E200D8C0}"/>
              </a:ext>
            </a:extLst>
          </p:cNvPr>
          <p:cNvSpPr>
            <a:spLocks noGrp="1"/>
          </p:cNvSpPr>
          <p:nvPr>
            <p:ph type="title"/>
          </p:nvPr>
        </p:nvSpPr>
        <p:spPr/>
        <p:txBody>
          <a:bodyPr/>
          <a:lstStyle/>
          <a:p>
            <a:r>
              <a:rPr lang="en-US"/>
              <a:t>Reverse Engineering</a:t>
            </a:r>
          </a:p>
        </p:txBody>
      </p:sp>
      <p:sp>
        <p:nvSpPr>
          <p:cNvPr id="3" name="Content Placeholder 2">
            <a:extLst>
              <a:ext uri="{FF2B5EF4-FFF2-40B4-BE49-F238E27FC236}">
                <a16:creationId xmlns:a16="http://schemas.microsoft.com/office/drawing/2014/main" id="{1EF3E047-DF23-4623-AB2C-DF5EF05F2E6D}"/>
              </a:ext>
            </a:extLst>
          </p:cNvPr>
          <p:cNvSpPr>
            <a:spLocks noGrp="1"/>
          </p:cNvSpPr>
          <p:nvPr>
            <p:ph idx="1"/>
          </p:nvPr>
        </p:nvSpPr>
        <p:spPr/>
        <p:txBody>
          <a:bodyPr/>
          <a:lstStyle/>
          <a:p>
            <a:r>
              <a:rPr lang="en-US">
                <a:hlinkClick r:id="rId2"/>
              </a:rPr>
              <a:t>https://0x41.cf/reversing/2021/07/21/reversing-x86-and-c-code-for-beginners.html</a:t>
            </a:r>
            <a:r>
              <a:rPr lang="en-US"/>
              <a:t> </a:t>
            </a:r>
          </a:p>
          <a:p>
            <a:r>
              <a:rPr lang="en-US"/>
              <a:t>Core dumps:</a:t>
            </a:r>
          </a:p>
          <a:p>
            <a:pPr lvl="1"/>
            <a:r>
              <a:rPr lang="en-US">
                <a:hlinkClick r:id="rId3"/>
              </a:rPr>
              <a:t>www.cyberciti.biz/faq/disable-core-dumps-in-linux-with-systemd-sysctl</a:t>
            </a:r>
            <a:endParaRPr lang="en-US"/>
          </a:p>
          <a:p>
            <a:pPr lvl="1"/>
            <a:r>
              <a:rPr lang="en-US">
                <a:hlinkClick r:id="rId4"/>
              </a:rPr>
              <a:t>www.tomshardware.com/amp/how-to/use-windows-debugger</a:t>
            </a:r>
            <a:r>
              <a:rPr lang="en-US"/>
              <a:t> </a:t>
            </a:r>
          </a:p>
        </p:txBody>
      </p:sp>
    </p:spTree>
    <p:extLst>
      <p:ext uri="{BB962C8B-B14F-4D97-AF65-F5344CB8AC3E}">
        <p14:creationId xmlns:p14="http://schemas.microsoft.com/office/powerpoint/2010/main" val="21025610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F2BA-39A2-44D2-9EF2-CBAA66B4AEF2}"/>
              </a:ext>
            </a:extLst>
          </p:cNvPr>
          <p:cNvSpPr>
            <a:spLocks noGrp="1"/>
          </p:cNvSpPr>
          <p:nvPr>
            <p:ph type="title"/>
          </p:nvPr>
        </p:nvSpPr>
        <p:spPr/>
        <p:txBody>
          <a:bodyPr/>
          <a:lstStyle/>
          <a:p>
            <a:r>
              <a:rPr lang="en-US"/>
              <a:t>Random Numbers &amp; Entropy</a:t>
            </a:r>
          </a:p>
        </p:txBody>
      </p:sp>
      <p:sp>
        <p:nvSpPr>
          <p:cNvPr id="3" name="Content Placeholder 2">
            <a:extLst>
              <a:ext uri="{FF2B5EF4-FFF2-40B4-BE49-F238E27FC236}">
                <a16:creationId xmlns:a16="http://schemas.microsoft.com/office/drawing/2014/main" id="{895F9B7D-BE74-4B83-A91A-F8289A80D956}"/>
              </a:ext>
            </a:extLst>
          </p:cNvPr>
          <p:cNvSpPr>
            <a:spLocks noGrp="1"/>
          </p:cNvSpPr>
          <p:nvPr>
            <p:ph idx="1"/>
          </p:nvPr>
        </p:nvSpPr>
        <p:spPr/>
        <p:txBody>
          <a:bodyPr/>
          <a:lstStyle/>
          <a:p>
            <a:r>
              <a:rPr lang="en-US">
                <a:hlinkClick r:id="rId2"/>
              </a:rPr>
              <a:t>https://linuxhint.com/dev_random_vs_dev_urandom/</a:t>
            </a:r>
            <a:endParaRPr lang="en-US"/>
          </a:p>
          <a:p>
            <a:r>
              <a:rPr lang="en-US"/>
              <a:t>/dev/random</a:t>
            </a:r>
          </a:p>
          <a:p>
            <a:pPr lvl="1"/>
            <a:r>
              <a:rPr lang="en-US"/>
              <a:t>Truer random, crypotographically random enough</a:t>
            </a:r>
          </a:p>
          <a:p>
            <a:r>
              <a:rPr lang="en-US"/>
              <a:t>/dev/urandom</a:t>
            </a:r>
          </a:p>
          <a:p>
            <a:pPr lvl="1"/>
            <a:r>
              <a:rPr lang="en-US"/>
              <a:t>Lazy random.  Okay for code where you need random, but not really random</a:t>
            </a:r>
          </a:p>
          <a:p>
            <a:r>
              <a:rPr lang="en-US"/>
              <a:t>Random is a much bigger concern for machine learning or cryptography</a:t>
            </a:r>
          </a:p>
          <a:p>
            <a:pPr lvl="1"/>
            <a:r>
              <a:rPr lang="en-US"/>
              <a:t>In ML, you want the model to train from unbiased start points</a:t>
            </a:r>
          </a:p>
        </p:txBody>
      </p:sp>
    </p:spTree>
    <p:extLst>
      <p:ext uri="{BB962C8B-B14F-4D97-AF65-F5344CB8AC3E}">
        <p14:creationId xmlns:p14="http://schemas.microsoft.com/office/powerpoint/2010/main" val="935479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88D-86A9-491E-8706-6D0BF9FBE720}"/>
              </a:ext>
            </a:extLst>
          </p:cNvPr>
          <p:cNvSpPr>
            <a:spLocks noGrp="1"/>
          </p:cNvSpPr>
          <p:nvPr>
            <p:ph type="title"/>
          </p:nvPr>
        </p:nvSpPr>
        <p:spPr/>
        <p:txBody>
          <a:bodyPr/>
          <a:lstStyle/>
          <a:p>
            <a:r>
              <a:rPr lang="en-US" dirty="0">
                <a:ea typeface="+mj-lt"/>
                <a:cs typeface="+mj-lt"/>
              </a:rPr>
              <a:t>Encrypting Files with Keys (PGP &amp; GPG)</a:t>
            </a:r>
          </a:p>
        </p:txBody>
      </p:sp>
      <p:sp>
        <p:nvSpPr>
          <p:cNvPr id="3" name="Content Placeholder 2">
            <a:extLst>
              <a:ext uri="{FF2B5EF4-FFF2-40B4-BE49-F238E27FC236}">
                <a16:creationId xmlns:a16="http://schemas.microsoft.com/office/drawing/2014/main" id="{695909A9-27E3-4E7B-AE72-B4B2FC0C63DD}"/>
              </a:ext>
            </a:extLst>
          </p:cNvPr>
          <p:cNvSpPr>
            <a:spLocks noGrp="1"/>
          </p:cNvSpPr>
          <p:nvPr>
            <p:ph idx="1"/>
          </p:nvPr>
        </p:nvSpPr>
        <p:spPr/>
        <p:txBody>
          <a:bodyPr vert="horz" lIns="91440" tIns="45720" rIns="91440" bIns="45720" rtlCol="0" anchor="t">
            <a:normAutofit/>
          </a:bodyPr>
          <a:lstStyle/>
          <a:p>
            <a:r>
              <a:rPr lang="en-US" dirty="0"/>
              <a:t>Windows: PGP</a:t>
            </a:r>
          </a:p>
          <a:p>
            <a:pPr lvl="1"/>
            <a:r>
              <a:rPr lang="en-US" dirty="0">
                <a:ea typeface="+mj-lt"/>
                <a:cs typeface="+mj-lt"/>
                <a:hlinkClick r:id="rId2"/>
              </a:rPr>
              <a:t>https://www.geeksforgeeks.org/pgp-compression/</a:t>
            </a:r>
          </a:p>
          <a:p>
            <a:r>
              <a:rPr lang="en-US" dirty="0">
                <a:ea typeface="+mj-lt"/>
                <a:cs typeface="+mj-lt"/>
              </a:rPr>
              <a:t>Linux: GPG</a:t>
            </a:r>
          </a:p>
          <a:p>
            <a:pPr lvl="1"/>
            <a:r>
              <a:rPr lang="en-US" dirty="0">
                <a:ea typeface="+mj-lt"/>
                <a:cs typeface="+mj-lt"/>
                <a:hlinkClick r:id="rId3"/>
              </a:rPr>
              <a:t>https://www.geeksforgeeks.org/encrypting-and-decrypting-the-files-using-gnupg-in-linux/</a:t>
            </a:r>
            <a:endParaRPr lang="en-US" dirty="0">
              <a:ea typeface="+mj-lt"/>
              <a:cs typeface="+mj-lt"/>
            </a:endParaRPr>
          </a:p>
        </p:txBody>
      </p:sp>
    </p:spTree>
    <p:extLst>
      <p:ext uri="{BB962C8B-B14F-4D97-AF65-F5344CB8AC3E}">
        <p14:creationId xmlns:p14="http://schemas.microsoft.com/office/powerpoint/2010/main" val="495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74D7-2DB3-492F-9876-015CB5258FCA}"/>
              </a:ext>
            </a:extLst>
          </p:cNvPr>
          <p:cNvSpPr>
            <a:spLocks noGrp="1"/>
          </p:cNvSpPr>
          <p:nvPr>
            <p:ph type="title"/>
          </p:nvPr>
        </p:nvSpPr>
        <p:spPr/>
        <p:txBody>
          <a:bodyPr/>
          <a:lstStyle/>
          <a:p>
            <a:r>
              <a:rPr lang="en-US" dirty="0"/>
              <a:t>Firewall policies</a:t>
            </a:r>
          </a:p>
        </p:txBody>
      </p:sp>
      <p:sp>
        <p:nvSpPr>
          <p:cNvPr id="3" name="Content Placeholder 2">
            <a:extLst>
              <a:ext uri="{FF2B5EF4-FFF2-40B4-BE49-F238E27FC236}">
                <a16:creationId xmlns:a16="http://schemas.microsoft.com/office/drawing/2014/main" id="{8BAC97DB-E8A6-4E51-80C9-B6166371F43C}"/>
              </a:ext>
            </a:extLst>
          </p:cNvPr>
          <p:cNvSpPr>
            <a:spLocks noGrp="1"/>
          </p:cNvSpPr>
          <p:nvPr>
            <p:ph idx="1"/>
          </p:nvPr>
        </p:nvSpPr>
        <p:spPr/>
        <p:txBody>
          <a:bodyPr>
            <a:normAutofit/>
          </a:bodyPr>
          <a:lstStyle/>
          <a:p>
            <a:r>
              <a:rPr lang="en-US" dirty="0"/>
              <a:t>Blacklist approach (default-allow)</a:t>
            </a:r>
          </a:p>
          <a:p>
            <a:pPr lvl="1"/>
            <a:r>
              <a:rPr lang="en-US" dirty="0"/>
              <a:t>All packets are allowed through except those that fit the defined blacklist.</a:t>
            </a:r>
          </a:p>
          <a:p>
            <a:pPr lvl="1"/>
            <a:r>
              <a:rPr lang="en-US" dirty="0"/>
              <a:t>Pros: flexible, less likely to impact services.</a:t>
            </a:r>
          </a:p>
          <a:p>
            <a:pPr lvl="1"/>
            <a:r>
              <a:rPr lang="en-US" dirty="0"/>
              <a:t>Cons: unexpected malicious traffic makes it through.</a:t>
            </a:r>
          </a:p>
          <a:p>
            <a:r>
              <a:rPr lang="en-US" dirty="0"/>
              <a:t>Whitelist approach (default-deny)</a:t>
            </a:r>
          </a:p>
          <a:p>
            <a:pPr lvl="1"/>
            <a:r>
              <a:rPr lang="en-US" dirty="0"/>
              <a:t>All packets are dropped or rejected unless specifically allowed.</a:t>
            </a:r>
          </a:p>
          <a:p>
            <a:pPr lvl="1"/>
            <a:r>
              <a:rPr lang="en-US" dirty="0"/>
              <a:t>Pros: safer network</a:t>
            </a:r>
          </a:p>
          <a:p>
            <a:pPr lvl="1"/>
            <a:r>
              <a:rPr lang="en-US" dirty="0"/>
              <a:t>Cons: unexpected important traffic gets dropped or rejected.</a:t>
            </a:r>
          </a:p>
        </p:txBody>
      </p:sp>
    </p:spTree>
    <p:extLst>
      <p:ext uri="{BB962C8B-B14F-4D97-AF65-F5344CB8AC3E}">
        <p14:creationId xmlns:p14="http://schemas.microsoft.com/office/powerpoint/2010/main" val="309338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BCF8-17DB-4B39-827C-002C90148121}"/>
              </a:ext>
            </a:extLst>
          </p:cNvPr>
          <p:cNvSpPr>
            <a:spLocks noGrp="1"/>
          </p:cNvSpPr>
          <p:nvPr>
            <p:ph type="title"/>
          </p:nvPr>
        </p:nvSpPr>
        <p:spPr/>
        <p:txBody>
          <a:bodyPr/>
          <a:lstStyle/>
          <a:p>
            <a:r>
              <a:rPr lang="en-US"/>
              <a:t>Firewalls + packets</a:t>
            </a:r>
          </a:p>
        </p:txBody>
      </p:sp>
      <p:sp>
        <p:nvSpPr>
          <p:cNvPr id="3" name="Content Placeholder 2">
            <a:extLst>
              <a:ext uri="{FF2B5EF4-FFF2-40B4-BE49-F238E27FC236}">
                <a16:creationId xmlns:a16="http://schemas.microsoft.com/office/drawing/2014/main" id="{47409519-AFB2-4426-9615-69E37BCD2F2D}"/>
              </a:ext>
            </a:extLst>
          </p:cNvPr>
          <p:cNvSpPr>
            <a:spLocks noGrp="1"/>
          </p:cNvSpPr>
          <p:nvPr>
            <p:ph idx="1"/>
          </p:nvPr>
        </p:nvSpPr>
        <p:spPr/>
        <p:txBody>
          <a:bodyPr>
            <a:normAutofit/>
          </a:bodyPr>
          <a:lstStyle/>
          <a:p>
            <a:r>
              <a:rPr lang="en-US" dirty="0"/>
              <a:t>Firewalls take one of three actions on a packet.</a:t>
            </a:r>
          </a:p>
          <a:p>
            <a:pPr lvl="1"/>
            <a:r>
              <a:rPr lang="en-US" dirty="0"/>
              <a:t>Allow lets the packet pass through.</a:t>
            </a:r>
          </a:p>
          <a:p>
            <a:pPr lvl="1"/>
            <a:r>
              <a:rPr lang="en-US" dirty="0"/>
              <a:t>Drop prevents the packet from passing but is silent about it.</a:t>
            </a:r>
          </a:p>
          <a:p>
            <a:pPr lvl="1"/>
            <a:r>
              <a:rPr lang="en-US" dirty="0"/>
              <a:t>Reject prevents the packet from passing but notifies the sender that it is being blocked.</a:t>
            </a:r>
          </a:p>
          <a:p>
            <a:r>
              <a:rPr lang="en-US" dirty="0"/>
              <a:t>Action criteria:</a:t>
            </a:r>
          </a:p>
          <a:p>
            <a:pPr lvl="1"/>
            <a:r>
              <a:rPr lang="en-US" dirty="0"/>
              <a:t>Source / destination IP address or subnet</a:t>
            </a:r>
          </a:p>
          <a:p>
            <a:pPr lvl="1"/>
            <a:r>
              <a:rPr lang="en-US" dirty="0"/>
              <a:t>Source / destination port</a:t>
            </a:r>
          </a:p>
          <a:p>
            <a:pPr lvl="1"/>
            <a:r>
              <a:rPr lang="en-US" dirty="0"/>
              <a:t>Network interface</a:t>
            </a:r>
          </a:p>
        </p:txBody>
      </p:sp>
    </p:spTree>
    <p:extLst>
      <p:ext uri="{BB962C8B-B14F-4D97-AF65-F5344CB8AC3E}">
        <p14:creationId xmlns:p14="http://schemas.microsoft.com/office/powerpoint/2010/main" val="184033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90EF-38A7-4058-9666-372CF404602F}"/>
              </a:ext>
            </a:extLst>
          </p:cNvPr>
          <p:cNvSpPr>
            <a:spLocks noGrp="1"/>
          </p:cNvSpPr>
          <p:nvPr>
            <p:ph type="title"/>
          </p:nvPr>
        </p:nvSpPr>
        <p:spPr/>
        <p:txBody>
          <a:bodyPr/>
          <a:lstStyle/>
          <a:p>
            <a:r>
              <a:rPr lang="en-US" dirty="0"/>
              <a:t>iptables</a:t>
            </a:r>
          </a:p>
        </p:txBody>
      </p:sp>
      <p:sp>
        <p:nvSpPr>
          <p:cNvPr id="3" name="Content Placeholder 2">
            <a:extLst>
              <a:ext uri="{FF2B5EF4-FFF2-40B4-BE49-F238E27FC236}">
                <a16:creationId xmlns:a16="http://schemas.microsoft.com/office/drawing/2014/main" id="{E8F00E72-C4ED-45BB-B152-504A32781190}"/>
              </a:ext>
            </a:extLst>
          </p:cNvPr>
          <p:cNvSpPr>
            <a:spLocks noGrp="1"/>
          </p:cNvSpPr>
          <p:nvPr>
            <p:ph idx="1"/>
          </p:nvPr>
        </p:nvSpPr>
        <p:spPr/>
        <p:txBody>
          <a:bodyPr>
            <a:normAutofit lnSpcReduction="10000"/>
          </a:bodyPr>
          <a:lstStyle/>
          <a:p>
            <a:r>
              <a:rPr lang="en-US" dirty="0"/>
              <a:t>iptables </a:t>
            </a:r>
            <a:r>
              <a:rPr lang="en-US" dirty="0" err="1"/>
              <a:t>specfically</a:t>
            </a:r>
            <a:r>
              <a:rPr lang="en-US" dirty="0"/>
              <a:t> has multiple chains of rules that apply, here are the 5 predetermined ones:</a:t>
            </a:r>
          </a:p>
          <a:p>
            <a:endParaRPr lang="en-US" dirty="0"/>
          </a:p>
          <a:p>
            <a:r>
              <a:rPr lang="en-US" dirty="0"/>
              <a:t>PREROUTING are rules applied to all packets before any routing decisions are made.</a:t>
            </a:r>
          </a:p>
          <a:p>
            <a:r>
              <a:rPr lang="en-US" dirty="0"/>
              <a:t>INPUT are rules applied on packets that will be delivered locally.</a:t>
            </a:r>
          </a:p>
          <a:p>
            <a:r>
              <a:rPr lang="en-US" dirty="0"/>
              <a:t>FORWARD are rules applying to packets that have been routed but are not for locally delivery</a:t>
            </a:r>
          </a:p>
          <a:p>
            <a:r>
              <a:rPr lang="en-US" dirty="0"/>
              <a:t>OUTPUT are packets sent by the local machine.</a:t>
            </a:r>
          </a:p>
          <a:p>
            <a:r>
              <a:rPr lang="en-US" dirty="0"/>
              <a:t>POSTROUTING again are all packets but after they have been through all previous relevant chains.</a:t>
            </a:r>
          </a:p>
          <a:p>
            <a:endParaRPr lang="en-US" dirty="0"/>
          </a:p>
        </p:txBody>
      </p:sp>
    </p:spTree>
    <p:extLst>
      <p:ext uri="{BB962C8B-B14F-4D97-AF65-F5344CB8AC3E}">
        <p14:creationId xmlns:p14="http://schemas.microsoft.com/office/powerpoint/2010/main" val="64605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8177F-E3A5-4C7F-A6F9-EE64CD0F2094}"/>
              </a:ext>
            </a:extLst>
          </p:cNvPr>
          <p:cNvSpPr>
            <a:spLocks noGrp="1"/>
          </p:cNvSpPr>
          <p:nvPr>
            <p:ph idx="1"/>
          </p:nvPr>
        </p:nvSpPr>
        <p:spPr>
          <a:xfrm>
            <a:off x="1254387" y="295680"/>
            <a:ext cx="8946541" cy="6367513"/>
          </a:xfrm>
        </p:spPr>
        <p:txBody>
          <a:bodyPr>
            <a:normAutofit/>
          </a:bodyPr>
          <a:lstStyle/>
          <a:p>
            <a:r>
              <a:rPr lang="en-US" dirty="0"/>
              <a:t># iptables -L</a:t>
            </a:r>
          </a:p>
          <a:p>
            <a:r>
              <a:rPr lang="en-US" dirty="0"/>
              <a:t># iptables -P INPUT DROP</a:t>
            </a:r>
          </a:p>
          <a:p>
            <a:pPr lvl="1"/>
            <a:r>
              <a:rPr lang="en-US" dirty="0"/>
              <a:t>-P = policy</a:t>
            </a:r>
          </a:p>
          <a:p>
            <a:r>
              <a:rPr lang="en-US" dirty="0"/>
              <a:t># iptables -flush</a:t>
            </a:r>
          </a:p>
        </p:txBody>
      </p:sp>
    </p:spTree>
    <p:extLst>
      <p:ext uri="{BB962C8B-B14F-4D97-AF65-F5344CB8AC3E}">
        <p14:creationId xmlns:p14="http://schemas.microsoft.com/office/powerpoint/2010/main" val="207340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8177F-E3A5-4C7F-A6F9-EE64CD0F2094}"/>
              </a:ext>
            </a:extLst>
          </p:cNvPr>
          <p:cNvSpPr>
            <a:spLocks noGrp="1"/>
          </p:cNvSpPr>
          <p:nvPr>
            <p:ph idx="1"/>
          </p:nvPr>
        </p:nvSpPr>
        <p:spPr>
          <a:xfrm>
            <a:off x="1254387" y="295680"/>
            <a:ext cx="8946541" cy="6367513"/>
          </a:xfrm>
        </p:spPr>
        <p:txBody>
          <a:bodyPr>
            <a:normAutofit/>
          </a:bodyPr>
          <a:lstStyle/>
          <a:p>
            <a:r>
              <a:rPr lang="en-US" dirty="0"/>
              <a:t># iptables -L</a:t>
            </a:r>
          </a:p>
          <a:p>
            <a:r>
              <a:rPr lang="en-US" dirty="0"/>
              <a:t># iptables -A INPUT -s 192.168.34.68 -j DROP</a:t>
            </a:r>
          </a:p>
          <a:p>
            <a:pPr lvl="1"/>
            <a:r>
              <a:rPr lang="en-US" dirty="0"/>
              <a:t>-A = appends a rule to the INPUT chain</a:t>
            </a:r>
          </a:p>
          <a:p>
            <a:pPr lvl="1"/>
            <a:r>
              <a:rPr lang="en-US" dirty="0"/>
              <a:t>-s = specifies source IP</a:t>
            </a:r>
          </a:p>
          <a:p>
            <a:pPr lvl="1"/>
            <a:r>
              <a:rPr lang="en-US" dirty="0"/>
              <a:t>-j = what to do with the matching rule (DROP)</a:t>
            </a:r>
          </a:p>
          <a:p>
            <a:r>
              <a:rPr lang="en-US" dirty="0"/>
              <a:t># iptables -A INPUT -s 192.168.34.0/24 -p </a:t>
            </a:r>
            <a:r>
              <a:rPr lang="en-US" dirty="0" err="1"/>
              <a:t>tcp</a:t>
            </a:r>
            <a:r>
              <a:rPr lang="en-US" dirty="0"/>
              <a:t> --destination-port 25 -j DROP</a:t>
            </a:r>
          </a:p>
          <a:p>
            <a:endParaRPr lang="en-US" dirty="0"/>
          </a:p>
          <a:p>
            <a:r>
              <a:rPr lang="en-US" dirty="0"/>
              <a:t># iptables -A INPUT -s 192.168.34.37 -j ACCEPT</a:t>
            </a:r>
          </a:p>
          <a:p>
            <a:r>
              <a:rPr lang="en-US" dirty="0"/>
              <a:t># iptables -D INPUT 3</a:t>
            </a:r>
          </a:p>
          <a:p>
            <a:pPr lvl="1"/>
            <a:r>
              <a:rPr lang="en-US" dirty="0"/>
              <a:t>-D = delete a rule</a:t>
            </a:r>
          </a:p>
          <a:p>
            <a:r>
              <a:rPr lang="en-US" dirty="0"/>
              <a:t># iptables -I INPUT -s 192.168.34.37 -j ACCEPT</a:t>
            </a:r>
          </a:p>
          <a:p>
            <a:pPr lvl="1"/>
            <a:r>
              <a:rPr lang="en-US" dirty="0"/>
              <a:t>-I = capital </a:t>
            </a:r>
            <a:r>
              <a:rPr lang="en-US" dirty="0" err="1"/>
              <a:t>i</a:t>
            </a:r>
            <a:r>
              <a:rPr lang="en-US" dirty="0"/>
              <a:t> = insert</a:t>
            </a:r>
          </a:p>
        </p:txBody>
      </p:sp>
      <p:grpSp>
        <p:nvGrpSpPr>
          <p:cNvPr id="21" name="Group 20">
            <a:extLst>
              <a:ext uri="{FF2B5EF4-FFF2-40B4-BE49-F238E27FC236}">
                <a16:creationId xmlns:a16="http://schemas.microsoft.com/office/drawing/2014/main" id="{B402FAF5-659C-41AE-9ED8-4FDE9DB62D48}"/>
              </a:ext>
            </a:extLst>
          </p:cNvPr>
          <p:cNvGrpSpPr/>
          <p:nvPr/>
        </p:nvGrpSpPr>
        <p:grpSpPr>
          <a:xfrm>
            <a:off x="9357080" y="577560"/>
            <a:ext cx="581400" cy="447120"/>
            <a:chOff x="9357080" y="577560"/>
            <a:chExt cx="581400" cy="44712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C20A751-9FEE-4466-AF34-3D2DEC355C03}"/>
                    </a:ext>
                  </a:extLst>
                </p14:cNvPr>
                <p14:cNvContentPartPr/>
                <p14:nvPr/>
              </p14:nvContentPartPr>
              <p14:xfrm>
                <a:off x="9357080" y="734520"/>
                <a:ext cx="35640" cy="290160"/>
              </p14:xfrm>
            </p:contentPart>
          </mc:Choice>
          <mc:Fallback xmlns="">
            <p:pic>
              <p:nvPicPr>
                <p:cNvPr id="2" name="Ink 1">
                  <a:extLst>
                    <a:ext uri="{FF2B5EF4-FFF2-40B4-BE49-F238E27FC236}">
                      <a16:creationId xmlns:a16="http://schemas.microsoft.com/office/drawing/2014/main" id="{6C20A751-9FEE-4466-AF34-3D2DEC355C03}"/>
                    </a:ext>
                  </a:extLst>
                </p:cNvPr>
                <p:cNvPicPr/>
                <p:nvPr/>
              </p:nvPicPr>
              <p:blipFill>
                <a:blip r:embed="rId3"/>
                <a:stretch>
                  <a:fillRect/>
                </a:stretch>
              </p:blipFill>
              <p:spPr>
                <a:xfrm>
                  <a:off x="9348440" y="725520"/>
                  <a:ext cx="532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9EFFA62-8AF3-4E47-BF85-14D24E3AD3CC}"/>
                    </a:ext>
                  </a:extLst>
                </p14:cNvPr>
                <p14:cNvContentPartPr/>
                <p14:nvPr/>
              </p14:nvContentPartPr>
              <p14:xfrm>
                <a:off x="9379400" y="646320"/>
                <a:ext cx="139680" cy="325080"/>
              </p14:xfrm>
            </p:contentPart>
          </mc:Choice>
          <mc:Fallback xmlns="">
            <p:pic>
              <p:nvPicPr>
                <p:cNvPr id="4" name="Ink 3">
                  <a:extLst>
                    <a:ext uri="{FF2B5EF4-FFF2-40B4-BE49-F238E27FC236}">
                      <a16:creationId xmlns:a16="http://schemas.microsoft.com/office/drawing/2014/main" id="{C9EFFA62-8AF3-4E47-BF85-14D24E3AD3CC}"/>
                    </a:ext>
                  </a:extLst>
                </p:cNvPr>
                <p:cNvPicPr/>
                <p:nvPr/>
              </p:nvPicPr>
              <p:blipFill>
                <a:blip r:embed="rId5"/>
                <a:stretch>
                  <a:fillRect/>
                </a:stretch>
              </p:blipFill>
              <p:spPr>
                <a:xfrm>
                  <a:off x="9370760" y="637320"/>
                  <a:ext cx="1573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3FE06A83-4908-43DF-B2C4-3A0E6EEE658B}"/>
                    </a:ext>
                  </a:extLst>
                </p14:cNvPr>
                <p14:cNvContentPartPr/>
                <p14:nvPr/>
              </p14:nvContentPartPr>
              <p14:xfrm>
                <a:off x="9623480" y="746760"/>
                <a:ext cx="142920" cy="192600"/>
              </p14:xfrm>
            </p:contentPart>
          </mc:Choice>
          <mc:Fallback xmlns="">
            <p:pic>
              <p:nvPicPr>
                <p:cNvPr id="5" name="Ink 4">
                  <a:extLst>
                    <a:ext uri="{FF2B5EF4-FFF2-40B4-BE49-F238E27FC236}">
                      <a16:creationId xmlns:a16="http://schemas.microsoft.com/office/drawing/2014/main" id="{3FE06A83-4908-43DF-B2C4-3A0E6EEE658B}"/>
                    </a:ext>
                  </a:extLst>
                </p:cNvPr>
                <p:cNvPicPr/>
                <p:nvPr/>
              </p:nvPicPr>
              <p:blipFill>
                <a:blip r:embed="rId7"/>
                <a:stretch>
                  <a:fillRect/>
                </a:stretch>
              </p:blipFill>
              <p:spPr>
                <a:xfrm>
                  <a:off x="9614840" y="737760"/>
                  <a:ext cx="1605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D003FF1F-4DFD-417C-BE5C-AA37C23CD676}"/>
                    </a:ext>
                  </a:extLst>
                </p14:cNvPr>
                <p14:cNvContentPartPr/>
                <p14:nvPr/>
              </p14:nvContentPartPr>
              <p14:xfrm>
                <a:off x="9812480" y="577560"/>
                <a:ext cx="126000" cy="333000"/>
              </p14:xfrm>
            </p:contentPart>
          </mc:Choice>
          <mc:Fallback xmlns="">
            <p:pic>
              <p:nvPicPr>
                <p:cNvPr id="6" name="Ink 5">
                  <a:extLst>
                    <a:ext uri="{FF2B5EF4-FFF2-40B4-BE49-F238E27FC236}">
                      <a16:creationId xmlns:a16="http://schemas.microsoft.com/office/drawing/2014/main" id="{D003FF1F-4DFD-417C-BE5C-AA37C23CD676}"/>
                    </a:ext>
                  </a:extLst>
                </p:cNvPr>
                <p:cNvPicPr/>
                <p:nvPr/>
              </p:nvPicPr>
              <p:blipFill>
                <a:blip r:embed="rId9"/>
                <a:stretch>
                  <a:fillRect/>
                </a:stretch>
              </p:blipFill>
              <p:spPr>
                <a:xfrm>
                  <a:off x="9803480" y="568920"/>
                  <a:ext cx="143640" cy="35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2C1ACA67-08CB-49ED-917D-354B5863427A}"/>
                  </a:ext>
                </a:extLst>
              </p14:cNvPr>
              <p14:cNvContentPartPr/>
              <p14:nvPr/>
            </p14:nvContentPartPr>
            <p14:xfrm>
              <a:off x="5623880" y="3947880"/>
              <a:ext cx="338760" cy="162360"/>
            </p14:xfrm>
          </p:contentPart>
        </mc:Choice>
        <mc:Fallback xmlns="">
          <p:pic>
            <p:nvPicPr>
              <p:cNvPr id="22" name="Ink 21">
                <a:extLst>
                  <a:ext uri="{FF2B5EF4-FFF2-40B4-BE49-F238E27FC236}">
                    <a16:creationId xmlns:a16="http://schemas.microsoft.com/office/drawing/2014/main" id="{2C1ACA67-08CB-49ED-917D-354B5863427A}"/>
                  </a:ext>
                </a:extLst>
              </p:cNvPr>
              <p:cNvPicPr/>
              <p:nvPr/>
            </p:nvPicPr>
            <p:blipFill>
              <a:blip r:embed="rId11"/>
              <a:stretch>
                <a:fillRect/>
              </a:stretch>
            </p:blipFill>
            <p:spPr>
              <a:xfrm>
                <a:off x="5615240" y="3938880"/>
                <a:ext cx="356400" cy="180000"/>
              </a:xfrm>
              <a:prstGeom prst="rect">
                <a:avLst/>
              </a:prstGeom>
            </p:spPr>
          </p:pic>
        </mc:Fallback>
      </mc:AlternateContent>
      <p:grpSp>
        <p:nvGrpSpPr>
          <p:cNvPr id="31" name="Group 30">
            <a:extLst>
              <a:ext uri="{FF2B5EF4-FFF2-40B4-BE49-F238E27FC236}">
                <a16:creationId xmlns:a16="http://schemas.microsoft.com/office/drawing/2014/main" id="{5E970A56-9122-4572-ADA3-5E76DA5C851B}"/>
              </a:ext>
            </a:extLst>
          </p:cNvPr>
          <p:cNvGrpSpPr/>
          <p:nvPr/>
        </p:nvGrpSpPr>
        <p:grpSpPr>
          <a:xfrm>
            <a:off x="10055480" y="2213040"/>
            <a:ext cx="1551960" cy="758160"/>
            <a:chOff x="10055480" y="2213040"/>
            <a:chExt cx="1551960" cy="758160"/>
          </a:xfrm>
        </p:grpSpPr>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C99E8986-58B7-4113-84F4-55565722E3D2}"/>
                    </a:ext>
                  </a:extLst>
                </p14:cNvPr>
                <p14:cNvContentPartPr/>
                <p14:nvPr/>
              </p14:nvContentPartPr>
              <p14:xfrm>
                <a:off x="10340240" y="2471880"/>
                <a:ext cx="117360" cy="208440"/>
              </p14:xfrm>
            </p:contentPart>
          </mc:Choice>
          <mc:Fallback xmlns="">
            <p:pic>
              <p:nvPicPr>
                <p:cNvPr id="7" name="Ink 6">
                  <a:extLst>
                    <a:ext uri="{FF2B5EF4-FFF2-40B4-BE49-F238E27FC236}">
                      <a16:creationId xmlns:a16="http://schemas.microsoft.com/office/drawing/2014/main" id="{C99E8986-58B7-4113-84F4-55565722E3D2}"/>
                    </a:ext>
                  </a:extLst>
                </p:cNvPr>
                <p:cNvPicPr/>
                <p:nvPr/>
              </p:nvPicPr>
              <p:blipFill>
                <a:blip r:embed="rId13"/>
                <a:stretch>
                  <a:fillRect/>
                </a:stretch>
              </p:blipFill>
              <p:spPr>
                <a:xfrm>
                  <a:off x="10331600" y="2463240"/>
                  <a:ext cx="1350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B844004D-7DE8-4112-8286-1DE1BCE179BE}"/>
                    </a:ext>
                  </a:extLst>
                </p14:cNvPr>
                <p14:cNvContentPartPr/>
                <p14:nvPr/>
              </p14:nvContentPartPr>
              <p14:xfrm>
                <a:off x="10472360" y="2470440"/>
                <a:ext cx="114840" cy="182520"/>
              </p14:xfrm>
            </p:contentPart>
          </mc:Choice>
          <mc:Fallback xmlns="">
            <p:pic>
              <p:nvPicPr>
                <p:cNvPr id="8" name="Ink 7">
                  <a:extLst>
                    <a:ext uri="{FF2B5EF4-FFF2-40B4-BE49-F238E27FC236}">
                      <a16:creationId xmlns:a16="http://schemas.microsoft.com/office/drawing/2014/main" id="{B844004D-7DE8-4112-8286-1DE1BCE179BE}"/>
                    </a:ext>
                  </a:extLst>
                </p:cNvPr>
                <p:cNvPicPr/>
                <p:nvPr/>
              </p:nvPicPr>
              <p:blipFill>
                <a:blip r:embed="rId15"/>
                <a:stretch>
                  <a:fillRect/>
                </a:stretch>
              </p:blipFill>
              <p:spPr>
                <a:xfrm>
                  <a:off x="10463360" y="2461440"/>
                  <a:ext cx="1324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8A48744D-B7C2-4E46-9CB6-4A3F6B498D8D}"/>
                    </a:ext>
                  </a:extLst>
                </p14:cNvPr>
                <p14:cNvContentPartPr/>
                <p14:nvPr/>
              </p14:nvContentPartPr>
              <p14:xfrm>
                <a:off x="10653800" y="2406000"/>
                <a:ext cx="129600" cy="231480"/>
              </p14:xfrm>
            </p:contentPart>
          </mc:Choice>
          <mc:Fallback xmlns="">
            <p:pic>
              <p:nvPicPr>
                <p:cNvPr id="9" name="Ink 8">
                  <a:extLst>
                    <a:ext uri="{FF2B5EF4-FFF2-40B4-BE49-F238E27FC236}">
                      <a16:creationId xmlns:a16="http://schemas.microsoft.com/office/drawing/2014/main" id="{8A48744D-B7C2-4E46-9CB6-4A3F6B498D8D}"/>
                    </a:ext>
                  </a:extLst>
                </p:cNvPr>
                <p:cNvPicPr/>
                <p:nvPr/>
              </p:nvPicPr>
              <p:blipFill>
                <a:blip r:embed="rId17"/>
                <a:stretch>
                  <a:fillRect/>
                </a:stretch>
              </p:blipFill>
              <p:spPr>
                <a:xfrm>
                  <a:off x="10644800" y="2397360"/>
                  <a:ext cx="1472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9E0303A8-C272-44C1-9F89-9B14596E266F}"/>
                    </a:ext>
                  </a:extLst>
                </p14:cNvPr>
                <p14:cNvContentPartPr/>
                <p14:nvPr/>
              </p14:nvContentPartPr>
              <p14:xfrm>
                <a:off x="10829480" y="2459280"/>
                <a:ext cx="105480" cy="163440"/>
              </p14:xfrm>
            </p:contentPart>
          </mc:Choice>
          <mc:Fallback xmlns="">
            <p:pic>
              <p:nvPicPr>
                <p:cNvPr id="10" name="Ink 9">
                  <a:extLst>
                    <a:ext uri="{FF2B5EF4-FFF2-40B4-BE49-F238E27FC236}">
                      <a16:creationId xmlns:a16="http://schemas.microsoft.com/office/drawing/2014/main" id="{9E0303A8-C272-44C1-9F89-9B14596E266F}"/>
                    </a:ext>
                  </a:extLst>
                </p:cNvPr>
                <p:cNvPicPr/>
                <p:nvPr/>
              </p:nvPicPr>
              <p:blipFill>
                <a:blip r:embed="rId19"/>
                <a:stretch>
                  <a:fillRect/>
                </a:stretch>
              </p:blipFill>
              <p:spPr>
                <a:xfrm>
                  <a:off x="10820480" y="2450280"/>
                  <a:ext cx="123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4AF990D2-F294-45C9-A8F5-6F747C92C096}"/>
                    </a:ext>
                  </a:extLst>
                </p14:cNvPr>
                <p14:cNvContentPartPr/>
                <p14:nvPr/>
              </p14:nvContentPartPr>
              <p14:xfrm>
                <a:off x="10997960" y="2417520"/>
                <a:ext cx="104400" cy="167760"/>
              </p14:xfrm>
            </p:contentPart>
          </mc:Choice>
          <mc:Fallback xmlns="">
            <p:pic>
              <p:nvPicPr>
                <p:cNvPr id="11" name="Ink 10">
                  <a:extLst>
                    <a:ext uri="{FF2B5EF4-FFF2-40B4-BE49-F238E27FC236}">
                      <a16:creationId xmlns:a16="http://schemas.microsoft.com/office/drawing/2014/main" id="{4AF990D2-F294-45C9-A8F5-6F747C92C096}"/>
                    </a:ext>
                  </a:extLst>
                </p:cNvPr>
                <p:cNvPicPr/>
                <p:nvPr/>
              </p:nvPicPr>
              <p:blipFill>
                <a:blip r:embed="rId21"/>
                <a:stretch>
                  <a:fillRect/>
                </a:stretch>
              </p:blipFill>
              <p:spPr>
                <a:xfrm>
                  <a:off x="10988960" y="2408880"/>
                  <a:ext cx="1220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8FCA2DB9-FCFB-4ED0-8A77-21E199F3094E}"/>
                    </a:ext>
                  </a:extLst>
                </p14:cNvPr>
                <p14:cNvContentPartPr/>
                <p14:nvPr/>
              </p14:nvContentPartPr>
              <p14:xfrm>
                <a:off x="11123960" y="2328960"/>
                <a:ext cx="54000" cy="261360"/>
              </p14:xfrm>
            </p:contentPart>
          </mc:Choice>
          <mc:Fallback xmlns="">
            <p:pic>
              <p:nvPicPr>
                <p:cNvPr id="12" name="Ink 11">
                  <a:extLst>
                    <a:ext uri="{FF2B5EF4-FFF2-40B4-BE49-F238E27FC236}">
                      <a16:creationId xmlns:a16="http://schemas.microsoft.com/office/drawing/2014/main" id="{8FCA2DB9-FCFB-4ED0-8A77-21E199F3094E}"/>
                    </a:ext>
                  </a:extLst>
                </p:cNvPr>
                <p:cNvPicPr/>
                <p:nvPr/>
              </p:nvPicPr>
              <p:blipFill>
                <a:blip r:embed="rId23"/>
                <a:stretch>
                  <a:fillRect/>
                </a:stretch>
              </p:blipFill>
              <p:spPr>
                <a:xfrm>
                  <a:off x="11114960" y="2320320"/>
                  <a:ext cx="7164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0FB339C9-AF1F-4891-B030-FCF186F58D5B}"/>
                    </a:ext>
                  </a:extLst>
                </p14:cNvPr>
                <p14:cNvContentPartPr/>
                <p14:nvPr/>
              </p14:nvContentPartPr>
              <p14:xfrm>
                <a:off x="11067800" y="2388000"/>
                <a:ext cx="144720" cy="31680"/>
              </p14:xfrm>
            </p:contentPart>
          </mc:Choice>
          <mc:Fallback xmlns="">
            <p:pic>
              <p:nvPicPr>
                <p:cNvPr id="13" name="Ink 12">
                  <a:extLst>
                    <a:ext uri="{FF2B5EF4-FFF2-40B4-BE49-F238E27FC236}">
                      <a16:creationId xmlns:a16="http://schemas.microsoft.com/office/drawing/2014/main" id="{0FB339C9-AF1F-4891-B030-FCF186F58D5B}"/>
                    </a:ext>
                  </a:extLst>
                </p:cNvPr>
                <p:cNvPicPr/>
                <p:nvPr/>
              </p:nvPicPr>
              <p:blipFill>
                <a:blip r:embed="rId25"/>
                <a:stretch>
                  <a:fillRect/>
                </a:stretch>
              </p:blipFill>
              <p:spPr>
                <a:xfrm>
                  <a:off x="11058800" y="2379000"/>
                  <a:ext cx="1623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A1AF15E1-CA3B-4277-A1F6-0F34706A363B}"/>
                    </a:ext>
                  </a:extLst>
                </p14:cNvPr>
                <p14:cNvContentPartPr/>
                <p14:nvPr/>
              </p14:nvContentPartPr>
              <p14:xfrm>
                <a:off x="10116680" y="2246880"/>
                <a:ext cx="109080" cy="566640"/>
              </p14:xfrm>
            </p:contentPart>
          </mc:Choice>
          <mc:Fallback xmlns="">
            <p:pic>
              <p:nvPicPr>
                <p:cNvPr id="27" name="Ink 26">
                  <a:extLst>
                    <a:ext uri="{FF2B5EF4-FFF2-40B4-BE49-F238E27FC236}">
                      <a16:creationId xmlns:a16="http://schemas.microsoft.com/office/drawing/2014/main" id="{A1AF15E1-CA3B-4277-A1F6-0F34706A363B}"/>
                    </a:ext>
                  </a:extLst>
                </p:cNvPr>
                <p:cNvPicPr/>
                <p:nvPr/>
              </p:nvPicPr>
              <p:blipFill>
                <a:blip r:embed="rId27"/>
                <a:stretch>
                  <a:fillRect/>
                </a:stretch>
              </p:blipFill>
              <p:spPr>
                <a:xfrm>
                  <a:off x="10107680" y="2237880"/>
                  <a:ext cx="1267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EEAD3F87-9882-4766-98D6-34DD12E49141}"/>
                    </a:ext>
                  </a:extLst>
                </p14:cNvPr>
                <p14:cNvContentPartPr/>
                <p14:nvPr/>
              </p14:nvContentPartPr>
              <p14:xfrm>
                <a:off x="10196240" y="2213040"/>
                <a:ext cx="1324800" cy="66240"/>
              </p14:xfrm>
            </p:contentPart>
          </mc:Choice>
          <mc:Fallback xmlns="">
            <p:pic>
              <p:nvPicPr>
                <p:cNvPr id="28" name="Ink 27">
                  <a:extLst>
                    <a:ext uri="{FF2B5EF4-FFF2-40B4-BE49-F238E27FC236}">
                      <a16:creationId xmlns:a16="http://schemas.microsoft.com/office/drawing/2014/main" id="{EEAD3F87-9882-4766-98D6-34DD12E49141}"/>
                    </a:ext>
                  </a:extLst>
                </p:cNvPr>
                <p:cNvPicPr/>
                <p:nvPr/>
              </p:nvPicPr>
              <p:blipFill>
                <a:blip r:embed="rId29"/>
                <a:stretch>
                  <a:fillRect/>
                </a:stretch>
              </p:blipFill>
              <p:spPr>
                <a:xfrm>
                  <a:off x="10187600" y="2204400"/>
                  <a:ext cx="13424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40BDAC78-42D1-42DA-B0FB-B3779747EFB6}"/>
                    </a:ext>
                  </a:extLst>
                </p14:cNvPr>
                <p14:cNvContentPartPr/>
                <p14:nvPr/>
              </p14:nvContentPartPr>
              <p14:xfrm>
                <a:off x="10055480" y="2786880"/>
                <a:ext cx="1384200" cy="126360"/>
              </p14:xfrm>
            </p:contentPart>
          </mc:Choice>
          <mc:Fallback xmlns="">
            <p:pic>
              <p:nvPicPr>
                <p:cNvPr id="29" name="Ink 28">
                  <a:extLst>
                    <a:ext uri="{FF2B5EF4-FFF2-40B4-BE49-F238E27FC236}">
                      <a16:creationId xmlns:a16="http://schemas.microsoft.com/office/drawing/2014/main" id="{40BDAC78-42D1-42DA-B0FB-B3779747EFB6}"/>
                    </a:ext>
                  </a:extLst>
                </p:cNvPr>
                <p:cNvPicPr/>
                <p:nvPr/>
              </p:nvPicPr>
              <p:blipFill>
                <a:blip r:embed="rId31"/>
                <a:stretch>
                  <a:fillRect/>
                </a:stretch>
              </p:blipFill>
              <p:spPr>
                <a:xfrm>
                  <a:off x="10046840" y="2778240"/>
                  <a:ext cx="1401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4DF1D263-BDF5-4BBE-B15A-C1723383F9C4}"/>
                    </a:ext>
                  </a:extLst>
                </p14:cNvPr>
                <p14:cNvContentPartPr/>
                <p14:nvPr/>
              </p14:nvContentPartPr>
              <p14:xfrm>
                <a:off x="11471720" y="2233560"/>
                <a:ext cx="135720" cy="737640"/>
              </p14:xfrm>
            </p:contentPart>
          </mc:Choice>
          <mc:Fallback xmlns="">
            <p:pic>
              <p:nvPicPr>
                <p:cNvPr id="30" name="Ink 29">
                  <a:extLst>
                    <a:ext uri="{FF2B5EF4-FFF2-40B4-BE49-F238E27FC236}">
                      <a16:creationId xmlns:a16="http://schemas.microsoft.com/office/drawing/2014/main" id="{4DF1D263-BDF5-4BBE-B15A-C1723383F9C4}"/>
                    </a:ext>
                  </a:extLst>
                </p:cNvPr>
                <p:cNvPicPr/>
                <p:nvPr/>
              </p:nvPicPr>
              <p:blipFill>
                <a:blip r:embed="rId33"/>
                <a:stretch>
                  <a:fillRect/>
                </a:stretch>
              </p:blipFill>
              <p:spPr>
                <a:xfrm>
                  <a:off x="11462720" y="2224920"/>
                  <a:ext cx="153360" cy="755280"/>
                </a:xfrm>
                <a:prstGeom prst="rect">
                  <a:avLst/>
                </a:prstGeom>
              </p:spPr>
            </p:pic>
          </mc:Fallback>
        </mc:AlternateContent>
      </p:grpSp>
      <p:grpSp>
        <p:nvGrpSpPr>
          <p:cNvPr id="34" name="Group 33">
            <a:extLst>
              <a:ext uri="{FF2B5EF4-FFF2-40B4-BE49-F238E27FC236}">
                <a16:creationId xmlns:a16="http://schemas.microsoft.com/office/drawing/2014/main" id="{DF75807E-F6E8-42CA-B845-68B85B3E2EE5}"/>
              </a:ext>
            </a:extLst>
          </p:cNvPr>
          <p:cNvGrpSpPr/>
          <p:nvPr/>
        </p:nvGrpSpPr>
        <p:grpSpPr>
          <a:xfrm>
            <a:off x="9051080" y="2692920"/>
            <a:ext cx="504000" cy="259560"/>
            <a:chOff x="9051080" y="2692920"/>
            <a:chExt cx="504000" cy="259560"/>
          </a:xfrm>
        </p:grpSpPr>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4AC4C7E1-2A43-4C01-90F5-57BA4B4C92C1}"/>
                    </a:ext>
                  </a:extLst>
                </p14:cNvPr>
                <p14:cNvContentPartPr/>
                <p14:nvPr/>
              </p14:nvContentPartPr>
              <p14:xfrm>
                <a:off x="9051080" y="2740440"/>
                <a:ext cx="502560" cy="212040"/>
              </p14:xfrm>
            </p:contentPart>
          </mc:Choice>
          <mc:Fallback xmlns="">
            <p:pic>
              <p:nvPicPr>
                <p:cNvPr id="32" name="Ink 31">
                  <a:extLst>
                    <a:ext uri="{FF2B5EF4-FFF2-40B4-BE49-F238E27FC236}">
                      <a16:creationId xmlns:a16="http://schemas.microsoft.com/office/drawing/2014/main" id="{4AC4C7E1-2A43-4C01-90F5-57BA4B4C92C1}"/>
                    </a:ext>
                  </a:extLst>
                </p:cNvPr>
                <p:cNvPicPr/>
                <p:nvPr/>
              </p:nvPicPr>
              <p:blipFill>
                <a:blip r:embed="rId35"/>
                <a:stretch>
                  <a:fillRect/>
                </a:stretch>
              </p:blipFill>
              <p:spPr>
                <a:xfrm>
                  <a:off x="9042080" y="2731800"/>
                  <a:ext cx="5202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5DAD5977-1E44-491B-B874-07F02B7F8F25}"/>
                    </a:ext>
                  </a:extLst>
                </p14:cNvPr>
                <p14:cNvContentPartPr/>
                <p14:nvPr/>
              </p14:nvContentPartPr>
              <p14:xfrm>
                <a:off x="9521600" y="2692920"/>
                <a:ext cx="33480" cy="197280"/>
              </p14:xfrm>
            </p:contentPart>
          </mc:Choice>
          <mc:Fallback xmlns="">
            <p:pic>
              <p:nvPicPr>
                <p:cNvPr id="33" name="Ink 32">
                  <a:extLst>
                    <a:ext uri="{FF2B5EF4-FFF2-40B4-BE49-F238E27FC236}">
                      <a16:creationId xmlns:a16="http://schemas.microsoft.com/office/drawing/2014/main" id="{5DAD5977-1E44-491B-B874-07F02B7F8F25}"/>
                    </a:ext>
                  </a:extLst>
                </p:cNvPr>
                <p:cNvPicPr/>
                <p:nvPr/>
              </p:nvPicPr>
              <p:blipFill>
                <a:blip r:embed="rId37"/>
                <a:stretch>
                  <a:fillRect/>
                </a:stretch>
              </p:blipFill>
              <p:spPr>
                <a:xfrm>
                  <a:off x="9512960" y="2683920"/>
                  <a:ext cx="51120" cy="21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B2625F20-5CE4-4A42-BE74-D88AB9AC7568}"/>
                  </a:ext>
                </a:extLst>
              </p14:cNvPr>
              <p14:cNvContentPartPr/>
              <p14:nvPr/>
            </p14:nvContentPartPr>
            <p14:xfrm>
              <a:off x="1065560" y="5098080"/>
              <a:ext cx="29880" cy="28800"/>
            </p14:xfrm>
          </p:contentPart>
        </mc:Choice>
        <mc:Fallback xmlns="">
          <p:pic>
            <p:nvPicPr>
              <p:cNvPr id="35" name="Ink 34">
                <a:extLst>
                  <a:ext uri="{FF2B5EF4-FFF2-40B4-BE49-F238E27FC236}">
                    <a16:creationId xmlns:a16="http://schemas.microsoft.com/office/drawing/2014/main" id="{B2625F20-5CE4-4A42-BE74-D88AB9AC7568}"/>
                  </a:ext>
                </a:extLst>
              </p:cNvPr>
              <p:cNvPicPr/>
              <p:nvPr/>
            </p:nvPicPr>
            <p:blipFill>
              <a:blip r:embed="rId39"/>
              <a:stretch>
                <a:fillRect/>
              </a:stretch>
            </p:blipFill>
            <p:spPr>
              <a:xfrm>
                <a:off x="1056560" y="5089080"/>
                <a:ext cx="47520" cy="46440"/>
              </a:xfrm>
              <a:prstGeom prst="rect">
                <a:avLst/>
              </a:prstGeom>
            </p:spPr>
          </p:pic>
        </mc:Fallback>
      </mc:AlternateContent>
      <p:grpSp>
        <p:nvGrpSpPr>
          <p:cNvPr id="44" name="Group 43">
            <a:extLst>
              <a:ext uri="{FF2B5EF4-FFF2-40B4-BE49-F238E27FC236}">
                <a16:creationId xmlns:a16="http://schemas.microsoft.com/office/drawing/2014/main" id="{A08948AD-0861-4041-8AB3-374771BDD20B}"/>
              </a:ext>
            </a:extLst>
          </p:cNvPr>
          <p:cNvGrpSpPr/>
          <p:nvPr/>
        </p:nvGrpSpPr>
        <p:grpSpPr>
          <a:xfrm>
            <a:off x="-103720" y="97680"/>
            <a:ext cx="8921040" cy="5051880"/>
            <a:chOff x="-103720" y="97680"/>
            <a:chExt cx="8921040" cy="50518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F5A24623-D0D9-4680-9AD1-D9E1D821C3D7}"/>
                    </a:ext>
                  </a:extLst>
                </p14:cNvPr>
                <p14:cNvContentPartPr/>
                <p14:nvPr/>
              </p14:nvContentPartPr>
              <p14:xfrm>
                <a:off x="4192880" y="523560"/>
                <a:ext cx="3279240" cy="254520"/>
              </p14:xfrm>
            </p:contentPart>
          </mc:Choice>
          <mc:Fallback xmlns="">
            <p:pic>
              <p:nvPicPr>
                <p:cNvPr id="23" name="Ink 22">
                  <a:extLst>
                    <a:ext uri="{FF2B5EF4-FFF2-40B4-BE49-F238E27FC236}">
                      <a16:creationId xmlns:a16="http://schemas.microsoft.com/office/drawing/2014/main" id="{F5A24623-D0D9-4680-9AD1-D9E1D821C3D7}"/>
                    </a:ext>
                  </a:extLst>
                </p:cNvPr>
                <p:cNvPicPr/>
                <p:nvPr/>
              </p:nvPicPr>
              <p:blipFill>
                <a:blip r:embed="rId41"/>
                <a:stretch>
                  <a:fillRect/>
                </a:stretch>
              </p:blipFill>
              <p:spPr>
                <a:xfrm>
                  <a:off x="4184240" y="514920"/>
                  <a:ext cx="32968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AA25EDF5-C499-4864-81C1-10C778B49AA3}"/>
                    </a:ext>
                  </a:extLst>
                </p14:cNvPr>
                <p14:cNvContentPartPr/>
                <p14:nvPr/>
              </p14:nvContentPartPr>
              <p14:xfrm>
                <a:off x="4267040" y="2260920"/>
                <a:ext cx="4152240" cy="384840"/>
              </p14:xfrm>
            </p:contentPart>
          </mc:Choice>
          <mc:Fallback xmlns="">
            <p:pic>
              <p:nvPicPr>
                <p:cNvPr id="24" name="Ink 23">
                  <a:extLst>
                    <a:ext uri="{FF2B5EF4-FFF2-40B4-BE49-F238E27FC236}">
                      <a16:creationId xmlns:a16="http://schemas.microsoft.com/office/drawing/2014/main" id="{AA25EDF5-C499-4864-81C1-10C778B49AA3}"/>
                    </a:ext>
                  </a:extLst>
                </p:cNvPr>
                <p:cNvPicPr/>
                <p:nvPr/>
              </p:nvPicPr>
              <p:blipFill>
                <a:blip r:embed="rId43"/>
                <a:stretch>
                  <a:fillRect/>
                </a:stretch>
              </p:blipFill>
              <p:spPr>
                <a:xfrm>
                  <a:off x="4258040" y="2252280"/>
                  <a:ext cx="41698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 name="Ink 13">
                  <a:extLst>
                    <a:ext uri="{FF2B5EF4-FFF2-40B4-BE49-F238E27FC236}">
                      <a16:creationId xmlns:a16="http://schemas.microsoft.com/office/drawing/2014/main" id="{8FA95EC6-AA97-4EF6-BDCD-EF543FF5BB33}"/>
                    </a:ext>
                  </a:extLst>
                </p14:cNvPr>
                <p14:cNvContentPartPr/>
                <p14:nvPr/>
              </p14:nvContentPartPr>
              <p14:xfrm>
                <a:off x="7861280" y="3534240"/>
                <a:ext cx="261000" cy="75240"/>
              </p14:xfrm>
            </p:contentPart>
          </mc:Choice>
          <mc:Fallback xmlns="">
            <p:pic>
              <p:nvPicPr>
                <p:cNvPr id="14" name="Ink 13">
                  <a:extLst>
                    <a:ext uri="{FF2B5EF4-FFF2-40B4-BE49-F238E27FC236}">
                      <a16:creationId xmlns:a16="http://schemas.microsoft.com/office/drawing/2014/main" id="{8FA95EC6-AA97-4EF6-BDCD-EF543FF5BB33}"/>
                    </a:ext>
                  </a:extLst>
                </p:cNvPr>
                <p:cNvPicPr/>
                <p:nvPr/>
              </p:nvPicPr>
              <p:blipFill>
                <a:blip r:embed="rId45"/>
                <a:stretch>
                  <a:fillRect/>
                </a:stretch>
              </p:blipFill>
              <p:spPr>
                <a:xfrm>
                  <a:off x="7852280" y="3525600"/>
                  <a:ext cx="2786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 name="Ink 14">
                  <a:extLst>
                    <a:ext uri="{FF2B5EF4-FFF2-40B4-BE49-F238E27FC236}">
                      <a16:creationId xmlns:a16="http://schemas.microsoft.com/office/drawing/2014/main" id="{56290DE9-D528-41D1-B911-5E0BC8352E31}"/>
                    </a:ext>
                  </a:extLst>
                </p14:cNvPr>
                <p14:cNvContentPartPr/>
                <p14:nvPr/>
              </p14:nvContentPartPr>
              <p14:xfrm>
                <a:off x="7911320" y="3631080"/>
                <a:ext cx="170640" cy="244440"/>
              </p14:xfrm>
            </p:contentPart>
          </mc:Choice>
          <mc:Fallback xmlns="">
            <p:pic>
              <p:nvPicPr>
                <p:cNvPr id="15" name="Ink 14">
                  <a:extLst>
                    <a:ext uri="{FF2B5EF4-FFF2-40B4-BE49-F238E27FC236}">
                      <a16:creationId xmlns:a16="http://schemas.microsoft.com/office/drawing/2014/main" id="{56290DE9-D528-41D1-B911-5E0BC8352E31}"/>
                    </a:ext>
                  </a:extLst>
                </p:cNvPr>
                <p:cNvPicPr/>
                <p:nvPr/>
              </p:nvPicPr>
              <p:blipFill>
                <a:blip r:embed="rId47"/>
                <a:stretch>
                  <a:fillRect/>
                </a:stretch>
              </p:blipFill>
              <p:spPr>
                <a:xfrm>
                  <a:off x="7902680" y="3622440"/>
                  <a:ext cx="1882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B5A310E1-925E-426D-B774-081709266679}"/>
                    </a:ext>
                  </a:extLst>
                </p14:cNvPr>
                <p14:cNvContentPartPr/>
                <p14:nvPr/>
              </p14:nvContentPartPr>
              <p14:xfrm>
                <a:off x="8230280" y="3558000"/>
                <a:ext cx="98640" cy="288720"/>
              </p14:xfrm>
            </p:contentPart>
          </mc:Choice>
          <mc:Fallback xmlns="">
            <p:pic>
              <p:nvPicPr>
                <p:cNvPr id="16" name="Ink 15">
                  <a:extLst>
                    <a:ext uri="{FF2B5EF4-FFF2-40B4-BE49-F238E27FC236}">
                      <a16:creationId xmlns:a16="http://schemas.microsoft.com/office/drawing/2014/main" id="{B5A310E1-925E-426D-B774-081709266679}"/>
                    </a:ext>
                  </a:extLst>
                </p:cNvPr>
                <p:cNvPicPr/>
                <p:nvPr/>
              </p:nvPicPr>
              <p:blipFill>
                <a:blip r:embed="rId49"/>
                <a:stretch>
                  <a:fillRect/>
                </a:stretch>
              </p:blipFill>
              <p:spPr>
                <a:xfrm>
                  <a:off x="8221640" y="3549000"/>
                  <a:ext cx="11628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7" name="Ink 16">
                  <a:extLst>
                    <a:ext uri="{FF2B5EF4-FFF2-40B4-BE49-F238E27FC236}">
                      <a16:creationId xmlns:a16="http://schemas.microsoft.com/office/drawing/2014/main" id="{5F828D2C-8B53-4F30-A47D-68D6BBFA6F66}"/>
                    </a:ext>
                  </a:extLst>
                </p14:cNvPr>
                <p14:cNvContentPartPr/>
                <p14:nvPr/>
              </p14:nvContentPartPr>
              <p14:xfrm>
                <a:off x="8466080" y="3460080"/>
                <a:ext cx="85320" cy="353880"/>
              </p14:xfrm>
            </p:contentPart>
          </mc:Choice>
          <mc:Fallback xmlns="">
            <p:pic>
              <p:nvPicPr>
                <p:cNvPr id="17" name="Ink 16">
                  <a:extLst>
                    <a:ext uri="{FF2B5EF4-FFF2-40B4-BE49-F238E27FC236}">
                      <a16:creationId xmlns:a16="http://schemas.microsoft.com/office/drawing/2014/main" id="{5F828D2C-8B53-4F30-A47D-68D6BBFA6F66}"/>
                    </a:ext>
                  </a:extLst>
                </p:cNvPr>
                <p:cNvPicPr/>
                <p:nvPr/>
              </p:nvPicPr>
              <p:blipFill>
                <a:blip r:embed="rId51"/>
                <a:stretch>
                  <a:fillRect/>
                </a:stretch>
              </p:blipFill>
              <p:spPr>
                <a:xfrm>
                  <a:off x="8457440" y="3451080"/>
                  <a:ext cx="10296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8" name="Ink 17">
                  <a:extLst>
                    <a:ext uri="{FF2B5EF4-FFF2-40B4-BE49-F238E27FC236}">
                      <a16:creationId xmlns:a16="http://schemas.microsoft.com/office/drawing/2014/main" id="{76EAD024-A3D8-4A24-AC12-4195B1ADBD82}"/>
                    </a:ext>
                  </a:extLst>
                </p14:cNvPr>
                <p14:cNvContentPartPr/>
                <p14:nvPr/>
              </p14:nvContentPartPr>
              <p14:xfrm>
                <a:off x="8725280" y="3407160"/>
                <a:ext cx="32400" cy="326160"/>
              </p14:xfrm>
            </p:contentPart>
          </mc:Choice>
          <mc:Fallback xmlns="">
            <p:pic>
              <p:nvPicPr>
                <p:cNvPr id="18" name="Ink 17">
                  <a:extLst>
                    <a:ext uri="{FF2B5EF4-FFF2-40B4-BE49-F238E27FC236}">
                      <a16:creationId xmlns:a16="http://schemas.microsoft.com/office/drawing/2014/main" id="{76EAD024-A3D8-4A24-AC12-4195B1ADBD82}"/>
                    </a:ext>
                  </a:extLst>
                </p:cNvPr>
                <p:cNvPicPr/>
                <p:nvPr/>
              </p:nvPicPr>
              <p:blipFill>
                <a:blip r:embed="rId53"/>
                <a:stretch>
                  <a:fillRect/>
                </a:stretch>
              </p:blipFill>
              <p:spPr>
                <a:xfrm>
                  <a:off x="8716280" y="3398160"/>
                  <a:ext cx="5004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 name="Ink 24">
                  <a:extLst>
                    <a:ext uri="{FF2B5EF4-FFF2-40B4-BE49-F238E27FC236}">
                      <a16:creationId xmlns:a16="http://schemas.microsoft.com/office/drawing/2014/main" id="{C5AED7CA-8027-4D35-81C5-F6C78BB05CEC}"/>
                    </a:ext>
                  </a:extLst>
                </p14:cNvPr>
                <p14:cNvContentPartPr/>
                <p14:nvPr/>
              </p14:nvContentPartPr>
              <p14:xfrm>
                <a:off x="4246520" y="3313560"/>
                <a:ext cx="2977920" cy="416880"/>
              </p14:xfrm>
            </p:contentPart>
          </mc:Choice>
          <mc:Fallback xmlns="">
            <p:pic>
              <p:nvPicPr>
                <p:cNvPr id="25" name="Ink 24">
                  <a:extLst>
                    <a:ext uri="{FF2B5EF4-FFF2-40B4-BE49-F238E27FC236}">
                      <a16:creationId xmlns:a16="http://schemas.microsoft.com/office/drawing/2014/main" id="{C5AED7CA-8027-4D35-81C5-F6C78BB05CEC}"/>
                    </a:ext>
                  </a:extLst>
                </p:cNvPr>
                <p:cNvPicPr/>
                <p:nvPr/>
              </p:nvPicPr>
              <p:blipFill>
                <a:blip r:embed="rId55"/>
                <a:stretch>
                  <a:fillRect/>
                </a:stretch>
              </p:blipFill>
              <p:spPr>
                <a:xfrm>
                  <a:off x="4237520" y="3304920"/>
                  <a:ext cx="299556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DD67E3B3-FEFE-497A-8D30-EB0812F31764}"/>
                    </a:ext>
                  </a:extLst>
                </p14:cNvPr>
                <p14:cNvContentPartPr/>
                <p14:nvPr/>
              </p14:nvContentPartPr>
              <p14:xfrm>
                <a:off x="-103720" y="135120"/>
                <a:ext cx="8726760" cy="5014440"/>
              </p14:xfrm>
            </p:contentPart>
          </mc:Choice>
          <mc:Fallback xmlns="">
            <p:pic>
              <p:nvPicPr>
                <p:cNvPr id="36" name="Ink 35">
                  <a:extLst>
                    <a:ext uri="{FF2B5EF4-FFF2-40B4-BE49-F238E27FC236}">
                      <a16:creationId xmlns:a16="http://schemas.microsoft.com/office/drawing/2014/main" id="{DD67E3B3-FEFE-497A-8D30-EB0812F31764}"/>
                    </a:ext>
                  </a:extLst>
                </p:cNvPr>
                <p:cNvPicPr/>
                <p:nvPr/>
              </p:nvPicPr>
              <p:blipFill>
                <a:blip r:embed="rId57"/>
                <a:stretch>
                  <a:fillRect/>
                </a:stretch>
              </p:blipFill>
              <p:spPr>
                <a:xfrm>
                  <a:off x="-112720" y="126480"/>
                  <a:ext cx="8744400" cy="5032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D2A8F62A-BE43-41FF-8813-D2AD9BEC827C}"/>
                    </a:ext>
                  </a:extLst>
                </p14:cNvPr>
                <p14:cNvContentPartPr/>
                <p14:nvPr/>
              </p14:nvContentPartPr>
              <p14:xfrm>
                <a:off x="8643440" y="97680"/>
                <a:ext cx="173880" cy="200880"/>
              </p14:xfrm>
            </p:contentPart>
          </mc:Choice>
          <mc:Fallback xmlns="">
            <p:pic>
              <p:nvPicPr>
                <p:cNvPr id="37" name="Ink 36">
                  <a:extLst>
                    <a:ext uri="{FF2B5EF4-FFF2-40B4-BE49-F238E27FC236}">
                      <a16:creationId xmlns:a16="http://schemas.microsoft.com/office/drawing/2014/main" id="{D2A8F62A-BE43-41FF-8813-D2AD9BEC827C}"/>
                    </a:ext>
                  </a:extLst>
                </p:cNvPr>
                <p:cNvPicPr/>
                <p:nvPr/>
              </p:nvPicPr>
              <p:blipFill>
                <a:blip r:embed="rId59"/>
                <a:stretch>
                  <a:fillRect/>
                </a:stretch>
              </p:blipFill>
              <p:spPr>
                <a:xfrm>
                  <a:off x="8634800" y="89040"/>
                  <a:ext cx="191520" cy="218520"/>
                </a:xfrm>
                <a:prstGeom prst="rect">
                  <a:avLst/>
                </a:prstGeom>
              </p:spPr>
            </p:pic>
          </mc:Fallback>
        </mc:AlternateContent>
      </p:grpSp>
      <p:grpSp>
        <p:nvGrpSpPr>
          <p:cNvPr id="43" name="Group 42">
            <a:extLst>
              <a:ext uri="{FF2B5EF4-FFF2-40B4-BE49-F238E27FC236}">
                <a16:creationId xmlns:a16="http://schemas.microsoft.com/office/drawing/2014/main" id="{89B4088C-D8B8-438B-A35F-8642F0238342}"/>
              </a:ext>
            </a:extLst>
          </p:cNvPr>
          <p:cNvGrpSpPr/>
          <p:nvPr/>
        </p:nvGrpSpPr>
        <p:grpSpPr>
          <a:xfrm>
            <a:off x="9174800" y="-15720"/>
            <a:ext cx="621720" cy="426240"/>
            <a:chOff x="9174800" y="-15720"/>
            <a:chExt cx="621720" cy="426240"/>
          </a:xfrm>
        </p:grpSpPr>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0BD66B07-0A89-4322-9119-BEBB94F6560C}"/>
                    </a:ext>
                  </a:extLst>
                </p14:cNvPr>
                <p14:cNvContentPartPr/>
                <p14:nvPr/>
              </p14:nvContentPartPr>
              <p14:xfrm>
                <a:off x="9176240" y="109200"/>
                <a:ext cx="218520" cy="24840"/>
              </p14:xfrm>
            </p:contentPart>
          </mc:Choice>
          <mc:Fallback xmlns="">
            <p:pic>
              <p:nvPicPr>
                <p:cNvPr id="38" name="Ink 37">
                  <a:extLst>
                    <a:ext uri="{FF2B5EF4-FFF2-40B4-BE49-F238E27FC236}">
                      <a16:creationId xmlns:a16="http://schemas.microsoft.com/office/drawing/2014/main" id="{0BD66B07-0A89-4322-9119-BEBB94F6560C}"/>
                    </a:ext>
                  </a:extLst>
                </p:cNvPr>
                <p:cNvPicPr/>
                <p:nvPr/>
              </p:nvPicPr>
              <p:blipFill>
                <a:blip r:embed="rId61"/>
                <a:stretch>
                  <a:fillRect/>
                </a:stretch>
              </p:blipFill>
              <p:spPr>
                <a:xfrm>
                  <a:off x="9167600" y="100200"/>
                  <a:ext cx="2361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F6DCB19C-D824-4A4D-986A-6D74BFC4057D}"/>
                    </a:ext>
                  </a:extLst>
                </p14:cNvPr>
                <p14:cNvContentPartPr/>
                <p14:nvPr/>
              </p14:nvContentPartPr>
              <p14:xfrm>
                <a:off x="9174800" y="175800"/>
                <a:ext cx="187200" cy="203760"/>
              </p14:xfrm>
            </p:contentPart>
          </mc:Choice>
          <mc:Fallback xmlns="">
            <p:pic>
              <p:nvPicPr>
                <p:cNvPr id="39" name="Ink 38">
                  <a:extLst>
                    <a:ext uri="{FF2B5EF4-FFF2-40B4-BE49-F238E27FC236}">
                      <a16:creationId xmlns:a16="http://schemas.microsoft.com/office/drawing/2014/main" id="{F6DCB19C-D824-4A4D-986A-6D74BFC4057D}"/>
                    </a:ext>
                  </a:extLst>
                </p:cNvPr>
                <p:cNvPicPr/>
                <p:nvPr/>
              </p:nvPicPr>
              <p:blipFill>
                <a:blip r:embed="rId63"/>
                <a:stretch>
                  <a:fillRect/>
                </a:stretch>
              </p:blipFill>
              <p:spPr>
                <a:xfrm>
                  <a:off x="9166160" y="167160"/>
                  <a:ext cx="2048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DD855D20-E64F-4FF9-B565-941961E8B47E}"/>
                    </a:ext>
                  </a:extLst>
                </p14:cNvPr>
                <p14:cNvContentPartPr/>
                <p14:nvPr/>
              </p14:nvContentPartPr>
              <p14:xfrm>
                <a:off x="9417080" y="216480"/>
                <a:ext cx="21240" cy="194040"/>
              </p14:xfrm>
            </p:contentPart>
          </mc:Choice>
          <mc:Fallback xmlns="">
            <p:pic>
              <p:nvPicPr>
                <p:cNvPr id="40" name="Ink 39">
                  <a:extLst>
                    <a:ext uri="{FF2B5EF4-FFF2-40B4-BE49-F238E27FC236}">
                      <a16:creationId xmlns:a16="http://schemas.microsoft.com/office/drawing/2014/main" id="{DD855D20-E64F-4FF9-B565-941961E8B47E}"/>
                    </a:ext>
                  </a:extLst>
                </p:cNvPr>
                <p:cNvPicPr/>
                <p:nvPr/>
              </p:nvPicPr>
              <p:blipFill>
                <a:blip r:embed="rId65"/>
                <a:stretch>
                  <a:fillRect/>
                </a:stretch>
              </p:blipFill>
              <p:spPr>
                <a:xfrm>
                  <a:off x="9408440" y="207480"/>
                  <a:ext cx="388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DC25A5AF-BBE6-498C-B4FC-3DF0C6F4696A}"/>
                    </a:ext>
                  </a:extLst>
                </p14:cNvPr>
                <p14:cNvContentPartPr/>
                <p14:nvPr/>
              </p14:nvContentPartPr>
              <p14:xfrm>
                <a:off x="9557480" y="-15720"/>
                <a:ext cx="122760" cy="396720"/>
              </p14:xfrm>
            </p:contentPart>
          </mc:Choice>
          <mc:Fallback xmlns="">
            <p:pic>
              <p:nvPicPr>
                <p:cNvPr id="41" name="Ink 40">
                  <a:extLst>
                    <a:ext uri="{FF2B5EF4-FFF2-40B4-BE49-F238E27FC236}">
                      <a16:creationId xmlns:a16="http://schemas.microsoft.com/office/drawing/2014/main" id="{DC25A5AF-BBE6-498C-B4FC-3DF0C6F4696A}"/>
                    </a:ext>
                  </a:extLst>
                </p:cNvPr>
                <p:cNvPicPr/>
                <p:nvPr/>
              </p:nvPicPr>
              <p:blipFill>
                <a:blip r:embed="rId67"/>
                <a:stretch>
                  <a:fillRect/>
                </a:stretch>
              </p:blipFill>
              <p:spPr>
                <a:xfrm>
                  <a:off x="9548480" y="-24360"/>
                  <a:ext cx="14040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41A1A43E-5CC4-47E7-A7D3-2FA6B574E1BE}"/>
                    </a:ext>
                  </a:extLst>
                </p14:cNvPr>
                <p14:cNvContentPartPr/>
                <p14:nvPr/>
              </p14:nvContentPartPr>
              <p14:xfrm>
                <a:off x="9758360" y="59160"/>
                <a:ext cx="38160" cy="324720"/>
              </p14:xfrm>
            </p:contentPart>
          </mc:Choice>
          <mc:Fallback xmlns="">
            <p:pic>
              <p:nvPicPr>
                <p:cNvPr id="42" name="Ink 41">
                  <a:extLst>
                    <a:ext uri="{FF2B5EF4-FFF2-40B4-BE49-F238E27FC236}">
                      <a16:creationId xmlns:a16="http://schemas.microsoft.com/office/drawing/2014/main" id="{41A1A43E-5CC4-47E7-A7D3-2FA6B574E1BE}"/>
                    </a:ext>
                  </a:extLst>
                </p:cNvPr>
                <p:cNvPicPr/>
                <p:nvPr/>
              </p:nvPicPr>
              <p:blipFill>
                <a:blip r:embed="rId69"/>
                <a:stretch>
                  <a:fillRect/>
                </a:stretch>
              </p:blipFill>
              <p:spPr>
                <a:xfrm>
                  <a:off x="9749360" y="50520"/>
                  <a:ext cx="55800" cy="342360"/>
                </a:xfrm>
                <a:prstGeom prst="rect">
                  <a:avLst/>
                </a:prstGeom>
              </p:spPr>
            </p:pic>
          </mc:Fallback>
        </mc:AlternateContent>
      </p:grpSp>
    </p:spTree>
    <p:extLst>
      <p:ext uri="{BB962C8B-B14F-4D97-AF65-F5344CB8AC3E}">
        <p14:creationId xmlns:p14="http://schemas.microsoft.com/office/powerpoint/2010/main" val="338079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6239-6DC7-4D91-9AF9-38113127C9BB}"/>
              </a:ext>
            </a:extLst>
          </p:cNvPr>
          <p:cNvSpPr>
            <a:spLocks noGrp="1"/>
          </p:cNvSpPr>
          <p:nvPr>
            <p:ph type="title"/>
          </p:nvPr>
        </p:nvSpPr>
        <p:spPr/>
        <p:txBody>
          <a:bodyPr/>
          <a:lstStyle/>
          <a:p>
            <a:r>
              <a:rPr lang="en-US"/>
              <a:t>Be careful creating rules</a:t>
            </a:r>
          </a:p>
        </p:txBody>
      </p:sp>
      <p:sp>
        <p:nvSpPr>
          <p:cNvPr id="3" name="Content Placeholder 2">
            <a:extLst>
              <a:ext uri="{FF2B5EF4-FFF2-40B4-BE49-F238E27FC236}">
                <a16:creationId xmlns:a16="http://schemas.microsoft.com/office/drawing/2014/main" id="{22787047-0EDA-4179-9D7E-B6CDD9EE61C7}"/>
              </a:ext>
            </a:extLst>
          </p:cNvPr>
          <p:cNvSpPr>
            <a:spLocks noGrp="1"/>
          </p:cNvSpPr>
          <p:nvPr>
            <p:ph idx="1"/>
          </p:nvPr>
        </p:nvSpPr>
        <p:spPr/>
        <p:txBody>
          <a:bodyPr/>
          <a:lstStyle/>
          <a:p>
            <a:r>
              <a:rPr lang="en-US"/>
              <a:t>You can lock yourself out of SSH if you DROP all before allowing trusted SSH networks</a:t>
            </a:r>
          </a:p>
          <a:p>
            <a:r>
              <a:rPr lang="en-US"/>
              <a:t>But not to worry…</a:t>
            </a:r>
          </a:p>
          <a:p>
            <a:pPr lvl="1"/>
            <a:r>
              <a:rPr lang="en-US"/>
              <a:t>Iptables when set via the command line are like aliases - non-permanent until you set the configuration to auto load on boot</a:t>
            </a:r>
          </a:p>
          <a:p>
            <a:pPr lvl="1"/>
            <a:endParaRPr lang="en-US"/>
          </a:p>
          <a:p>
            <a:r>
              <a:rPr lang="en-US"/>
              <a:t>Exercise: create an SSH allow rule for trusted network(s)</a:t>
            </a:r>
          </a:p>
        </p:txBody>
      </p:sp>
    </p:spTree>
    <p:extLst>
      <p:ext uri="{BB962C8B-B14F-4D97-AF65-F5344CB8AC3E}">
        <p14:creationId xmlns:p14="http://schemas.microsoft.com/office/powerpoint/2010/main" val="324602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C217-4D4B-4027-BBA4-1BAA2CDB835A}"/>
              </a:ext>
            </a:extLst>
          </p:cNvPr>
          <p:cNvSpPr>
            <a:spLocks noGrp="1"/>
          </p:cNvSpPr>
          <p:nvPr>
            <p:ph type="title"/>
          </p:nvPr>
        </p:nvSpPr>
        <p:spPr/>
        <p:txBody>
          <a:bodyPr/>
          <a:lstStyle/>
          <a:p>
            <a:r>
              <a:rPr lang="en-US" dirty="0"/>
              <a:t>More firewall resources</a:t>
            </a:r>
          </a:p>
        </p:txBody>
      </p:sp>
      <p:sp>
        <p:nvSpPr>
          <p:cNvPr id="3" name="Content Placeholder 2">
            <a:extLst>
              <a:ext uri="{FF2B5EF4-FFF2-40B4-BE49-F238E27FC236}">
                <a16:creationId xmlns:a16="http://schemas.microsoft.com/office/drawing/2014/main" id="{96A2BE95-8603-4666-94B4-6D54F1201EF8}"/>
              </a:ext>
            </a:extLst>
          </p:cNvPr>
          <p:cNvSpPr>
            <a:spLocks noGrp="1"/>
          </p:cNvSpPr>
          <p:nvPr>
            <p:ph idx="1"/>
          </p:nvPr>
        </p:nvSpPr>
        <p:spPr/>
        <p:txBody>
          <a:bodyPr/>
          <a:lstStyle/>
          <a:p>
            <a:r>
              <a:rPr lang="en-US" dirty="0">
                <a:hlinkClick r:id="rId2"/>
              </a:rPr>
              <a:t>https://www.booleanworld.com/depth-guide-iptables-linux-firewall/</a:t>
            </a:r>
            <a:endParaRPr lang="en-US" dirty="0"/>
          </a:p>
          <a:p>
            <a:r>
              <a:rPr lang="en-US" dirty="0">
                <a:hlinkClick r:id="rId3"/>
              </a:rPr>
              <a:t>https://www.redhat.com/sysadmin/iptables</a:t>
            </a:r>
            <a:endParaRPr lang="en-US" dirty="0"/>
          </a:p>
          <a:p>
            <a:r>
              <a:rPr lang="en-US" dirty="0">
                <a:hlinkClick r:id="rId4"/>
              </a:rPr>
              <a:t>http://linux-training.be/networking/ch14.html</a:t>
            </a:r>
            <a:endParaRPr lang="en-US" dirty="0"/>
          </a:p>
          <a:p>
            <a:r>
              <a:rPr lang="en-US" dirty="0">
                <a:hlinkClick r:id="rId5"/>
              </a:rPr>
              <a:t>https://github.com/mkijowski/ceg3400/tree/master/firewalls</a:t>
            </a:r>
            <a:endParaRPr lang="en-US" dirty="0"/>
          </a:p>
          <a:p>
            <a:endParaRPr lang="en-US" dirty="0"/>
          </a:p>
        </p:txBody>
      </p:sp>
    </p:spTree>
    <p:extLst>
      <p:ext uri="{BB962C8B-B14F-4D97-AF65-F5344CB8AC3E}">
        <p14:creationId xmlns:p14="http://schemas.microsoft.com/office/powerpoint/2010/main" val="325513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7044-7513-4047-A553-37A16505C934}"/>
              </a:ext>
            </a:extLst>
          </p:cNvPr>
          <p:cNvSpPr>
            <a:spLocks noGrp="1"/>
          </p:cNvSpPr>
          <p:nvPr>
            <p:ph type="title"/>
          </p:nvPr>
        </p:nvSpPr>
        <p:spPr/>
        <p:txBody>
          <a:bodyPr/>
          <a:lstStyle/>
          <a:p>
            <a:r>
              <a:rPr lang="en-US" dirty="0"/>
              <a:t>Fail2Ban vs PSAD</a:t>
            </a:r>
          </a:p>
        </p:txBody>
      </p:sp>
      <p:sp>
        <p:nvSpPr>
          <p:cNvPr id="3" name="Content Placeholder 2">
            <a:extLst>
              <a:ext uri="{FF2B5EF4-FFF2-40B4-BE49-F238E27FC236}">
                <a16:creationId xmlns:a16="http://schemas.microsoft.com/office/drawing/2014/main" id="{45832F77-1F9F-46A1-BB8A-9E93C8A22FC7}"/>
              </a:ext>
            </a:extLst>
          </p:cNvPr>
          <p:cNvSpPr>
            <a:spLocks noGrp="1"/>
          </p:cNvSpPr>
          <p:nvPr>
            <p:ph idx="1"/>
          </p:nvPr>
        </p:nvSpPr>
        <p:spPr/>
        <p:txBody>
          <a:bodyPr/>
          <a:lstStyle/>
          <a:p>
            <a:r>
              <a:rPr lang="en-US" dirty="0"/>
              <a:t>Fail2BAN scans log files of various applications such as apache, </a:t>
            </a:r>
            <a:r>
              <a:rPr lang="en-US" dirty="0" err="1"/>
              <a:t>ssh</a:t>
            </a:r>
            <a:r>
              <a:rPr lang="en-US" dirty="0"/>
              <a:t> or ftp and automatically bans IPs that show the malicious signs such as automated login attempts. </a:t>
            </a:r>
          </a:p>
          <a:p>
            <a:pPr lvl="1"/>
            <a:r>
              <a:rPr lang="en-US" dirty="0"/>
              <a:t>Think service level</a:t>
            </a:r>
          </a:p>
          <a:p>
            <a:r>
              <a:rPr lang="en-US" dirty="0"/>
              <a:t>PSAD on the other hand scans iptables and ip6tables log messages (typically /var/log/messages) to detect and optionally block scans and other types of suspect traffic such as DDoS or OS fingerprinting attempts. It's ok to use both programs at the same time because they operate on different level.</a:t>
            </a:r>
          </a:p>
          <a:p>
            <a:pPr lvl="1"/>
            <a:r>
              <a:rPr lang="en-US" dirty="0"/>
              <a:t>Think </a:t>
            </a:r>
            <a:r>
              <a:rPr lang="en-US" dirty="0" err="1"/>
              <a:t>ip</a:t>
            </a:r>
            <a:r>
              <a:rPr lang="en-US" dirty="0"/>
              <a:t> level</a:t>
            </a:r>
          </a:p>
          <a:p>
            <a:endParaRPr lang="en-US" dirty="0"/>
          </a:p>
          <a:p>
            <a:endParaRPr lang="en-US" dirty="0"/>
          </a:p>
        </p:txBody>
      </p:sp>
      <p:grpSp>
        <p:nvGrpSpPr>
          <p:cNvPr id="17" name="Group 16">
            <a:extLst>
              <a:ext uri="{FF2B5EF4-FFF2-40B4-BE49-F238E27FC236}">
                <a16:creationId xmlns:a16="http://schemas.microsoft.com/office/drawing/2014/main" id="{97F2E4F4-1B9F-482F-880F-F1CC3F132E61}"/>
              </a:ext>
            </a:extLst>
          </p:cNvPr>
          <p:cNvGrpSpPr/>
          <p:nvPr/>
        </p:nvGrpSpPr>
        <p:grpSpPr>
          <a:xfrm>
            <a:off x="6172160" y="614280"/>
            <a:ext cx="473400" cy="336600"/>
            <a:chOff x="6172160" y="614280"/>
            <a:chExt cx="473400" cy="3366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A248CB6-1838-4551-BC4A-0F921FFD7F93}"/>
                    </a:ext>
                  </a:extLst>
                </p14:cNvPr>
                <p14:cNvContentPartPr/>
                <p14:nvPr/>
              </p14:nvContentPartPr>
              <p14:xfrm>
                <a:off x="6172160" y="650640"/>
                <a:ext cx="190800" cy="300240"/>
              </p14:xfrm>
            </p:contentPart>
          </mc:Choice>
          <mc:Fallback xmlns="">
            <p:pic>
              <p:nvPicPr>
                <p:cNvPr id="4" name="Ink 3">
                  <a:extLst>
                    <a:ext uri="{FF2B5EF4-FFF2-40B4-BE49-F238E27FC236}">
                      <a16:creationId xmlns:a16="http://schemas.microsoft.com/office/drawing/2014/main" id="{2A248CB6-1838-4551-BC4A-0F921FFD7F93}"/>
                    </a:ext>
                  </a:extLst>
                </p:cNvPr>
                <p:cNvPicPr/>
                <p:nvPr/>
              </p:nvPicPr>
              <p:blipFill>
                <a:blip r:embed="rId3"/>
                <a:stretch>
                  <a:fillRect/>
                </a:stretch>
              </p:blipFill>
              <p:spPr>
                <a:xfrm>
                  <a:off x="6163520" y="641640"/>
                  <a:ext cx="20844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918143C-512D-4E45-BE6A-6C986A114B60}"/>
                    </a:ext>
                  </a:extLst>
                </p14:cNvPr>
                <p14:cNvContentPartPr/>
                <p14:nvPr/>
              </p14:nvContentPartPr>
              <p14:xfrm>
                <a:off x="6403280" y="614280"/>
                <a:ext cx="242280" cy="288000"/>
              </p14:xfrm>
            </p:contentPart>
          </mc:Choice>
          <mc:Fallback xmlns="">
            <p:pic>
              <p:nvPicPr>
                <p:cNvPr id="5" name="Ink 4">
                  <a:extLst>
                    <a:ext uri="{FF2B5EF4-FFF2-40B4-BE49-F238E27FC236}">
                      <a16:creationId xmlns:a16="http://schemas.microsoft.com/office/drawing/2014/main" id="{6918143C-512D-4E45-BE6A-6C986A114B60}"/>
                    </a:ext>
                  </a:extLst>
                </p:cNvPr>
                <p:cNvPicPr/>
                <p:nvPr/>
              </p:nvPicPr>
              <p:blipFill>
                <a:blip r:embed="rId5"/>
                <a:stretch>
                  <a:fillRect/>
                </a:stretch>
              </p:blipFill>
              <p:spPr>
                <a:xfrm>
                  <a:off x="6394640" y="605280"/>
                  <a:ext cx="259920" cy="305640"/>
                </a:xfrm>
                <a:prstGeom prst="rect">
                  <a:avLst/>
                </a:prstGeom>
              </p:spPr>
            </p:pic>
          </mc:Fallback>
        </mc:AlternateContent>
      </p:grpSp>
      <p:grpSp>
        <p:nvGrpSpPr>
          <p:cNvPr id="16" name="Group 15">
            <a:extLst>
              <a:ext uri="{FF2B5EF4-FFF2-40B4-BE49-F238E27FC236}">
                <a16:creationId xmlns:a16="http://schemas.microsoft.com/office/drawing/2014/main" id="{645E3D79-36F9-4ECD-97E2-B23CE3DB9441}"/>
              </a:ext>
            </a:extLst>
          </p:cNvPr>
          <p:cNvGrpSpPr/>
          <p:nvPr/>
        </p:nvGrpSpPr>
        <p:grpSpPr>
          <a:xfrm>
            <a:off x="7320920" y="543000"/>
            <a:ext cx="947160" cy="549720"/>
            <a:chOff x="7320920" y="543000"/>
            <a:chExt cx="947160" cy="54972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C8FE87D-75DF-43C3-B6DD-3A03D694A040}"/>
                    </a:ext>
                  </a:extLst>
                </p14:cNvPr>
                <p14:cNvContentPartPr/>
                <p14:nvPr/>
              </p14:nvContentPartPr>
              <p14:xfrm>
                <a:off x="7320920" y="603480"/>
                <a:ext cx="63000" cy="349200"/>
              </p14:xfrm>
            </p:contentPart>
          </mc:Choice>
          <mc:Fallback xmlns="">
            <p:pic>
              <p:nvPicPr>
                <p:cNvPr id="6" name="Ink 5">
                  <a:extLst>
                    <a:ext uri="{FF2B5EF4-FFF2-40B4-BE49-F238E27FC236}">
                      <a16:creationId xmlns:a16="http://schemas.microsoft.com/office/drawing/2014/main" id="{1C8FE87D-75DF-43C3-B6DD-3A03D694A040}"/>
                    </a:ext>
                  </a:extLst>
                </p:cNvPr>
                <p:cNvPicPr/>
                <p:nvPr/>
              </p:nvPicPr>
              <p:blipFill>
                <a:blip r:embed="rId7"/>
                <a:stretch>
                  <a:fillRect/>
                </a:stretch>
              </p:blipFill>
              <p:spPr>
                <a:xfrm>
                  <a:off x="7311920" y="594480"/>
                  <a:ext cx="806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9921E8D-854C-48FC-BA80-5BB4BA5FD490}"/>
                    </a:ext>
                  </a:extLst>
                </p14:cNvPr>
                <p14:cNvContentPartPr/>
                <p14:nvPr/>
              </p14:nvContentPartPr>
              <p14:xfrm>
                <a:off x="7353680" y="581880"/>
                <a:ext cx="221040" cy="276840"/>
              </p14:xfrm>
            </p:contentPart>
          </mc:Choice>
          <mc:Fallback xmlns="">
            <p:pic>
              <p:nvPicPr>
                <p:cNvPr id="7" name="Ink 6">
                  <a:extLst>
                    <a:ext uri="{FF2B5EF4-FFF2-40B4-BE49-F238E27FC236}">
                      <a16:creationId xmlns:a16="http://schemas.microsoft.com/office/drawing/2014/main" id="{B9921E8D-854C-48FC-BA80-5BB4BA5FD490}"/>
                    </a:ext>
                  </a:extLst>
                </p:cNvPr>
                <p:cNvPicPr/>
                <p:nvPr/>
              </p:nvPicPr>
              <p:blipFill>
                <a:blip r:embed="rId9"/>
                <a:stretch>
                  <a:fillRect/>
                </a:stretch>
              </p:blipFill>
              <p:spPr>
                <a:xfrm>
                  <a:off x="7344680" y="573240"/>
                  <a:ext cx="2386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FEFC6BB-E68D-4E7C-86C1-BEF56B277C8D}"/>
                    </a:ext>
                  </a:extLst>
                </p14:cNvPr>
                <p14:cNvContentPartPr/>
                <p14:nvPr/>
              </p14:nvContentPartPr>
              <p14:xfrm>
                <a:off x="7720880" y="615000"/>
                <a:ext cx="83160" cy="333720"/>
              </p14:xfrm>
            </p:contentPart>
          </mc:Choice>
          <mc:Fallback xmlns="">
            <p:pic>
              <p:nvPicPr>
                <p:cNvPr id="8" name="Ink 7">
                  <a:extLst>
                    <a:ext uri="{FF2B5EF4-FFF2-40B4-BE49-F238E27FC236}">
                      <a16:creationId xmlns:a16="http://schemas.microsoft.com/office/drawing/2014/main" id="{2FEFC6BB-E68D-4E7C-86C1-BEF56B277C8D}"/>
                    </a:ext>
                  </a:extLst>
                </p:cNvPr>
                <p:cNvPicPr/>
                <p:nvPr/>
              </p:nvPicPr>
              <p:blipFill>
                <a:blip r:embed="rId11"/>
                <a:stretch>
                  <a:fillRect/>
                </a:stretch>
              </p:blipFill>
              <p:spPr>
                <a:xfrm>
                  <a:off x="7712240" y="606360"/>
                  <a:ext cx="1008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5443F03E-6DED-401A-8A3C-EEC5D64E6546}"/>
                    </a:ext>
                  </a:extLst>
                </p14:cNvPr>
                <p14:cNvContentPartPr/>
                <p14:nvPr/>
              </p14:nvContentPartPr>
              <p14:xfrm>
                <a:off x="7752560" y="568560"/>
                <a:ext cx="153720" cy="355680"/>
              </p14:xfrm>
            </p:contentPart>
          </mc:Choice>
          <mc:Fallback xmlns="">
            <p:pic>
              <p:nvPicPr>
                <p:cNvPr id="9" name="Ink 8">
                  <a:extLst>
                    <a:ext uri="{FF2B5EF4-FFF2-40B4-BE49-F238E27FC236}">
                      <a16:creationId xmlns:a16="http://schemas.microsoft.com/office/drawing/2014/main" id="{5443F03E-6DED-401A-8A3C-EEC5D64E6546}"/>
                    </a:ext>
                  </a:extLst>
                </p:cNvPr>
                <p:cNvPicPr/>
                <p:nvPr/>
              </p:nvPicPr>
              <p:blipFill>
                <a:blip r:embed="rId13"/>
                <a:stretch>
                  <a:fillRect/>
                </a:stretch>
              </p:blipFill>
              <p:spPr>
                <a:xfrm>
                  <a:off x="7743920" y="559920"/>
                  <a:ext cx="17136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07D83828-8A2D-447A-8858-E31C5033B322}"/>
                    </a:ext>
                  </a:extLst>
                </p14:cNvPr>
                <p14:cNvContentPartPr/>
                <p14:nvPr/>
              </p14:nvContentPartPr>
              <p14:xfrm>
                <a:off x="7748240" y="791400"/>
                <a:ext cx="121680" cy="14760"/>
              </p14:xfrm>
            </p:contentPart>
          </mc:Choice>
          <mc:Fallback xmlns="">
            <p:pic>
              <p:nvPicPr>
                <p:cNvPr id="10" name="Ink 9">
                  <a:extLst>
                    <a:ext uri="{FF2B5EF4-FFF2-40B4-BE49-F238E27FC236}">
                      <a16:creationId xmlns:a16="http://schemas.microsoft.com/office/drawing/2014/main" id="{07D83828-8A2D-447A-8858-E31C5033B322}"/>
                    </a:ext>
                  </a:extLst>
                </p:cNvPr>
                <p:cNvPicPr/>
                <p:nvPr/>
              </p:nvPicPr>
              <p:blipFill>
                <a:blip r:embed="rId15"/>
                <a:stretch>
                  <a:fillRect/>
                </a:stretch>
              </p:blipFill>
              <p:spPr>
                <a:xfrm>
                  <a:off x="7739600" y="782400"/>
                  <a:ext cx="1393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F018FA70-94DE-497F-A350-835F1215C8CA}"/>
                    </a:ext>
                  </a:extLst>
                </p14:cNvPr>
                <p14:cNvContentPartPr/>
                <p14:nvPr/>
              </p14:nvContentPartPr>
              <p14:xfrm>
                <a:off x="7973600" y="543000"/>
                <a:ext cx="294480" cy="316080"/>
              </p14:xfrm>
            </p:contentPart>
          </mc:Choice>
          <mc:Fallback xmlns="">
            <p:pic>
              <p:nvPicPr>
                <p:cNvPr id="11" name="Ink 10">
                  <a:extLst>
                    <a:ext uri="{FF2B5EF4-FFF2-40B4-BE49-F238E27FC236}">
                      <a16:creationId xmlns:a16="http://schemas.microsoft.com/office/drawing/2014/main" id="{F018FA70-94DE-497F-A350-835F1215C8CA}"/>
                    </a:ext>
                  </a:extLst>
                </p:cNvPr>
                <p:cNvPicPr/>
                <p:nvPr/>
              </p:nvPicPr>
              <p:blipFill>
                <a:blip r:embed="rId17"/>
                <a:stretch>
                  <a:fillRect/>
                </a:stretch>
              </p:blipFill>
              <p:spPr>
                <a:xfrm>
                  <a:off x="7964600" y="534000"/>
                  <a:ext cx="31212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C70BB45-C405-42F1-ADE7-4BF422D3C0A6}"/>
                    </a:ext>
                  </a:extLst>
                </p14:cNvPr>
                <p14:cNvContentPartPr/>
                <p14:nvPr/>
              </p14:nvContentPartPr>
              <p14:xfrm>
                <a:off x="8122640" y="854400"/>
                <a:ext cx="41040" cy="238320"/>
              </p14:xfrm>
            </p:contentPart>
          </mc:Choice>
          <mc:Fallback xmlns="">
            <p:pic>
              <p:nvPicPr>
                <p:cNvPr id="12" name="Ink 11">
                  <a:extLst>
                    <a:ext uri="{FF2B5EF4-FFF2-40B4-BE49-F238E27FC236}">
                      <a16:creationId xmlns:a16="http://schemas.microsoft.com/office/drawing/2014/main" id="{FC70BB45-C405-42F1-ADE7-4BF422D3C0A6}"/>
                    </a:ext>
                  </a:extLst>
                </p:cNvPr>
                <p:cNvPicPr/>
                <p:nvPr/>
              </p:nvPicPr>
              <p:blipFill>
                <a:blip r:embed="rId19"/>
                <a:stretch>
                  <a:fillRect/>
                </a:stretch>
              </p:blipFill>
              <p:spPr>
                <a:xfrm>
                  <a:off x="8114000" y="845400"/>
                  <a:ext cx="58680" cy="255960"/>
                </a:xfrm>
                <a:prstGeom prst="rect">
                  <a:avLst/>
                </a:prstGeom>
              </p:spPr>
            </p:pic>
          </mc:Fallback>
        </mc:AlternateContent>
      </p:grpSp>
      <p:grpSp>
        <p:nvGrpSpPr>
          <p:cNvPr id="15" name="Group 14">
            <a:extLst>
              <a:ext uri="{FF2B5EF4-FFF2-40B4-BE49-F238E27FC236}">
                <a16:creationId xmlns:a16="http://schemas.microsoft.com/office/drawing/2014/main" id="{C275870E-07D7-48A9-97E3-676E8077DB74}"/>
              </a:ext>
            </a:extLst>
          </p:cNvPr>
          <p:cNvGrpSpPr/>
          <p:nvPr/>
        </p:nvGrpSpPr>
        <p:grpSpPr>
          <a:xfrm>
            <a:off x="8875040" y="447600"/>
            <a:ext cx="231480" cy="574200"/>
            <a:chOff x="8875040" y="447600"/>
            <a:chExt cx="231480" cy="574200"/>
          </a:xfrm>
        </p:grpSpPr>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FD4BCD1-F648-4BB6-9E2F-E7895DABD87B}"/>
                    </a:ext>
                  </a:extLst>
                </p14:cNvPr>
                <p14:cNvContentPartPr/>
                <p14:nvPr/>
              </p14:nvContentPartPr>
              <p14:xfrm>
                <a:off x="8875040" y="520320"/>
                <a:ext cx="231480" cy="393480"/>
              </p14:xfrm>
            </p:contentPart>
          </mc:Choice>
          <mc:Fallback xmlns="">
            <p:pic>
              <p:nvPicPr>
                <p:cNvPr id="13" name="Ink 12">
                  <a:extLst>
                    <a:ext uri="{FF2B5EF4-FFF2-40B4-BE49-F238E27FC236}">
                      <a16:creationId xmlns:a16="http://schemas.microsoft.com/office/drawing/2014/main" id="{2FD4BCD1-F648-4BB6-9E2F-E7895DABD87B}"/>
                    </a:ext>
                  </a:extLst>
                </p:cNvPr>
                <p:cNvPicPr/>
                <p:nvPr/>
              </p:nvPicPr>
              <p:blipFill>
                <a:blip r:embed="rId21"/>
                <a:stretch>
                  <a:fillRect/>
                </a:stretch>
              </p:blipFill>
              <p:spPr>
                <a:xfrm>
                  <a:off x="8866040" y="511680"/>
                  <a:ext cx="2491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7B050472-472F-46A3-BC29-1C8B3E33184C}"/>
                    </a:ext>
                  </a:extLst>
                </p14:cNvPr>
                <p14:cNvContentPartPr/>
                <p14:nvPr/>
              </p14:nvContentPartPr>
              <p14:xfrm>
                <a:off x="8906000" y="447600"/>
                <a:ext cx="37080" cy="574200"/>
              </p14:xfrm>
            </p:contentPart>
          </mc:Choice>
          <mc:Fallback xmlns="">
            <p:pic>
              <p:nvPicPr>
                <p:cNvPr id="14" name="Ink 13">
                  <a:extLst>
                    <a:ext uri="{FF2B5EF4-FFF2-40B4-BE49-F238E27FC236}">
                      <a16:creationId xmlns:a16="http://schemas.microsoft.com/office/drawing/2014/main" id="{7B050472-472F-46A3-BC29-1C8B3E33184C}"/>
                    </a:ext>
                  </a:extLst>
                </p:cNvPr>
                <p:cNvPicPr/>
                <p:nvPr/>
              </p:nvPicPr>
              <p:blipFill>
                <a:blip r:embed="rId23"/>
                <a:stretch>
                  <a:fillRect/>
                </a:stretch>
              </p:blipFill>
              <p:spPr>
                <a:xfrm>
                  <a:off x="8897000" y="438960"/>
                  <a:ext cx="54720" cy="59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552E80AB-B323-4C62-AF1C-4E266944BC35}"/>
                  </a:ext>
                </a:extLst>
              </p14:cNvPr>
              <p14:cNvContentPartPr/>
              <p14:nvPr/>
            </p14:nvContentPartPr>
            <p14:xfrm>
              <a:off x="9881600" y="1838640"/>
              <a:ext cx="589320" cy="1018440"/>
            </p14:xfrm>
          </p:contentPart>
        </mc:Choice>
        <mc:Fallback xmlns="">
          <p:pic>
            <p:nvPicPr>
              <p:cNvPr id="18" name="Ink 17">
                <a:extLst>
                  <a:ext uri="{FF2B5EF4-FFF2-40B4-BE49-F238E27FC236}">
                    <a16:creationId xmlns:a16="http://schemas.microsoft.com/office/drawing/2014/main" id="{552E80AB-B323-4C62-AF1C-4E266944BC35}"/>
                  </a:ext>
                </a:extLst>
              </p:cNvPr>
              <p:cNvPicPr/>
              <p:nvPr/>
            </p:nvPicPr>
            <p:blipFill>
              <a:blip r:embed="rId25"/>
              <a:stretch>
                <a:fillRect/>
              </a:stretch>
            </p:blipFill>
            <p:spPr>
              <a:xfrm>
                <a:off x="9872960" y="1829640"/>
                <a:ext cx="606960" cy="1036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95E9B5D6-DE25-4FEE-8291-4B493E45B033}"/>
                  </a:ext>
                </a:extLst>
              </p14:cNvPr>
              <p14:cNvContentPartPr/>
              <p14:nvPr/>
            </p14:nvContentPartPr>
            <p14:xfrm>
              <a:off x="9901040" y="3336600"/>
              <a:ext cx="573120" cy="1172520"/>
            </p14:xfrm>
          </p:contentPart>
        </mc:Choice>
        <mc:Fallback xmlns="">
          <p:pic>
            <p:nvPicPr>
              <p:cNvPr id="19" name="Ink 18">
                <a:extLst>
                  <a:ext uri="{FF2B5EF4-FFF2-40B4-BE49-F238E27FC236}">
                    <a16:creationId xmlns:a16="http://schemas.microsoft.com/office/drawing/2014/main" id="{95E9B5D6-DE25-4FEE-8291-4B493E45B033}"/>
                  </a:ext>
                </a:extLst>
              </p:cNvPr>
              <p:cNvPicPr/>
              <p:nvPr/>
            </p:nvPicPr>
            <p:blipFill>
              <a:blip r:embed="rId27"/>
              <a:stretch>
                <a:fillRect/>
              </a:stretch>
            </p:blipFill>
            <p:spPr>
              <a:xfrm>
                <a:off x="9892040" y="3327600"/>
                <a:ext cx="590760" cy="1190160"/>
              </a:xfrm>
              <a:prstGeom prst="rect">
                <a:avLst/>
              </a:prstGeom>
            </p:spPr>
          </p:pic>
        </mc:Fallback>
      </mc:AlternateContent>
    </p:spTree>
    <p:extLst>
      <p:ext uri="{BB962C8B-B14F-4D97-AF65-F5344CB8AC3E}">
        <p14:creationId xmlns:p14="http://schemas.microsoft.com/office/powerpoint/2010/main" val="30292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comics - No Internet [OC]">
            <a:extLst>
              <a:ext uri="{FF2B5EF4-FFF2-40B4-BE49-F238E27FC236}">
                <a16:creationId xmlns:a16="http://schemas.microsoft.com/office/drawing/2014/main" id="{4EDE3602-BF93-47DB-89AA-64ECE9A2E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09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E341-84A1-4382-B8E4-3E98F304DCCA}"/>
              </a:ext>
            </a:extLst>
          </p:cNvPr>
          <p:cNvSpPr>
            <a:spLocks noGrp="1"/>
          </p:cNvSpPr>
          <p:nvPr>
            <p:ph type="title"/>
          </p:nvPr>
        </p:nvSpPr>
        <p:spPr/>
        <p:txBody>
          <a:bodyPr/>
          <a:lstStyle/>
          <a:p>
            <a:r>
              <a:rPr lang="en-US" dirty="0"/>
              <a:t>Networking Applications</a:t>
            </a:r>
          </a:p>
        </p:txBody>
      </p:sp>
      <p:sp>
        <p:nvSpPr>
          <p:cNvPr id="3" name="Text Placeholder 2">
            <a:extLst>
              <a:ext uri="{FF2B5EF4-FFF2-40B4-BE49-F238E27FC236}">
                <a16:creationId xmlns:a16="http://schemas.microsoft.com/office/drawing/2014/main" id="{4F3AB42C-954B-4091-A49A-CDBD7205FA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2206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38D2-6D8E-44D8-80C8-8CD89BD2E58B}"/>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1AB535B8-EF40-4DDB-99E9-EA4018F3D35C}"/>
              </a:ext>
            </a:extLst>
          </p:cNvPr>
          <p:cNvSpPr>
            <a:spLocks noGrp="1"/>
          </p:cNvSpPr>
          <p:nvPr>
            <p:ph idx="1"/>
          </p:nvPr>
        </p:nvSpPr>
        <p:spPr/>
        <p:txBody>
          <a:bodyPr/>
          <a:lstStyle/>
          <a:p>
            <a:r>
              <a:rPr lang="en-US" dirty="0"/>
              <a:t>The “language” that applications and servers use to communicate</a:t>
            </a:r>
          </a:p>
          <a:p>
            <a:endParaRPr lang="en-US" dirty="0"/>
          </a:p>
          <a:p>
            <a:r>
              <a:rPr lang="en-US" dirty="0"/>
              <a:t>Common protocols: </a:t>
            </a:r>
          </a:p>
          <a:p>
            <a:r>
              <a:rPr lang="en-US" dirty="0"/>
              <a:t>HTTP - Hypertext Transfer Protocol</a:t>
            </a:r>
          </a:p>
          <a:p>
            <a:r>
              <a:rPr lang="en-US" dirty="0"/>
              <a:t>TLS - Transport Layer Security - encryption protocols</a:t>
            </a:r>
          </a:p>
          <a:p>
            <a:r>
              <a:rPr lang="en-US" dirty="0"/>
              <a:t>HTTPS - HTTP + TLS </a:t>
            </a:r>
          </a:p>
          <a:p>
            <a:r>
              <a:rPr lang="en-US" dirty="0"/>
              <a:t>FTP - File Transfer Protocol</a:t>
            </a:r>
          </a:p>
          <a:p>
            <a:pPr lvl="1"/>
            <a:r>
              <a:rPr lang="en-US" dirty="0"/>
              <a:t>SFTP </a:t>
            </a:r>
          </a:p>
        </p:txBody>
      </p:sp>
      <p:grpSp>
        <p:nvGrpSpPr>
          <p:cNvPr id="6" name="Group 5">
            <a:extLst>
              <a:ext uri="{FF2B5EF4-FFF2-40B4-BE49-F238E27FC236}">
                <a16:creationId xmlns:a16="http://schemas.microsoft.com/office/drawing/2014/main" id="{CAE6FC10-2C7F-4BB5-81AF-7A858080FF78}"/>
              </a:ext>
            </a:extLst>
          </p:cNvPr>
          <p:cNvGrpSpPr/>
          <p:nvPr/>
        </p:nvGrpSpPr>
        <p:grpSpPr>
          <a:xfrm>
            <a:off x="5844560" y="3112320"/>
            <a:ext cx="719640" cy="392760"/>
            <a:chOff x="5844560" y="3112320"/>
            <a:chExt cx="719640" cy="3927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4E0EB5-6EE6-48BF-A841-A141020F01CD}"/>
                    </a:ext>
                  </a:extLst>
                </p14:cNvPr>
                <p14:cNvContentPartPr/>
                <p14:nvPr/>
              </p14:nvContentPartPr>
              <p14:xfrm>
                <a:off x="5844560" y="3404280"/>
                <a:ext cx="656280" cy="100800"/>
              </p14:xfrm>
            </p:contentPart>
          </mc:Choice>
          <mc:Fallback xmlns="">
            <p:pic>
              <p:nvPicPr>
                <p:cNvPr id="4" name="Ink 3">
                  <a:extLst>
                    <a:ext uri="{FF2B5EF4-FFF2-40B4-BE49-F238E27FC236}">
                      <a16:creationId xmlns:a16="http://schemas.microsoft.com/office/drawing/2014/main" id="{EE4E0EB5-6EE6-48BF-A841-A141020F01CD}"/>
                    </a:ext>
                  </a:extLst>
                </p:cNvPr>
                <p:cNvPicPr/>
                <p:nvPr/>
              </p:nvPicPr>
              <p:blipFill>
                <a:blip r:embed="rId3"/>
                <a:stretch>
                  <a:fillRect/>
                </a:stretch>
              </p:blipFill>
              <p:spPr>
                <a:xfrm>
                  <a:off x="5835560" y="3395640"/>
                  <a:ext cx="6739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49FD207-FA0B-4AEE-99C0-F4B88FB1EE31}"/>
                    </a:ext>
                  </a:extLst>
                </p14:cNvPr>
                <p14:cNvContentPartPr/>
                <p14:nvPr/>
              </p14:nvContentPartPr>
              <p14:xfrm>
                <a:off x="6532520" y="3112320"/>
                <a:ext cx="31680" cy="309600"/>
              </p14:xfrm>
            </p:contentPart>
          </mc:Choice>
          <mc:Fallback xmlns="">
            <p:pic>
              <p:nvPicPr>
                <p:cNvPr id="5" name="Ink 4">
                  <a:extLst>
                    <a:ext uri="{FF2B5EF4-FFF2-40B4-BE49-F238E27FC236}">
                      <a16:creationId xmlns:a16="http://schemas.microsoft.com/office/drawing/2014/main" id="{349FD207-FA0B-4AEE-99C0-F4B88FB1EE31}"/>
                    </a:ext>
                  </a:extLst>
                </p:cNvPr>
                <p:cNvPicPr/>
                <p:nvPr/>
              </p:nvPicPr>
              <p:blipFill>
                <a:blip r:embed="rId5"/>
                <a:stretch>
                  <a:fillRect/>
                </a:stretch>
              </p:blipFill>
              <p:spPr>
                <a:xfrm>
                  <a:off x="6523880" y="3103320"/>
                  <a:ext cx="49320" cy="327240"/>
                </a:xfrm>
                <a:prstGeom prst="rect">
                  <a:avLst/>
                </a:prstGeom>
              </p:spPr>
            </p:pic>
          </mc:Fallback>
        </mc:AlternateContent>
      </p:grpSp>
      <p:grpSp>
        <p:nvGrpSpPr>
          <p:cNvPr id="27" name="Group 26">
            <a:extLst>
              <a:ext uri="{FF2B5EF4-FFF2-40B4-BE49-F238E27FC236}">
                <a16:creationId xmlns:a16="http://schemas.microsoft.com/office/drawing/2014/main" id="{1661ECCD-8D35-4C8D-8258-AC13F4E24BFA}"/>
              </a:ext>
            </a:extLst>
          </p:cNvPr>
          <p:cNvGrpSpPr/>
          <p:nvPr/>
        </p:nvGrpSpPr>
        <p:grpSpPr>
          <a:xfrm>
            <a:off x="5938520" y="2465400"/>
            <a:ext cx="1605960" cy="528120"/>
            <a:chOff x="5938520" y="2465400"/>
            <a:chExt cx="1605960" cy="52812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1206D67-35C9-4053-AE87-C61FF8F11A26}"/>
                    </a:ext>
                  </a:extLst>
                </p14:cNvPr>
                <p14:cNvContentPartPr/>
                <p14:nvPr/>
              </p14:nvContentPartPr>
              <p14:xfrm>
                <a:off x="5938520" y="2692920"/>
                <a:ext cx="143280" cy="240120"/>
              </p14:xfrm>
            </p:contentPart>
          </mc:Choice>
          <mc:Fallback xmlns="">
            <p:pic>
              <p:nvPicPr>
                <p:cNvPr id="7" name="Ink 6">
                  <a:extLst>
                    <a:ext uri="{FF2B5EF4-FFF2-40B4-BE49-F238E27FC236}">
                      <a16:creationId xmlns:a16="http://schemas.microsoft.com/office/drawing/2014/main" id="{01206D67-35C9-4053-AE87-C61FF8F11A26}"/>
                    </a:ext>
                  </a:extLst>
                </p:cNvPr>
                <p:cNvPicPr/>
                <p:nvPr/>
              </p:nvPicPr>
              <p:blipFill>
                <a:blip r:embed="rId7"/>
                <a:stretch>
                  <a:fillRect/>
                </a:stretch>
              </p:blipFill>
              <p:spPr>
                <a:xfrm>
                  <a:off x="5929520" y="2683920"/>
                  <a:ext cx="1609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C9618EB-2F4B-4567-AA45-AB0A585825B3}"/>
                    </a:ext>
                  </a:extLst>
                </p14:cNvPr>
                <p14:cNvContentPartPr/>
                <p14:nvPr/>
              </p14:nvContentPartPr>
              <p14:xfrm>
                <a:off x="6176120" y="2708400"/>
                <a:ext cx="108720" cy="285120"/>
              </p14:xfrm>
            </p:contentPart>
          </mc:Choice>
          <mc:Fallback xmlns="">
            <p:pic>
              <p:nvPicPr>
                <p:cNvPr id="8" name="Ink 7">
                  <a:extLst>
                    <a:ext uri="{FF2B5EF4-FFF2-40B4-BE49-F238E27FC236}">
                      <a16:creationId xmlns:a16="http://schemas.microsoft.com/office/drawing/2014/main" id="{EC9618EB-2F4B-4567-AA45-AB0A585825B3}"/>
                    </a:ext>
                  </a:extLst>
                </p:cNvPr>
                <p:cNvPicPr/>
                <p:nvPr/>
              </p:nvPicPr>
              <p:blipFill>
                <a:blip r:embed="rId9"/>
                <a:stretch>
                  <a:fillRect/>
                </a:stretch>
              </p:blipFill>
              <p:spPr>
                <a:xfrm>
                  <a:off x="6167120" y="2699760"/>
                  <a:ext cx="12636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787229E-5FCC-4180-8849-9BFBCC92C892}"/>
                    </a:ext>
                  </a:extLst>
                </p14:cNvPr>
                <p14:cNvContentPartPr/>
                <p14:nvPr/>
              </p14:nvContentPartPr>
              <p14:xfrm>
                <a:off x="6385640" y="2679240"/>
                <a:ext cx="102960" cy="146520"/>
              </p14:xfrm>
            </p:contentPart>
          </mc:Choice>
          <mc:Fallback xmlns="">
            <p:pic>
              <p:nvPicPr>
                <p:cNvPr id="9" name="Ink 8">
                  <a:extLst>
                    <a:ext uri="{FF2B5EF4-FFF2-40B4-BE49-F238E27FC236}">
                      <a16:creationId xmlns:a16="http://schemas.microsoft.com/office/drawing/2014/main" id="{F787229E-5FCC-4180-8849-9BFBCC92C892}"/>
                    </a:ext>
                  </a:extLst>
                </p:cNvPr>
                <p:cNvPicPr/>
                <p:nvPr/>
              </p:nvPicPr>
              <p:blipFill>
                <a:blip r:embed="rId11"/>
                <a:stretch>
                  <a:fillRect/>
                </a:stretch>
              </p:blipFill>
              <p:spPr>
                <a:xfrm>
                  <a:off x="6377000" y="2670240"/>
                  <a:ext cx="1206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65DF4E5-DFD3-44B5-8D4C-3743216BD861}"/>
                    </a:ext>
                  </a:extLst>
                </p14:cNvPr>
                <p14:cNvContentPartPr/>
                <p14:nvPr/>
              </p14:nvContentPartPr>
              <p14:xfrm>
                <a:off x="6582200" y="2633160"/>
                <a:ext cx="90720" cy="142200"/>
              </p14:xfrm>
            </p:contentPart>
          </mc:Choice>
          <mc:Fallback xmlns="">
            <p:pic>
              <p:nvPicPr>
                <p:cNvPr id="10" name="Ink 9">
                  <a:extLst>
                    <a:ext uri="{FF2B5EF4-FFF2-40B4-BE49-F238E27FC236}">
                      <a16:creationId xmlns:a16="http://schemas.microsoft.com/office/drawing/2014/main" id="{865DF4E5-DFD3-44B5-8D4C-3743216BD861}"/>
                    </a:ext>
                  </a:extLst>
                </p:cNvPr>
                <p:cNvPicPr/>
                <p:nvPr/>
              </p:nvPicPr>
              <p:blipFill>
                <a:blip r:embed="rId13"/>
                <a:stretch>
                  <a:fillRect/>
                </a:stretch>
              </p:blipFill>
              <p:spPr>
                <a:xfrm>
                  <a:off x="6573560" y="2624520"/>
                  <a:ext cx="10836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F51CBA81-F481-4E63-9072-F4BB036386E0}"/>
                    </a:ext>
                  </a:extLst>
                </p14:cNvPr>
                <p14:cNvContentPartPr/>
                <p14:nvPr/>
              </p14:nvContentPartPr>
              <p14:xfrm>
                <a:off x="6745280" y="2465400"/>
                <a:ext cx="32040" cy="318240"/>
              </p14:xfrm>
            </p:contentPart>
          </mc:Choice>
          <mc:Fallback xmlns="">
            <p:pic>
              <p:nvPicPr>
                <p:cNvPr id="11" name="Ink 10">
                  <a:extLst>
                    <a:ext uri="{FF2B5EF4-FFF2-40B4-BE49-F238E27FC236}">
                      <a16:creationId xmlns:a16="http://schemas.microsoft.com/office/drawing/2014/main" id="{F51CBA81-F481-4E63-9072-F4BB036386E0}"/>
                    </a:ext>
                  </a:extLst>
                </p:cNvPr>
                <p:cNvPicPr/>
                <p:nvPr/>
              </p:nvPicPr>
              <p:blipFill>
                <a:blip r:embed="rId15"/>
                <a:stretch>
                  <a:fillRect/>
                </a:stretch>
              </p:blipFill>
              <p:spPr>
                <a:xfrm>
                  <a:off x="6736280" y="2456400"/>
                  <a:ext cx="496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34FF00A7-90FA-41DF-8870-0C5491259AE7}"/>
                    </a:ext>
                  </a:extLst>
                </p14:cNvPr>
                <p14:cNvContentPartPr/>
                <p14:nvPr/>
              </p14:nvContentPartPr>
              <p14:xfrm>
                <a:off x="6805760" y="2624880"/>
                <a:ext cx="142200" cy="203760"/>
              </p14:xfrm>
            </p:contentPart>
          </mc:Choice>
          <mc:Fallback xmlns="">
            <p:pic>
              <p:nvPicPr>
                <p:cNvPr id="12" name="Ink 11">
                  <a:extLst>
                    <a:ext uri="{FF2B5EF4-FFF2-40B4-BE49-F238E27FC236}">
                      <a16:creationId xmlns:a16="http://schemas.microsoft.com/office/drawing/2014/main" id="{34FF00A7-90FA-41DF-8870-0C5491259AE7}"/>
                    </a:ext>
                  </a:extLst>
                </p:cNvPr>
                <p:cNvPicPr/>
                <p:nvPr/>
              </p:nvPicPr>
              <p:blipFill>
                <a:blip r:embed="rId17"/>
                <a:stretch>
                  <a:fillRect/>
                </a:stretch>
              </p:blipFill>
              <p:spPr>
                <a:xfrm>
                  <a:off x="6796760" y="2616240"/>
                  <a:ext cx="1598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51D9EDC-CE43-4609-AB24-D4EF174877BA}"/>
                    </a:ext>
                  </a:extLst>
                </p14:cNvPr>
                <p14:cNvContentPartPr/>
                <p14:nvPr/>
              </p14:nvContentPartPr>
              <p14:xfrm>
                <a:off x="7024640" y="2618400"/>
                <a:ext cx="135720" cy="193320"/>
              </p14:xfrm>
            </p:contentPart>
          </mc:Choice>
          <mc:Fallback xmlns="">
            <p:pic>
              <p:nvPicPr>
                <p:cNvPr id="13" name="Ink 12">
                  <a:extLst>
                    <a:ext uri="{FF2B5EF4-FFF2-40B4-BE49-F238E27FC236}">
                      <a16:creationId xmlns:a16="http://schemas.microsoft.com/office/drawing/2014/main" id="{551D9EDC-CE43-4609-AB24-D4EF174877BA}"/>
                    </a:ext>
                  </a:extLst>
                </p:cNvPr>
                <p:cNvPicPr/>
                <p:nvPr/>
              </p:nvPicPr>
              <p:blipFill>
                <a:blip r:embed="rId19"/>
                <a:stretch>
                  <a:fillRect/>
                </a:stretch>
              </p:blipFill>
              <p:spPr>
                <a:xfrm>
                  <a:off x="7015640" y="2609760"/>
                  <a:ext cx="1533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D33F013-D769-4BEA-95E4-C28C7F1085FA}"/>
                    </a:ext>
                  </a:extLst>
                </p14:cNvPr>
                <p14:cNvContentPartPr/>
                <p14:nvPr/>
              </p14:nvContentPartPr>
              <p14:xfrm>
                <a:off x="7315520" y="2564760"/>
                <a:ext cx="228960" cy="304560"/>
              </p14:xfrm>
            </p:contentPart>
          </mc:Choice>
          <mc:Fallback xmlns="">
            <p:pic>
              <p:nvPicPr>
                <p:cNvPr id="14" name="Ink 13">
                  <a:extLst>
                    <a:ext uri="{FF2B5EF4-FFF2-40B4-BE49-F238E27FC236}">
                      <a16:creationId xmlns:a16="http://schemas.microsoft.com/office/drawing/2014/main" id="{ED33F013-D769-4BEA-95E4-C28C7F1085FA}"/>
                    </a:ext>
                  </a:extLst>
                </p:cNvPr>
                <p:cNvPicPr/>
                <p:nvPr/>
              </p:nvPicPr>
              <p:blipFill>
                <a:blip r:embed="rId21"/>
                <a:stretch>
                  <a:fillRect/>
                </a:stretch>
              </p:blipFill>
              <p:spPr>
                <a:xfrm>
                  <a:off x="7306880" y="2555760"/>
                  <a:ext cx="246600" cy="322200"/>
                </a:xfrm>
                <a:prstGeom prst="rect">
                  <a:avLst/>
                </a:prstGeom>
              </p:spPr>
            </p:pic>
          </mc:Fallback>
        </mc:AlternateContent>
      </p:grpSp>
      <p:grpSp>
        <p:nvGrpSpPr>
          <p:cNvPr id="26" name="Group 25">
            <a:extLst>
              <a:ext uri="{FF2B5EF4-FFF2-40B4-BE49-F238E27FC236}">
                <a16:creationId xmlns:a16="http://schemas.microsoft.com/office/drawing/2014/main" id="{70262EA8-870B-43AF-A327-887EA57249E5}"/>
              </a:ext>
            </a:extLst>
          </p:cNvPr>
          <p:cNvGrpSpPr/>
          <p:nvPr/>
        </p:nvGrpSpPr>
        <p:grpSpPr>
          <a:xfrm>
            <a:off x="8270960" y="2534520"/>
            <a:ext cx="1046520" cy="492120"/>
            <a:chOff x="8270960" y="2534520"/>
            <a:chExt cx="1046520" cy="49212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A0D5DA7E-7D02-4B83-B638-638AB643B858}"/>
                    </a:ext>
                  </a:extLst>
                </p14:cNvPr>
                <p14:cNvContentPartPr/>
                <p14:nvPr/>
              </p14:nvContentPartPr>
              <p14:xfrm>
                <a:off x="8270960" y="2670960"/>
                <a:ext cx="124560" cy="167760"/>
              </p14:xfrm>
            </p:contentPart>
          </mc:Choice>
          <mc:Fallback xmlns="">
            <p:pic>
              <p:nvPicPr>
                <p:cNvPr id="15" name="Ink 14">
                  <a:extLst>
                    <a:ext uri="{FF2B5EF4-FFF2-40B4-BE49-F238E27FC236}">
                      <a16:creationId xmlns:a16="http://schemas.microsoft.com/office/drawing/2014/main" id="{A0D5DA7E-7D02-4B83-B638-638AB643B858}"/>
                    </a:ext>
                  </a:extLst>
                </p:cNvPr>
                <p:cNvPicPr/>
                <p:nvPr/>
              </p:nvPicPr>
              <p:blipFill>
                <a:blip r:embed="rId23"/>
                <a:stretch>
                  <a:fillRect/>
                </a:stretch>
              </p:blipFill>
              <p:spPr>
                <a:xfrm>
                  <a:off x="8261960" y="2662320"/>
                  <a:ext cx="1422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B873C9C7-0287-41CF-868B-B525B1CEA32D}"/>
                    </a:ext>
                  </a:extLst>
                </p14:cNvPr>
                <p14:cNvContentPartPr/>
                <p14:nvPr/>
              </p14:nvContentPartPr>
              <p14:xfrm>
                <a:off x="8493440" y="2716320"/>
                <a:ext cx="12240" cy="68400"/>
              </p14:xfrm>
            </p:contentPart>
          </mc:Choice>
          <mc:Fallback xmlns="">
            <p:pic>
              <p:nvPicPr>
                <p:cNvPr id="16" name="Ink 15">
                  <a:extLst>
                    <a:ext uri="{FF2B5EF4-FFF2-40B4-BE49-F238E27FC236}">
                      <a16:creationId xmlns:a16="http://schemas.microsoft.com/office/drawing/2014/main" id="{B873C9C7-0287-41CF-868B-B525B1CEA32D}"/>
                    </a:ext>
                  </a:extLst>
                </p:cNvPr>
                <p:cNvPicPr/>
                <p:nvPr/>
              </p:nvPicPr>
              <p:blipFill>
                <a:blip r:embed="rId25"/>
                <a:stretch>
                  <a:fillRect/>
                </a:stretch>
              </p:blipFill>
              <p:spPr>
                <a:xfrm>
                  <a:off x="8484800" y="2707680"/>
                  <a:ext cx="298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31236F80-6951-4514-87E0-5D8675562C9E}"/>
                    </a:ext>
                  </a:extLst>
                </p14:cNvPr>
                <p14:cNvContentPartPr/>
                <p14:nvPr/>
              </p14:nvContentPartPr>
              <p14:xfrm>
                <a:off x="8479760" y="2667360"/>
                <a:ext cx="32760" cy="174240"/>
              </p14:xfrm>
            </p:contentPart>
          </mc:Choice>
          <mc:Fallback xmlns="">
            <p:pic>
              <p:nvPicPr>
                <p:cNvPr id="17" name="Ink 16">
                  <a:extLst>
                    <a:ext uri="{FF2B5EF4-FFF2-40B4-BE49-F238E27FC236}">
                      <a16:creationId xmlns:a16="http://schemas.microsoft.com/office/drawing/2014/main" id="{31236F80-6951-4514-87E0-5D8675562C9E}"/>
                    </a:ext>
                  </a:extLst>
                </p:cNvPr>
                <p:cNvPicPr/>
                <p:nvPr/>
              </p:nvPicPr>
              <p:blipFill>
                <a:blip r:embed="rId27"/>
                <a:stretch>
                  <a:fillRect/>
                </a:stretch>
              </p:blipFill>
              <p:spPr>
                <a:xfrm>
                  <a:off x="8471120" y="2658360"/>
                  <a:ext cx="504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8CEAAB91-F39B-4FB6-9340-85CC60C01A16}"/>
                    </a:ext>
                  </a:extLst>
                </p14:cNvPr>
                <p14:cNvContentPartPr/>
                <p14:nvPr/>
              </p14:nvContentPartPr>
              <p14:xfrm>
                <a:off x="8514680" y="2649720"/>
                <a:ext cx="129960" cy="376920"/>
              </p14:xfrm>
            </p:contentPart>
          </mc:Choice>
          <mc:Fallback xmlns="">
            <p:pic>
              <p:nvPicPr>
                <p:cNvPr id="18" name="Ink 17">
                  <a:extLst>
                    <a:ext uri="{FF2B5EF4-FFF2-40B4-BE49-F238E27FC236}">
                      <a16:creationId xmlns:a16="http://schemas.microsoft.com/office/drawing/2014/main" id="{8CEAAB91-F39B-4FB6-9340-85CC60C01A16}"/>
                    </a:ext>
                  </a:extLst>
                </p:cNvPr>
                <p:cNvPicPr/>
                <p:nvPr/>
              </p:nvPicPr>
              <p:blipFill>
                <a:blip r:embed="rId29"/>
                <a:stretch>
                  <a:fillRect/>
                </a:stretch>
              </p:blipFill>
              <p:spPr>
                <a:xfrm>
                  <a:off x="8505680" y="2640720"/>
                  <a:ext cx="14760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12528EC5-DAC1-40B1-9AE7-EFA7E877E284}"/>
                    </a:ext>
                  </a:extLst>
                </p14:cNvPr>
                <p14:cNvContentPartPr/>
                <p14:nvPr/>
              </p14:nvContentPartPr>
              <p14:xfrm>
                <a:off x="8737880" y="2644320"/>
                <a:ext cx="48600" cy="210240"/>
              </p14:xfrm>
            </p:contentPart>
          </mc:Choice>
          <mc:Fallback xmlns="">
            <p:pic>
              <p:nvPicPr>
                <p:cNvPr id="19" name="Ink 18">
                  <a:extLst>
                    <a:ext uri="{FF2B5EF4-FFF2-40B4-BE49-F238E27FC236}">
                      <a16:creationId xmlns:a16="http://schemas.microsoft.com/office/drawing/2014/main" id="{12528EC5-DAC1-40B1-9AE7-EFA7E877E284}"/>
                    </a:ext>
                  </a:extLst>
                </p:cNvPr>
                <p:cNvPicPr/>
                <p:nvPr/>
              </p:nvPicPr>
              <p:blipFill>
                <a:blip r:embed="rId31"/>
                <a:stretch>
                  <a:fillRect/>
                </a:stretch>
              </p:blipFill>
              <p:spPr>
                <a:xfrm>
                  <a:off x="8728880" y="2635320"/>
                  <a:ext cx="662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57D796CE-4354-47DA-BF5D-CBE767C59751}"/>
                    </a:ext>
                  </a:extLst>
                </p14:cNvPr>
                <p14:cNvContentPartPr/>
                <p14:nvPr/>
              </p14:nvContentPartPr>
              <p14:xfrm>
                <a:off x="8835440" y="2537400"/>
                <a:ext cx="9000" cy="18720"/>
              </p14:xfrm>
            </p:contentPart>
          </mc:Choice>
          <mc:Fallback xmlns="">
            <p:pic>
              <p:nvPicPr>
                <p:cNvPr id="20" name="Ink 19">
                  <a:extLst>
                    <a:ext uri="{FF2B5EF4-FFF2-40B4-BE49-F238E27FC236}">
                      <a16:creationId xmlns:a16="http://schemas.microsoft.com/office/drawing/2014/main" id="{57D796CE-4354-47DA-BF5D-CBE767C59751}"/>
                    </a:ext>
                  </a:extLst>
                </p:cNvPr>
                <p:cNvPicPr/>
                <p:nvPr/>
              </p:nvPicPr>
              <p:blipFill>
                <a:blip r:embed="rId33"/>
                <a:stretch>
                  <a:fillRect/>
                </a:stretch>
              </p:blipFill>
              <p:spPr>
                <a:xfrm>
                  <a:off x="8826440" y="2528400"/>
                  <a:ext cx="266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FA5B3C4C-7240-4FD8-B1DE-0EBC2565BE84}"/>
                    </a:ext>
                  </a:extLst>
                </p14:cNvPr>
                <p14:cNvContentPartPr/>
                <p14:nvPr/>
              </p14:nvContentPartPr>
              <p14:xfrm>
                <a:off x="8856680" y="2673120"/>
                <a:ext cx="147960" cy="194040"/>
              </p14:xfrm>
            </p:contentPart>
          </mc:Choice>
          <mc:Fallback xmlns="">
            <p:pic>
              <p:nvPicPr>
                <p:cNvPr id="21" name="Ink 20">
                  <a:extLst>
                    <a:ext uri="{FF2B5EF4-FFF2-40B4-BE49-F238E27FC236}">
                      <a16:creationId xmlns:a16="http://schemas.microsoft.com/office/drawing/2014/main" id="{FA5B3C4C-7240-4FD8-B1DE-0EBC2565BE84}"/>
                    </a:ext>
                  </a:extLst>
                </p:cNvPr>
                <p:cNvPicPr/>
                <p:nvPr/>
              </p:nvPicPr>
              <p:blipFill>
                <a:blip r:embed="rId35"/>
                <a:stretch>
                  <a:fillRect/>
                </a:stretch>
              </p:blipFill>
              <p:spPr>
                <a:xfrm>
                  <a:off x="8848040" y="2664480"/>
                  <a:ext cx="1656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EB7BB884-CC5C-45CC-A556-FEC16742615C}"/>
                    </a:ext>
                  </a:extLst>
                </p14:cNvPr>
                <p14:cNvContentPartPr/>
                <p14:nvPr/>
              </p14:nvContentPartPr>
              <p14:xfrm>
                <a:off x="9100040" y="2651880"/>
                <a:ext cx="195480" cy="214200"/>
              </p14:xfrm>
            </p:contentPart>
          </mc:Choice>
          <mc:Fallback xmlns="">
            <p:pic>
              <p:nvPicPr>
                <p:cNvPr id="22" name="Ink 21">
                  <a:extLst>
                    <a:ext uri="{FF2B5EF4-FFF2-40B4-BE49-F238E27FC236}">
                      <a16:creationId xmlns:a16="http://schemas.microsoft.com/office/drawing/2014/main" id="{EB7BB884-CC5C-45CC-A556-FEC16742615C}"/>
                    </a:ext>
                  </a:extLst>
                </p:cNvPr>
                <p:cNvPicPr/>
                <p:nvPr/>
              </p:nvPicPr>
              <p:blipFill>
                <a:blip r:embed="rId37"/>
                <a:stretch>
                  <a:fillRect/>
                </a:stretch>
              </p:blipFill>
              <p:spPr>
                <a:xfrm>
                  <a:off x="9091400" y="2643240"/>
                  <a:ext cx="2131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B03889A9-BC5A-4244-85D8-705A6A8AF7E6}"/>
                    </a:ext>
                  </a:extLst>
                </p14:cNvPr>
                <p14:cNvContentPartPr/>
                <p14:nvPr/>
              </p14:nvContentPartPr>
              <p14:xfrm>
                <a:off x="9140360" y="2569440"/>
                <a:ext cx="103680" cy="311760"/>
              </p14:xfrm>
            </p:contentPart>
          </mc:Choice>
          <mc:Fallback xmlns="">
            <p:pic>
              <p:nvPicPr>
                <p:cNvPr id="23" name="Ink 22">
                  <a:extLst>
                    <a:ext uri="{FF2B5EF4-FFF2-40B4-BE49-F238E27FC236}">
                      <a16:creationId xmlns:a16="http://schemas.microsoft.com/office/drawing/2014/main" id="{B03889A9-BC5A-4244-85D8-705A6A8AF7E6}"/>
                    </a:ext>
                  </a:extLst>
                </p:cNvPr>
                <p:cNvPicPr/>
                <p:nvPr/>
              </p:nvPicPr>
              <p:blipFill>
                <a:blip r:embed="rId39"/>
                <a:stretch>
                  <a:fillRect/>
                </a:stretch>
              </p:blipFill>
              <p:spPr>
                <a:xfrm>
                  <a:off x="9131720" y="2560440"/>
                  <a:ext cx="12132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84DF7C10-CD5F-46B0-8CC3-E1293A517210}"/>
                    </a:ext>
                  </a:extLst>
                </p14:cNvPr>
                <p14:cNvContentPartPr/>
                <p14:nvPr/>
              </p14:nvContentPartPr>
              <p14:xfrm>
                <a:off x="9130640" y="2629920"/>
                <a:ext cx="154800" cy="273240"/>
              </p14:xfrm>
            </p:contentPart>
          </mc:Choice>
          <mc:Fallback xmlns="">
            <p:pic>
              <p:nvPicPr>
                <p:cNvPr id="24" name="Ink 23">
                  <a:extLst>
                    <a:ext uri="{FF2B5EF4-FFF2-40B4-BE49-F238E27FC236}">
                      <a16:creationId xmlns:a16="http://schemas.microsoft.com/office/drawing/2014/main" id="{84DF7C10-CD5F-46B0-8CC3-E1293A517210}"/>
                    </a:ext>
                  </a:extLst>
                </p:cNvPr>
                <p:cNvPicPr/>
                <p:nvPr/>
              </p:nvPicPr>
              <p:blipFill>
                <a:blip r:embed="rId41"/>
                <a:stretch>
                  <a:fillRect/>
                </a:stretch>
              </p:blipFill>
              <p:spPr>
                <a:xfrm>
                  <a:off x="9122000" y="2620920"/>
                  <a:ext cx="17244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DA76A2DF-98DF-4B02-8410-471BA0743F46}"/>
                    </a:ext>
                  </a:extLst>
                </p14:cNvPr>
                <p14:cNvContentPartPr/>
                <p14:nvPr/>
              </p14:nvContentPartPr>
              <p14:xfrm>
                <a:off x="9085640" y="2534520"/>
                <a:ext cx="231840" cy="399600"/>
              </p14:xfrm>
            </p:contentPart>
          </mc:Choice>
          <mc:Fallback xmlns="">
            <p:pic>
              <p:nvPicPr>
                <p:cNvPr id="25" name="Ink 24">
                  <a:extLst>
                    <a:ext uri="{FF2B5EF4-FFF2-40B4-BE49-F238E27FC236}">
                      <a16:creationId xmlns:a16="http://schemas.microsoft.com/office/drawing/2014/main" id="{DA76A2DF-98DF-4B02-8410-471BA0743F46}"/>
                    </a:ext>
                  </a:extLst>
                </p:cNvPr>
                <p:cNvPicPr/>
                <p:nvPr/>
              </p:nvPicPr>
              <p:blipFill>
                <a:blip r:embed="rId43"/>
                <a:stretch>
                  <a:fillRect/>
                </a:stretch>
              </p:blipFill>
              <p:spPr>
                <a:xfrm>
                  <a:off x="9077000" y="2525880"/>
                  <a:ext cx="249480" cy="417240"/>
                </a:xfrm>
                <a:prstGeom prst="rect">
                  <a:avLst/>
                </a:prstGeom>
              </p:spPr>
            </p:pic>
          </mc:Fallback>
        </mc:AlternateContent>
      </p:grpSp>
      <p:grpSp>
        <p:nvGrpSpPr>
          <p:cNvPr id="43" name="Group 42">
            <a:extLst>
              <a:ext uri="{FF2B5EF4-FFF2-40B4-BE49-F238E27FC236}">
                <a16:creationId xmlns:a16="http://schemas.microsoft.com/office/drawing/2014/main" id="{0D3FB1B5-858F-46F0-B943-B6C6BC906042}"/>
              </a:ext>
            </a:extLst>
          </p:cNvPr>
          <p:cNvGrpSpPr/>
          <p:nvPr/>
        </p:nvGrpSpPr>
        <p:grpSpPr>
          <a:xfrm>
            <a:off x="10068800" y="2360640"/>
            <a:ext cx="696600" cy="429480"/>
            <a:chOff x="10068800" y="2360640"/>
            <a:chExt cx="696600" cy="429480"/>
          </a:xfrm>
        </p:grpSpPr>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03D9BDE8-AC04-4732-970D-DDE8A5758427}"/>
                    </a:ext>
                  </a:extLst>
                </p14:cNvPr>
                <p14:cNvContentPartPr/>
                <p14:nvPr/>
              </p14:nvContentPartPr>
              <p14:xfrm>
                <a:off x="10141160" y="2498880"/>
                <a:ext cx="64080" cy="291240"/>
              </p14:xfrm>
            </p:contentPart>
          </mc:Choice>
          <mc:Fallback xmlns="">
            <p:pic>
              <p:nvPicPr>
                <p:cNvPr id="28" name="Ink 27">
                  <a:extLst>
                    <a:ext uri="{FF2B5EF4-FFF2-40B4-BE49-F238E27FC236}">
                      <a16:creationId xmlns:a16="http://schemas.microsoft.com/office/drawing/2014/main" id="{03D9BDE8-AC04-4732-970D-DDE8A5758427}"/>
                    </a:ext>
                  </a:extLst>
                </p:cNvPr>
                <p:cNvPicPr/>
                <p:nvPr/>
              </p:nvPicPr>
              <p:blipFill>
                <a:blip r:embed="rId45"/>
                <a:stretch>
                  <a:fillRect/>
                </a:stretch>
              </p:blipFill>
              <p:spPr>
                <a:xfrm>
                  <a:off x="10132520" y="2489880"/>
                  <a:ext cx="817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E84FE3D6-0241-4536-8B8F-56A617C69955}"/>
                    </a:ext>
                  </a:extLst>
                </p14:cNvPr>
                <p14:cNvContentPartPr/>
                <p14:nvPr/>
              </p14:nvContentPartPr>
              <p14:xfrm>
                <a:off x="10068800" y="2608320"/>
                <a:ext cx="167040" cy="61920"/>
              </p14:xfrm>
            </p:contentPart>
          </mc:Choice>
          <mc:Fallback xmlns="">
            <p:pic>
              <p:nvPicPr>
                <p:cNvPr id="29" name="Ink 28">
                  <a:extLst>
                    <a:ext uri="{FF2B5EF4-FFF2-40B4-BE49-F238E27FC236}">
                      <a16:creationId xmlns:a16="http://schemas.microsoft.com/office/drawing/2014/main" id="{E84FE3D6-0241-4536-8B8F-56A617C69955}"/>
                    </a:ext>
                  </a:extLst>
                </p:cNvPr>
                <p:cNvPicPr/>
                <p:nvPr/>
              </p:nvPicPr>
              <p:blipFill>
                <a:blip r:embed="rId47"/>
                <a:stretch>
                  <a:fillRect/>
                </a:stretch>
              </p:blipFill>
              <p:spPr>
                <a:xfrm>
                  <a:off x="10059800" y="2599680"/>
                  <a:ext cx="1846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EB0D074F-98BF-4242-A0FF-31CA04BF556F}"/>
                    </a:ext>
                  </a:extLst>
                </p14:cNvPr>
                <p14:cNvContentPartPr/>
                <p14:nvPr/>
              </p14:nvContentPartPr>
              <p14:xfrm>
                <a:off x="10092920" y="2360640"/>
                <a:ext cx="149760" cy="399240"/>
              </p14:xfrm>
            </p:contentPart>
          </mc:Choice>
          <mc:Fallback xmlns="">
            <p:pic>
              <p:nvPicPr>
                <p:cNvPr id="31" name="Ink 30">
                  <a:extLst>
                    <a:ext uri="{FF2B5EF4-FFF2-40B4-BE49-F238E27FC236}">
                      <a16:creationId xmlns:a16="http://schemas.microsoft.com/office/drawing/2014/main" id="{EB0D074F-98BF-4242-A0FF-31CA04BF556F}"/>
                    </a:ext>
                  </a:extLst>
                </p:cNvPr>
                <p:cNvPicPr/>
                <p:nvPr/>
              </p:nvPicPr>
              <p:blipFill>
                <a:blip r:embed="rId49"/>
                <a:stretch>
                  <a:fillRect/>
                </a:stretch>
              </p:blipFill>
              <p:spPr>
                <a:xfrm>
                  <a:off x="10083920" y="2351640"/>
                  <a:ext cx="1674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4A50D3C8-5E6D-4B39-A16F-7F48CC70EFBF}"/>
                    </a:ext>
                  </a:extLst>
                </p14:cNvPr>
                <p14:cNvContentPartPr/>
                <p14:nvPr/>
              </p14:nvContentPartPr>
              <p14:xfrm>
                <a:off x="10294880" y="2493840"/>
                <a:ext cx="117360" cy="216720"/>
              </p14:xfrm>
            </p:contentPart>
          </mc:Choice>
          <mc:Fallback xmlns="">
            <p:pic>
              <p:nvPicPr>
                <p:cNvPr id="32" name="Ink 31">
                  <a:extLst>
                    <a:ext uri="{FF2B5EF4-FFF2-40B4-BE49-F238E27FC236}">
                      <a16:creationId xmlns:a16="http://schemas.microsoft.com/office/drawing/2014/main" id="{4A50D3C8-5E6D-4B39-A16F-7F48CC70EFBF}"/>
                    </a:ext>
                  </a:extLst>
                </p:cNvPr>
                <p:cNvPicPr/>
                <p:nvPr/>
              </p:nvPicPr>
              <p:blipFill>
                <a:blip r:embed="rId51"/>
                <a:stretch>
                  <a:fillRect/>
                </a:stretch>
              </p:blipFill>
              <p:spPr>
                <a:xfrm>
                  <a:off x="10286240" y="2484840"/>
                  <a:ext cx="135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99C57B98-5598-4B3A-8D83-0533A6EE4CDF}"/>
                    </a:ext>
                  </a:extLst>
                </p14:cNvPr>
                <p14:cNvContentPartPr/>
                <p14:nvPr/>
              </p14:nvContentPartPr>
              <p14:xfrm>
                <a:off x="10449320" y="2497800"/>
                <a:ext cx="113400" cy="287640"/>
              </p14:xfrm>
            </p:contentPart>
          </mc:Choice>
          <mc:Fallback xmlns="">
            <p:pic>
              <p:nvPicPr>
                <p:cNvPr id="33" name="Ink 32">
                  <a:extLst>
                    <a:ext uri="{FF2B5EF4-FFF2-40B4-BE49-F238E27FC236}">
                      <a16:creationId xmlns:a16="http://schemas.microsoft.com/office/drawing/2014/main" id="{99C57B98-5598-4B3A-8D83-0533A6EE4CDF}"/>
                    </a:ext>
                  </a:extLst>
                </p:cNvPr>
                <p:cNvPicPr/>
                <p:nvPr/>
              </p:nvPicPr>
              <p:blipFill>
                <a:blip r:embed="rId53"/>
                <a:stretch>
                  <a:fillRect/>
                </a:stretch>
              </p:blipFill>
              <p:spPr>
                <a:xfrm>
                  <a:off x="10440320" y="2488800"/>
                  <a:ext cx="13104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3D58C9DE-E0AE-4F55-B9BD-62EED52B4381}"/>
                    </a:ext>
                  </a:extLst>
                </p14:cNvPr>
                <p14:cNvContentPartPr/>
                <p14:nvPr/>
              </p14:nvContentPartPr>
              <p14:xfrm>
                <a:off x="10603040" y="2394480"/>
                <a:ext cx="162360" cy="340200"/>
              </p14:xfrm>
            </p:contentPart>
          </mc:Choice>
          <mc:Fallback xmlns="">
            <p:pic>
              <p:nvPicPr>
                <p:cNvPr id="34" name="Ink 33">
                  <a:extLst>
                    <a:ext uri="{FF2B5EF4-FFF2-40B4-BE49-F238E27FC236}">
                      <a16:creationId xmlns:a16="http://schemas.microsoft.com/office/drawing/2014/main" id="{3D58C9DE-E0AE-4F55-B9BD-62EED52B4381}"/>
                    </a:ext>
                  </a:extLst>
                </p:cNvPr>
                <p:cNvPicPr/>
                <p:nvPr/>
              </p:nvPicPr>
              <p:blipFill>
                <a:blip r:embed="rId55"/>
                <a:stretch>
                  <a:fillRect/>
                </a:stretch>
              </p:blipFill>
              <p:spPr>
                <a:xfrm>
                  <a:off x="10594040" y="2385480"/>
                  <a:ext cx="180000" cy="357840"/>
                </a:xfrm>
                <a:prstGeom prst="rect">
                  <a:avLst/>
                </a:prstGeom>
              </p:spPr>
            </p:pic>
          </mc:Fallback>
        </mc:AlternateContent>
      </p:grpSp>
      <p:grpSp>
        <p:nvGrpSpPr>
          <p:cNvPr id="42" name="Group 41">
            <a:extLst>
              <a:ext uri="{FF2B5EF4-FFF2-40B4-BE49-F238E27FC236}">
                <a16:creationId xmlns:a16="http://schemas.microsoft.com/office/drawing/2014/main" id="{DBD8336A-2EBF-4EDC-B2E5-702B72A42C13}"/>
              </a:ext>
            </a:extLst>
          </p:cNvPr>
          <p:cNvGrpSpPr/>
          <p:nvPr/>
        </p:nvGrpSpPr>
        <p:grpSpPr>
          <a:xfrm>
            <a:off x="11165000" y="2411040"/>
            <a:ext cx="875520" cy="411120"/>
            <a:chOff x="11165000" y="2411040"/>
            <a:chExt cx="875520" cy="411120"/>
          </a:xfrm>
        </p:grpSpPr>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737F85E2-BD14-4B9D-9C39-97B13D072968}"/>
                    </a:ext>
                  </a:extLst>
                </p14:cNvPr>
                <p14:cNvContentPartPr/>
                <p14:nvPr/>
              </p14:nvContentPartPr>
              <p14:xfrm>
                <a:off x="11225480" y="2411040"/>
                <a:ext cx="153360" cy="411120"/>
              </p14:xfrm>
            </p:contentPart>
          </mc:Choice>
          <mc:Fallback xmlns="">
            <p:pic>
              <p:nvPicPr>
                <p:cNvPr id="35" name="Ink 34">
                  <a:extLst>
                    <a:ext uri="{FF2B5EF4-FFF2-40B4-BE49-F238E27FC236}">
                      <a16:creationId xmlns:a16="http://schemas.microsoft.com/office/drawing/2014/main" id="{737F85E2-BD14-4B9D-9C39-97B13D072968}"/>
                    </a:ext>
                  </a:extLst>
                </p:cNvPr>
                <p:cNvPicPr/>
                <p:nvPr/>
              </p:nvPicPr>
              <p:blipFill>
                <a:blip r:embed="rId57"/>
                <a:stretch>
                  <a:fillRect/>
                </a:stretch>
              </p:blipFill>
              <p:spPr>
                <a:xfrm>
                  <a:off x="11216840" y="2402400"/>
                  <a:ext cx="1710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D4E421EA-F21E-4699-94DA-04520FFD7489}"/>
                    </a:ext>
                  </a:extLst>
                </p14:cNvPr>
                <p14:cNvContentPartPr/>
                <p14:nvPr/>
              </p14:nvContentPartPr>
              <p14:xfrm>
                <a:off x="11165000" y="2582040"/>
                <a:ext cx="188280" cy="62640"/>
              </p14:xfrm>
            </p:contentPart>
          </mc:Choice>
          <mc:Fallback xmlns="">
            <p:pic>
              <p:nvPicPr>
                <p:cNvPr id="36" name="Ink 35">
                  <a:extLst>
                    <a:ext uri="{FF2B5EF4-FFF2-40B4-BE49-F238E27FC236}">
                      <a16:creationId xmlns:a16="http://schemas.microsoft.com/office/drawing/2014/main" id="{D4E421EA-F21E-4699-94DA-04520FFD7489}"/>
                    </a:ext>
                  </a:extLst>
                </p:cNvPr>
                <p:cNvPicPr/>
                <p:nvPr/>
              </p:nvPicPr>
              <p:blipFill>
                <a:blip r:embed="rId59"/>
                <a:stretch>
                  <a:fillRect/>
                </a:stretch>
              </p:blipFill>
              <p:spPr>
                <a:xfrm>
                  <a:off x="11156000" y="2573400"/>
                  <a:ext cx="2059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57927892-A464-4E76-B230-65D7EAC35DC9}"/>
                    </a:ext>
                  </a:extLst>
                </p14:cNvPr>
                <p14:cNvContentPartPr/>
                <p14:nvPr/>
              </p14:nvContentPartPr>
              <p14:xfrm>
                <a:off x="11427800" y="2493480"/>
                <a:ext cx="35280" cy="328680"/>
              </p14:xfrm>
            </p:contentPart>
          </mc:Choice>
          <mc:Fallback xmlns="">
            <p:pic>
              <p:nvPicPr>
                <p:cNvPr id="37" name="Ink 36">
                  <a:extLst>
                    <a:ext uri="{FF2B5EF4-FFF2-40B4-BE49-F238E27FC236}">
                      <a16:creationId xmlns:a16="http://schemas.microsoft.com/office/drawing/2014/main" id="{57927892-A464-4E76-B230-65D7EAC35DC9}"/>
                    </a:ext>
                  </a:extLst>
                </p:cNvPr>
                <p:cNvPicPr/>
                <p:nvPr/>
              </p:nvPicPr>
              <p:blipFill>
                <a:blip r:embed="rId61"/>
                <a:stretch>
                  <a:fillRect/>
                </a:stretch>
              </p:blipFill>
              <p:spPr>
                <a:xfrm>
                  <a:off x="11418800" y="2484480"/>
                  <a:ext cx="529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9E7325EA-B84F-4474-9BCF-BF377EA18DC7}"/>
                    </a:ext>
                  </a:extLst>
                </p14:cNvPr>
                <p14:cNvContentPartPr/>
                <p14:nvPr/>
              </p14:nvContentPartPr>
              <p14:xfrm>
                <a:off x="11566400" y="2578800"/>
                <a:ext cx="131400" cy="178560"/>
              </p14:xfrm>
            </p:contentPart>
          </mc:Choice>
          <mc:Fallback xmlns="">
            <p:pic>
              <p:nvPicPr>
                <p:cNvPr id="38" name="Ink 37">
                  <a:extLst>
                    <a:ext uri="{FF2B5EF4-FFF2-40B4-BE49-F238E27FC236}">
                      <a16:creationId xmlns:a16="http://schemas.microsoft.com/office/drawing/2014/main" id="{9E7325EA-B84F-4474-9BCF-BF377EA18DC7}"/>
                    </a:ext>
                  </a:extLst>
                </p:cNvPr>
                <p:cNvPicPr/>
                <p:nvPr/>
              </p:nvPicPr>
              <p:blipFill>
                <a:blip r:embed="rId63"/>
                <a:stretch>
                  <a:fillRect/>
                </a:stretch>
              </p:blipFill>
              <p:spPr>
                <a:xfrm>
                  <a:off x="11557760" y="2570160"/>
                  <a:ext cx="1490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86CEC620-3AF3-49E0-92FE-8D8ABB474D43}"/>
                    </a:ext>
                  </a:extLst>
                </p14:cNvPr>
                <p14:cNvContentPartPr/>
                <p14:nvPr/>
              </p14:nvContentPartPr>
              <p14:xfrm>
                <a:off x="11755040" y="2551440"/>
                <a:ext cx="103320" cy="203760"/>
              </p14:xfrm>
            </p:contentPart>
          </mc:Choice>
          <mc:Fallback xmlns="">
            <p:pic>
              <p:nvPicPr>
                <p:cNvPr id="39" name="Ink 38">
                  <a:extLst>
                    <a:ext uri="{FF2B5EF4-FFF2-40B4-BE49-F238E27FC236}">
                      <a16:creationId xmlns:a16="http://schemas.microsoft.com/office/drawing/2014/main" id="{86CEC620-3AF3-49E0-92FE-8D8ABB474D43}"/>
                    </a:ext>
                  </a:extLst>
                </p:cNvPr>
                <p:cNvPicPr/>
                <p:nvPr/>
              </p:nvPicPr>
              <p:blipFill>
                <a:blip r:embed="rId65"/>
                <a:stretch>
                  <a:fillRect/>
                </a:stretch>
              </p:blipFill>
              <p:spPr>
                <a:xfrm>
                  <a:off x="11746040" y="2542440"/>
                  <a:ext cx="1209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F98A77DE-D70E-45B2-A29D-63F74F312FF7}"/>
                    </a:ext>
                  </a:extLst>
                </p14:cNvPr>
                <p14:cNvContentPartPr/>
                <p14:nvPr/>
              </p14:nvContentPartPr>
              <p14:xfrm>
                <a:off x="11855840" y="2508960"/>
                <a:ext cx="40320" cy="287640"/>
              </p14:xfrm>
            </p:contentPart>
          </mc:Choice>
          <mc:Fallback xmlns="">
            <p:pic>
              <p:nvPicPr>
                <p:cNvPr id="40" name="Ink 39">
                  <a:extLst>
                    <a:ext uri="{FF2B5EF4-FFF2-40B4-BE49-F238E27FC236}">
                      <a16:creationId xmlns:a16="http://schemas.microsoft.com/office/drawing/2014/main" id="{F98A77DE-D70E-45B2-A29D-63F74F312FF7}"/>
                    </a:ext>
                  </a:extLst>
                </p:cNvPr>
                <p:cNvPicPr/>
                <p:nvPr/>
              </p:nvPicPr>
              <p:blipFill>
                <a:blip r:embed="rId67"/>
                <a:stretch>
                  <a:fillRect/>
                </a:stretch>
              </p:blipFill>
              <p:spPr>
                <a:xfrm>
                  <a:off x="11846840" y="2499960"/>
                  <a:ext cx="5796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5A684AF1-4CE8-46EC-81D3-0ACD092A8133}"/>
                    </a:ext>
                  </a:extLst>
                </p14:cNvPr>
                <p14:cNvContentPartPr/>
                <p14:nvPr/>
              </p14:nvContentPartPr>
              <p14:xfrm>
                <a:off x="11897960" y="2584920"/>
                <a:ext cx="142560" cy="200880"/>
              </p14:xfrm>
            </p:contentPart>
          </mc:Choice>
          <mc:Fallback xmlns="">
            <p:pic>
              <p:nvPicPr>
                <p:cNvPr id="41" name="Ink 40">
                  <a:extLst>
                    <a:ext uri="{FF2B5EF4-FFF2-40B4-BE49-F238E27FC236}">
                      <a16:creationId xmlns:a16="http://schemas.microsoft.com/office/drawing/2014/main" id="{5A684AF1-4CE8-46EC-81D3-0ACD092A8133}"/>
                    </a:ext>
                  </a:extLst>
                </p:cNvPr>
                <p:cNvPicPr/>
                <p:nvPr/>
              </p:nvPicPr>
              <p:blipFill>
                <a:blip r:embed="rId69"/>
                <a:stretch>
                  <a:fillRect/>
                </a:stretch>
              </p:blipFill>
              <p:spPr>
                <a:xfrm>
                  <a:off x="11889320" y="2575920"/>
                  <a:ext cx="160200" cy="218520"/>
                </a:xfrm>
                <a:prstGeom prst="rect">
                  <a:avLst/>
                </a:prstGeom>
              </p:spPr>
            </p:pic>
          </mc:Fallback>
        </mc:AlternateContent>
      </p:grpSp>
      <p:grpSp>
        <p:nvGrpSpPr>
          <p:cNvPr id="63" name="Group 62">
            <a:extLst>
              <a:ext uri="{FF2B5EF4-FFF2-40B4-BE49-F238E27FC236}">
                <a16:creationId xmlns:a16="http://schemas.microsoft.com/office/drawing/2014/main" id="{499B1F64-637D-4CF8-B3A5-0E8AB8DBE308}"/>
              </a:ext>
            </a:extLst>
          </p:cNvPr>
          <p:cNvGrpSpPr/>
          <p:nvPr/>
        </p:nvGrpSpPr>
        <p:grpSpPr>
          <a:xfrm>
            <a:off x="7417760" y="3169920"/>
            <a:ext cx="1224000" cy="381240"/>
            <a:chOff x="7417760" y="3169920"/>
            <a:chExt cx="1224000" cy="381240"/>
          </a:xfrm>
        </p:grpSpPr>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6EED4CB8-DE1D-4AA1-9FFE-60DB21D196DC}"/>
                    </a:ext>
                  </a:extLst>
                </p14:cNvPr>
                <p14:cNvContentPartPr/>
                <p14:nvPr/>
              </p14:nvContentPartPr>
              <p14:xfrm>
                <a:off x="7417760" y="3169920"/>
                <a:ext cx="155520" cy="319680"/>
              </p14:xfrm>
            </p:contentPart>
          </mc:Choice>
          <mc:Fallback xmlns="">
            <p:pic>
              <p:nvPicPr>
                <p:cNvPr id="44" name="Ink 43">
                  <a:extLst>
                    <a:ext uri="{FF2B5EF4-FFF2-40B4-BE49-F238E27FC236}">
                      <a16:creationId xmlns:a16="http://schemas.microsoft.com/office/drawing/2014/main" id="{6EED4CB8-DE1D-4AA1-9FFE-60DB21D196DC}"/>
                    </a:ext>
                  </a:extLst>
                </p:cNvPr>
                <p:cNvPicPr/>
                <p:nvPr/>
              </p:nvPicPr>
              <p:blipFill>
                <a:blip r:embed="rId71"/>
                <a:stretch>
                  <a:fillRect/>
                </a:stretch>
              </p:blipFill>
              <p:spPr>
                <a:xfrm>
                  <a:off x="7408760" y="3161280"/>
                  <a:ext cx="1731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97EA4510-32E4-422B-AFA4-393095FF59F2}"/>
                    </a:ext>
                  </a:extLst>
                </p14:cNvPr>
                <p14:cNvContentPartPr/>
                <p14:nvPr/>
              </p14:nvContentPartPr>
              <p14:xfrm>
                <a:off x="7620800" y="3211680"/>
                <a:ext cx="174600" cy="235800"/>
              </p14:xfrm>
            </p:contentPart>
          </mc:Choice>
          <mc:Fallback xmlns="">
            <p:pic>
              <p:nvPicPr>
                <p:cNvPr id="45" name="Ink 44">
                  <a:extLst>
                    <a:ext uri="{FF2B5EF4-FFF2-40B4-BE49-F238E27FC236}">
                      <a16:creationId xmlns:a16="http://schemas.microsoft.com/office/drawing/2014/main" id="{97EA4510-32E4-422B-AFA4-393095FF59F2}"/>
                    </a:ext>
                  </a:extLst>
                </p:cNvPr>
                <p:cNvPicPr/>
                <p:nvPr/>
              </p:nvPicPr>
              <p:blipFill>
                <a:blip r:embed="rId73"/>
                <a:stretch>
                  <a:fillRect/>
                </a:stretch>
              </p:blipFill>
              <p:spPr>
                <a:xfrm>
                  <a:off x="7611800" y="3203040"/>
                  <a:ext cx="1922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ECD8390B-E499-47DF-8320-202B76BF380C}"/>
                    </a:ext>
                  </a:extLst>
                </p14:cNvPr>
                <p14:cNvContentPartPr/>
                <p14:nvPr/>
              </p14:nvContentPartPr>
              <p14:xfrm>
                <a:off x="7862720" y="3277920"/>
                <a:ext cx="147600" cy="172080"/>
              </p14:xfrm>
            </p:contentPart>
          </mc:Choice>
          <mc:Fallback xmlns="">
            <p:pic>
              <p:nvPicPr>
                <p:cNvPr id="46" name="Ink 45">
                  <a:extLst>
                    <a:ext uri="{FF2B5EF4-FFF2-40B4-BE49-F238E27FC236}">
                      <a16:creationId xmlns:a16="http://schemas.microsoft.com/office/drawing/2014/main" id="{ECD8390B-E499-47DF-8320-202B76BF380C}"/>
                    </a:ext>
                  </a:extLst>
                </p:cNvPr>
                <p:cNvPicPr/>
                <p:nvPr/>
              </p:nvPicPr>
              <p:blipFill>
                <a:blip r:embed="rId75"/>
                <a:stretch>
                  <a:fillRect/>
                </a:stretch>
              </p:blipFill>
              <p:spPr>
                <a:xfrm>
                  <a:off x="7854080" y="3269280"/>
                  <a:ext cx="165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D9BF3D8E-6338-4372-B3E9-5BFDCA768246}"/>
                    </a:ext>
                  </a:extLst>
                </p14:cNvPr>
                <p14:cNvContentPartPr/>
                <p14:nvPr/>
              </p14:nvContentPartPr>
              <p14:xfrm>
                <a:off x="8011040" y="3275040"/>
                <a:ext cx="151560" cy="219960"/>
              </p14:xfrm>
            </p:contentPart>
          </mc:Choice>
          <mc:Fallback xmlns="">
            <p:pic>
              <p:nvPicPr>
                <p:cNvPr id="47" name="Ink 46">
                  <a:extLst>
                    <a:ext uri="{FF2B5EF4-FFF2-40B4-BE49-F238E27FC236}">
                      <a16:creationId xmlns:a16="http://schemas.microsoft.com/office/drawing/2014/main" id="{D9BF3D8E-6338-4372-B3E9-5BFDCA768246}"/>
                    </a:ext>
                  </a:extLst>
                </p:cNvPr>
                <p:cNvPicPr/>
                <p:nvPr/>
              </p:nvPicPr>
              <p:blipFill>
                <a:blip r:embed="rId77"/>
                <a:stretch>
                  <a:fillRect/>
                </a:stretch>
              </p:blipFill>
              <p:spPr>
                <a:xfrm>
                  <a:off x="8002400" y="3266400"/>
                  <a:ext cx="1692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7A87C373-2B81-484E-9852-AB56AC06FE7A}"/>
                    </a:ext>
                  </a:extLst>
                </p14:cNvPr>
                <p14:cNvContentPartPr/>
                <p14:nvPr/>
              </p14:nvContentPartPr>
              <p14:xfrm>
                <a:off x="8193920" y="3259560"/>
                <a:ext cx="182880" cy="189360"/>
              </p14:xfrm>
            </p:contentPart>
          </mc:Choice>
          <mc:Fallback xmlns="">
            <p:pic>
              <p:nvPicPr>
                <p:cNvPr id="48" name="Ink 47">
                  <a:extLst>
                    <a:ext uri="{FF2B5EF4-FFF2-40B4-BE49-F238E27FC236}">
                      <a16:creationId xmlns:a16="http://schemas.microsoft.com/office/drawing/2014/main" id="{7A87C373-2B81-484E-9852-AB56AC06FE7A}"/>
                    </a:ext>
                  </a:extLst>
                </p:cNvPr>
                <p:cNvPicPr/>
                <p:nvPr/>
              </p:nvPicPr>
              <p:blipFill>
                <a:blip r:embed="rId79"/>
                <a:stretch>
                  <a:fillRect/>
                </a:stretch>
              </p:blipFill>
              <p:spPr>
                <a:xfrm>
                  <a:off x="8185280" y="3250560"/>
                  <a:ext cx="200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B978E107-471A-4990-861C-E19E49306EDE}"/>
                    </a:ext>
                  </a:extLst>
                </p14:cNvPr>
                <p14:cNvContentPartPr/>
                <p14:nvPr/>
              </p14:nvContentPartPr>
              <p14:xfrm>
                <a:off x="8321360" y="3281880"/>
                <a:ext cx="113400" cy="191520"/>
              </p14:xfrm>
            </p:contentPart>
          </mc:Choice>
          <mc:Fallback xmlns="">
            <p:pic>
              <p:nvPicPr>
                <p:cNvPr id="49" name="Ink 48">
                  <a:extLst>
                    <a:ext uri="{FF2B5EF4-FFF2-40B4-BE49-F238E27FC236}">
                      <a16:creationId xmlns:a16="http://schemas.microsoft.com/office/drawing/2014/main" id="{B978E107-471A-4990-861C-E19E49306EDE}"/>
                    </a:ext>
                  </a:extLst>
                </p:cNvPr>
                <p:cNvPicPr/>
                <p:nvPr/>
              </p:nvPicPr>
              <p:blipFill>
                <a:blip r:embed="rId81"/>
                <a:stretch>
                  <a:fillRect/>
                </a:stretch>
              </p:blipFill>
              <p:spPr>
                <a:xfrm>
                  <a:off x="8312360" y="3272880"/>
                  <a:ext cx="13104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FE40B939-488F-4C98-9A74-B759CCF6C8A9}"/>
                    </a:ext>
                  </a:extLst>
                </p14:cNvPr>
                <p14:cNvContentPartPr/>
                <p14:nvPr/>
              </p14:nvContentPartPr>
              <p14:xfrm>
                <a:off x="8501000" y="3304920"/>
                <a:ext cx="140760" cy="246240"/>
              </p14:xfrm>
            </p:contentPart>
          </mc:Choice>
          <mc:Fallback xmlns="">
            <p:pic>
              <p:nvPicPr>
                <p:cNvPr id="50" name="Ink 49">
                  <a:extLst>
                    <a:ext uri="{FF2B5EF4-FFF2-40B4-BE49-F238E27FC236}">
                      <a16:creationId xmlns:a16="http://schemas.microsoft.com/office/drawing/2014/main" id="{FE40B939-488F-4C98-9A74-B759CCF6C8A9}"/>
                    </a:ext>
                  </a:extLst>
                </p:cNvPr>
                <p:cNvPicPr/>
                <p:nvPr/>
              </p:nvPicPr>
              <p:blipFill>
                <a:blip r:embed="rId83"/>
                <a:stretch>
                  <a:fillRect/>
                </a:stretch>
              </p:blipFill>
              <p:spPr>
                <a:xfrm>
                  <a:off x="8492360" y="3295920"/>
                  <a:ext cx="158400" cy="263880"/>
                </a:xfrm>
                <a:prstGeom prst="rect">
                  <a:avLst/>
                </a:prstGeom>
              </p:spPr>
            </p:pic>
          </mc:Fallback>
        </mc:AlternateContent>
      </p:grpSp>
      <p:grpSp>
        <p:nvGrpSpPr>
          <p:cNvPr id="62" name="Group 61">
            <a:extLst>
              <a:ext uri="{FF2B5EF4-FFF2-40B4-BE49-F238E27FC236}">
                <a16:creationId xmlns:a16="http://schemas.microsoft.com/office/drawing/2014/main" id="{BE9C7453-8C90-4B9C-A387-1EA4B56FF13D}"/>
              </a:ext>
            </a:extLst>
          </p:cNvPr>
          <p:cNvGrpSpPr/>
          <p:nvPr/>
        </p:nvGrpSpPr>
        <p:grpSpPr>
          <a:xfrm>
            <a:off x="9240800" y="3168840"/>
            <a:ext cx="1378440" cy="364680"/>
            <a:chOff x="9240800" y="3168840"/>
            <a:chExt cx="1378440" cy="364680"/>
          </a:xfrm>
        </p:grpSpPr>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7A93DF7C-54E8-4406-9B79-5ECDE503D8D8}"/>
                    </a:ext>
                  </a:extLst>
                </p14:cNvPr>
                <p14:cNvContentPartPr/>
                <p14:nvPr/>
              </p14:nvContentPartPr>
              <p14:xfrm>
                <a:off x="9251600" y="3200160"/>
                <a:ext cx="8640" cy="263160"/>
              </p14:xfrm>
            </p:contentPart>
          </mc:Choice>
          <mc:Fallback xmlns="">
            <p:pic>
              <p:nvPicPr>
                <p:cNvPr id="51" name="Ink 50">
                  <a:extLst>
                    <a:ext uri="{FF2B5EF4-FFF2-40B4-BE49-F238E27FC236}">
                      <a16:creationId xmlns:a16="http://schemas.microsoft.com/office/drawing/2014/main" id="{7A93DF7C-54E8-4406-9B79-5ECDE503D8D8}"/>
                    </a:ext>
                  </a:extLst>
                </p:cNvPr>
                <p:cNvPicPr/>
                <p:nvPr/>
              </p:nvPicPr>
              <p:blipFill>
                <a:blip r:embed="rId85"/>
                <a:stretch>
                  <a:fillRect/>
                </a:stretch>
              </p:blipFill>
              <p:spPr>
                <a:xfrm>
                  <a:off x="9242600" y="3191160"/>
                  <a:ext cx="26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90D01506-510C-41F4-9EA3-FE85DF1B2909}"/>
                    </a:ext>
                  </a:extLst>
                </p14:cNvPr>
                <p14:cNvContentPartPr/>
                <p14:nvPr/>
              </p14:nvContentPartPr>
              <p14:xfrm>
                <a:off x="9240800" y="3178200"/>
                <a:ext cx="183960" cy="66240"/>
              </p14:xfrm>
            </p:contentPart>
          </mc:Choice>
          <mc:Fallback xmlns="">
            <p:pic>
              <p:nvPicPr>
                <p:cNvPr id="52" name="Ink 51">
                  <a:extLst>
                    <a:ext uri="{FF2B5EF4-FFF2-40B4-BE49-F238E27FC236}">
                      <a16:creationId xmlns:a16="http://schemas.microsoft.com/office/drawing/2014/main" id="{90D01506-510C-41F4-9EA3-FE85DF1B2909}"/>
                    </a:ext>
                  </a:extLst>
                </p:cNvPr>
                <p:cNvPicPr/>
                <p:nvPr/>
              </p:nvPicPr>
              <p:blipFill>
                <a:blip r:embed="rId87"/>
                <a:stretch>
                  <a:fillRect/>
                </a:stretch>
              </p:blipFill>
              <p:spPr>
                <a:xfrm>
                  <a:off x="9232160" y="3169200"/>
                  <a:ext cx="2016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1B3FB833-E38C-4C37-9E96-A519FF8EA324}"/>
                    </a:ext>
                  </a:extLst>
                </p14:cNvPr>
                <p14:cNvContentPartPr/>
                <p14:nvPr/>
              </p14:nvContentPartPr>
              <p14:xfrm>
                <a:off x="9271760" y="3324720"/>
                <a:ext cx="250560" cy="193320"/>
              </p14:xfrm>
            </p:contentPart>
          </mc:Choice>
          <mc:Fallback xmlns="">
            <p:pic>
              <p:nvPicPr>
                <p:cNvPr id="53" name="Ink 52">
                  <a:extLst>
                    <a:ext uri="{FF2B5EF4-FFF2-40B4-BE49-F238E27FC236}">
                      <a16:creationId xmlns:a16="http://schemas.microsoft.com/office/drawing/2014/main" id="{1B3FB833-E38C-4C37-9E96-A519FF8EA324}"/>
                    </a:ext>
                  </a:extLst>
                </p:cNvPr>
                <p:cNvPicPr/>
                <p:nvPr/>
              </p:nvPicPr>
              <p:blipFill>
                <a:blip r:embed="rId89"/>
                <a:stretch>
                  <a:fillRect/>
                </a:stretch>
              </p:blipFill>
              <p:spPr>
                <a:xfrm>
                  <a:off x="9262760" y="3315720"/>
                  <a:ext cx="2682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80AB7688-EF8A-43C7-B913-1BD8715AF54E}"/>
                    </a:ext>
                  </a:extLst>
                </p14:cNvPr>
                <p14:cNvContentPartPr/>
                <p14:nvPr/>
              </p14:nvContentPartPr>
              <p14:xfrm>
                <a:off x="9592160" y="3186120"/>
                <a:ext cx="3600" cy="9000"/>
              </p14:xfrm>
            </p:contentPart>
          </mc:Choice>
          <mc:Fallback xmlns="">
            <p:pic>
              <p:nvPicPr>
                <p:cNvPr id="54" name="Ink 53">
                  <a:extLst>
                    <a:ext uri="{FF2B5EF4-FFF2-40B4-BE49-F238E27FC236}">
                      <a16:creationId xmlns:a16="http://schemas.microsoft.com/office/drawing/2014/main" id="{80AB7688-EF8A-43C7-B913-1BD8715AF54E}"/>
                    </a:ext>
                  </a:extLst>
                </p:cNvPr>
                <p:cNvPicPr/>
                <p:nvPr/>
              </p:nvPicPr>
              <p:blipFill>
                <a:blip r:embed="rId91"/>
                <a:stretch>
                  <a:fillRect/>
                </a:stretch>
              </p:blipFill>
              <p:spPr>
                <a:xfrm>
                  <a:off x="9583520" y="3177480"/>
                  <a:ext cx="212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A234BFBC-10A4-451E-BD37-4FDC6661791E}"/>
                    </a:ext>
                  </a:extLst>
                </p14:cNvPr>
                <p14:cNvContentPartPr/>
                <p14:nvPr/>
              </p14:nvContentPartPr>
              <p14:xfrm>
                <a:off x="9633920" y="3327240"/>
                <a:ext cx="122760" cy="189360"/>
              </p14:xfrm>
            </p:contentPart>
          </mc:Choice>
          <mc:Fallback xmlns="">
            <p:pic>
              <p:nvPicPr>
                <p:cNvPr id="55" name="Ink 54">
                  <a:extLst>
                    <a:ext uri="{FF2B5EF4-FFF2-40B4-BE49-F238E27FC236}">
                      <a16:creationId xmlns:a16="http://schemas.microsoft.com/office/drawing/2014/main" id="{A234BFBC-10A4-451E-BD37-4FDC6661791E}"/>
                    </a:ext>
                  </a:extLst>
                </p:cNvPr>
                <p:cNvPicPr/>
                <p:nvPr/>
              </p:nvPicPr>
              <p:blipFill>
                <a:blip r:embed="rId93"/>
                <a:stretch>
                  <a:fillRect/>
                </a:stretch>
              </p:blipFill>
              <p:spPr>
                <a:xfrm>
                  <a:off x="9624920" y="3318240"/>
                  <a:ext cx="1404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6C941ED7-2C38-4897-9E4F-DEF6B4C40221}"/>
                    </a:ext>
                  </a:extLst>
                </p14:cNvPr>
                <p14:cNvContentPartPr/>
                <p14:nvPr/>
              </p14:nvContentPartPr>
              <p14:xfrm>
                <a:off x="9805280" y="3290520"/>
                <a:ext cx="104040" cy="243000"/>
              </p14:xfrm>
            </p:contentPart>
          </mc:Choice>
          <mc:Fallback xmlns="">
            <p:pic>
              <p:nvPicPr>
                <p:cNvPr id="56" name="Ink 55">
                  <a:extLst>
                    <a:ext uri="{FF2B5EF4-FFF2-40B4-BE49-F238E27FC236}">
                      <a16:creationId xmlns:a16="http://schemas.microsoft.com/office/drawing/2014/main" id="{6C941ED7-2C38-4897-9E4F-DEF6B4C40221}"/>
                    </a:ext>
                  </a:extLst>
                </p:cNvPr>
                <p:cNvPicPr/>
                <p:nvPr/>
              </p:nvPicPr>
              <p:blipFill>
                <a:blip r:embed="rId95"/>
                <a:stretch>
                  <a:fillRect/>
                </a:stretch>
              </p:blipFill>
              <p:spPr>
                <a:xfrm>
                  <a:off x="9796280" y="3281880"/>
                  <a:ext cx="1216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8F428692-FCA9-414A-A60E-DDF53F8C5EEC}"/>
                    </a:ext>
                  </a:extLst>
                </p14:cNvPr>
                <p14:cNvContentPartPr/>
                <p14:nvPr/>
              </p14:nvContentPartPr>
              <p14:xfrm>
                <a:off x="10119200" y="3450000"/>
                <a:ext cx="3600" cy="7920"/>
              </p14:xfrm>
            </p:contentPart>
          </mc:Choice>
          <mc:Fallback xmlns="">
            <p:pic>
              <p:nvPicPr>
                <p:cNvPr id="57" name="Ink 56">
                  <a:extLst>
                    <a:ext uri="{FF2B5EF4-FFF2-40B4-BE49-F238E27FC236}">
                      <a16:creationId xmlns:a16="http://schemas.microsoft.com/office/drawing/2014/main" id="{8F428692-FCA9-414A-A60E-DDF53F8C5EEC}"/>
                    </a:ext>
                  </a:extLst>
                </p:cNvPr>
                <p:cNvPicPr/>
                <p:nvPr/>
              </p:nvPicPr>
              <p:blipFill>
                <a:blip r:embed="rId97"/>
                <a:stretch>
                  <a:fillRect/>
                </a:stretch>
              </p:blipFill>
              <p:spPr>
                <a:xfrm>
                  <a:off x="10110560" y="3441000"/>
                  <a:ext cx="2124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A41ADB8D-9CA5-4710-9CB0-408A873E5DD0}"/>
                    </a:ext>
                  </a:extLst>
                </p14:cNvPr>
                <p14:cNvContentPartPr/>
                <p14:nvPr/>
              </p14:nvContentPartPr>
              <p14:xfrm>
                <a:off x="10074200" y="3168840"/>
                <a:ext cx="161280" cy="327240"/>
              </p14:xfrm>
            </p:contentPart>
          </mc:Choice>
          <mc:Fallback xmlns="">
            <p:pic>
              <p:nvPicPr>
                <p:cNvPr id="58" name="Ink 57">
                  <a:extLst>
                    <a:ext uri="{FF2B5EF4-FFF2-40B4-BE49-F238E27FC236}">
                      <a16:creationId xmlns:a16="http://schemas.microsoft.com/office/drawing/2014/main" id="{A41ADB8D-9CA5-4710-9CB0-408A873E5DD0}"/>
                    </a:ext>
                  </a:extLst>
                </p:cNvPr>
                <p:cNvPicPr/>
                <p:nvPr/>
              </p:nvPicPr>
              <p:blipFill>
                <a:blip r:embed="rId99"/>
                <a:stretch>
                  <a:fillRect/>
                </a:stretch>
              </p:blipFill>
              <p:spPr>
                <a:xfrm>
                  <a:off x="10065560" y="3160200"/>
                  <a:ext cx="17892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DA3FCA54-D1B5-49DB-8B1B-6663323CE539}"/>
                    </a:ext>
                  </a:extLst>
                </p14:cNvPr>
                <p14:cNvContentPartPr/>
                <p14:nvPr/>
              </p14:nvContentPartPr>
              <p14:xfrm>
                <a:off x="10039280" y="3327240"/>
                <a:ext cx="167400" cy="30960"/>
              </p14:xfrm>
            </p:contentPart>
          </mc:Choice>
          <mc:Fallback xmlns="">
            <p:pic>
              <p:nvPicPr>
                <p:cNvPr id="59" name="Ink 58">
                  <a:extLst>
                    <a:ext uri="{FF2B5EF4-FFF2-40B4-BE49-F238E27FC236}">
                      <a16:creationId xmlns:a16="http://schemas.microsoft.com/office/drawing/2014/main" id="{DA3FCA54-D1B5-49DB-8B1B-6663323CE539}"/>
                    </a:ext>
                  </a:extLst>
                </p:cNvPr>
                <p:cNvPicPr/>
                <p:nvPr/>
              </p:nvPicPr>
              <p:blipFill>
                <a:blip r:embed="rId101"/>
                <a:stretch>
                  <a:fillRect/>
                </a:stretch>
              </p:blipFill>
              <p:spPr>
                <a:xfrm>
                  <a:off x="10030640" y="3318600"/>
                  <a:ext cx="1850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EA8AAC34-508F-4CD4-8BEA-FEE62584AF33}"/>
                    </a:ext>
                  </a:extLst>
                </p14:cNvPr>
                <p14:cNvContentPartPr/>
                <p14:nvPr/>
              </p14:nvContentPartPr>
              <p14:xfrm>
                <a:off x="10310360" y="3285840"/>
                <a:ext cx="122040" cy="181800"/>
              </p14:xfrm>
            </p:contentPart>
          </mc:Choice>
          <mc:Fallback xmlns="">
            <p:pic>
              <p:nvPicPr>
                <p:cNvPr id="60" name="Ink 59">
                  <a:extLst>
                    <a:ext uri="{FF2B5EF4-FFF2-40B4-BE49-F238E27FC236}">
                      <a16:creationId xmlns:a16="http://schemas.microsoft.com/office/drawing/2014/main" id="{EA8AAC34-508F-4CD4-8BEA-FEE62584AF33}"/>
                    </a:ext>
                  </a:extLst>
                </p:cNvPr>
                <p:cNvPicPr/>
                <p:nvPr/>
              </p:nvPicPr>
              <p:blipFill>
                <a:blip r:embed="rId103"/>
                <a:stretch>
                  <a:fillRect/>
                </a:stretch>
              </p:blipFill>
              <p:spPr>
                <a:xfrm>
                  <a:off x="10301720" y="3277200"/>
                  <a:ext cx="1396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F1B8C0C5-3069-4168-A1F6-B36C5794789D}"/>
                    </a:ext>
                  </a:extLst>
                </p14:cNvPr>
                <p14:cNvContentPartPr/>
                <p14:nvPr/>
              </p14:nvContentPartPr>
              <p14:xfrm>
                <a:off x="10461200" y="3260640"/>
                <a:ext cx="158040" cy="261360"/>
              </p14:xfrm>
            </p:contentPart>
          </mc:Choice>
          <mc:Fallback xmlns="">
            <p:pic>
              <p:nvPicPr>
                <p:cNvPr id="61" name="Ink 60">
                  <a:extLst>
                    <a:ext uri="{FF2B5EF4-FFF2-40B4-BE49-F238E27FC236}">
                      <a16:creationId xmlns:a16="http://schemas.microsoft.com/office/drawing/2014/main" id="{F1B8C0C5-3069-4168-A1F6-B36C5794789D}"/>
                    </a:ext>
                  </a:extLst>
                </p:cNvPr>
                <p:cNvPicPr/>
                <p:nvPr/>
              </p:nvPicPr>
              <p:blipFill>
                <a:blip r:embed="rId105"/>
                <a:stretch>
                  <a:fillRect/>
                </a:stretch>
              </p:blipFill>
              <p:spPr>
                <a:xfrm>
                  <a:off x="10452200" y="3251640"/>
                  <a:ext cx="175680" cy="279000"/>
                </a:xfrm>
                <a:prstGeom prst="rect">
                  <a:avLst/>
                </a:prstGeom>
              </p:spPr>
            </p:pic>
          </mc:Fallback>
        </mc:AlternateContent>
      </p:grpSp>
    </p:spTree>
    <p:extLst>
      <p:ext uri="{BB962C8B-B14F-4D97-AF65-F5344CB8AC3E}">
        <p14:creationId xmlns:p14="http://schemas.microsoft.com/office/powerpoint/2010/main" val="401610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91E1-61B4-4A31-B8C3-F871CFA3F776}"/>
              </a:ext>
            </a:extLst>
          </p:cNvPr>
          <p:cNvSpPr>
            <a:spLocks noGrp="1"/>
          </p:cNvSpPr>
          <p:nvPr>
            <p:ph type="title"/>
          </p:nvPr>
        </p:nvSpPr>
        <p:spPr/>
        <p:txBody>
          <a:bodyPr/>
          <a:lstStyle/>
          <a:p>
            <a:r>
              <a:rPr lang="en-US" dirty="0"/>
              <a:t>HTTP - 80</a:t>
            </a:r>
          </a:p>
        </p:txBody>
      </p:sp>
      <p:sp>
        <p:nvSpPr>
          <p:cNvPr id="3" name="Content Placeholder 2">
            <a:extLst>
              <a:ext uri="{FF2B5EF4-FFF2-40B4-BE49-F238E27FC236}">
                <a16:creationId xmlns:a16="http://schemas.microsoft.com/office/drawing/2014/main" id="{98873184-0811-4802-8A27-3C212134C5A5}"/>
              </a:ext>
            </a:extLst>
          </p:cNvPr>
          <p:cNvSpPr>
            <a:spLocks noGrp="1"/>
          </p:cNvSpPr>
          <p:nvPr>
            <p:ph idx="1"/>
          </p:nvPr>
        </p:nvSpPr>
        <p:spPr/>
        <p:txBody>
          <a:bodyPr/>
          <a:lstStyle/>
          <a:p>
            <a:r>
              <a:rPr lang="en-US" dirty="0"/>
              <a:t>HTTP - Hyper Text Transfer Protocol</a:t>
            </a:r>
          </a:p>
          <a:p>
            <a:r>
              <a:rPr lang="en-US" dirty="0"/>
              <a:t>The messages sent by the client, usually a Web browser, are called requests and the messages sent by the server as an answer are called responses.</a:t>
            </a:r>
          </a:p>
          <a:p>
            <a:r>
              <a:rPr lang="en-US" dirty="0"/>
              <a:t>Requests are initiated by recipient / user-agent</a:t>
            </a:r>
          </a:p>
          <a:p>
            <a:pPr lvl="1"/>
            <a:r>
              <a:rPr lang="en-US" dirty="0"/>
              <a:t>Web browser - Chrome, Firefox, Opera, DuckDuckGo, Safari, Edge</a:t>
            </a:r>
          </a:p>
          <a:p>
            <a:pPr lvl="1"/>
            <a:r>
              <a:rPr lang="en-US" dirty="0"/>
              <a:t>Search index bot</a:t>
            </a:r>
          </a:p>
          <a:p>
            <a:pPr lvl="1"/>
            <a:r>
              <a:rPr lang="en-US" dirty="0"/>
              <a:t>$ curl hostname</a:t>
            </a:r>
          </a:p>
          <a:p>
            <a:pPr lvl="1"/>
            <a:r>
              <a:rPr lang="en-US" dirty="0"/>
              <a:t>$ </a:t>
            </a:r>
            <a:r>
              <a:rPr lang="en-US" dirty="0" err="1"/>
              <a:t>wget</a:t>
            </a:r>
            <a:r>
              <a:rPr lang="en-US" dirty="0"/>
              <a:t> hostname</a:t>
            </a:r>
            <a:br>
              <a:rPr lang="en-US" dirty="0"/>
            </a:br>
            <a:endParaRPr lang="en-US" dirty="0"/>
          </a:p>
        </p:txBody>
      </p:sp>
    </p:spTree>
    <p:extLst>
      <p:ext uri="{BB962C8B-B14F-4D97-AF65-F5344CB8AC3E}">
        <p14:creationId xmlns:p14="http://schemas.microsoft.com/office/powerpoint/2010/main" val="2916541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A1D8-E8BD-487C-B898-21A73A14C22E}"/>
              </a:ext>
            </a:extLst>
          </p:cNvPr>
          <p:cNvSpPr>
            <a:spLocks noGrp="1"/>
          </p:cNvSpPr>
          <p:nvPr>
            <p:ph type="title"/>
          </p:nvPr>
        </p:nvSpPr>
        <p:spPr/>
        <p:txBody>
          <a:bodyPr/>
          <a:lstStyle/>
          <a:p>
            <a:r>
              <a:rPr lang="en-US" dirty="0"/>
              <a:t>The flow of HTTP</a:t>
            </a:r>
          </a:p>
        </p:txBody>
      </p:sp>
      <p:sp>
        <p:nvSpPr>
          <p:cNvPr id="63" name="Content Placeholder 62">
            <a:extLst>
              <a:ext uri="{FF2B5EF4-FFF2-40B4-BE49-F238E27FC236}">
                <a16:creationId xmlns:a16="http://schemas.microsoft.com/office/drawing/2014/main" id="{B7A0E018-74D8-4A99-9FFC-E011A85A5D0A}"/>
              </a:ext>
            </a:extLst>
          </p:cNvPr>
          <p:cNvSpPr>
            <a:spLocks noGrp="1"/>
          </p:cNvSpPr>
          <p:nvPr>
            <p:ph sz="half" idx="1"/>
          </p:nvPr>
        </p:nvSpPr>
        <p:spPr/>
        <p:txBody>
          <a:bodyPr>
            <a:normAutofit fontScale="92500" lnSpcReduction="20000"/>
          </a:bodyPr>
          <a:lstStyle/>
          <a:p>
            <a:pPr marL="0" indent="0">
              <a:buNone/>
            </a:pPr>
            <a:r>
              <a:rPr lang="en-US" dirty="0"/>
              <a:t>1. Client opens TCP connection</a:t>
            </a:r>
          </a:p>
          <a:p>
            <a:pPr marL="0" indent="0">
              <a:buNone/>
            </a:pPr>
            <a:r>
              <a:rPr lang="en-US" dirty="0"/>
              <a:t>2. Client sends an HTTP message:</a:t>
            </a:r>
          </a:p>
          <a:p>
            <a:endParaRPr lang="en-US" dirty="0"/>
          </a:p>
          <a:p>
            <a:r>
              <a:rPr lang="en-US" dirty="0"/>
              <a:t>GET / HTTP/1.1</a:t>
            </a:r>
          </a:p>
          <a:p>
            <a:r>
              <a:rPr lang="en-US" dirty="0"/>
              <a:t>Host: developer.mozilla.org</a:t>
            </a:r>
          </a:p>
          <a:p>
            <a:r>
              <a:rPr lang="en-US" dirty="0"/>
              <a:t>Accept-Language: </a:t>
            </a:r>
            <a:r>
              <a:rPr lang="en-US" dirty="0" err="1"/>
              <a:t>fr</a:t>
            </a:r>
            <a:endParaRPr lang="en-US" dirty="0"/>
          </a:p>
          <a:p>
            <a:endParaRPr lang="en-US" dirty="0"/>
          </a:p>
          <a:p>
            <a:pPr marL="0" indent="0">
              <a:buNone/>
            </a:pPr>
            <a:r>
              <a:rPr lang="en-US" dirty="0"/>
              <a:t>5. Reads response sent by server</a:t>
            </a:r>
          </a:p>
          <a:p>
            <a:endParaRPr lang="en-US" dirty="0"/>
          </a:p>
          <a:p>
            <a:r>
              <a:rPr lang="en-US" dirty="0"/>
              <a:t>POST requests send back to server (like form filling)</a:t>
            </a:r>
          </a:p>
        </p:txBody>
      </p:sp>
      <p:sp>
        <p:nvSpPr>
          <p:cNvPr id="64" name="Content Placeholder 63">
            <a:extLst>
              <a:ext uri="{FF2B5EF4-FFF2-40B4-BE49-F238E27FC236}">
                <a16:creationId xmlns:a16="http://schemas.microsoft.com/office/drawing/2014/main" id="{7B11A8F3-E961-4FBE-84A0-50FEF31A2733}"/>
              </a:ext>
            </a:extLst>
          </p:cNvPr>
          <p:cNvSpPr>
            <a:spLocks noGrp="1"/>
          </p:cNvSpPr>
          <p:nvPr>
            <p:ph sz="half" idx="2"/>
          </p:nvPr>
        </p:nvSpPr>
        <p:spPr>
          <a:xfrm>
            <a:off x="5654493" y="2056092"/>
            <a:ext cx="4835707" cy="4200245"/>
          </a:xfrm>
        </p:spPr>
        <p:txBody>
          <a:bodyPr>
            <a:normAutofit fontScale="92500" lnSpcReduction="20000"/>
          </a:bodyPr>
          <a:lstStyle/>
          <a:p>
            <a:pPr marL="0" indent="0">
              <a:buNone/>
            </a:pPr>
            <a:r>
              <a:rPr lang="en-US" dirty="0"/>
              <a:t>3. Server has service listening on port 80</a:t>
            </a:r>
          </a:p>
          <a:p>
            <a:pPr lvl="1"/>
            <a:r>
              <a:rPr lang="en-US" dirty="0"/>
              <a:t>Common: apache2, </a:t>
            </a:r>
            <a:r>
              <a:rPr lang="en-US" dirty="0" err="1"/>
              <a:t>nginx</a:t>
            </a:r>
            <a:r>
              <a:rPr lang="en-US" dirty="0"/>
              <a:t>, react, flask</a:t>
            </a:r>
          </a:p>
          <a:p>
            <a:pPr lvl="1"/>
            <a:r>
              <a:rPr lang="en-US" dirty="0"/>
              <a:t>Or server is a proxy to backend content pool</a:t>
            </a:r>
          </a:p>
          <a:p>
            <a:pPr marL="0" indent="0">
              <a:buNone/>
            </a:pPr>
            <a:r>
              <a:rPr lang="en-US" dirty="0"/>
              <a:t>4. Sends client response:</a:t>
            </a:r>
          </a:p>
          <a:p>
            <a:pPr lvl="1"/>
            <a:r>
              <a:rPr lang="en-US" dirty="0"/>
              <a:t>HTTP/1.1 200 OK</a:t>
            </a:r>
          </a:p>
          <a:p>
            <a:pPr lvl="1"/>
            <a:r>
              <a:rPr lang="en-US" dirty="0"/>
              <a:t>Date: Sat, 09 Oct 2010 14:28:02 GMT</a:t>
            </a:r>
          </a:p>
          <a:p>
            <a:pPr lvl="1"/>
            <a:r>
              <a:rPr lang="en-US" dirty="0"/>
              <a:t>Server: Apache</a:t>
            </a:r>
          </a:p>
          <a:p>
            <a:pPr lvl="1"/>
            <a:r>
              <a:rPr lang="en-US" dirty="0"/>
              <a:t>Last-Modified: Tue, 01 Dec 2009 20:18:22 GMT</a:t>
            </a:r>
          </a:p>
          <a:p>
            <a:pPr lvl="1"/>
            <a:r>
              <a:rPr lang="en-US" dirty="0" err="1"/>
              <a:t>ETag</a:t>
            </a:r>
            <a:r>
              <a:rPr lang="en-US" dirty="0"/>
              <a:t>: "51142bc1-7449-479b075b2891b"</a:t>
            </a:r>
          </a:p>
          <a:p>
            <a:pPr lvl="1"/>
            <a:r>
              <a:rPr lang="en-US" dirty="0"/>
              <a:t>Accept-Ranges: bytes</a:t>
            </a:r>
          </a:p>
          <a:p>
            <a:pPr lvl="1"/>
            <a:r>
              <a:rPr lang="en-US" dirty="0"/>
              <a:t>Content-Length: 29769</a:t>
            </a:r>
          </a:p>
          <a:p>
            <a:pPr lvl="1"/>
            <a:r>
              <a:rPr lang="en-US" dirty="0"/>
              <a:t>Content-Type: text/html</a:t>
            </a:r>
          </a:p>
        </p:txBody>
      </p:sp>
      <p:grpSp>
        <p:nvGrpSpPr>
          <p:cNvPr id="10" name="Group 9">
            <a:extLst>
              <a:ext uri="{FF2B5EF4-FFF2-40B4-BE49-F238E27FC236}">
                <a16:creationId xmlns:a16="http://schemas.microsoft.com/office/drawing/2014/main" id="{ACF6339A-054D-4C4F-BF98-147EDC1F9457}"/>
              </a:ext>
            </a:extLst>
          </p:cNvPr>
          <p:cNvGrpSpPr/>
          <p:nvPr/>
        </p:nvGrpSpPr>
        <p:grpSpPr>
          <a:xfrm>
            <a:off x="3706160" y="1248960"/>
            <a:ext cx="1608840" cy="631080"/>
            <a:chOff x="3706160" y="1248960"/>
            <a:chExt cx="1608840" cy="6310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D6761C1-7B48-4A26-8AAA-6A2C83894677}"/>
                    </a:ext>
                  </a:extLst>
                </p14:cNvPr>
                <p14:cNvContentPartPr/>
                <p14:nvPr/>
              </p14:nvContentPartPr>
              <p14:xfrm>
                <a:off x="3901280" y="1400160"/>
                <a:ext cx="209160" cy="237240"/>
              </p14:xfrm>
            </p:contentPart>
          </mc:Choice>
          <mc:Fallback xmlns="">
            <p:pic>
              <p:nvPicPr>
                <p:cNvPr id="3" name="Ink 2">
                  <a:extLst>
                    <a:ext uri="{FF2B5EF4-FFF2-40B4-BE49-F238E27FC236}">
                      <a16:creationId xmlns:a16="http://schemas.microsoft.com/office/drawing/2014/main" id="{2D6761C1-7B48-4A26-8AAA-6A2C83894677}"/>
                    </a:ext>
                  </a:extLst>
                </p:cNvPr>
                <p:cNvPicPr/>
                <p:nvPr/>
              </p:nvPicPr>
              <p:blipFill>
                <a:blip r:embed="rId4"/>
                <a:stretch>
                  <a:fillRect/>
                </a:stretch>
              </p:blipFill>
              <p:spPr>
                <a:xfrm>
                  <a:off x="3892280" y="1391160"/>
                  <a:ext cx="2268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8314B74-D517-4E74-9729-297683BBC381}"/>
                    </a:ext>
                  </a:extLst>
                </p14:cNvPr>
                <p14:cNvContentPartPr/>
                <p14:nvPr/>
              </p14:nvContentPartPr>
              <p14:xfrm>
                <a:off x="4243640" y="1305840"/>
                <a:ext cx="50760" cy="349200"/>
              </p14:xfrm>
            </p:contentPart>
          </mc:Choice>
          <mc:Fallback xmlns="">
            <p:pic>
              <p:nvPicPr>
                <p:cNvPr id="4" name="Ink 3">
                  <a:extLst>
                    <a:ext uri="{FF2B5EF4-FFF2-40B4-BE49-F238E27FC236}">
                      <a16:creationId xmlns:a16="http://schemas.microsoft.com/office/drawing/2014/main" id="{D8314B74-D517-4E74-9729-297683BBC381}"/>
                    </a:ext>
                  </a:extLst>
                </p:cNvPr>
                <p:cNvPicPr/>
                <p:nvPr/>
              </p:nvPicPr>
              <p:blipFill>
                <a:blip r:embed="rId6"/>
                <a:stretch>
                  <a:fillRect/>
                </a:stretch>
              </p:blipFill>
              <p:spPr>
                <a:xfrm>
                  <a:off x="4234640" y="1296840"/>
                  <a:ext cx="6840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3685FB49-3F3B-4C69-ACAA-A6FE7D1CCA61}"/>
                    </a:ext>
                  </a:extLst>
                </p14:cNvPr>
                <p14:cNvContentPartPr/>
                <p14:nvPr/>
              </p14:nvContentPartPr>
              <p14:xfrm>
                <a:off x="4389800" y="1334280"/>
                <a:ext cx="314280" cy="302760"/>
              </p14:xfrm>
            </p:contentPart>
          </mc:Choice>
          <mc:Fallback xmlns="">
            <p:pic>
              <p:nvPicPr>
                <p:cNvPr id="5" name="Ink 4">
                  <a:extLst>
                    <a:ext uri="{FF2B5EF4-FFF2-40B4-BE49-F238E27FC236}">
                      <a16:creationId xmlns:a16="http://schemas.microsoft.com/office/drawing/2014/main" id="{3685FB49-3F3B-4C69-ACAA-A6FE7D1CCA61}"/>
                    </a:ext>
                  </a:extLst>
                </p:cNvPr>
                <p:cNvPicPr/>
                <p:nvPr/>
              </p:nvPicPr>
              <p:blipFill>
                <a:blip r:embed="rId8"/>
                <a:stretch>
                  <a:fillRect/>
                </a:stretch>
              </p:blipFill>
              <p:spPr>
                <a:xfrm>
                  <a:off x="4381160" y="1325280"/>
                  <a:ext cx="3319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2064DE51-B822-4375-B63A-8F783713960F}"/>
                    </a:ext>
                  </a:extLst>
                </p14:cNvPr>
                <p14:cNvContentPartPr/>
                <p14:nvPr/>
              </p14:nvContentPartPr>
              <p14:xfrm>
                <a:off x="4838720" y="1248960"/>
                <a:ext cx="20160" cy="309600"/>
              </p14:xfrm>
            </p:contentPart>
          </mc:Choice>
          <mc:Fallback xmlns="">
            <p:pic>
              <p:nvPicPr>
                <p:cNvPr id="6" name="Ink 5">
                  <a:extLst>
                    <a:ext uri="{FF2B5EF4-FFF2-40B4-BE49-F238E27FC236}">
                      <a16:creationId xmlns:a16="http://schemas.microsoft.com/office/drawing/2014/main" id="{2064DE51-B822-4375-B63A-8F783713960F}"/>
                    </a:ext>
                  </a:extLst>
                </p:cNvPr>
                <p:cNvPicPr/>
                <p:nvPr/>
              </p:nvPicPr>
              <p:blipFill>
                <a:blip r:embed="rId10"/>
                <a:stretch>
                  <a:fillRect/>
                </a:stretch>
              </p:blipFill>
              <p:spPr>
                <a:xfrm>
                  <a:off x="4829720" y="1240320"/>
                  <a:ext cx="378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FA60ECE7-D2C5-40C3-A310-A83B6BD5EFA8}"/>
                    </a:ext>
                  </a:extLst>
                </p14:cNvPr>
                <p14:cNvContentPartPr/>
                <p14:nvPr/>
              </p14:nvContentPartPr>
              <p14:xfrm>
                <a:off x="3706160" y="1619760"/>
                <a:ext cx="1608840" cy="260280"/>
              </p14:xfrm>
            </p:contentPart>
          </mc:Choice>
          <mc:Fallback xmlns="">
            <p:pic>
              <p:nvPicPr>
                <p:cNvPr id="8" name="Ink 7">
                  <a:extLst>
                    <a:ext uri="{FF2B5EF4-FFF2-40B4-BE49-F238E27FC236}">
                      <a16:creationId xmlns:a16="http://schemas.microsoft.com/office/drawing/2014/main" id="{FA60ECE7-D2C5-40C3-A310-A83B6BD5EFA8}"/>
                    </a:ext>
                  </a:extLst>
                </p:cNvPr>
                <p:cNvPicPr/>
                <p:nvPr/>
              </p:nvPicPr>
              <p:blipFill>
                <a:blip r:embed="rId12"/>
                <a:stretch>
                  <a:fillRect/>
                </a:stretch>
              </p:blipFill>
              <p:spPr>
                <a:xfrm>
                  <a:off x="3697520" y="1611120"/>
                  <a:ext cx="162648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5FD88783-3D31-4E61-BAAA-D411BA202A73}"/>
                    </a:ext>
                  </a:extLst>
                </p14:cNvPr>
                <p14:cNvContentPartPr/>
                <p14:nvPr/>
              </p14:nvContentPartPr>
              <p14:xfrm>
                <a:off x="5273960" y="1359840"/>
                <a:ext cx="20520" cy="309600"/>
              </p14:xfrm>
            </p:contentPart>
          </mc:Choice>
          <mc:Fallback xmlns="">
            <p:pic>
              <p:nvPicPr>
                <p:cNvPr id="9" name="Ink 8">
                  <a:extLst>
                    <a:ext uri="{FF2B5EF4-FFF2-40B4-BE49-F238E27FC236}">
                      <a16:creationId xmlns:a16="http://schemas.microsoft.com/office/drawing/2014/main" id="{5FD88783-3D31-4E61-BAAA-D411BA202A73}"/>
                    </a:ext>
                  </a:extLst>
                </p:cNvPr>
                <p:cNvPicPr/>
                <p:nvPr/>
              </p:nvPicPr>
              <p:blipFill>
                <a:blip r:embed="rId14"/>
                <a:stretch>
                  <a:fillRect/>
                </a:stretch>
              </p:blipFill>
              <p:spPr>
                <a:xfrm>
                  <a:off x="5265320" y="1350840"/>
                  <a:ext cx="38160" cy="327240"/>
                </a:xfrm>
                <a:prstGeom prst="rect">
                  <a:avLst/>
                </a:prstGeom>
              </p:spPr>
            </p:pic>
          </mc:Fallback>
        </mc:AlternateContent>
      </p:grpSp>
      <p:grpSp>
        <p:nvGrpSpPr>
          <p:cNvPr id="21" name="Group 20">
            <a:extLst>
              <a:ext uri="{FF2B5EF4-FFF2-40B4-BE49-F238E27FC236}">
                <a16:creationId xmlns:a16="http://schemas.microsoft.com/office/drawing/2014/main" id="{EDF63AFE-E827-4ABC-89B1-CEFDA06C3A1B}"/>
              </a:ext>
            </a:extLst>
          </p:cNvPr>
          <p:cNvGrpSpPr/>
          <p:nvPr/>
        </p:nvGrpSpPr>
        <p:grpSpPr>
          <a:xfrm>
            <a:off x="9520160" y="1891560"/>
            <a:ext cx="1422720" cy="536040"/>
            <a:chOff x="9520160" y="1891560"/>
            <a:chExt cx="1422720" cy="53604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3B1FC8CC-5F01-4BEE-B8FD-BB3AD7C99301}"/>
                    </a:ext>
                  </a:extLst>
                </p14:cNvPr>
                <p14:cNvContentPartPr/>
                <p14:nvPr/>
              </p14:nvContentPartPr>
              <p14:xfrm>
                <a:off x="9903560" y="2023320"/>
                <a:ext cx="166680" cy="315000"/>
              </p14:xfrm>
            </p:contentPart>
          </mc:Choice>
          <mc:Fallback xmlns="">
            <p:pic>
              <p:nvPicPr>
                <p:cNvPr id="11" name="Ink 10">
                  <a:extLst>
                    <a:ext uri="{FF2B5EF4-FFF2-40B4-BE49-F238E27FC236}">
                      <a16:creationId xmlns:a16="http://schemas.microsoft.com/office/drawing/2014/main" id="{3B1FC8CC-5F01-4BEE-B8FD-BB3AD7C99301}"/>
                    </a:ext>
                  </a:extLst>
                </p:cNvPr>
                <p:cNvPicPr/>
                <p:nvPr/>
              </p:nvPicPr>
              <p:blipFill>
                <a:blip r:embed="rId16"/>
                <a:stretch>
                  <a:fillRect/>
                </a:stretch>
              </p:blipFill>
              <p:spPr>
                <a:xfrm>
                  <a:off x="9894920" y="2014320"/>
                  <a:ext cx="1843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06681C74-FEBF-4E73-8A0A-83F1B074BDB5}"/>
                    </a:ext>
                  </a:extLst>
                </p14:cNvPr>
                <p14:cNvContentPartPr/>
                <p14:nvPr/>
              </p14:nvContentPartPr>
              <p14:xfrm>
                <a:off x="10127480" y="2083080"/>
                <a:ext cx="231120" cy="313200"/>
              </p14:xfrm>
            </p:contentPart>
          </mc:Choice>
          <mc:Fallback xmlns="">
            <p:pic>
              <p:nvPicPr>
                <p:cNvPr id="12" name="Ink 11">
                  <a:extLst>
                    <a:ext uri="{FF2B5EF4-FFF2-40B4-BE49-F238E27FC236}">
                      <a16:creationId xmlns:a16="http://schemas.microsoft.com/office/drawing/2014/main" id="{06681C74-FEBF-4E73-8A0A-83F1B074BDB5}"/>
                    </a:ext>
                  </a:extLst>
                </p:cNvPr>
                <p:cNvPicPr/>
                <p:nvPr/>
              </p:nvPicPr>
              <p:blipFill>
                <a:blip r:embed="rId18"/>
                <a:stretch>
                  <a:fillRect/>
                </a:stretch>
              </p:blipFill>
              <p:spPr>
                <a:xfrm>
                  <a:off x="10118840" y="2074080"/>
                  <a:ext cx="2487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31073B11-340D-436D-BDBB-210F69AA344E}"/>
                    </a:ext>
                  </a:extLst>
                </p14:cNvPr>
                <p14:cNvContentPartPr/>
                <p14:nvPr/>
              </p14:nvContentPartPr>
              <p14:xfrm>
                <a:off x="10416200" y="2084880"/>
                <a:ext cx="97560" cy="92880"/>
              </p14:xfrm>
            </p:contentPart>
          </mc:Choice>
          <mc:Fallback xmlns="">
            <p:pic>
              <p:nvPicPr>
                <p:cNvPr id="13" name="Ink 12">
                  <a:extLst>
                    <a:ext uri="{FF2B5EF4-FFF2-40B4-BE49-F238E27FC236}">
                      <a16:creationId xmlns:a16="http://schemas.microsoft.com/office/drawing/2014/main" id="{31073B11-340D-436D-BDBB-210F69AA344E}"/>
                    </a:ext>
                  </a:extLst>
                </p:cNvPr>
                <p:cNvPicPr/>
                <p:nvPr/>
              </p:nvPicPr>
              <p:blipFill>
                <a:blip r:embed="rId20"/>
                <a:stretch>
                  <a:fillRect/>
                </a:stretch>
              </p:blipFill>
              <p:spPr>
                <a:xfrm>
                  <a:off x="10407200" y="2075880"/>
                  <a:ext cx="1152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243E7DA5-884C-4F8C-A5D6-A7FFF947B180}"/>
                    </a:ext>
                  </a:extLst>
                </p14:cNvPr>
                <p14:cNvContentPartPr/>
                <p14:nvPr/>
              </p14:nvContentPartPr>
              <p14:xfrm>
                <a:off x="10461920" y="2086680"/>
                <a:ext cx="270360" cy="319680"/>
              </p14:xfrm>
            </p:contentPart>
          </mc:Choice>
          <mc:Fallback xmlns="">
            <p:pic>
              <p:nvPicPr>
                <p:cNvPr id="14" name="Ink 13">
                  <a:extLst>
                    <a:ext uri="{FF2B5EF4-FFF2-40B4-BE49-F238E27FC236}">
                      <a16:creationId xmlns:a16="http://schemas.microsoft.com/office/drawing/2014/main" id="{243E7DA5-884C-4F8C-A5D6-A7FFF947B180}"/>
                    </a:ext>
                  </a:extLst>
                </p:cNvPr>
                <p:cNvPicPr/>
                <p:nvPr/>
              </p:nvPicPr>
              <p:blipFill>
                <a:blip r:embed="rId22"/>
                <a:stretch>
                  <a:fillRect/>
                </a:stretch>
              </p:blipFill>
              <p:spPr>
                <a:xfrm>
                  <a:off x="10453280" y="2078040"/>
                  <a:ext cx="2880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357EBD0F-E066-4015-B3C7-D7A4548987E5}"/>
                    </a:ext>
                  </a:extLst>
                </p14:cNvPr>
                <p14:cNvContentPartPr/>
                <p14:nvPr/>
              </p14:nvContentPartPr>
              <p14:xfrm>
                <a:off x="10752080" y="2055720"/>
                <a:ext cx="190800" cy="249120"/>
              </p14:xfrm>
            </p:contentPart>
          </mc:Choice>
          <mc:Fallback xmlns="">
            <p:pic>
              <p:nvPicPr>
                <p:cNvPr id="15" name="Ink 14">
                  <a:extLst>
                    <a:ext uri="{FF2B5EF4-FFF2-40B4-BE49-F238E27FC236}">
                      <a16:creationId xmlns:a16="http://schemas.microsoft.com/office/drawing/2014/main" id="{357EBD0F-E066-4015-B3C7-D7A4548987E5}"/>
                    </a:ext>
                  </a:extLst>
                </p:cNvPr>
                <p:cNvPicPr/>
                <p:nvPr/>
              </p:nvPicPr>
              <p:blipFill>
                <a:blip r:embed="rId24"/>
                <a:stretch>
                  <a:fillRect/>
                </a:stretch>
              </p:blipFill>
              <p:spPr>
                <a:xfrm>
                  <a:off x="10743440" y="2047080"/>
                  <a:ext cx="2084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C0528C3A-E23D-42AB-8EFA-AD3FC35ED009}"/>
                    </a:ext>
                  </a:extLst>
                </p14:cNvPr>
                <p14:cNvContentPartPr/>
                <p14:nvPr/>
              </p14:nvContentPartPr>
              <p14:xfrm>
                <a:off x="9535640" y="1955640"/>
                <a:ext cx="29880" cy="251280"/>
              </p14:xfrm>
            </p:contentPart>
          </mc:Choice>
          <mc:Fallback xmlns="">
            <p:pic>
              <p:nvPicPr>
                <p:cNvPr id="17" name="Ink 16">
                  <a:extLst>
                    <a:ext uri="{FF2B5EF4-FFF2-40B4-BE49-F238E27FC236}">
                      <a16:creationId xmlns:a16="http://schemas.microsoft.com/office/drawing/2014/main" id="{C0528C3A-E23D-42AB-8EFA-AD3FC35ED009}"/>
                    </a:ext>
                  </a:extLst>
                </p:cNvPr>
                <p:cNvPicPr/>
                <p:nvPr/>
              </p:nvPicPr>
              <p:blipFill>
                <a:blip r:embed="rId26"/>
                <a:stretch>
                  <a:fillRect/>
                </a:stretch>
              </p:blipFill>
              <p:spPr>
                <a:xfrm>
                  <a:off x="9526640" y="1947000"/>
                  <a:ext cx="475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83EE46CB-1DEA-47AD-9B59-88AD409C5721}"/>
                    </a:ext>
                  </a:extLst>
                </p14:cNvPr>
                <p14:cNvContentPartPr/>
                <p14:nvPr/>
              </p14:nvContentPartPr>
              <p14:xfrm>
                <a:off x="9520160" y="1899120"/>
                <a:ext cx="351720" cy="95760"/>
              </p14:xfrm>
            </p:contentPart>
          </mc:Choice>
          <mc:Fallback xmlns="">
            <p:pic>
              <p:nvPicPr>
                <p:cNvPr id="18" name="Ink 17">
                  <a:extLst>
                    <a:ext uri="{FF2B5EF4-FFF2-40B4-BE49-F238E27FC236}">
                      <a16:creationId xmlns:a16="http://schemas.microsoft.com/office/drawing/2014/main" id="{83EE46CB-1DEA-47AD-9B59-88AD409C5721}"/>
                    </a:ext>
                  </a:extLst>
                </p:cNvPr>
                <p:cNvPicPr/>
                <p:nvPr/>
              </p:nvPicPr>
              <p:blipFill>
                <a:blip r:embed="rId28"/>
                <a:stretch>
                  <a:fillRect/>
                </a:stretch>
              </p:blipFill>
              <p:spPr>
                <a:xfrm>
                  <a:off x="9511160" y="1890120"/>
                  <a:ext cx="36936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6CFBAAE5-B607-4E7C-9248-AFC4DD9284D6}"/>
                    </a:ext>
                  </a:extLst>
                </p14:cNvPr>
                <p14:cNvContentPartPr/>
                <p14:nvPr/>
              </p14:nvContentPartPr>
              <p14:xfrm>
                <a:off x="9839840" y="1891560"/>
                <a:ext cx="78480" cy="377640"/>
              </p14:xfrm>
            </p:contentPart>
          </mc:Choice>
          <mc:Fallback xmlns="">
            <p:pic>
              <p:nvPicPr>
                <p:cNvPr id="19" name="Ink 18">
                  <a:extLst>
                    <a:ext uri="{FF2B5EF4-FFF2-40B4-BE49-F238E27FC236}">
                      <a16:creationId xmlns:a16="http://schemas.microsoft.com/office/drawing/2014/main" id="{6CFBAAE5-B607-4E7C-9248-AFC4DD9284D6}"/>
                    </a:ext>
                  </a:extLst>
                </p:cNvPr>
                <p:cNvPicPr/>
                <p:nvPr/>
              </p:nvPicPr>
              <p:blipFill>
                <a:blip r:embed="rId30"/>
                <a:stretch>
                  <a:fillRect/>
                </a:stretch>
              </p:blipFill>
              <p:spPr>
                <a:xfrm>
                  <a:off x="9831200" y="1882560"/>
                  <a:ext cx="961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11190E44-A0F1-4AB3-9E63-7CAD01DB1C0D}"/>
                    </a:ext>
                  </a:extLst>
                </p14:cNvPr>
                <p14:cNvContentPartPr/>
                <p14:nvPr/>
              </p14:nvContentPartPr>
              <p14:xfrm>
                <a:off x="9550760" y="2150040"/>
                <a:ext cx="468720" cy="277560"/>
              </p14:xfrm>
            </p:contentPart>
          </mc:Choice>
          <mc:Fallback xmlns="">
            <p:pic>
              <p:nvPicPr>
                <p:cNvPr id="20" name="Ink 19">
                  <a:extLst>
                    <a:ext uri="{FF2B5EF4-FFF2-40B4-BE49-F238E27FC236}">
                      <a16:creationId xmlns:a16="http://schemas.microsoft.com/office/drawing/2014/main" id="{11190E44-A0F1-4AB3-9E63-7CAD01DB1C0D}"/>
                    </a:ext>
                  </a:extLst>
                </p:cNvPr>
                <p:cNvPicPr/>
                <p:nvPr/>
              </p:nvPicPr>
              <p:blipFill>
                <a:blip r:embed="rId32"/>
                <a:stretch>
                  <a:fillRect/>
                </a:stretch>
              </p:blipFill>
              <p:spPr>
                <a:xfrm>
                  <a:off x="9541760" y="2141040"/>
                  <a:ext cx="486360" cy="295200"/>
                </a:xfrm>
                <a:prstGeom prst="rect">
                  <a:avLst/>
                </a:prstGeom>
              </p:spPr>
            </p:pic>
          </mc:Fallback>
        </mc:AlternateContent>
      </p:grpSp>
    </p:spTree>
    <p:extLst>
      <p:ext uri="{BB962C8B-B14F-4D97-AF65-F5344CB8AC3E}">
        <p14:creationId xmlns:p14="http://schemas.microsoft.com/office/powerpoint/2010/main" val="2665199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50FC-D4C9-4726-9A31-D887B256E4A8}"/>
              </a:ext>
            </a:extLst>
          </p:cNvPr>
          <p:cNvSpPr>
            <a:spLocks noGrp="1"/>
          </p:cNvSpPr>
          <p:nvPr>
            <p:ph type="title"/>
          </p:nvPr>
        </p:nvSpPr>
        <p:spPr/>
        <p:txBody>
          <a:bodyPr/>
          <a:lstStyle/>
          <a:p>
            <a:r>
              <a:rPr lang="en-US" dirty="0"/>
              <a:t>HTTPS - 443</a:t>
            </a:r>
          </a:p>
        </p:txBody>
      </p:sp>
      <p:sp>
        <p:nvSpPr>
          <p:cNvPr id="3" name="Content Placeholder 2">
            <a:extLst>
              <a:ext uri="{FF2B5EF4-FFF2-40B4-BE49-F238E27FC236}">
                <a16:creationId xmlns:a16="http://schemas.microsoft.com/office/drawing/2014/main" id="{AD922C3D-C213-4B2F-9136-7773BE438C94}"/>
              </a:ext>
            </a:extLst>
          </p:cNvPr>
          <p:cNvSpPr>
            <a:spLocks noGrp="1"/>
          </p:cNvSpPr>
          <p:nvPr>
            <p:ph idx="1"/>
          </p:nvPr>
        </p:nvSpPr>
        <p:spPr/>
        <p:txBody>
          <a:bodyPr>
            <a:normAutofit/>
          </a:bodyPr>
          <a:lstStyle/>
          <a:p>
            <a:r>
              <a:rPr lang="en-US" dirty="0"/>
              <a:t>HTTPS - Hyper Text Transfer Protocol Secure</a:t>
            </a:r>
          </a:p>
          <a:p>
            <a:pPr lvl="1"/>
            <a:r>
              <a:rPr lang="en-US" dirty="0"/>
              <a:t>TLS / SSL encryption over HTTP</a:t>
            </a:r>
          </a:p>
          <a:p>
            <a:r>
              <a:rPr lang="en-US" dirty="0"/>
              <a:t>Standard protocol for all websites, whether or not they exchange sensitive data with users</a:t>
            </a:r>
          </a:p>
          <a:p>
            <a:r>
              <a:rPr lang="en-US" dirty="0"/>
              <a:t>HTTPS adds encryption, authentication, and integrity to the HTTP protocol</a:t>
            </a:r>
          </a:p>
        </p:txBody>
      </p:sp>
    </p:spTree>
    <p:extLst>
      <p:ext uri="{BB962C8B-B14F-4D97-AF65-F5344CB8AC3E}">
        <p14:creationId xmlns:p14="http://schemas.microsoft.com/office/powerpoint/2010/main" val="102423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F0E1-AB3B-43FE-B724-B739600C31F4}"/>
              </a:ext>
            </a:extLst>
          </p:cNvPr>
          <p:cNvSpPr>
            <a:spLocks noGrp="1"/>
          </p:cNvSpPr>
          <p:nvPr>
            <p:ph type="title"/>
          </p:nvPr>
        </p:nvSpPr>
        <p:spPr/>
        <p:txBody>
          <a:bodyPr/>
          <a:lstStyle/>
          <a:p>
            <a:r>
              <a:rPr lang="en-US" dirty="0"/>
              <a:t>Digital Certificates</a:t>
            </a:r>
          </a:p>
        </p:txBody>
      </p:sp>
      <p:sp>
        <p:nvSpPr>
          <p:cNvPr id="3" name="Content Placeholder 2">
            <a:extLst>
              <a:ext uri="{FF2B5EF4-FFF2-40B4-BE49-F238E27FC236}">
                <a16:creationId xmlns:a16="http://schemas.microsoft.com/office/drawing/2014/main" id="{C0DC6239-40A1-40B5-BC7A-28576733F346}"/>
              </a:ext>
            </a:extLst>
          </p:cNvPr>
          <p:cNvSpPr>
            <a:spLocks noGrp="1"/>
          </p:cNvSpPr>
          <p:nvPr>
            <p:ph idx="1"/>
          </p:nvPr>
        </p:nvSpPr>
        <p:spPr/>
        <p:txBody>
          <a:bodyPr/>
          <a:lstStyle/>
          <a:p>
            <a:r>
              <a:rPr lang="en-US" dirty="0"/>
              <a:t>Certificate Authority – the maintainers of the certificate keys.  Unlike the private / public keys we create, certificates for sites have an expiration date, then they need to be renewed.</a:t>
            </a:r>
          </a:p>
          <a:p>
            <a:pPr lvl="1"/>
            <a:r>
              <a:rPr lang="en-US" dirty="0"/>
              <a:t>You may have seen a certificate expired warning on a webpage.</a:t>
            </a:r>
          </a:p>
          <a:p>
            <a:r>
              <a:rPr lang="en-US" dirty="0"/>
              <a:t>When you request a cert, you get a key pair</a:t>
            </a:r>
          </a:p>
          <a:p>
            <a:pPr lvl="1"/>
            <a:r>
              <a:rPr lang="en-US" dirty="0"/>
              <a:t>Private key is kept secure and private to the server</a:t>
            </a:r>
          </a:p>
          <a:p>
            <a:pPr lvl="1"/>
            <a:r>
              <a:rPr lang="en-US" dirty="0"/>
              <a:t>Public key is handed out to connecting client</a:t>
            </a:r>
          </a:p>
          <a:p>
            <a:pPr lvl="1"/>
            <a:r>
              <a:rPr lang="en-US" dirty="0"/>
              <a:t>Client / application (browser) checks if cert is valid</a:t>
            </a: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D377B844-BE2F-4739-AB7E-686F77FF4B68}"/>
                  </a:ext>
                </a:extLst>
              </p14:cNvPr>
              <p14:cNvContentPartPr/>
              <p14:nvPr/>
            </p14:nvContentPartPr>
            <p14:xfrm>
              <a:off x="8498478" y="201349"/>
              <a:ext cx="2041920" cy="1272600"/>
            </p14:xfrm>
          </p:contentPart>
        </mc:Choice>
        <mc:Fallback xmlns="">
          <p:pic>
            <p:nvPicPr>
              <p:cNvPr id="21" name="Ink 20">
                <a:extLst>
                  <a:ext uri="{FF2B5EF4-FFF2-40B4-BE49-F238E27FC236}">
                    <a16:creationId xmlns:a16="http://schemas.microsoft.com/office/drawing/2014/main" id="{D377B844-BE2F-4739-AB7E-686F77FF4B68}"/>
                  </a:ext>
                </a:extLst>
              </p:cNvPr>
              <p:cNvPicPr/>
              <p:nvPr/>
            </p:nvPicPr>
            <p:blipFill>
              <a:blip r:embed="rId4"/>
              <a:stretch>
                <a:fillRect/>
              </a:stretch>
            </p:blipFill>
            <p:spPr>
              <a:xfrm>
                <a:off x="8489838" y="192709"/>
                <a:ext cx="2059560" cy="1290240"/>
              </a:xfrm>
              <a:prstGeom prst="rect">
                <a:avLst/>
              </a:prstGeom>
            </p:spPr>
          </p:pic>
        </mc:Fallback>
      </mc:AlternateContent>
      <p:grpSp>
        <p:nvGrpSpPr>
          <p:cNvPr id="25" name="Group 24">
            <a:extLst>
              <a:ext uri="{FF2B5EF4-FFF2-40B4-BE49-F238E27FC236}">
                <a16:creationId xmlns:a16="http://schemas.microsoft.com/office/drawing/2014/main" id="{B7C5C7A7-73C3-4705-B523-7288AAD3D507}"/>
              </a:ext>
            </a:extLst>
          </p:cNvPr>
          <p:cNvGrpSpPr/>
          <p:nvPr/>
        </p:nvGrpSpPr>
        <p:grpSpPr>
          <a:xfrm>
            <a:off x="6758238" y="419509"/>
            <a:ext cx="3397320" cy="940680"/>
            <a:chOff x="6758238" y="419509"/>
            <a:chExt cx="3397320" cy="940680"/>
          </a:xfrm>
        </p:grpSpPr>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6089E0B-EBB1-4076-BA55-B46D7006CE76}"/>
                    </a:ext>
                  </a:extLst>
                </p14:cNvPr>
                <p14:cNvContentPartPr/>
                <p14:nvPr/>
              </p14:nvContentPartPr>
              <p14:xfrm>
                <a:off x="7080078" y="601669"/>
                <a:ext cx="184680" cy="371520"/>
              </p14:xfrm>
            </p:contentPart>
          </mc:Choice>
          <mc:Fallback xmlns="">
            <p:pic>
              <p:nvPicPr>
                <p:cNvPr id="4" name="Ink 3">
                  <a:extLst>
                    <a:ext uri="{FF2B5EF4-FFF2-40B4-BE49-F238E27FC236}">
                      <a16:creationId xmlns:a16="http://schemas.microsoft.com/office/drawing/2014/main" id="{D6089E0B-EBB1-4076-BA55-B46D7006CE76}"/>
                    </a:ext>
                  </a:extLst>
                </p:cNvPr>
                <p:cNvPicPr/>
                <p:nvPr/>
              </p:nvPicPr>
              <p:blipFill>
                <a:blip r:embed="rId6"/>
                <a:stretch>
                  <a:fillRect/>
                </a:stretch>
              </p:blipFill>
              <p:spPr>
                <a:xfrm>
                  <a:off x="7071078" y="593029"/>
                  <a:ext cx="20232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F0A5D8A-22BE-44C2-A241-3994178D5727}"/>
                    </a:ext>
                  </a:extLst>
                </p14:cNvPr>
                <p14:cNvContentPartPr/>
                <p14:nvPr/>
              </p14:nvContentPartPr>
              <p14:xfrm>
                <a:off x="7325238" y="577189"/>
                <a:ext cx="197280" cy="206280"/>
              </p14:xfrm>
            </p:contentPart>
          </mc:Choice>
          <mc:Fallback xmlns="">
            <p:pic>
              <p:nvPicPr>
                <p:cNvPr id="5" name="Ink 4">
                  <a:extLst>
                    <a:ext uri="{FF2B5EF4-FFF2-40B4-BE49-F238E27FC236}">
                      <a16:creationId xmlns:a16="http://schemas.microsoft.com/office/drawing/2014/main" id="{8F0A5D8A-22BE-44C2-A241-3994178D5727}"/>
                    </a:ext>
                  </a:extLst>
                </p:cNvPr>
                <p:cNvPicPr/>
                <p:nvPr/>
              </p:nvPicPr>
              <p:blipFill>
                <a:blip r:embed="rId8"/>
                <a:stretch>
                  <a:fillRect/>
                </a:stretch>
              </p:blipFill>
              <p:spPr>
                <a:xfrm>
                  <a:off x="7316238" y="568549"/>
                  <a:ext cx="2149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D5FBEDEC-BD98-4C90-A06C-33D96A871E2E}"/>
                    </a:ext>
                  </a:extLst>
                </p14:cNvPr>
                <p14:cNvContentPartPr/>
                <p14:nvPr/>
              </p14:nvContentPartPr>
              <p14:xfrm>
                <a:off x="7611798" y="509509"/>
                <a:ext cx="183600" cy="305280"/>
              </p14:xfrm>
            </p:contentPart>
          </mc:Choice>
          <mc:Fallback xmlns="">
            <p:pic>
              <p:nvPicPr>
                <p:cNvPr id="6" name="Ink 5">
                  <a:extLst>
                    <a:ext uri="{FF2B5EF4-FFF2-40B4-BE49-F238E27FC236}">
                      <a16:creationId xmlns:a16="http://schemas.microsoft.com/office/drawing/2014/main" id="{D5FBEDEC-BD98-4C90-A06C-33D96A871E2E}"/>
                    </a:ext>
                  </a:extLst>
                </p:cNvPr>
                <p:cNvPicPr/>
                <p:nvPr/>
              </p:nvPicPr>
              <p:blipFill>
                <a:blip r:embed="rId10"/>
                <a:stretch>
                  <a:fillRect/>
                </a:stretch>
              </p:blipFill>
              <p:spPr>
                <a:xfrm>
                  <a:off x="7603158" y="500509"/>
                  <a:ext cx="20124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1867F22C-F61F-4BE4-9920-83D5BFC321BF}"/>
                    </a:ext>
                  </a:extLst>
                </p14:cNvPr>
                <p14:cNvContentPartPr/>
                <p14:nvPr/>
              </p14:nvContentPartPr>
              <p14:xfrm>
                <a:off x="7883958" y="456589"/>
                <a:ext cx="30600" cy="390240"/>
              </p14:xfrm>
            </p:contentPart>
          </mc:Choice>
          <mc:Fallback xmlns="">
            <p:pic>
              <p:nvPicPr>
                <p:cNvPr id="7" name="Ink 6">
                  <a:extLst>
                    <a:ext uri="{FF2B5EF4-FFF2-40B4-BE49-F238E27FC236}">
                      <a16:creationId xmlns:a16="http://schemas.microsoft.com/office/drawing/2014/main" id="{1867F22C-F61F-4BE4-9920-83D5BFC321BF}"/>
                    </a:ext>
                  </a:extLst>
                </p:cNvPr>
                <p:cNvPicPr/>
                <p:nvPr/>
              </p:nvPicPr>
              <p:blipFill>
                <a:blip r:embed="rId12"/>
                <a:stretch>
                  <a:fillRect/>
                </a:stretch>
              </p:blipFill>
              <p:spPr>
                <a:xfrm>
                  <a:off x="7875318" y="447589"/>
                  <a:ext cx="4824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E678AE51-DBB1-4662-AB5C-87BC0D29439A}"/>
                    </a:ext>
                  </a:extLst>
                </p14:cNvPr>
                <p14:cNvContentPartPr/>
                <p14:nvPr/>
              </p14:nvContentPartPr>
              <p14:xfrm>
                <a:off x="8032638" y="513829"/>
                <a:ext cx="160920" cy="319320"/>
              </p14:xfrm>
            </p:contentPart>
          </mc:Choice>
          <mc:Fallback xmlns="">
            <p:pic>
              <p:nvPicPr>
                <p:cNvPr id="8" name="Ink 7">
                  <a:extLst>
                    <a:ext uri="{FF2B5EF4-FFF2-40B4-BE49-F238E27FC236}">
                      <a16:creationId xmlns:a16="http://schemas.microsoft.com/office/drawing/2014/main" id="{E678AE51-DBB1-4662-AB5C-87BC0D29439A}"/>
                    </a:ext>
                  </a:extLst>
                </p:cNvPr>
                <p:cNvPicPr/>
                <p:nvPr/>
              </p:nvPicPr>
              <p:blipFill>
                <a:blip r:embed="rId14"/>
                <a:stretch>
                  <a:fillRect/>
                </a:stretch>
              </p:blipFill>
              <p:spPr>
                <a:xfrm>
                  <a:off x="8023998" y="505189"/>
                  <a:ext cx="1785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51C1A2E2-6332-40F5-892D-797282610E71}"/>
                    </a:ext>
                  </a:extLst>
                </p14:cNvPr>
                <p14:cNvContentPartPr/>
                <p14:nvPr/>
              </p14:nvContentPartPr>
              <p14:xfrm>
                <a:off x="8158638" y="583309"/>
                <a:ext cx="185400" cy="235800"/>
              </p14:xfrm>
            </p:contentPart>
          </mc:Choice>
          <mc:Fallback xmlns="">
            <p:pic>
              <p:nvPicPr>
                <p:cNvPr id="9" name="Ink 8">
                  <a:extLst>
                    <a:ext uri="{FF2B5EF4-FFF2-40B4-BE49-F238E27FC236}">
                      <a16:creationId xmlns:a16="http://schemas.microsoft.com/office/drawing/2014/main" id="{51C1A2E2-6332-40F5-892D-797282610E71}"/>
                    </a:ext>
                  </a:extLst>
                </p:cNvPr>
                <p:cNvPicPr/>
                <p:nvPr/>
              </p:nvPicPr>
              <p:blipFill>
                <a:blip r:embed="rId16"/>
                <a:stretch>
                  <a:fillRect/>
                </a:stretch>
              </p:blipFill>
              <p:spPr>
                <a:xfrm>
                  <a:off x="8149638" y="574309"/>
                  <a:ext cx="2030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76828568-16FE-41C5-BB40-DCC9D32955E0}"/>
                    </a:ext>
                  </a:extLst>
                </p14:cNvPr>
                <p14:cNvContentPartPr/>
                <p14:nvPr/>
              </p14:nvContentPartPr>
              <p14:xfrm>
                <a:off x="8569038" y="419509"/>
                <a:ext cx="233640" cy="424800"/>
              </p14:xfrm>
            </p:contentPart>
          </mc:Choice>
          <mc:Fallback xmlns="">
            <p:pic>
              <p:nvPicPr>
                <p:cNvPr id="10" name="Ink 9">
                  <a:extLst>
                    <a:ext uri="{FF2B5EF4-FFF2-40B4-BE49-F238E27FC236}">
                      <a16:creationId xmlns:a16="http://schemas.microsoft.com/office/drawing/2014/main" id="{76828568-16FE-41C5-BB40-DCC9D32955E0}"/>
                    </a:ext>
                  </a:extLst>
                </p:cNvPr>
                <p:cNvPicPr/>
                <p:nvPr/>
              </p:nvPicPr>
              <p:blipFill>
                <a:blip r:embed="rId18"/>
                <a:stretch>
                  <a:fillRect/>
                </a:stretch>
              </p:blipFill>
              <p:spPr>
                <a:xfrm>
                  <a:off x="8560398" y="410509"/>
                  <a:ext cx="25128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9DEB2145-B3BE-46D4-ABDF-8EC38AB2DA70}"/>
                    </a:ext>
                  </a:extLst>
                </p14:cNvPr>
                <p14:cNvContentPartPr/>
                <p14:nvPr/>
              </p14:nvContentPartPr>
              <p14:xfrm>
                <a:off x="8860998" y="611029"/>
                <a:ext cx="187920" cy="375480"/>
              </p14:xfrm>
            </p:contentPart>
          </mc:Choice>
          <mc:Fallback xmlns="">
            <p:pic>
              <p:nvPicPr>
                <p:cNvPr id="11" name="Ink 10">
                  <a:extLst>
                    <a:ext uri="{FF2B5EF4-FFF2-40B4-BE49-F238E27FC236}">
                      <a16:creationId xmlns:a16="http://schemas.microsoft.com/office/drawing/2014/main" id="{9DEB2145-B3BE-46D4-ABDF-8EC38AB2DA70}"/>
                    </a:ext>
                  </a:extLst>
                </p:cNvPr>
                <p:cNvPicPr/>
                <p:nvPr/>
              </p:nvPicPr>
              <p:blipFill>
                <a:blip r:embed="rId20"/>
                <a:stretch>
                  <a:fillRect/>
                </a:stretch>
              </p:blipFill>
              <p:spPr>
                <a:xfrm>
                  <a:off x="8851998" y="602029"/>
                  <a:ext cx="2055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0F1411E2-8A33-47EB-AEF2-762282789119}"/>
                    </a:ext>
                  </a:extLst>
                </p14:cNvPr>
                <p14:cNvContentPartPr/>
                <p14:nvPr/>
              </p14:nvContentPartPr>
              <p14:xfrm>
                <a:off x="9179958" y="577189"/>
                <a:ext cx="71640" cy="224640"/>
              </p14:xfrm>
            </p:contentPart>
          </mc:Choice>
          <mc:Fallback xmlns="">
            <p:pic>
              <p:nvPicPr>
                <p:cNvPr id="12" name="Ink 11">
                  <a:extLst>
                    <a:ext uri="{FF2B5EF4-FFF2-40B4-BE49-F238E27FC236}">
                      <a16:creationId xmlns:a16="http://schemas.microsoft.com/office/drawing/2014/main" id="{0F1411E2-8A33-47EB-AEF2-762282789119}"/>
                    </a:ext>
                  </a:extLst>
                </p:cNvPr>
                <p:cNvPicPr/>
                <p:nvPr/>
              </p:nvPicPr>
              <p:blipFill>
                <a:blip r:embed="rId22"/>
                <a:stretch>
                  <a:fillRect/>
                </a:stretch>
              </p:blipFill>
              <p:spPr>
                <a:xfrm>
                  <a:off x="9170958" y="568549"/>
                  <a:ext cx="8928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64798855-5B82-4714-9831-97C1C143F9BA}"/>
                    </a:ext>
                  </a:extLst>
                </p14:cNvPr>
                <p14:cNvContentPartPr/>
                <p14:nvPr/>
              </p14:nvContentPartPr>
              <p14:xfrm>
                <a:off x="9379758" y="585109"/>
                <a:ext cx="14040" cy="198720"/>
              </p14:xfrm>
            </p:contentPart>
          </mc:Choice>
          <mc:Fallback xmlns="">
            <p:pic>
              <p:nvPicPr>
                <p:cNvPr id="13" name="Ink 12">
                  <a:extLst>
                    <a:ext uri="{FF2B5EF4-FFF2-40B4-BE49-F238E27FC236}">
                      <a16:creationId xmlns:a16="http://schemas.microsoft.com/office/drawing/2014/main" id="{64798855-5B82-4714-9831-97C1C143F9BA}"/>
                    </a:ext>
                  </a:extLst>
                </p:cNvPr>
                <p:cNvPicPr/>
                <p:nvPr/>
              </p:nvPicPr>
              <p:blipFill>
                <a:blip r:embed="rId24"/>
                <a:stretch>
                  <a:fillRect/>
                </a:stretch>
              </p:blipFill>
              <p:spPr>
                <a:xfrm>
                  <a:off x="9371118" y="576109"/>
                  <a:ext cx="316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543FCDED-837C-4584-B2A7-DB1DF1F32978}"/>
                    </a:ext>
                  </a:extLst>
                </p14:cNvPr>
                <p14:cNvContentPartPr/>
                <p14:nvPr/>
              </p14:nvContentPartPr>
              <p14:xfrm>
                <a:off x="9479478" y="491149"/>
                <a:ext cx="209880" cy="342720"/>
              </p14:xfrm>
            </p:contentPart>
          </mc:Choice>
          <mc:Fallback xmlns="">
            <p:pic>
              <p:nvPicPr>
                <p:cNvPr id="14" name="Ink 13">
                  <a:extLst>
                    <a:ext uri="{FF2B5EF4-FFF2-40B4-BE49-F238E27FC236}">
                      <a16:creationId xmlns:a16="http://schemas.microsoft.com/office/drawing/2014/main" id="{543FCDED-837C-4584-B2A7-DB1DF1F32978}"/>
                    </a:ext>
                  </a:extLst>
                </p:cNvPr>
                <p:cNvPicPr/>
                <p:nvPr/>
              </p:nvPicPr>
              <p:blipFill>
                <a:blip r:embed="rId26"/>
                <a:stretch>
                  <a:fillRect/>
                </a:stretch>
              </p:blipFill>
              <p:spPr>
                <a:xfrm>
                  <a:off x="9470478" y="482149"/>
                  <a:ext cx="22752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40DC0649-4294-4522-AFCC-C0788FAD646A}"/>
                    </a:ext>
                  </a:extLst>
                </p14:cNvPr>
                <p14:cNvContentPartPr/>
                <p14:nvPr/>
              </p14:nvContentPartPr>
              <p14:xfrm>
                <a:off x="9700518" y="600229"/>
                <a:ext cx="138960" cy="303120"/>
              </p14:xfrm>
            </p:contentPart>
          </mc:Choice>
          <mc:Fallback xmlns="">
            <p:pic>
              <p:nvPicPr>
                <p:cNvPr id="15" name="Ink 14">
                  <a:extLst>
                    <a:ext uri="{FF2B5EF4-FFF2-40B4-BE49-F238E27FC236}">
                      <a16:creationId xmlns:a16="http://schemas.microsoft.com/office/drawing/2014/main" id="{40DC0649-4294-4522-AFCC-C0788FAD646A}"/>
                    </a:ext>
                  </a:extLst>
                </p:cNvPr>
                <p:cNvPicPr/>
                <p:nvPr/>
              </p:nvPicPr>
              <p:blipFill>
                <a:blip r:embed="rId28"/>
                <a:stretch>
                  <a:fillRect/>
                </a:stretch>
              </p:blipFill>
              <p:spPr>
                <a:xfrm>
                  <a:off x="9691518" y="591589"/>
                  <a:ext cx="1566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4E87EFCC-76FA-4B5C-8E35-F71154178CCD}"/>
                    </a:ext>
                  </a:extLst>
                </p14:cNvPr>
                <p14:cNvContentPartPr/>
                <p14:nvPr/>
              </p14:nvContentPartPr>
              <p14:xfrm>
                <a:off x="9922278" y="594469"/>
                <a:ext cx="14400" cy="309960"/>
              </p14:xfrm>
            </p:contentPart>
          </mc:Choice>
          <mc:Fallback xmlns="">
            <p:pic>
              <p:nvPicPr>
                <p:cNvPr id="16" name="Ink 15">
                  <a:extLst>
                    <a:ext uri="{FF2B5EF4-FFF2-40B4-BE49-F238E27FC236}">
                      <a16:creationId xmlns:a16="http://schemas.microsoft.com/office/drawing/2014/main" id="{4E87EFCC-76FA-4B5C-8E35-F71154178CCD}"/>
                    </a:ext>
                  </a:extLst>
                </p:cNvPr>
                <p:cNvPicPr/>
                <p:nvPr/>
              </p:nvPicPr>
              <p:blipFill>
                <a:blip r:embed="rId30"/>
                <a:stretch>
                  <a:fillRect/>
                </a:stretch>
              </p:blipFill>
              <p:spPr>
                <a:xfrm>
                  <a:off x="9913638" y="585829"/>
                  <a:ext cx="320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BC9D2DCC-FB28-4981-8891-4F99D8599F7A}"/>
                    </a:ext>
                  </a:extLst>
                </p14:cNvPr>
                <p14:cNvContentPartPr/>
                <p14:nvPr/>
              </p14:nvContentPartPr>
              <p14:xfrm>
                <a:off x="9876558" y="622549"/>
                <a:ext cx="99000" cy="92160"/>
              </p14:xfrm>
            </p:contentPart>
          </mc:Choice>
          <mc:Fallback xmlns="">
            <p:pic>
              <p:nvPicPr>
                <p:cNvPr id="17" name="Ink 16">
                  <a:extLst>
                    <a:ext uri="{FF2B5EF4-FFF2-40B4-BE49-F238E27FC236}">
                      <a16:creationId xmlns:a16="http://schemas.microsoft.com/office/drawing/2014/main" id="{BC9D2DCC-FB28-4981-8891-4F99D8599F7A}"/>
                    </a:ext>
                  </a:extLst>
                </p:cNvPr>
                <p:cNvPicPr/>
                <p:nvPr/>
              </p:nvPicPr>
              <p:blipFill>
                <a:blip r:embed="rId32"/>
                <a:stretch>
                  <a:fillRect/>
                </a:stretch>
              </p:blipFill>
              <p:spPr>
                <a:xfrm>
                  <a:off x="9867558" y="613909"/>
                  <a:ext cx="1166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42096870-B008-48AD-A440-C24316B67903}"/>
                    </a:ext>
                  </a:extLst>
                </p14:cNvPr>
                <p14:cNvContentPartPr/>
                <p14:nvPr/>
              </p14:nvContentPartPr>
              <p14:xfrm>
                <a:off x="9994638" y="661789"/>
                <a:ext cx="160920" cy="314280"/>
              </p14:xfrm>
            </p:contentPart>
          </mc:Choice>
          <mc:Fallback xmlns="">
            <p:pic>
              <p:nvPicPr>
                <p:cNvPr id="18" name="Ink 17">
                  <a:extLst>
                    <a:ext uri="{FF2B5EF4-FFF2-40B4-BE49-F238E27FC236}">
                      <a16:creationId xmlns:a16="http://schemas.microsoft.com/office/drawing/2014/main" id="{42096870-B008-48AD-A440-C24316B67903}"/>
                    </a:ext>
                  </a:extLst>
                </p:cNvPr>
                <p:cNvPicPr/>
                <p:nvPr/>
              </p:nvPicPr>
              <p:blipFill>
                <a:blip r:embed="rId34"/>
                <a:stretch>
                  <a:fillRect/>
                </a:stretch>
              </p:blipFill>
              <p:spPr>
                <a:xfrm>
                  <a:off x="9985638" y="653149"/>
                  <a:ext cx="1785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5D1D6E85-2C98-4E31-8745-D4DD452F4EBF}"/>
                    </a:ext>
                  </a:extLst>
                </p14:cNvPr>
                <p14:cNvContentPartPr/>
                <p14:nvPr/>
              </p14:nvContentPartPr>
              <p14:xfrm>
                <a:off x="6758238" y="898669"/>
                <a:ext cx="1653840" cy="461520"/>
              </p14:xfrm>
            </p:contentPart>
          </mc:Choice>
          <mc:Fallback xmlns="">
            <p:pic>
              <p:nvPicPr>
                <p:cNvPr id="23" name="Ink 22">
                  <a:extLst>
                    <a:ext uri="{FF2B5EF4-FFF2-40B4-BE49-F238E27FC236}">
                      <a16:creationId xmlns:a16="http://schemas.microsoft.com/office/drawing/2014/main" id="{5D1D6E85-2C98-4E31-8745-D4DD452F4EBF}"/>
                    </a:ext>
                  </a:extLst>
                </p:cNvPr>
                <p:cNvPicPr/>
                <p:nvPr/>
              </p:nvPicPr>
              <p:blipFill>
                <a:blip r:embed="rId36"/>
                <a:stretch>
                  <a:fillRect/>
                </a:stretch>
              </p:blipFill>
              <p:spPr>
                <a:xfrm>
                  <a:off x="6749598" y="889669"/>
                  <a:ext cx="167148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752DD1FC-A0E4-416A-B1C8-20145F2A52B6}"/>
                    </a:ext>
                  </a:extLst>
                </p14:cNvPr>
                <p14:cNvContentPartPr/>
                <p14:nvPr/>
              </p14:nvContentPartPr>
              <p14:xfrm>
                <a:off x="8329638" y="988669"/>
                <a:ext cx="9720" cy="303840"/>
              </p14:xfrm>
            </p:contentPart>
          </mc:Choice>
          <mc:Fallback xmlns="">
            <p:pic>
              <p:nvPicPr>
                <p:cNvPr id="24" name="Ink 23">
                  <a:extLst>
                    <a:ext uri="{FF2B5EF4-FFF2-40B4-BE49-F238E27FC236}">
                      <a16:creationId xmlns:a16="http://schemas.microsoft.com/office/drawing/2014/main" id="{752DD1FC-A0E4-416A-B1C8-20145F2A52B6}"/>
                    </a:ext>
                  </a:extLst>
                </p:cNvPr>
                <p:cNvPicPr/>
                <p:nvPr/>
              </p:nvPicPr>
              <p:blipFill>
                <a:blip r:embed="rId38"/>
                <a:stretch>
                  <a:fillRect/>
                </a:stretch>
              </p:blipFill>
              <p:spPr>
                <a:xfrm>
                  <a:off x="8320638" y="980029"/>
                  <a:ext cx="27360" cy="321480"/>
                </a:xfrm>
                <a:prstGeom prst="rect">
                  <a:avLst/>
                </a:prstGeom>
              </p:spPr>
            </p:pic>
          </mc:Fallback>
        </mc:AlternateContent>
      </p:grpSp>
    </p:spTree>
    <p:extLst>
      <p:ext uri="{BB962C8B-B14F-4D97-AF65-F5344CB8AC3E}">
        <p14:creationId xmlns:p14="http://schemas.microsoft.com/office/powerpoint/2010/main" val="1067177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AD3B-89CC-49BE-A373-875B429D328D}"/>
              </a:ext>
            </a:extLst>
          </p:cNvPr>
          <p:cNvSpPr>
            <a:spLocks noGrp="1"/>
          </p:cNvSpPr>
          <p:nvPr>
            <p:ph type="title"/>
          </p:nvPr>
        </p:nvSpPr>
        <p:spPr/>
        <p:txBody>
          <a:bodyPr/>
          <a:lstStyle/>
          <a:p>
            <a:r>
              <a:rPr lang="en-US" dirty="0"/>
              <a:t>Certificate Authorities &amp; Trust</a:t>
            </a:r>
          </a:p>
        </p:txBody>
      </p:sp>
      <p:sp>
        <p:nvSpPr>
          <p:cNvPr id="3" name="Content Placeholder 2">
            <a:extLst>
              <a:ext uri="{FF2B5EF4-FFF2-40B4-BE49-F238E27FC236}">
                <a16:creationId xmlns:a16="http://schemas.microsoft.com/office/drawing/2014/main" id="{B36B3382-5594-4ECE-B7B0-A895A4C9B689}"/>
              </a:ext>
            </a:extLst>
          </p:cNvPr>
          <p:cNvSpPr>
            <a:spLocks noGrp="1"/>
          </p:cNvSpPr>
          <p:nvPr>
            <p:ph idx="1"/>
          </p:nvPr>
        </p:nvSpPr>
        <p:spPr/>
        <p:txBody>
          <a:bodyPr>
            <a:normAutofit fontScale="92500" lnSpcReduction="20000"/>
          </a:bodyPr>
          <a:lstStyle/>
          <a:p>
            <a:pPr marL="0" indent="0">
              <a:buNone/>
            </a:pPr>
            <a:r>
              <a:rPr lang="en-US" dirty="0"/>
              <a:t>CAs use three basic validation methods when issuing digital certificates. The validation method used determines the information that will be included in a website’s SSL/TLS certificate:</a:t>
            </a:r>
          </a:p>
          <a:p>
            <a:endParaRPr lang="en-US" dirty="0"/>
          </a:p>
          <a:p>
            <a:r>
              <a:rPr lang="en-US" dirty="0"/>
              <a:t>Domain Validation (DV) simply confirms that the domain name covered by the certificate is under the control of the entity that requested the certificate.</a:t>
            </a:r>
          </a:p>
          <a:p>
            <a:r>
              <a:rPr lang="en-US" dirty="0"/>
              <a:t>Organization / Individual Validation (OV/IV) certificates include the validated name of a business or other organization (OV), or an individual person (IV).</a:t>
            </a:r>
          </a:p>
          <a:p>
            <a:r>
              <a:rPr lang="en-US" dirty="0"/>
              <a:t>Extended Validation (EV) certificates represent the highest standard in internet trust, and require the most effort by the CA to validate. EV certificates are only issued to businesses and other registered organizations, not to individuals, and include the validated name of that organization.</a:t>
            </a:r>
          </a:p>
        </p:txBody>
      </p:sp>
    </p:spTree>
    <p:extLst>
      <p:ext uri="{BB962C8B-B14F-4D97-AF65-F5344CB8AC3E}">
        <p14:creationId xmlns:p14="http://schemas.microsoft.com/office/powerpoint/2010/main" val="804094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F029-1278-4022-8787-1F6ED4194086}"/>
              </a:ext>
            </a:extLst>
          </p:cNvPr>
          <p:cNvSpPr>
            <a:spLocks noGrp="1"/>
          </p:cNvSpPr>
          <p:nvPr>
            <p:ph type="title"/>
          </p:nvPr>
        </p:nvSpPr>
        <p:spPr/>
        <p:txBody>
          <a:bodyPr/>
          <a:lstStyle/>
          <a:p>
            <a:r>
              <a:rPr lang="en-US" dirty="0"/>
              <a:t>HTTPS pros and cons</a:t>
            </a:r>
          </a:p>
        </p:txBody>
      </p:sp>
      <p:sp>
        <p:nvSpPr>
          <p:cNvPr id="3" name="Content Placeholder 2">
            <a:extLst>
              <a:ext uri="{FF2B5EF4-FFF2-40B4-BE49-F238E27FC236}">
                <a16:creationId xmlns:a16="http://schemas.microsoft.com/office/drawing/2014/main" id="{040439D2-6BE8-4D25-BDB5-5A5C68E496D0}"/>
              </a:ext>
            </a:extLst>
          </p:cNvPr>
          <p:cNvSpPr>
            <a:spLocks noGrp="1"/>
          </p:cNvSpPr>
          <p:nvPr>
            <p:ph idx="1"/>
          </p:nvPr>
        </p:nvSpPr>
        <p:spPr/>
        <p:txBody>
          <a:bodyPr>
            <a:normAutofit fontScale="92500"/>
          </a:bodyPr>
          <a:lstStyle/>
          <a:p>
            <a:r>
              <a:rPr lang="en-US" dirty="0"/>
              <a:t>Browsers are pushing to drive out HTTP only:</a:t>
            </a:r>
          </a:p>
          <a:p>
            <a:pPr lvl="1"/>
            <a:r>
              <a:rPr lang="en-US" dirty="0"/>
              <a:t>Google prioritizes HTTPS in search results</a:t>
            </a:r>
          </a:p>
          <a:p>
            <a:pPr lvl="1"/>
            <a:r>
              <a:rPr lang="en-US" dirty="0"/>
              <a:t>Firefox has an HTTPS only mode</a:t>
            </a:r>
          </a:p>
          <a:p>
            <a:pPr lvl="1"/>
            <a:r>
              <a:rPr lang="en-US" dirty="0"/>
              <a:t>New standards (HTTP/2) designed to make the web faster require HTTPS encryption</a:t>
            </a:r>
          </a:p>
          <a:p>
            <a:r>
              <a:rPr lang="en-US" dirty="0"/>
              <a:t>Third parties can’t look at your data (ads via ISP)</a:t>
            </a:r>
          </a:p>
          <a:p>
            <a:r>
              <a:rPr lang="en-US" dirty="0"/>
              <a:t>Packets can still be snooped for IP, port numbers, session duration, amount of info exchanged</a:t>
            </a:r>
          </a:p>
          <a:p>
            <a:r>
              <a:rPr lang="en-US" dirty="0"/>
              <a:t>Scammers can get certificates for their scam servers, too. </a:t>
            </a:r>
          </a:p>
          <a:p>
            <a:pPr lvl="1"/>
            <a:r>
              <a:rPr lang="en-US" dirty="0"/>
              <a:t>In theory, they’re only prevented from impersonating sites they don’t own. </a:t>
            </a:r>
          </a:p>
          <a:p>
            <a:pPr lvl="1"/>
            <a:r>
              <a:rPr lang="en-US" dirty="0">
                <a:hlinkClick r:id="rId3"/>
              </a:rPr>
              <a:t>https://downloadmoreram.com/</a:t>
            </a:r>
            <a:r>
              <a:rPr lang="en-US" dirty="0"/>
              <a:t> </a:t>
            </a:r>
          </a:p>
          <a:p>
            <a:pPr lvl="1"/>
            <a:endParaRPr lang="en-US" dirty="0"/>
          </a:p>
        </p:txBody>
      </p:sp>
    </p:spTree>
    <p:extLst>
      <p:ext uri="{BB962C8B-B14F-4D97-AF65-F5344CB8AC3E}">
        <p14:creationId xmlns:p14="http://schemas.microsoft.com/office/powerpoint/2010/main" val="76680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BCAB-591E-4A6E-9489-3EEB1129CB69}"/>
              </a:ext>
            </a:extLst>
          </p:cNvPr>
          <p:cNvSpPr>
            <a:spLocks noGrp="1"/>
          </p:cNvSpPr>
          <p:nvPr>
            <p:ph type="title"/>
          </p:nvPr>
        </p:nvSpPr>
        <p:spPr/>
        <p:txBody>
          <a:bodyPr/>
          <a:lstStyle/>
          <a:p>
            <a:endParaRPr lang="en-US"/>
          </a:p>
        </p:txBody>
      </p:sp>
      <p:grpSp>
        <p:nvGrpSpPr>
          <p:cNvPr id="37" name="Group 36">
            <a:extLst>
              <a:ext uri="{FF2B5EF4-FFF2-40B4-BE49-F238E27FC236}">
                <a16:creationId xmlns:a16="http://schemas.microsoft.com/office/drawing/2014/main" id="{169B4684-B960-4CE4-86FA-A010B3E3EEB0}"/>
              </a:ext>
            </a:extLst>
          </p:cNvPr>
          <p:cNvGrpSpPr/>
          <p:nvPr/>
        </p:nvGrpSpPr>
        <p:grpSpPr>
          <a:xfrm>
            <a:off x="9500718" y="2267389"/>
            <a:ext cx="1433520" cy="2128680"/>
            <a:chOff x="9500718" y="2267389"/>
            <a:chExt cx="1433520" cy="2128680"/>
          </a:xfrm>
        </p:grpSpPr>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2EF3A3D-9A21-47B2-AEBD-5CA193566039}"/>
                    </a:ext>
                  </a:extLst>
                </p14:cNvPr>
                <p14:cNvContentPartPr/>
                <p14:nvPr/>
              </p14:nvContentPartPr>
              <p14:xfrm>
                <a:off x="9502518" y="2792989"/>
                <a:ext cx="135000" cy="1321560"/>
              </p14:xfrm>
            </p:contentPart>
          </mc:Choice>
          <mc:Fallback xmlns="">
            <p:pic>
              <p:nvPicPr>
                <p:cNvPr id="12" name="Ink 11">
                  <a:extLst>
                    <a:ext uri="{FF2B5EF4-FFF2-40B4-BE49-F238E27FC236}">
                      <a16:creationId xmlns:a16="http://schemas.microsoft.com/office/drawing/2014/main" id="{02EF3A3D-9A21-47B2-AEBD-5CA193566039}"/>
                    </a:ext>
                  </a:extLst>
                </p:cNvPr>
                <p:cNvPicPr/>
                <p:nvPr/>
              </p:nvPicPr>
              <p:blipFill>
                <a:blip r:embed="rId3"/>
                <a:stretch>
                  <a:fillRect/>
                </a:stretch>
              </p:blipFill>
              <p:spPr>
                <a:xfrm>
                  <a:off x="9493878" y="2784349"/>
                  <a:ext cx="152640" cy="1339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FA2DFD3E-DFCB-4F88-BA22-285D90B80EE9}"/>
                    </a:ext>
                  </a:extLst>
                </p14:cNvPr>
                <p14:cNvContentPartPr/>
                <p14:nvPr/>
              </p14:nvContentPartPr>
              <p14:xfrm>
                <a:off x="9560118" y="2267389"/>
                <a:ext cx="1271160" cy="1807200"/>
              </p14:xfrm>
            </p:contentPart>
          </mc:Choice>
          <mc:Fallback xmlns="">
            <p:pic>
              <p:nvPicPr>
                <p:cNvPr id="13" name="Ink 12">
                  <a:extLst>
                    <a:ext uri="{FF2B5EF4-FFF2-40B4-BE49-F238E27FC236}">
                      <a16:creationId xmlns:a16="http://schemas.microsoft.com/office/drawing/2014/main" id="{FA2DFD3E-DFCB-4F88-BA22-285D90B80EE9}"/>
                    </a:ext>
                  </a:extLst>
                </p:cNvPr>
                <p:cNvPicPr/>
                <p:nvPr/>
              </p:nvPicPr>
              <p:blipFill>
                <a:blip r:embed="rId5"/>
                <a:stretch>
                  <a:fillRect/>
                </a:stretch>
              </p:blipFill>
              <p:spPr>
                <a:xfrm>
                  <a:off x="9551118" y="2258389"/>
                  <a:ext cx="1288800" cy="1824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C7086979-0A2D-4009-BDA1-1E7F801079C6}"/>
                    </a:ext>
                  </a:extLst>
                </p14:cNvPr>
                <p14:cNvContentPartPr/>
                <p14:nvPr/>
              </p14:nvContentPartPr>
              <p14:xfrm>
                <a:off x="9500718" y="4209949"/>
                <a:ext cx="1433520" cy="186120"/>
              </p14:xfrm>
            </p:contentPart>
          </mc:Choice>
          <mc:Fallback xmlns="">
            <p:pic>
              <p:nvPicPr>
                <p:cNvPr id="14" name="Ink 13">
                  <a:extLst>
                    <a:ext uri="{FF2B5EF4-FFF2-40B4-BE49-F238E27FC236}">
                      <a16:creationId xmlns:a16="http://schemas.microsoft.com/office/drawing/2014/main" id="{C7086979-0A2D-4009-BDA1-1E7F801079C6}"/>
                    </a:ext>
                  </a:extLst>
                </p:cNvPr>
                <p:cNvPicPr/>
                <p:nvPr/>
              </p:nvPicPr>
              <p:blipFill>
                <a:blip r:embed="rId7"/>
                <a:stretch>
                  <a:fillRect/>
                </a:stretch>
              </p:blipFill>
              <p:spPr>
                <a:xfrm>
                  <a:off x="9492078" y="4201309"/>
                  <a:ext cx="14511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2C6E33B8-2D89-4BBD-ABC0-EB368C82B18E}"/>
                    </a:ext>
                  </a:extLst>
                </p14:cNvPr>
                <p14:cNvContentPartPr/>
                <p14:nvPr/>
              </p14:nvContentPartPr>
              <p14:xfrm>
                <a:off x="9643998" y="3095749"/>
                <a:ext cx="152280" cy="212400"/>
              </p14:xfrm>
            </p:contentPart>
          </mc:Choice>
          <mc:Fallback xmlns="">
            <p:pic>
              <p:nvPicPr>
                <p:cNvPr id="31" name="Ink 30">
                  <a:extLst>
                    <a:ext uri="{FF2B5EF4-FFF2-40B4-BE49-F238E27FC236}">
                      <a16:creationId xmlns:a16="http://schemas.microsoft.com/office/drawing/2014/main" id="{2C6E33B8-2D89-4BBD-ABC0-EB368C82B18E}"/>
                    </a:ext>
                  </a:extLst>
                </p:cNvPr>
                <p:cNvPicPr/>
                <p:nvPr/>
              </p:nvPicPr>
              <p:blipFill>
                <a:blip r:embed="rId9"/>
                <a:stretch>
                  <a:fillRect/>
                </a:stretch>
              </p:blipFill>
              <p:spPr>
                <a:xfrm>
                  <a:off x="9635358" y="3087109"/>
                  <a:ext cx="1699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31595F4F-A74E-42D0-A5F5-DBA994769821}"/>
                    </a:ext>
                  </a:extLst>
                </p14:cNvPr>
                <p14:cNvContentPartPr/>
                <p14:nvPr/>
              </p14:nvContentPartPr>
              <p14:xfrm>
                <a:off x="9767838" y="3062989"/>
                <a:ext cx="142200" cy="245880"/>
              </p14:xfrm>
            </p:contentPart>
          </mc:Choice>
          <mc:Fallback xmlns="">
            <p:pic>
              <p:nvPicPr>
                <p:cNvPr id="32" name="Ink 31">
                  <a:extLst>
                    <a:ext uri="{FF2B5EF4-FFF2-40B4-BE49-F238E27FC236}">
                      <a16:creationId xmlns:a16="http://schemas.microsoft.com/office/drawing/2014/main" id="{31595F4F-A74E-42D0-A5F5-DBA994769821}"/>
                    </a:ext>
                  </a:extLst>
                </p:cNvPr>
                <p:cNvPicPr/>
                <p:nvPr/>
              </p:nvPicPr>
              <p:blipFill>
                <a:blip r:embed="rId11"/>
                <a:stretch>
                  <a:fillRect/>
                </a:stretch>
              </p:blipFill>
              <p:spPr>
                <a:xfrm>
                  <a:off x="9758838" y="3054349"/>
                  <a:ext cx="1598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F6A79818-DFFA-42E0-9F0D-777478820974}"/>
                    </a:ext>
                  </a:extLst>
                </p14:cNvPr>
                <p14:cNvContentPartPr/>
                <p14:nvPr/>
              </p14:nvContentPartPr>
              <p14:xfrm>
                <a:off x="9901038" y="3061909"/>
                <a:ext cx="130320" cy="201960"/>
              </p14:xfrm>
            </p:contentPart>
          </mc:Choice>
          <mc:Fallback xmlns="">
            <p:pic>
              <p:nvPicPr>
                <p:cNvPr id="33" name="Ink 32">
                  <a:extLst>
                    <a:ext uri="{FF2B5EF4-FFF2-40B4-BE49-F238E27FC236}">
                      <a16:creationId xmlns:a16="http://schemas.microsoft.com/office/drawing/2014/main" id="{F6A79818-DFFA-42E0-9F0D-777478820974}"/>
                    </a:ext>
                  </a:extLst>
                </p:cNvPr>
                <p:cNvPicPr/>
                <p:nvPr/>
              </p:nvPicPr>
              <p:blipFill>
                <a:blip r:embed="rId13"/>
                <a:stretch>
                  <a:fillRect/>
                </a:stretch>
              </p:blipFill>
              <p:spPr>
                <a:xfrm>
                  <a:off x="9892038" y="3052909"/>
                  <a:ext cx="1479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563ADC27-1B3D-4B8F-8906-1EB4A6FA4E54}"/>
                    </a:ext>
                  </a:extLst>
                </p14:cNvPr>
                <p14:cNvContentPartPr/>
                <p14:nvPr/>
              </p14:nvContentPartPr>
              <p14:xfrm>
                <a:off x="10090398" y="2988829"/>
                <a:ext cx="95400" cy="262440"/>
              </p14:xfrm>
            </p:contentPart>
          </mc:Choice>
          <mc:Fallback xmlns="">
            <p:pic>
              <p:nvPicPr>
                <p:cNvPr id="34" name="Ink 33">
                  <a:extLst>
                    <a:ext uri="{FF2B5EF4-FFF2-40B4-BE49-F238E27FC236}">
                      <a16:creationId xmlns:a16="http://schemas.microsoft.com/office/drawing/2014/main" id="{563ADC27-1B3D-4B8F-8906-1EB4A6FA4E54}"/>
                    </a:ext>
                  </a:extLst>
                </p:cNvPr>
                <p:cNvPicPr/>
                <p:nvPr/>
              </p:nvPicPr>
              <p:blipFill>
                <a:blip r:embed="rId15"/>
                <a:stretch>
                  <a:fillRect/>
                </a:stretch>
              </p:blipFill>
              <p:spPr>
                <a:xfrm>
                  <a:off x="10081398" y="2980189"/>
                  <a:ext cx="11304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4">
                  <a:extLst>
                    <a:ext uri="{FF2B5EF4-FFF2-40B4-BE49-F238E27FC236}">
                      <a16:creationId xmlns:a16="http://schemas.microsoft.com/office/drawing/2014/main" id="{A9D162C9-9A28-4952-86B9-901881495AA2}"/>
                    </a:ext>
                  </a:extLst>
                </p14:cNvPr>
                <p14:cNvContentPartPr/>
                <p14:nvPr/>
              </p14:nvContentPartPr>
              <p14:xfrm>
                <a:off x="10228638" y="2953909"/>
                <a:ext cx="95400" cy="282600"/>
              </p14:xfrm>
            </p:contentPart>
          </mc:Choice>
          <mc:Fallback xmlns="">
            <p:pic>
              <p:nvPicPr>
                <p:cNvPr id="35" name="Ink 34">
                  <a:extLst>
                    <a:ext uri="{FF2B5EF4-FFF2-40B4-BE49-F238E27FC236}">
                      <a16:creationId xmlns:a16="http://schemas.microsoft.com/office/drawing/2014/main" id="{A9D162C9-9A28-4952-86B9-901881495AA2}"/>
                    </a:ext>
                  </a:extLst>
                </p:cNvPr>
                <p:cNvPicPr/>
                <p:nvPr/>
              </p:nvPicPr>
              <p:blipFill>
                <a:blip r:embed="rId17"/>
                <a:stretch>
                  <a:fillRect/>
                </a:stretch>
              </p:blipFill>
              <p:spPr>
                <a:xfrm>
                  <a:off x="10219998" y="2944909"/>
                  <a:ext cx="1130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Ink 35">
                  <a:extLst>
                    <a:ext uri="{FF2B5EF4-FFF2-40B4-BE49-F238E27FC236}">
                      <a16:creationId xmlns:a16="http://schemas.microsoft.com/office/drawing/2014/main" id="{F402D4E6-DB1C-48F4-B575-A0D409CB370B}"/>
                    </a:ext>
                  </a:extLst>
                </p14:cNvPr>
                <p14:cNvContentPartPr/>
                <p14:nvPr/>
              </p14:nvContentPartPr>
              <p14:xfrm>
                <a:off x="10334478" y="2868589"/>
                <a:ext cx="103320" cy="311400"/>
              </p14:xfrm>
            </p:contentPart>
          </mc:Choice>
          <mc:Fallback xmlns="">
            <p:pic>
              <p:nvPicPr>
                <p:cNvPr id="36" name="Ink 35">
                  <a:extLst>
                    <a:ext uri="{FF2B5EF4-FFF2-40B4-BE49-F238E27FC236}">
                      <a16:creationId xmlns:a16="http://schemas.microsoft.com/office/drawing/2014/main" id="{F402D4E6-DB1C-48F4-B575-A0D409CB370B}"/>
                    </a:ext>
                  </a:extLst>
                </p:cNvPr>
                <p:cNvPicPr/>
                <p:nvPr/>
              </p:nvPicPr>
              <p:blipFill>
                <a:blip r:embed="rId19"/>
                <a:stretch>
                  <a:fillRect/>
                </a:stretch>
              </p:blipFill>
              <p:spPr>
                <a:xfrm>
                  <a:off x="10325838" y="2859949"/>
                  <a:ext cx="120960" cy="32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3E6C5E36-A81B-4772-BDEE-E25EA2A3D73A}"/>
                  </a:ext>
                </a:extLst>
              </p14:cNvPr>
              <p14:cNvContentPartPr/>
              <p14:nvPr/>
            </p14:nvContentPartPr>
            <p14:xfrm>
              <a:off x="10737318" y="1846549"/>
              <a:ext cx="182520" cy="250920"/>
            </p14:xfrm>
          </p:contentPart>
        </mc:Choice>
        <mc:Fallback xmlns="">
          <p:pic>
            <p:nvPicPr>
              <p:cNvPr id="38" name="Ink 37">
                <a:extLst>
                  <a:ext uri="{FF2B5EF4-FFF2-40B4-BE49-F238E27FC236}">
                    <a16:creationId xmlns:a16="http://schemas.microsoft.com/office/drawing/2014/main" id="{3E6C5E36-A81B-4772-BDEE-E25EA2A3D73A}"/>
                  </a:ext>
                </a:extLst>
              </p:cNvPr>
              <p:cNvPicPr/>
              <p:nvPr/>
            </p:nvPicPr>
            <p:blipFill>
              <a:blip r:embed="rId21"/>
              <a:stretch>
                <a:fillRect/>
              </a:stretch>
            </p:blipFill>
            <p:spPr>
              <a:xfrm>
                <a:off x="10728318" y="1837909"/>
                <a:ext cx="200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BE57DEAB-E4D9-4833-8A98-F66F2E949053}"/>
                  </a:ext>
                </a:extLst>
              </p14:cNvPr>
              <p14:cNvContentPartPr/>
              <p14:nvPr/>
            </p14:nvContentPartPr>
            <p14:xfrm>
              <a:off x="10798878" y="1918189"/>
              <a:ext cx="41400" cy="123120"/>
            </p14:xfrm>
          </p:contentPart>
        </mc:Choice>
        <mc:Fallback xmlns="">
          <p:pic>
            <p:nvPicPr>
              <p:cNvPr id="39" name="Ink 38">
                <a:extLst>
                  <a:ext uri="{FF2B5EF4-FFF2-40B4-BE49-F238E27FC236}">
                    <a16:creationId xmlns:a16="http://schemas.microsoft.com/office/drawing/2014/main" id="{BE57DEAB-E4D9-4833-8A98-F66F2E949053}"/>
                  </a:ext>
                </a:extLst>
              </p:cNvPr>
              <p:cNvPicPr/>
              <p:nvPr/>
            </p:nvPicPr>
            <p:blipFill>
              <a:blip r:embed="rId23"/>
              <a:stretch>
                <a:fillRect/>
              </a:stretch>
            </p:blipFill>
            <p:spPr>
              <a:xfrm>
                <a:off x="10790238" y="1909189"/>
                <a:ext cx="590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0" name="Ink 39">
                <a:extLst>
                  <a:ext uri="{FF2B5EF4-FFF2-40B4-BE49-F238E27FC236}">
                    <a16:creationId xmlns:a16="http://schemas.microsoft.com/office/drawing/2014/main" id="{34766F31-08F1-461D-B39E-6A94FCFAD509}"/>
                  </a:ext>
                </a:extLst>
              </p14:cNvPr>
              <p14:cNvContentPartPr/>
              <p14:nvPr/>
            </p14:nvContentPartPr>
            <p14:xfrm>
              <a:off x="10934598" y="1912789"/>
              <a:ext cx="164160" cy="153720"/>
            </p14:xfrm>
          </p:contentPart>
        </mc:Choice>
        <mc:Fallback xmlns="">
          <p:pic>
            <p:nvPicPr>
              <p:cNvPr id="40" name="Ink 39">
                <a:extLst>
                  <a:ext uri="{FF2B5EF4-FFF2-40B4-BE49-F238E27FC236}">
                    <a16:creationId xmlns:a16="http://schemas.microsoft.com/office/drawing/2014/main" id="{34766F31-08F1-461D-B39E-6A94FCFAD509}"/>
                  </a:ext>
                </a:extLst>
              </p:cNvPr>
              <p:cNvPicPr/>
              <p:nvPr/>
            </p:nvPicPr>
            <p:blipFill>
              <a:blip r:embed="rId25"/>
              <a:stretch>
                <a:fillRect/>
              </a:stretch>
            </p:blipFill>
            <p:spPr>
              <a:xfrm>
                <a:off x="10925958" y="1903789"/>
                <a:ext cx="1818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1" name="Ink 40">
                <a:extLst>
                  <a:ext uri="{FF2B5EF4-FFF2-40B4-BE49-F238E27FC236}">
                    <a16:creationId xmlns:a16="http://schemas.microsoft.com/office/drawing/2014/main" id="{D657D367-A1BC-45AB-B43C-A8CE355BB3CA}"/>
                  </a:ext>
                </a:extLst>
              </p14:cNvPr>
              <p14:cNvContentPartPr/>
              <p14:nvPr/>
            </p14:nvContentPartPr>
            <p14:xfrm>
              <a:off x="11122518" y="1875349"/>
              <a:ext cx="168840" cy="182520"/>
            </p14:xfrm>
          </p:contentPart>
        </mc:Choice>
        <mc:Fallback xmlns="">
          <p:pic>
            <p:nvPicPr>
              <p:cNvPr id="41" name="Ink 40">
                <a:extLst>
                  <a:ext uri="{FF2B5EF4-FFF2-40B4-BE49-F238E27FC236}">
                    <a16:creationId xmlns:a16="http://schemas.microsoft.com/office/drawing/2014/main" id="{D657D367-A1BC-45AB-B43C-A8CE355BB3CA}"/>
                  </a:ext>
                </a:extLst>
              </p:cNvPr>
              <p:cNvPicPr/>
              <p:nvPr/>
            </p:nvPicPr>
            <p:blipFill>
              <a:blip r:embed="rId27"/>
              <a:stretch>
                <a:fillRect/>
              </a:stretch>
            </p:blipFill>
            <p:spPr>
              <a:xfrm>
                <a:off x="11113878" y="1866709"/>
                <a:ext cx="1864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63A9CBB9-9255-4F3C-8FF5-636E43FE74E4}"/>
                  </a:ext>
                </a:extLst>
              </p14:cNvPr>
              <p14:cNvContentPartPr/>
              <p14:nvPr/>
            </p14:nvContentPartPr>
            <p14:xfrm>
              <a:off x="11294598" y="1829269"/>
              <a:ext cx="173160" cy="381600"/>
            </p14:xfrm>
          </p:contentPart>
        </mc:Choice>
        <mc:Fallback xmlns="">
          <p:pic>
            <p:nvPicPr>
              <p:cNvPr id="42" name="Ink 41">
                <a:extLst>
                  <a:ext uri="{FF2B5EF4-FFF2-40B4-BE49-F238E27FC236}">
                    <a16:creationId xmlns:a16="http://schemas.microsoft.com/office/drawing/2014/main" id="{63A9CBB9-9255-4F3C-8FF5-636E43FE74E4}"/>
                  </a:ext>
                </a:extLst>
              </p:cNvPr>
              <p:cNvPicPr/>
              <p:nvPr/>
            </p:nvPicPr>
            <p:blipFill>
              <a:blip r:embed="rId29"/>
              <a:stretch>
                <a:fillRect/>
              </a:stretch>
            </p:blipFill>
            <p:spPr>
              <a:xfrm>
                <a:off x="11285598" y="1820629"/>
                <a:ext cx="19080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C57F1131-3B3A-4609-8724-AE24CC946EF3}"/>
                  </a:ext>
                </a:extLst>
              </p14:cNvPr>
              <p14:cNvContentPartPr/>
              <p14:nvPr/>
            </p14:nvContentPartPr>
            <p14:xfrm>
              <a:off x="11437878" y="1716589"/>
              <a:ext cx="87480" cy="297720"/>
            </p14:xfrm>
          </p:contentPart>
        </mc:Choice>
        <mc:Fallback xmlns="">
          <p:pic>
            <p:nvPicPr>
              <p:cNvPr id="43" name="Ink 42">
                <a:extLst>
                  <a:ext uri="{FF2B5EF4-FFF2-40B4-BE49-F238E27FC236}">
                    <a16:creationId xmlns:a16="http://schemas.microsoft.com/office/drawing/2014/main" id="{C57F1131-3B3A-4609-8724-AE24CC946EF3}"/>
                  </a:ext>
                </a:extLst>
              </p:cNvPr>
              <p:cNvPicPr/>
              <p:nvPr/>
            </p:nvPicPr>
            <p:blipFill>
              <a:blip r:embed="rId31"/>
              <a:stretch>
                <a:fillRect/>
              </a:stretch>
            </p:blipFill>
            <p:spPr>
              <a:xfrm>
                <a:off x="11429238" y="1707589"/>
                <a:ext cx="1051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1F4AF0D-57D5-4989-8BF8-0757E6F79024}"/>
                  </a:ext>
                </a:extLst>
              </p14:cNvPr>
              <p14:cNvContentPartPr/>
              <p14:nvPr/>
            </p14:nvContentPartPr>
            <p14:xfrm>
              <a:off x="11524998" y="1801909"/>
              <a:ext cx="166680" cy="199800"/>
            </p14:xfrm>
          </p:contentPart>
        </mc:Choice>
        <mc:Fallback xmlns="">
          <p:pic>
            <p:nvPicPr>
              <p:cNvPr id="44" name="Ink 43">
                <a:extLst>
                  <a:ext uri="{FF2B5EF4-FFF2-40B4-BE49-F238E27FC236}">
                    <a16:creationId xmlns:a16="http://schemas.microsoft.com/office/drawing/2014/main" id="{01F4AF0D-57D5-4989-8BF8-0757E6F79024}"/>
                  </a:ext>
                </a:extLst>
              </p:cNvPr>
              <p:cNvPicPr/>
              <p:nvPr/>
            </p:nvPicPr>
            <p:blipFill>
              <a:blip r:embed="rId33"/>
              <a:stretch>
                <a:fillRect/>
              </a:stretch>
            </p:blipFill>
            <p:spPr>
              <a:xfrm>
                <a:off x="11516358" y="1793269"/>
                <a:ext cx="1843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781DEC0B-38D7-4B88-9D44-B3BE7B2FB262}"/>
                  </a:ext>
                </a:extLst>
              </p14:cNvPr>
              <p14:cNvContentPartPr/>
              <p14:nvPr/>
            </p14:nvContentPartPr>
            <p14:xfrm>
              <a:off x="10830918" y="2791909"/>
              <a:ext cx="2160" cy="21240"/>
            </p14:xfrm>
          </p:contentPart>
        </mc:Choice>
        <mc:Fallback xmlns="">
          <p:pic>
            <p:nvPicPr>
              <p:cNvPr id="46" name="Ink 45">
                <a:extLst>
                  <a:ext uri="{FF2B5EF4-FFF2-40B4-BE49-F238E27FC236}">
                    <a16:creationId xmlns:a16="http://schemas.microsoft.com/office/drawing/2014/main" id="{781DEC0B-38D7-4B88-9D44-B3BE7B2FB262}"/>
                  </a:ext>
                </a:extLst>
              </p:cNvPr>
              <p:cNvPicPr/>
              <p:nvPr/>
            </p:nvPicPr>
            <p:blipFill>
              <a:blip r:embed="rId35"/>
              <a:stretch>
                <a:fillRect/>
              </a:stretch>
            </p:blipFill>
            <p:spPr>
              <a:xfrm>
                <a:off x="10822278" y="2783269"/>
                <a:ext cx="198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17F63B8A-6AC3-4635-BBEC-5253F2E86903}"/>
                  </a:ext>
                </a:extLst>
              </p14:cNvPr>
              <p14:cNvContentPartPr/>
              <p14:nvPr/>
            </p14:nvContentPartPr>
            <p14:xfrm>
              <a:off x="10823718" y="2708029"/>
              <a:ext cx="106200" cy="218160"/>
            </p14:xfrm>
          </p:contentPart>
        </mc:Choice>
        <mc:Fallback xmlns="">
          <p:pic>
            <p:nvPicPr>
              <p:cNvPr id="47" name="Ink 46">
                <a:extLst>
                  <a:ext uri="{FF2B5EF4-FFF2-40B4-BE49-F238E27FC236}">
                    <a16:creationId xmlns:a16="http://schemas.microsoft.com/office/drawing/2014/main" id="{17F63B8A-6AC3-4635-BBEC-5253F2E86903}"/>
                  </a:ext>
                </a:extLst>
              </p:cNvPr>
              <p:cNvPicPr/>
              <p:nvPr/>
            </p:nvPicPr>
            <p:blipFill>
              <a:blip r:embed="rId37"/>
              <a:stretch>
                <a:fillRect/>
              </a:stretch>
            </p:blipFill>
            <p:spPr>
              <a:xfrm>
                <a:off x="10814718" y="2699029"/>
                <a:ext cx="123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BFFECE4A-9A93-438C-994E-743E658289AB}"/>
                  </a:ext>
                </a:extLst>
              </p14:cNvPr>
              <p14:cNvContentPartPr/>
              <p14:nvPr/>
            </p14:nvContentPartPr>
            <p14:xfrm>
              <a:off x="10952238" y="2640349"/>
              <a:ext cx="83160" cy="149760"/>
            </p14:xfrm>
          </p:contentPart>
        </mc:Choice>
        <mc:Fallback xmlns="">
          <p:pic>
            <p:nvPicPr>
              <p:cNvPr id="48" name="Ink 47">
                <a:extLst>
                  <a:ext uri="{FF2B5EF4-FFF2-40B4-BE49-F238E27FC236}">
                    <a16:creationId xmlns:a16="http://schemas.microsoft.com/office/drawing/2014/main" id="{BFFECE4A-9A93-438C-994E-743E658289AB}"/>
                  </a:ext>
                </a:extLst>
              </p:cNvPr>
              <p:cNvPicPr/>
              <p:nvPr/>
            </p:nvPicPr>
            <p:blipFill>
              <a:blip r:embed="rId39"/>
              <a:stretch>
                <a:fillRect/>
              </a:stretch>
            </p:blipFill>
            <p:spPr>
              <a:xfrm>
                <a:off x="10943598" y="2631349"/>
                <a:ext cx="1008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285F27B1-4E8A-45FE-9343-E3FD798A5DCF}"/>
                  </a:ext>
                </a:extLst>
              </p14:cNvPr>
              <p14:cNvContentPartPr/>
              <p14:nvPr/>
            </p14:nvContentPartPr>
            <p14:xfrm>
              <a:off x="11108118" y="2616229"/>
              <a:ext cx="65880" cy="151920"/>
            </p14:xfrm>
          </p:contentPart>
        </mc:Choice>
        <mc:Fallback xmlns="">
          <p:pic>
            <p:nvPicPr>
              <p:cNvPr id="49" name="Ink 48">
                <a:extLst>
                  <a:ext uri="{FF2B5EF4-FFF2-40B4-BE49-F238E27FC236}">
                    <a16:creationId xmlns:a16="http://schemas.microsoft.com/office/drawing/2014/main" id="{285F27B1-4E8A-45FE-9343-E3FD798A5DCF}"/>
                  </a:ext>
                </a:extLst>
              </p:cNvPr>
              <p:cNvPicPr/>
              <p:nvPr/>
            </p:nvPicPr>
            <p:blipFill>
              <a:blip r:embed="rId41"/>
              <a:stretch>
                <a:fillRect/>
              </a:stretch>
            </p:blipFill>
            <p:spPr>
              <a:xfrm>
                <a:off x="11099118" y="2607589"/>
                <a:ext cx="835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599C217D-1095-451D-8CE5-BBB3A0E21C4F}"/>
                  </a:ext>
                </a:extLst>
              </p14:cNvPr>
              <p14:cNvContentPartPr/>
              <p14:nvPr/>
            </p14:nvContentPartPr>
            <p14:xfrm>
              <a:off x="11144118" y="2489149"/>
              <a:ext cx="12960" cy="78840"/>
            </p14:xfrm>
          </p:contentPart>
        </mc:Choice>
        <mc:Fallback xmlns="">
          <p:pic>
            <p:nvPicPr>
              <p:cNvPr id="50" name="Ink 49">
                <a:extLst>
                  <a:ext uri="{FF2B5EF4-FFF2-40B4-BE49-F238E27FC236}">
                    <a16:creationId xmlns:a16="http://schemas.microsoft.com/office/drawing/2014/main" id="{599C217D-1095-451D-8CE5-BBB3A0E21C4F}"/>
                  </a:ext>
                </a:extLst>
              </p:cNvPr>
              <p:cNvPicPr/>
              <p:nvPr/>
            </p:nvPicPr>
            <p:blipFill>
              <a:blip r:embed="rId43"/>
              <a:stretch>
                <a:fillRect/>
              </a:stretch>
            </p:blipFill>
            <p:spPr>
              <a:xfrm>
                <a:off x="11135118" y="2480149"/>
                <a:ext cx="306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E969BDD9-08DB-4012-82DE-D0BE659E48B1}"/>
                  </a:ext>
                </a:extLst>
              </p14:cNvPr>
              <p14:cNvContentPartPr/>
              <p14:nvPr/>
            </p14:nvContentPartPr>
            <p14:xfrm>
              <a:off x="11180838" y="2557909"/>
              <a:ext cx="173520" cy="199800"/>
            </p14:xfrm>
          </p:contentPart>
        </mc:Choice>
        <mc:Fallback xmlns="">
          <p:pic>
            <p:nvPicPr>
              <p:cNvPr id="51" name="Ink 50">
                <a:extLst>
                  <a:ext uri="{FF2B5EF4-FFF2-40B4-BE49-F238E27FC236}">
                    <a16:creationId xmlns:a16="http://schemas.microsoft.com/office/drawing/2014/main" id="{E969BDD9-08DB-4012-82DE-D0BE659E48B1}"/>
                  </a:ext>
                </a:extLst>
              </p:cNvPr>
              <p:cNvPicPr/>
              <p:nvPr/>
            </p:nvPicPr>
            <p:blipFill>
              <a:blip r:embed="rId45"/>
              <a:stretch>
                <a:fillRect/>
              </a:stretch>
            </p:blipFill>
            <p:spPr>
              <a:xfrm>
                <a:off x="11171838" y="2548909"/>
                <a:ext cx="1911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9150CB27-5911-47B7-B310-811873F7B275}"/>
                  </a:ext>
                </a:extLst>
              </p14:cNvPr>
              <p14:cNvContentPartPr/>
              <p14:nvPr/>
            </p14:nvContentPartPr>
            <p14:xfrm>
              <a:off x="11378478" y="2534869"/>
              <a:ext cx="111600" cy="157680"/>
            </p14:xfrm>
          </p:contentPart>
        </mc:Choice>
        <mc:Fallback xmlns="">
          <p:pic>
            <p:nvPicPr>
              <p:cNvPr id="52" name="Ink 51">
                <a:extLst>
                  <a:ext uri="{FF2B5EF4-FFF2-40B4-BE49-F238E27FC236}">
                    <a16:creationId xmlns:a16="http://schemas.microsoft.com/office/drawing/2014/main" id="{9150CB27-5911-47B7-B310-811873F7B275}"/>
                  </a:ext>
                </a:extLst>
              </p:cNvPr>
              <p:cNvPicPr/>
              <p:nvPr/>
            </p:nvPicPr>
            <p:blipFill>
              <a:blip r:embed="rId47"/>
              <a:stretch>
                <a:fillRect/>
              </a:stretch>
            </p:blipFill>
            <p:spPr>
              <a:xfrm>
                <a:off x="11369478" y="2526229"/>
                <a:ext cx="1292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0F9B1626-6036-4B88-A84B-1AE97B1FDD43}"/>
                  </a:ext>
                </a:extLst>
              </p14:cNvPr>
              <p14:cNvContentPartPr/>
              <p14:nvPr/>
            </p14:nvContentPartPr>
            <p14:xfrm>
              <a:off x="11523558" y="2445949"/>
              <a:ext cx="118440" cy="291600"/>
            </p14:xfrm>
          </p:contentPart>
        </mc:Choice>
        <mc:Fallback xmlns="">
          <p:pic>
            <p:nvPicPr>
              <p:cNvPr id="53" name="Ink 52">
                <a:extLst>
                  <a:ext uri="{FF2B5EF4-FFF2-40B4-BE49-F238E27FC236}">
                    <a16:creationId xmlns:a16="http://schemas.microsoft.com/office/drawing/2014/main" id="{0F9B1626-6036-4B88-A84B-1AE97B1FDD43}"/>
                  </a:ext>
                </a:extLst>
              </p:cNvPr>
              <p:cNvPicPr/>
              <p:nvPr/>
            </p:nvPicPr>
            <p:blipFill>
              <a:blip r:embed="rId49"/>
              <a:stretch>
                <a:fillRect/>
              </a:stretch>
            </p:blipFill>
            <p:spPr>
              <a:xfrm>
                <a:off x="11514558" y="2436949"/>
                <a:ext cx="1360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A4903152-FC5B-4948-8C80-831AA07144F3}"/>
                  </a:ext>
                </a:extLst>
              </p14:cNvPr>
              <p14:cNvContentPartPr/>
              <p14:nvPr/>
            </p14:nvContentPartPr>
            <p14:xfrm>
              <a:off x="11733438" y="2467189"/>
              <a:ext cx="118800" cy="196560"/>
            </p14:xfrm>
          </p:contentPart>
        </mc:Choice>
        <mc:Fallback xmlns="">
          <p:pic>
            <p:nvPicPr>
              <p:cNvPr id="54" name="Ink 53">
                <a:extLst>
                  <a:ext uri="{FF2B5EF4-FFF2-40B4-BE49-F238E27FC236}">
                    <a16:creationId xmlns:a16="http://schemas.microsoft.com/office/drawing/2014/main" id="{A4903152-FC5B-4948-8C80-831AA07144F3}"/>
                  </a:ext>
                </a:extLst>
              </p:cNvPr>
              <p:cNvPicPr/>
              <p:nvPr/>
            </p:nvPicPr>
            <p:blipFill>
              <a:blip r:embed="rId51"/>
              <a:stretch>
                <a:fillRect/>
              </a:stretch>
            </p:blipFill>
            <p:spPr>
              <a:xfrm>
                <a:off x="11724798" y="2458549"/>
                <a:ext cx="1364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6" name="Ink 65">
                <a:extLst>
                  <a:ext uri="{FF2B5EF4-FFF2-40B4-BE49-F238E27FC236}">
                    <a16:creationId xmlns:a16="http://schemas.microsoft.com/office/drawing/2014/main" id="{0ECEC6F7-E4B5-4C45-A3B6-429708B19FF0}"/>
                  </a:ext>
                </a:extLst>
              </p14:cNvPr>
              <p14:cNvContentPartPr/>
              <p14:nvPr/>
            </p14:nvContentPartPr>
            <p14:xfrm>
              <a:off x="10565238" y="2237149"/>
              <a:ext cx="1450080" cy="750240"/>
            </p14:xfrm>
          </p:contentPart>
        </mc:Choice>
        <mc:Fallback xmlns="">
          <p:pic>
            <p:nvPicPr>
              <p:cNvPr id="66" name="Ink 65">
                <a:extLst>
                  <a:ext uri="{FF2B5EF4-FFF2-40B4-BE49-F238E27FC236}">
                    <a16:creationId xmlns:a16="http://schemas.microsoft.com/office/drawing/2014/main" id="{0ECEC6F7-E4B5-4C45-A3B6-429708B19FF0}"/>
                  </a:ext>
                </a:extLst>
              </p:cNvPr>
              <p:cNvPicPr/>
              <p:nvPr/>
            </p:nvPicPr>
            <p:blipFill>
              <a:blip r:embed="rId53"/>
              <a:stretch>
                <a:fillRect/>
              </a:stretch>
            </p:blipFill>
            <p:spPr>
              <a:xfrm>
                <a:off x="10556238" y="2228149"/>
                <a:ext cx="1467720" cy="767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7" name="Ink 66">
                <a:extLst>
                  <a:ext uri="{FF2B5EF4-FFF2-40B4-BE49-F238E27FC236}">
                    <a16:creationId xmlns:a16="http://schemas.microsoft.com/office/drawing/2014/main" id="{BD01F7EE-F171-4D1E-9DB6-9719B4DD06CA}"/>
                  </a:ext>
                </a:extLst>
              </p14:cNvPr>
              <p14:cNvContentPartPr/>
              <p14:nvPr/>
            </p14:nvContentPartPr>
            <p14:xfrm>
              <a:off x="11808318" y="2167309"/>
              <a:ext cx="181800" cy="525600"/>
            </p14:xfrm>
          </p:contentPart>
        </mc:Choice>
        <mc:Fallback xmlns="">
          <p:pic>
            <p:nvPicPr>
              <p:cNvPr id="67" name="Ink 66">
                <a:extLst>
                  <a:ext uri="{FF2B5EF4-FFF2-40B4-BE49-F238E27FC236}">
                    <a16:creationId xmlns:a16="http://schemas.microsoft.com/office/drawing/2014/main" id="{BD01F7EE-F171-4D1E-9DB6-9719B4DD06CA}"/>
                  </a:ext>
                </a:extLst>
              </p:cNvPr>
              <p:cNvPicPr/>
              <p:nvPr/>
            </p:nvPicPr>
            <p:blipFill>
              <a:blip r:embed="rId55"/>
              <a:stretch>
                <a:fillRect/>
              </a:stretch>
            </p:blipFill>
            <p:spPr>
              <a:xfrm>
                <a:off x="11799678" y="2158309"/>
                <a:ext cx="199440" cy="543240"/>
              </a:xfrm>
              <a:prstGeom prst="rect">
                <a:avLst/>
              </a:prstGeom>
            </p:spPr>
          </p:pic>
        </mc:Fallback>
      </mc:AlternateContent>
      <p:grpSp>
        <p:nvGrpSpPr>
          <p:cNvPr id="70" name="Group 69">
            <a:extLst>
              <a:ext uri="{FF2B5EF4-FFF2-40B4-BE49-F238E27FC236}">
                <a16:creationId xmlns:a16="http://schemas.microsoft.com/office/drawing/2014/main" id="{2DEE59DC-C83C-4BD9-9932-1985F4542849}"/>
              </a:ext>
            </a:extLst>
          </p:cNvPr>
          <p:cNvGrpSpPr/>
          <p:nvPr/>
        </p:nvGrpSpPr>
        <p:grpSpPr>
          <a:xfrm>
            <a:off x="10873398" y="2973709"/>
            <a:ext cx="966600" cy="648360"/>
            <a:chOff x="10873398" y="2973709"/>
            <a:chExt cx="966600" cy="648360"/>
          </a:xfrm>
        </p:grpSpPr>
        <mc:AlternateContent xmlns:mc="http://schemas.openxmlformats.org/markup-compatibility/2006" xmlns:p14="http://schemas.microsoft.com/office/powerpoint/2010/main">
          <mc:Choice Requires="p14">
            <p:contentPart p14:bwMode="auto" r:id="rId56">
              <p14:nvContentPartPr>
                <p14:cNvPr id="56" name="Ink 55">
                  <a:extLst>
                    <a:ext uri="{FF2B5EF4-FFF2-40B4-BE49-F238E27FC236}">
                      <a16:creationId xmlns:a16="http://schemas.microsoft.com/office/drawing/2014/main" id="{6E52011F-5E76-4FEA-BF5E-0924F99E97EB}"/>
                    </a:ext>
                  </a:extLst>
                </p14:cNvPr>
                <p14:cNvContentPartPr/>
                <p14:nvPr/>
              </p14:nvContentPartPr>
              <p14:xfrm>
                <a:off x="10873398" y="3326509"/>
                <a:ext cx="66960" cy="176760"/>
              </p14:xfrm>
            </p:contentPart>
          </mc:Choice>
          <mc:Fallback xmlns="">
            <p:pic>
              <p:nvPicPr>
                <p:cNvPr id="56" name="Ink 55">
                  <a:extLst>
                    <a:ext uri="{FF2B5EF4-FFF2-40B4-BE49-F238E27FC236}">
                      <a16:creationId xmlns:a16="http://schemas.microsoft.com/office/drawing/2014/main" id="{6E52011F-5E76-4FEA-BF5E-0924F99E97EB}"/>
                    </a:ext>
                  </a:extLst>
                </p:cNvPr>
                <p:cNvPicPr/>
                <p:nvPr/>
              </p:nvPicPr>
              <p:blipFill>
                <a:blip r:embed="rId57"/>
                <a:stretch>
                  <a:fillRect/>
                </a:stretch>
              </p:blipFill>
              <p:spPr>
                <a:xfrm>
                  <a:off x="10864758" y="3317869"/>
                  <a:ext cx="846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7" name="Ink 56">
                  <a:extLst>
                    <a:ext uri="{FF2B5EF4-FFF2-40B4-BE49-F238E27FC236}">
                      <a16:creationId xmlns:a16="http://schemas.microsoft.com/office/drawing/2014/main" id="{BB7D9A88-A09D-4A72-B2BD-FFA8F2C78F4C}"/>
                    </a:ext>
                  </a:extLst>
                </p14:cNvPr>
                <p14:cNvContentPartPr/>
                <p14:nvPr/>
              </p14:nvContentPartPr>
              <p14:xfrm>
                <a:off x="10876998" y="3244069"/>
                <a:ext cx="99000" cy="244440"/>
              </p14:xfrm>
            </p:contentPart>
          </mc:Choice>
          <mc:Fallback xmlns="">
            <p:pic>
              <p:nvPicPr>
                <p:cNvPr id="57" name="Ink 56">
                  <a:extLst>
                    <a:ext uri="{FF2B5EF4-FFF2-40B4-BE49-F238E27FC236}">
                      <a16:creationId xmlns:a16="http://schemas.microsoft.com/office/drawing/2014/main" id="{BB7D9A88-A09D-4A72-B2BD-FFA8F2C78F4C}"/>
                    </a:ext>
                  </a:extLst>
                </p:cNvPr>
                <p:cNvPicPr/>
                <p:nvPr/>
              </p:nvPicPr>
              <p:blipFill>
                <a:blip r:embed="rId59"/>
                <a:stretch>
                  <a:fillRect/>
                </a:stretch>
              </p:blipFill>
              <p:spPr>
                <a:xfrm>
                  <a:off x="10868358" y="3235429"/>
                  <a:ext cx="1166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45D94060-0C15-4EB2-B103-05205767DAD9}"/>
                    </a:ext>
                  </a:extLst>
                </p14:cNvPr>
                <p14:cNvContentPartPr/>
                <p14:nvPr/>
              </p14:nvContentPartPr>
              <p14:xfrm>
                <a:off x="10987158" y="3169189"/>
                <a:ext cx="110520" cy="168480"/>
              </p14:xfrm>
            </p:contentPart>
          </mc:Choice>
          <mc:Fallback xmlns="">
            <p:pic>
              <p:nvPicPr>
                <p:cNvPr id="58" name="Ink 57">
                  <a:extLst>
                    <a:ext uri="{FF2B5EF4-FFF2-40B4-BE49-F238E27FC236}">
                      <a16:creationId xmlns:a16="http://schemas.microsoft.com/office/drawing/2014/main" id="{45D94060-0C15-4EB2-B103-05205767DAD9}"/>
                    </a:ext>
                  </a:extLst>
                </p:cNvPr>
                <p:cNvPicPr/>
                <p:nvPr/>
              </p:nvPicPr>
              <p:blipFill>
                <a:blip r:embed="rId61"/>
                <a:stretch>
                  <a:fillRect/>
                </a:stretch>
              </p:blipFill>
              <p:spPr>
                <a:xfrm>
                  <a:off x="10978158" y="3160549"/>
                  <a:ext cx="1281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7BDEE808-9AAF-463C-8197-E42E6E68E1FA}"/>
                    </a:ext>
                  </a:extLst>
                </p14:cNvPr>
                <p14:cNvContentPartPr/>
                <p14:nvPr/>
              </p14:nvContentPartPr>
              <p14:xfrm>
                <a:off x="11100918" y="3116629"/>
                <a:ext cx="114120" cy="179640"/>
              </p14:xfrm>
            </p:contentPart>
          </mc:Choice>
          <mc:Fallback xmlns="">
            <p:pic>
              <p:nvPicPr>
                <p:cNvPr id="59" name="Ink 58">
                  <a:extLst>
                    <a:ext uri="{FF2B5EF4-FFF2-40B4-BE49-F238E27FC236}">
                      <a16:creationId xmlns:a16="http://schemas.microsoft.com/office/drawing/2014/main" id="{7BDEE808-9AAF-463C-8197-E42E6E68E1FA}"/>
                    </a:ext>
                  </a:extLst>
                </p:cNvPr>
                <p:cNvPicPr/>
                <p:nvPr/>
              </p:nvPicPr>
              <p:blipFill>
                <a:blip r:embed="rId63"/>
                <a:stretch>
                  <a:fillRect/>
                </a:stretch>
              </p:blipFill>
              <p:spPr>
                <a:xfrm>
                  <a:off x="11091918" y="3107629"/>
                  <a:ext cx="1317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506D54A1-4CCF-4558-BD18-2F0926F4D00B}"/>
                    </a:ext>
                  </a:extLst>
                </p14:cNvPr>
                <p14:cNvContentPartPr/>
                <p14:nvPr/>
              </p14:nvContentPartPr>
              <p14:xfrm>
                <a:off x="11235558" y="3079189"/>
                <a:ext cx="50040" cy="198000"/>
              </p14:xfrm>
            </p:contentPart>
          </mc:Choice>
          <mc:Fallback xmlns="">
            <p:pic>
              <p:nvPicPr>
                <p:cNvPr id="60" name="Ink 59">
                  <a:extLst>
                    <a:ext uri="{FF2B5EF4-FFF2-40B4-BE49-F238E27FC236}">
                      <a16:creationId xmlns:a16="http://schemas.microsoft.com/office/drawing/2014/main" id="{506D54A1-4CCF-4558-BD18-2F0926F4D00B}"/>
                    </a:ext>
                  </a:extLst>
                </p:cNvPr>
                <p:cNvPicPr/>
                <p:nvPr/>
              </p:nvPicPr>
              <p:blipFill>
                <a:blip r:embed="rId65"/>
                <a:stretch>
                  <a:fillRect/>
                </a:stretch>
              </p:blipFill>
              <p:spPr>
                <a:xfrm>
                  <a:off x="11226918" y="3070189"/>
                  <a:ext cx="676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2" name="Ink 61">
                  <a:extLst>
                    <a:ext uri="{FF2B5EF4-FFF2-40B4-BE49-F238E27FC236}">
                      <a16:creationId xmlns:a16="http://schemas.microsoft.com/office/drawing/2014/main" id="{7A3A4229-8B1A-42F8-8E36-BF6C35AB54ED}"/>
                    </a:ext>
                  </a:extLst>
                </p14:cNvPr>
                <p14:cNvContentPartPr/>
                <p14:nvPr/>
              </p14:nvContentPartPr>
              <p14:xfrm>
                <a:off x="11314038" y="3108709"/>
                <a:ext cx="100080" cy="172800"/>
              </p14:xfrm>
            </p:contentPart>
          </mc:Choice>
          <mc:Fallback xmlns="">
            <p:pic>
              <p:nvPicPr>
                <p:cNvPr id="62" name="Ink 61">
                  <a:extLst>
                    <a:ext uri="{FF2B5EF4-FFF2-40B4-BE49-F238E27FC236}">
                      <a16:creationId xmlns:a16="http://schemas.microsoft.com/office/drawing/2014/main" id="{7A3A4229-8B1A-42F8-8E36-BF6C35AB54ED}"/>
                    </a:ext>
                  </a:extLst>
                </p:cNvPr>
                <p:cNvPicPr/>
                <p:nvPr/>
              </p:nvPicPr>
              <p:blipFill>
                <a:blip r:embed="rId67"/>
                <a:stretch>
                  <a:fillRect/>
                </a:stretch>
              </p:blipFill>
              <p:spPr>
                <a:xfrm>
                  <a:off x="11305398" y="3100069"/>
                  <a:ext cx="117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3" name="Ink 62">
                  <a:extLst>
                    <a:ext uri="{FF2B5EF4-FFF2-40B4-BE49-F238E27FC236}">
                      <a16:creationId xmlns:a16="http://schemas.microsoft.com/office/drawing/2014/main" id="{28D8DE82-5908-4DD3-82F3-9240E8786964}"/>
                    </a:ext>
                  </a:extLst>
                </p14:cNvPr>
                <p14:cNvContentPartPr/>
                <p14:nvPr/>
              </p14:nvContentPartPr>
              <p14:xfrm>
                <a:off x="11427798" y="2973709"/>
                <a:ext cx="11160" cy="12600"/>
              </p14:xfrm>
            </p:contentPart>
          </mc:Choice>
          <mc:Fallback xmlns="">
            <p:pic>
              <p:nvPicPr>
                <p:cNvPr id="63" name="Ink 62">
                  <a:extLst>
                    <a:ext uri="{FF2B5EF4-FFF2-40B4-BE49-F238E27FC236}">
                      <a16:creationId xmlns:a16="http://schemas.microsoft.com/office/drawing/2014/main" id="{28D8DE82-5908-4DD3-82F3-9240E8786964}"/>
                    </a:ext>
                  </a:extLst>
                </p:cNvPr>
                <p:cNvPicPr/>
                <p:nvPr/>
              </p:nvPicPr>
              <p:blipFill>
                <a:blip r:embed="rId69"/>
                <a:stretch>
                  <a:fillRect/>
                </a:stretch>
              </p:blipFill>
              <p:spPr>
                <a:xfrm>
                  <a:off x="11418798" y="2965069"/>
                  <a:ext cx="288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4" name="Ink 63">
                  <a:extLst>
                    <a:ext uri="{FF2B5EF4-FFF2-40B4-BE49-F238E27FC236}">
                      <a16:creationId xmlns:a16="http://schemas.microsoft.com/office/drawing/2014/main" id="{75ECED93-F1AE-4F39-986F-B3A1E684D6EE}"/>
                    </a:ext>
                  </a:extLst>
                </p14:cNvPr>
                <p14:cNvContentPartPr/>
                <p14:nvPr/>
              </p14:nvContentPartPr>
              <p14:xfrm>
                <a:off x="11519598" y="3086749"/>
                <a:ext cx="152640" cy="180000"/>
              </p14:xfrm>
            </p:contentPart>
          </mc:Choice>
          <mc:Fallback xmlns="">
            <p:pic>
              <p:nvPicPr>
                <p:cNvPr id="64" name="Ink 63">
                  <a:extLst>
                    <a:ext uri="{FF2B5EF4-FFF2-40B4-BE49-F238E27FC236}">
                      <a16:creationId xmlns:a16="http://schemas.microsoft.com/office/drawing/2014/main" id="{75ECED93-F1AE-4F39-986F-B3A1E684D6EE}"/>
                    </a:ext>
                  </a:extLst>
                </p:cNvPr>
                <p:cNvPicPr/>
                <p:nvPr/>
              </p:nvPicPr>
              <p:blipFill>
                <a:blip r:embed="rId71"/>
                <a:stretch>
                  <a:fillRect/>
                </a:stretch>
              </p:blipFill>
              <p:spPr>
                <a:xfrm>
                  <a:off x="11510598" y="3077749"/>
                  <a:ext cx="170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Ink 68">
                  <a:extLst>
                    <a:ext uri="{FF2B5EF4-FFF2-40B4-BE49-F238E27FC236}">
                      <a16:creationId xmlns:a16="http://schemas.microsoft.com/office/drawing/2014/main" id="{B3214C9F-90EE-4A5E-8E68-AFEF95B66DC8}"/>
                    </a:ext>
                  </a:extLst>
                </p14:cNvPr>
                <p14:cNvContentPartPr/>
                <p14:nvPr/>
              </p14:nvContentPartPr>
              <p14:xfrm>
                <a:off x="10875198" y="3349549"/>
                <a:ext cx="964800" cy="272520"/>
              </p14:xfrm>
            </p:contentPart>
          </mc:Choice>
          <mc:Fallback xmlns="">
            <p:pic>
              <p:nvPicPr>
                <p:cNvPr id="69" name="Ink 68">
                  <a:extLst>
                    <a:ext uri="{FF2B5EF4-FFF2-40B4-BE49-F238E27FC236}">
                      <a16:creationId xmlns:a16="http://schemas.microsoft.com/office/drawing/2014/main" id="{B3214C9F-90EE-4A5E-8E68-AFEF95B66DC8}"/>
                    </a:ext>
                  </a:extLst>
                </p:cNvPr>
                <p:cNvPicPr/>
                <p:nvPr/>
              </p:nvPicPr>
              <p:blipFill>
                <a:blip r:embed="rId73"/>
                <a:stretch>
                  <a:fillRect/>
                </a:stretch>
              </p:blipFill>
              <p:spPr>
                <a:xfrm>
                  <a:off x="10866198" y="3340549"/>
                  <a:ext cx="982440" cy="290160"/>
                </a:xfrm>
                <a:prstGeom prst="rect">
                  <a:avLst/>
                </a:prstGeom>
              </p:spPr>
            </p:pic>
          </mc:Fallback>
        </mc:AlternateContent>
      </p:grpSp>
      <p:grpSp>
        <p:nvGrpSpPr>
          <p:cNvPr id="91" name="Group 90">
            <a:extLst>
              <a:ext uri="{FF2B5EF4-FFF2-40B4-BE49-F238E27FC236}">
                <a16:creationId xmlns:a16="http://schemas.microsoft.com/office/drawing/2014/main" id="{F0087835-48FA-41AC-ACF8-E61961110ACB}"/>
              </a:ext>
            </a:extLst>
          </p:cNvPr>
          <p:cNvGrpSpPr/>
          <p:nvPr/>
        </p:nvGrpSpPr>
        <p:grpSpPr>
          <a:xfrm>
            <a:off x="741558" y="2520469"/>
            <a:ext cx="4433040" cy="3230640"/>
            <a:chOff x="741558" y="2520469"/>
            <a:chExt cx="4433040" cy="3230640"/>
          </a:xfrm>
        </p:grpSpPr>
        <mc:AlternateContent xmlns:mc="http://schemas.openxmlformats.org/markup-compatibility/2006" xmlns:p14="http://schemas.microsoft.com/office/powerpoint/2010/main">
          <mc:Choice Requires="p14">
            <p:contentPart p14:bwMode="auto" r:id="rId74">
              <p14:nvContentPartPr>
                <p14:cNvPr id="4" name="Ink 3">
                  <a:extLst>
                    <a:ext uri="{FF2B5EF4-FFF2-40B4-BE49-F238E27FC236}">
                      <a16:creationId xmlns:a16="http://schemas.microsoft.com/office/drawing/2014/main" id="{962679FB-B4BB-44D8-A4A1-E8F609F5DF62}"/>
                    </a:ext>
                  </a:extLst>
                </p14:cNvPr>
                <p14:cNvContentPartPr/>
                <p14:nvPr/>
              </p14:nvContentPartPr>
              <p14:xfrm>
                <a:off x="1009758" y="3265309"/>
                <a:ext cx="39600" cy="440280"/>
              </p14:xfrm>
            </p:contentPart>
          </mc:Choice>
          <mc:Fallback xmlns="">
            <p:pic>
              <p:nvPicPr>
                <p:cNvPr id="4" name="Ink 3">
                  <a:extLst>
                    <a:ext uri="{FF2B5EF4-FFF2-40B4-BE49-F238E27FC236}">
                      <a16:creationId xmlns:a16="http://schemas.microsoft.com/office/drawing/2014/main" id="{962679FB-B4BB-44D8-A4A1-E8F609F5DF62}"/>
                    </a:ext>
                  </a:extLst>
                </p:cNvPr>
                <p:cNvPicPr/>
                <p:nvPr/>
              </p:nvPicPr>
              <p:blipFill>
                <a:blip r:embed="rId75"/>
                <a:stretch>
                  <a:fillRect/>
                </a:stretch>
              </p:blipFill>
              <p:spPr>
                <a:xfrm>
                  <a:off x="1000758" y="3256309"/>
                  <a:ext cx="5724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 name="Ink 4">
                  <a:extLst>
                    <a:ext uri="{FF2B5EF4-FFF2-40B4-BE49-F238E27FC236}">
                      <a16:creationId xmlns:a16="http://schemas.microsoft.com/office/drawing/2014/main" id="{1ED20299-5FEC-42A7-9BF6-5711EB850756}"/>
                    </a:ext>
                  </a:extLst>
                </p14:cNvPr>
                <p14:cNvContentPartPr/>
                <p14:nvPr/>
              </p14:nvContentPartPr>
              <p14:xfrm>
                <a:off x="1006158" y="2922949"/>
                <a:ext cx="1318680" cy="249480"/>
              </p14:xfrm>
            </p:contentPart>
          </mc:Choice>
          <mc:Fallback xmlns="">
            <p:pic>
              <p:nvPicPr>
                <p:cNvPr id="5" name="Ink 4">
                  <a:extLst>
                    <a:ext uri="{FF2B5EF4-FFF2-40B4-BE49-F238E27FC236}">
                      <a16:creationId xmlns:a16="http://schemas.microsoft.com/office/drawing/2014/main" id="{1ED20299-5FEC-42A7-9BF6-5711EB850756}"/>
                    </a:ext>
                  </a:extLst>
                </p:cNvPr>
                <p:cNvPicPr/>
                <p:nvPr/>
              </p:nvPicPr>
              <p:blipFill>
                <a:blip r:embed="rId77"/>
                <a:stretch>
                  <a:fillRect/>
                </a:stretch>
              </p:blipFill>
              <p:spPr>
                <a:xfrm>
                  <a:off x="997518" y="2913949"/>
                  <a:ext cx="13363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 name="Ink 5">
                  <a:extLst>
                    <a:ext uri="{FF2B5EF4-FFF2-40B4-BE49-F238E27FC236}">
                      <a16:creationId xmlns:a16="http://schemas.microsoft.com/office/drawing/2014/main" id="{63916052-515C-40B6-8A0D-7D405A4A77A0}"/>
                    </a:ext>
                  </a:extLst>
                </p14:cNvPr>
                <p14:cNvContentPartPr/>
                <p14:nvPr/>
              </p14:nvContentPartPr>
              <p14:xfrm>
                <a:off x="2284878" y="2886589"/>
                <a:ext cx="26640" cy="532080"/>
              </p14:xfrm>
            </p:contentPart>
          </mc:Choice>
          <mc:Fallback xmlns="">
            <p:pic>
              <p:nvPicPr>
                <p:cNvPr id="6" name="Ink 5">
                  <a:extLst>
                    <a:ext uri="{FF2B5EF4-FFF2-40B4-BE49-F238E27FC236}">
                      <a16:creationId xmlns:a16="http://schemas.microsoft.com/office/drawing/2014/main" id="{63916052-515C-40B6-8A0D-7D405A4A77A0}"/>
                    </a:ext>
                  </a:extLst>
                </p:cNvPr>
                <p:cNvPicPr/>
                <p:nvPr/>
              </p:nvPicPr>
              <p:blipFill>
                <a:blip r:embed="rId79"/>
                <a:stretch>
                  <a:fillRect/>
                </a:stretch>
              </p:blipFill>
              <p:spPr>
                <a:xfrm>
                  <a:off x="2276238" y="2877589"/>
                  <a:ext cx="4428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 name="Ink 6">
                  <a:extLst>
                    <a:ext uri="{FF2B5EF4-FFF2-40B4-BE49-F238E27FC236}">
                      <a16:creationId xmlns:a16="http://schemas.microsoft.com/office/drawing/2014/main" id="{EC9F2D1C-6017-4867-9554-ED3A2285CCB5}"/>
                    </a:ext>
                  </a:extLst>
                </p14:cNvPr>
                <p14:cNvContentPartPr/>
                <p14:nvPr/>
              </p14:nvContentPartPr>
              <p14:xfrm>
                <a:off x="874758" y="3595789"/>
                <a:ext cx="1545480" cy="116280"/>
              </p14:xfrm>
            </p:contentPart>
          </mc:Choice>
          <mc:Fallback xmlns="">
            <p:pic>
              <p:nvPicPr>
                <p:cNvPr id="7" name="Ink 6">
                  <a:extLst>
                    <a:ext uri="{FF2B5EF4-FFF2-40B4-BE49-F238E27FC236}">
                      <a16:creationId xmlns:a16="http://schemas.microsoft.com/office/drawing/2014/main" id="{EC9F2D1C-6017-4867-9554-ED3A2285CCB5}"/>
                    </a:ext>
                  </a:extLst>
                </p:cNvPr>
                <p:cNvPicPr/>
                <p:nvPr/>
              </p:nvPicPr>
              <p:blipFill>
                <a:blip r:embed="rId81"/>
                <a:stretch>
                  <a:fillRect/>
                </a:stretch>
              </p:blipFill>
              <p:spPr>
                <a:xfrm>
                  <a:off x="865758" y="3587149"/>
                  <a:ext cx="15631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 name="Ink 7">
                  <a:extLst>
                    <a:ext uri="{FF2B5EF4-FFF2-40B4-BE49-F238E27FC236}">
                      <a16:creationId xmlns:a16="http://schemas.microsoft.com/office/drawing/2014/main" id="{7D45F8CD-8C33-416D-AC20-C105E357F48C}"/>
                    </a:ext>
                  </a:extLst>
                </p14:cNvPr>
                <p14:cNvContentPartPr/>
                <p14:nvPr/>
              </p14:nvContentPartPr>
              <p14:xfrm>
                <a:off x="741558" y="3830509"/>
                <a:ext cx="354600" cy="491760"/>
              </p14:xfrm>
            </p:contentPart>
          </mc:Choice>
          <mc:Fallback xmlns="">
            <p:pic>
              <p:nvPicPr>
                <p:cNvPr id="8" name="Ink 7">
                  <a:extLst>
                    <a:ext uri="{FF2B5EF4-FFF2-40B4-BE49-F238E27FC236}">
                      <a16:creationId xmlns:a16="http://schemas.microsoft.com/office/drawing/2014/main" id="{7D45F8CD-8C33-416D-AC20-C105E357F48C}"/>
                    </a:ext>
                  </a:extLst>
                </p:cNvPr>
                <p:cNvPicPr/>
                <p:nvPr/>
              </p:nvPicPr>
              <p:blipFill>
                <a:blip r:embed="rId83"/>
                <a:stretch>
                  <a:fillRect/>
                </a:stretch>
              </p:blipFill>
              <p:spPr>
                <a:xfrm>
                  <a:off x="732558" y="3821509"/>
                  <a:ext cx="3722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 name="Ink 8">
                  <a:extLst>
                    <a:ext uri="{FF2B5EF4-FFF2-40B4-BE49-F238E27FC236}">
                      <a16:creationId xmlns:a16="http://schemas.microsoft.com/office/drawing/2014/main" id="{3B75C1F4-253B-4D68-9264-4A4036166EC6}"/>
                    </a:ext>
                  </a:extLst>
                </p14:cNvPr>
                <p14:cNvContentPartPr/>
                <p14:nvPr/>
              </p14:nvContentPartPr>
              <p14:xfrm>
                <a:off x="750198" y="4221109"/>
                <a:ext cx="914040" cy="88560"/>
              </p14:xfrm>
            </p:contentPart>
          </mc:Choice>
          <mc:Fallback xmlns="">
            <p:pic>
              <p:nvPicPr>
                <p:cNvPr id="9" name="Ink 8">
                  <a:extLst>
                    <a:ext uri="{FF2B5EF4-FFF2-40B4-BE49-F238E27FC236}">
                      <a16:creationId xmlns:a16="http://schemas.microsoft.com/office/drawing/2014/main" id="{3B75C1F4-253B-4D68-9264-4A4036166EC6}"/>
                    </a:ext>
                  </a:extLst>
                </p:cNvPr>
                <p:cNvPicPr/>
                <p:nvPr/>
              </p:nvPicPr>
              <p:blipFill>
                <a:blip r:embed="rId85"/>
                <a:stretch>
                  <a:fillRect/>
                </a:stretch>
              </p:blipFill>
              <p:spPr>
                <a:xfrm>
                  <a:off x="741558" y="4212469"/>
                  <a:ext cx="9316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 name="Ink 9">
                  <a:extLst>
                    <a:ext uri="{FF2B5EF4-FFF2-40B4-BE49-F238E27FC236}">
                      <a16:creationId xmlns:a16="http://schemas.microsoft.com/office/drawing/2014/main" id="{F6119D63-7C69-4638-80A8-6CC1A5CC671A}"/>
                    </a:ext>
                  </a:extLst>
                </p14:cNvPr>
                <p14:cNvContentPartPr/>
                <p14:nvPr/>
              </p14:nvContentPartPr>
              <p14:xfrm>
                <a:off x="1771518" y="3585349"/>
                <a:ext cx="556200" cy="677880"/>
              </p14:xfrm>
            </p:contentPart>
          </mc:Choice>
          <mc:Fallback xmlns="">
            <p:pic>
              <p:nvPicPr>
                <p:cNvPr id="10" name="Ink 9">
                  <a:extLst>
                    <a:ext uri="{FF2B5EF4-FFF2-40B4-BE49-F238E27FC236}">
                      <a16:creationId xmlns:a16="http://schemas.microsoft.com/office/drawing/2014/main" id="{F6119D63-7C69-4638-80A8-6CC1A5CC671A}"/>
                    </a:ext>
                  </a:extLst>
                </p:cNvPr>
                <p:cNvPicPr/>
                <p:nvPr/>
              </p:nvPicPr>
              <p:blipFill>
                <a:blip r:embed="rId87"/>
                <a:stretch>
                  <a:fillRect/>
                </a:stretch>
              </p:blipFill>
              <p:spPr>
                <a:xfrm>
                  <a:off x="1762518" y="3576349"/>
                  <a:ext cx="573840" cy="695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 name="Ink 15">
                  <a:extLst>
                    <a:ext uri="{FF2B5EF4-FFF2-40B4-BE49-F238E27FC236}">
                      <a16:creationId xmlns:a16="http://schemas.microsoft.com/office/drawing/2014/main" id="{998748E7-C11F-4803-A91E-536CC2371CAE}"/>
                    </a:ext>
                  </a:extLst>
                </p14:cNvPr>
                <p14:cNvContentPartPr/>
                <p14:nvPr/>
              </p14:nvContentPartPr>
              <p14:xfrm>
                <a:off x="2612478" y="3080269"/>
                <a:ext cx="406440" cy="106560"/>
              </p14:xfrm>
            </p:contentPart>
          </mc:Choice>
          <mc:Fallback xmlns="">
            <p:pic>
              <p:nvPicPr>
                <p:cNvPr id="16" name="Ink 15">
                  <a:extLst>
                    <a:ext uri="{FF2B5EF4-FFF2-40B4-BE49-F238E27FC236}">
                      <a16:creationId xmlns:a16="http://schemas.microsoft.com/office/drawing/2014/main" id="{998748E7-C11F-4803-A91E-536CC2371CAE}"/>
                    </a:ext>
                  </a:extLst>
                </p:cNvPr>
                <p:cNvPicPr/>
                <p:nvPr/>
              </p:nvPicPr>
              <p:blipFill>
                <a:blip r:embed="rId89"/>
                <a:stretch>
                  <a:fillRect/>
                </a:stretch>
              </p:blipFill>
              <p:spPr>
                <a:xfrm>
                  <a:off x="2603478" y="3071269"/>
                  <a:ext cx="4240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7" name="Ink 16">
                  <a:extLst>
                    <a:ext uri="{FF2B5EF4-FFF2-40B4-BE49-F238E27FC236}">
                      <a16:creationId xmlns:a16="http://schemas.microsoft.com/office/drawing/2014/main" id="{1CC121CC-4B20-48EF-9513-17B2404B9B26}"/>
                    </a:ext>
                  </a:extLst>
                </p14:cNvPr>
                <p14:cNvContentPartPr/>
                <p14:nvPr/>
              </p14:nvContentPartPr>
              <p14:xfrm>
                <a:off x="2957718" y="2903149"/>
                <a:ext cx="178920" cy="192600"/>
              </p14:xfrm>
            </p:contentPart>
          </mc:Choice>
          <mc:Fallback xmlns="">
            <p:pic>
              <p:nvPicPr>
                <p:cNvPr id="17" name="Ink 16">
                  <a:extLst>
                    <a:ext uri="{FF2B5EF4-FFF2-40B4-BE49-F238E27FC236}">
                      <a16:creationId xmlns:a16="http://schemas.microsoft.com/office/drawing/2014/main" id="{1CC121CC-4B20-48EF-9513-17B2404B9B26}"/>
                    </a:ext>
                  </a:extLst>
                </p:cNvPr>
                <p:cNvPicPr/>
                <p:nvPr/>
              </p:nvPicPr>
              <p:blipFill>
                <a:blip r:embed="rId91"/>
                <a:stretch>
                  <a:fillRect/>
                </a:stretch>
              </p:blipFill>
              <p:spPr>
                <a:xfrm>
                  <a:off x="2949078" y="2894509"/>
                  <a:ext cx="1965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9" name="Ink 18">
                  <a:extLst>
                    <a:ext uri="{FF2B5EF4-FFF2-40B4-BE49-F238E27FC236}">
                      <a16:creationId xmlns:a16="http://schemas.microsoft.com/office/drawing/2014/main" id="{FBD02A85-6B99-4208-9D38-E76C72407817}"/>
                    </a:ext>
                  </a:extLst>
                </p14:cNvPr>
                <p14:cNvContentPartPr/>
                <p14:nvPr/>
              </p14:nvContentPartPr>
              <p14:xfrm>
                <a:off x="3274158" y="2773549"/>
                <a:ext cx="221400" cy="377640"/>
              </p14:xfrm>
            </p:contentPart>
          </mc:Choice>
          <mc:Fallback xmlns="">
            <p:pic>
              <p:nvPicPr>
                <p:cNvPr id="19" name="Ink 18">
                  <a:extLst>
                    <a:ext uri="{FF2B5EF4-FFF2-40B4-BE49-F238E27FC236}">
                      <a16:creationId xmlns:a16="http://schemas.microsoft.com/office/drawing/2014/main" id="{FBD02A85-6B99-4208-9D38-E76C72407817}"/>
                    </a:ext>
                  </a:extLst>
                </p:cNvPr>
                <p:cNvPicPr/>
                <p:nvPr/>
              </p:nvPicPr>
              <p:blipFill>
                <a:blip r:embed="rId93"/>
                <a:stretch>
                  <a:fillRect/>
                </a:stretch>
              </p:blipFill>
              <p:spPr>
                <a:xfrm>
                  <a:off x="3265158" y="2764909"/>
                  <a:ext cx="23904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 name="Ink 19">
                  <a:extLst>
                    <a:ext uri="{FF2B5EF4-FFF2-40B4-BE49-F238E27FC236}">
                      <a16:creationId xmlns:a16="http://schemas.microsoft.com/office/drawing/2014/main" id="{AF9BA58B-7C8B-4C71-BBA5-30913DDC6DFB}"/>
                    </a:ext>
                  </a:extLst>
                </p14:cNvPr>
                <p14:cNvContentPartPr/>
                <p14:nvPr/>
              </p14:nvContentPartPr>
              <p14:xfrm>
                <a:off x="3455238" y="2743669"/>
                <a:ext cx="181440" cy="197280"/>
              </p14:xfrm>
            </p:contentPart>
          </mc:Choice>
          <mc:Fallback xmlns="">
            <p:pic>
              <p:nvPicPr>
                <p:cNvPr id="20" name="Ink 19">
                  <a:extLst>
                    <a:ext uri="{FF2B5EF4-FFF2-40B4-BE49-F238E27FC236}">
                      <a16:creationId xmlns:a16="http://schemas.microsoft.com/office/drawing/2014/main" id="{AF9BA58B-7C8B-4C71-BBA5-30913DDC6DFB}"/>
                    </a:ext>
                  </a:extLst>
                </p:cNvPr>
                <p:cNvPicPr/>
                <p:nvPr/>
              </p:nvPicPr>
              <p:blipFill>
                <a:blip r:embed="rId95"/>
                <a:stretch>
                  <a:fillRect/>
                </a:stretch>
              </p:blipFill>
              <p:spPr>
                <a:xfrm>
                  <a:off x="3446598" y="2735029"/>
                  <a:ext cx="1990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1" name="Ink 20">
                  <a:extLst>
                    <a:ext uri="{FF2B5EF4-FFF2-40B4-BE49-F238E27FC236}">
                      <a16:creationId xmlns:a16="http://schemas.microsoft.com/office/drawing/2014/main" id="{57370E86-2D90-4051-A352-16F66E929C7C}"/>
                    </a:ext>
                  </a:extLst>
                </p14:cNvPr>
                <p14:cNvContentPartPr/>
                <p14:nvPr/>
              </p14:nvContentPartPr>
              <p14:xfrm>
                <a:off x="3628398" y="2681749"/>
                <a:ext cx="191880" cy="209880"/>
              </p14:xfrm>
            </p:contentPart>
          </mc:Choice>
          <mc:Fallback xmlns="">
            <p:pic>
              <p:nvPicPr>
                <p:cNvPr id="21" name="Ink 20">
                  <a:extLst>
                    <a:ext uri="{FF2B5EF4-FFF2-40B4-BE49-F238E27FC236}">
                      <a16:creationId xmlns:a16="http://schemas.microsoft.com/office/drawing/2014/main" id="{57370E86-2D90-4051-A352-16F66E929C7C}"/>
                    </a:ext>
                  </a:extLst>
                </p:cNvPr>
                <p:cNvPicPr/>
                <p:nvPr/>
              </p:nvPicPr>
              <p:blipFill>
                <a:blip r:embed="rId97"/>
                <a:stretch>
                  <a:fillRect/>
                </a:stretch>
              </p:blipFill>
              <p:spPr>
                <a:xfrm>
                  <a:off x="3619398" y="2672749"/>
                  <a:ext cx="2095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 name="Ink 21">
                  <a:extLst>
                    <a:ext uri="{FF2B5EF4-FFF2-40B4-BE49-F238E27FC236}">
                      <a16:creationId xmlns:a16="http://schemas.microsoft.com/office/drawing/2014/main" id="{3210C79A-352D-41A0-A6DE-31DC5551DA3D}"/>
                    </a:ext>
                  </a:extLst>
                </p14:cNvPr>
                <p14:cNvContentPartPr/>
                <p14:nvPr/>
              </p14:nvContentPartPr>
              <p14:xfrm>
                <a:off x="3790758" y="2658709"/>
                <a:ext cx="204840" cy="425880"/>
              </p14:xfrm>
            </p:contentPart>
          </mc:Choice>
          <mc:Fallback xmlns="">
            <p:pic>
              <p:nvPicPr>
                <p:cNvPr id="22" name="Ink 21">
                  <a:extLst>
                    <a:ext uri="{FF2B5EF4-FFF2-40B4-BE49-F238E27FC236}">
                      <a16:creationId xmlns:a16="http://schemas.microsoft.com/office/drawing/2014/main" id="{3210C79A-352D-41A0-A6DE-31DC5551DA3D}"/>
                    </a:ext>
                  </a:extLst>
                </p:cNvPr>
                <p:cNvPicPr/>
                <p:nvPr/>
              </p:nvPicPr>
              <p:blipFill>
                <a:blip r:embed="rId99"/>
                <a:stretch>
                  <a:fillRect/>
                </a:stretch>
              </p:blipFill>
              <p:spPr>
                <a:xfrm>
                  <a:off x="3782118" y="2649709"/>
                  <a:ext cx="22248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3" name="Ink 22">
                  <a:extLst>
                    <a:ext uri="{FF2B5EF4-FFF2-40B4-BE49-F238E27FC236}">
                      <a16:creationId xmlns:a16="http://schemas.microsoft.com/office/drawing/2014/main" id="{57B2D6AB-36B5-4699-BC06-A748AB6144D4}"/>
                    </a:ext>
                  </a:extLst>
                </p14:cNvPr>
                <p14:cNvContentPartPr/>
                <p14:nvPr/>
              </p14:nvContentPartPr>
              <p14:xfrm>
                <a:off x="3992358" y="2520469"/>
                <a:ext cx="36720" cy="262800"/>
              </p14:xfrm>
            </p:contentPart>
          </mc:Choice>
          <mc:Fallback xmlns="">
            <p:pic>
              <p:nvPicPr>
                <p:cNvPr id="23" name="Ink 22">
                  <a:extLst>
                    <a:ext uri="{FF2B5EF4-FFF2-40B4-BE49-F238E27FC236}">
                      <a16:creationId xmlns:a16="http://schemas.microsoft.com/office/drawing/2014/main" id="{57B2D6AB-36B5-4699-BC06-A748AB6144D4}"/>
                    </a:ext>
                  </a:extLst>
                </p:cNvPr>
                <p:cNvPicPr/>
                <p:nvPr/>
              </p:nvPicPr>
              <p:blipFill>
                <a:blip r:embed="rId101"/>
                <a:stretch>
                  <a:fillRect/>
                </a:stretch>
              </p:blipFill>
              <p:spPr>
                <a:xfrm>
                  <a:off x="3983718" y="2511469"/>
                  <a:ext cx="543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4" name="Ink 23">
                  <a:extLst>
                    <a:ext uri="{FF2B5EF4-FFF2-40B4-BE49-F238E27FC236}">
                      <a16:creationId xmlns:a16="http://schemas.microsoft.com/office/drawing/2014/main" id="{4C5753A2-C91A-4947-98A9-8FB9DAA40BEE}"/>
                    </a:ext>
                  </a:extLst>
                </p14:cNvPr>
                <p14:cNvContentPartPr/>
                <p14:nvPr/>
              </p14:nvContentPartPr>
              <p14:xfrm>
                <a:off x="4113318" y="2599309"/>
                <a:ext cx="106920" cy="272520"/>
              </p14:xfrm>
            </p:contentPart>
          </mc:Choice>
          <mc:Fallback xmlns="">
            <p:pic>
              <p:nvPicPr>
                <p:cNvPr id="24" name="Ink 23">
                  <a:extLst>
                    <a:ext uri="{FF2B5EF4-FFF2-40B4-BE49-F238E27FC236}">
                      <a16:creationId xmlns:a16="http://schemas.microsoft.com/office/drawing/2014/main" id="{4C5753A2-C91A-4947-98A9-8FB9DAA40BEE}"/>
                    </a:ext>
                  </a:extLst>
                </p:cNvPr>
                <p:cNvPicPr/>
                <p:nvPr/>
              </p:nvPicPr>
              <p:blipFill>
                <a:blip r:embed="rId103"/>
                <a:stretch>
                  <a:fillRect/>
                </a:stretch>
              </p:blipFill>
              <p:spPr>
                <a:xfrm>
                  <a:off x="4104678" y="2590309"/>
                  <a:ext cx="1245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5" name="Ink 24">
                  <a:extLst>
                    <a:ext uri="{FF2B5EF4-FFF2-40B4-BE49-F238E27FC236}">
                      <a16:creationId xmlns:a16="http://schemas.microsoft.com/office/drawing/2014/main" id="{6FFCCC1C-508F-42BE-8204-D403E4DDAB7D}"/>
                    </a:ext>
                  </a:extLst>
                </p14:cNvPr>
                <p14:cNvContentPartPr/>
                <p14:nvPr/>
              </p14:nvContentPartPr>
              <p14:xfrm>
                <a:off x="4402758" y="2737189"/>
                <a:ext cx="12600" cy="77040"/>
              </p14:xfrm>
            </p:contentPart>
          </mc:Choice>
          <mc:Fallback xmlns="">
            <p:pic>
              <p:nvPicPr>
                <p:cNvPr id="25" name="Ink 24">
                  <a:extLst>
                    <a:ext uri="{FF2B5EF4-FFF2-40B4-BE49-F238E27FC236}">
                      <a16:creationId xmlns:a16="http://schemas.microsoft.com/office/drawing/2014/main" id="{6FFCCC1C-508F-42BE-8204-D403E4DDAB7D}"/>
                    </a:ext>
                  </a:extLst>
                </p:cNvPr>
                <p:cNvPicPr/>
                <p:nvPr/>
              </p:nvPicPr>
              <p:blipFill>
                <a:blip r:embed="rId105"/>
                <a:stretch>
                  <a:fillRect/>
                </a:stretch>
              </p:blipFill>
              <p:spPr>
                <a:xfrm>
                  <a:off x="4394118" y="2728189"/>
                  <a:ext cx="302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6" name="Ink 25">
                  <a:extLst>
                    <a:ext uri="{FF2B5EF4-FFF2-40B4-BE49-F238E27FC236}">
                      <a16:creationId xmlns:a16="http://schemas.microsoft.com/office/drawing/2014/main" id="{7140C95A-EDEB-491B-B351-49C2C9A5B277}"/>
                    </a:ext>
                  </a:extLst>
                </p14:cNvPr>
                <p14:cNvContentPartPr/>
                <p14:nvPr/>
              </p14:nvContentPartPr>
              <p14:xfrm>
                <a:off x="4498518" y="2573749"/>
                <a:ext cx="137880" cy="247320"/>
              </p14:xfrm>
            </p:contentPart>
          </mc:Choice>
          <mc:Fallback xmlns="">
            <p:pic>
              <p:nvPicPr>
                <p:cNvPr id="26" name="Ink 25">
                  <a:extLst>
                    <a:ext uri="{FF2B5EF4-FFF2-40B4-BE49-F238E27FC236}">
                      <a16:creationId xmlns:a16="http://schemas.microsoft.com/office/drawing/2014/main" id="{7140C95A-EDEB-491B-B351-49C2C9A5B277}"/>
                    </a:ext>
                  </a:extLst>
                </p:cNvPr>
                <p:cNvPicPr/>
                <p:nvPr/>
              </p:nvPicPr>
              <p:blipFill>
                <a:blip r:embed="rId107"/>
                <a:stretch>
                  <a:fillRect/>
                </a:stretch>
              </p:blipFill>
              <p:spPr>
                <a:xfrm>
                  <a:off x="4489878" y="2564749"/>
                  <a:ext cx="15552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7" name="Ink 26">
                  <a:extLst>
                    <a:ext uri="{FF2B5EF4-FFF2-40B4-BE49-F238E27FC236}">
                      <a16:creationId xmlns:a16="http://schemas.microsoft.com/office/drawing/2014/main" id="{CD594396-F3C9-400A-9027-BC626D8C3EE4}"/>
                    </a:ext>
                  </a:extLst>
                </p14:cNvPr>
                <p14:cNvContentPartPr/>
                <p14:nvPr/>
              </p14:nvContentPartPr>
              <p14:xfrm>
                <a:off x="4666998" y="2571949"/>
                <a:ext cx="159120" cy="261360"/>
              </p14:xfrm>
            </p:contentPart>
          </mc:Choice>
          <mc:Fallback xmlns="">
            <p:pic>
              <p:nvPicPr>
                <p:cNvPr id="27" name="Ink 26">
                  <a:extLst>
                    <a:ext uri="{FF2B5EF4-FFF2-40B4-BE49-F238E27FC236}">
                      <a16:creationId xmlns:a16="http://schemas.microsoft.com/office/drawing/2014/main" id="{CD594396-F3C9-400A-9027-BC626D8C3EE4}"/>
                    </a:ext>
                  </a:extLst>
                </p:cNvPr>
                <p:cNvPicPr/>
                <p:nvPr/>
              </p:nvPicPr>
              <p:blipFill>
                <a:blip r:embed="rId109"/>
                <a:stretch>
                  <a:fillRect/>
                </a:stretch>
              </p:blipFill>
              <p:spPr>
                <a:xfrm>
                  <a:off x="4657998" y="2563309"/>
                  <a:ext cx="1767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8" name="Ink 27">
                  <a:extLst>
                    <a:ext uri="{FF2B5EF4-FFF2-40B4-BE49-F238E27FC236}">
                      <a16:creationId xmlns:a16="http://schemas.microsoft.com/office/drawing/2014/main" id="{ACD42F77-A6BF-43E3-9697-872125746FBB}"/>
                    </a:ext>
                  </a:extLst>
                </p14:cNvPr>
                <p14:cNvContentPartPr/>
                <p14:nvPr/>
              </p14:nvContentPartPr>
              <p14:xfrm>
                <a:off x="4846998" y="2583469"/>
                <a:ext cx="153000" cy="203760"/>
              </p14:xfrm>
            </p:contentPart>
          </mc:Choice>
          <mc:Fallback xmlns="">
            <p:pic>
              <p:nvPicPr>
                <p:cNvPr id="28" name="Ink 27">
                  <a:extLst>
                    <a:ext uri="{FF2B5EF4-FFF2-40B4-BE49-F238E27FC236}">
                      <a16:creationId xmlns:a16="http://schemas.microsoft.com/office/drawing/2014/main" id="{ACD42F77-A6BF-43E3-9697-872125746FBB}"/>
                    </a:ext>
                  </a:extLst>
                </p:cNvPr>
                <p:cNvPicPr/>
                <p:nvPr/>
              </p:nvPicPr>
              <p:blipFill>
                <a:blip r:embed="rId111"/>
                <a:stretch>
                  <a:fillRect/>
                </a:stretch>
              </p:blipFill>
              <p:spPr>
                <a:xfrm>
                  <a:off x="4837998" y="2574829"/>
                  <a:ext cx="1706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9" name="Ink 28">
                  <a:extLst>
                    <a:ext uri="{FF2B5EF4-FFF2-40B4-BE49-F238E27FC236}">
                      <a16:creationId xmlns:a16="http://schemas.microsoft.com/office/drawing/2014/main" id="{DA51C577-9B49-4DCD-A31D-42C75FA688B7}"/>
                    </a:ext>
                  </a:extLst>
                </p14:cNvPr>
                <p14:cNvContentPartPr/>
                <p14:nvPr/>
              </p14:nvContentPartPr>
              <p14:xfrm>
                <a:off x="4954278" y="2556469"/>
                <a:ext cx="220320" cy="221040"/>
              </p14:xfrm>
            </p:contentPart>
          </mc:Choice>
          <mc:Fallback xmlns="">
            <p:pic>
              <p:nvPicPr>
                <p:cNvPr id="29" name="Ink 28">
                  <a:extLst>
                    <a:ext uri="{FF2B5EF4-FFF2-40B4-BE49-F238E27FC236}">
                      <a16:creationId xmlns:a16="http://schemas.microsoft.com/office/drawing/2014/main" id="{DA51C577-9B49-4DCD-A31D-42C75FA688B7}"/>
                    </a:ext>
                  </a:extLst>
                </p:cNvPr>
                <p:cNvPicPr/>
                <p:nvPr/>
              </p:nvPicPr>
              <p:blipFill>
                <a:blip r:embed="rId113"/>
                <a:stretch>
                  <a:fillRect/>
                </a:stretch>
              </p:blipFill>
              <p:spPr>
                <a:xfrm>
                  <a:off x="4945278" y="2547829"/>
                  <a:ext cx="2379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DCCDE1FE-532A-4762-825A-6BDB9F0B973B}"/>
                    </a:ext>
                  </a:extLst>
                </p14:cNvPr>
                <p14:cNvContentPartPr/>
                <p14:nvPr/>
              </p14:nvContentPartPr>
              <p14:xfrm>
                <a:off x="2345358" y="3989989"/>
                <a:ext cx="154800" cy="268200"/>
              </p14:xfrm>
            </p:contentPart>
          </mc:Choice>
          <mc:Fallback xmlns="">
            <p:pic>
              <p:nvPicPr>
                <p:cNvPr id="71" name="Ink 70">
                  <a:extLst>
                    <a:ext uri="{FF2B5EF4-FFF2-40B4-BE49-F238E27FC236}">
                      <a16:creationId xmlns:a16="http://schemas.microsoft.com/office/drawing/2014/main" id="{DCCDE1FE-532A-4762-825A-6BDB9F0B973B}"/>
                    </a:ext>
                  </a:extLst>
                </p:cNvPr>
                <p:cNvPicPr/>
                <p:nvPr/>
              </p:nvPicPr>
              <p:blipFill>
                <a:blip r:embed="rId115"/>
                <a:stretch>
                  <a:fillRect/>
                </a:stretch>
              </p:blipFill>
              <p:spPr>
                <a:xfrm>
                  <a:off x="2336358" y="3981349"/>
                  <a:ext cx="1724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B4570C49-C95D-4A42-A3D9-E21806125CE0}"/>
                    </a:ext>
                  </a:extLst>
                </p14:cNvPr>
                <p14:cNvContentPartPr/>
                <p14:nvPr/>
              </p14:nvContentPartPr>
              <p14:xfrm>
                <a:off x="2576118" y="3901429"/>
                <a:ext cx="107640" cy="200160"/>
              </p14:xfrm>
            </p:contentPart>
          </mc:Choice>
          <mc:Fallback xmlns="">
            <p:pic>
              <p:nvPicPr>
                <p:cNvPr id="72" name="Ink 71">
                  <a:extLst>
                    <a:ext uri="{FF2B5EF4-FFF2-40B4-BE49-F238E27FC236}">
                      <a16:creationId xmlns:a16="http://schemas.microsoft.com/office/drawing/2014/main" id="{B4570C49-C95D-4A42-A3D9-E21806125CE0}"/>
                    </a:ext>
                  </a:extLst>
                </p:cNvPr>
                <p:cNvPicPr/>
                <p:nvPr/>
              </p:nvPicPr>
              <p:blipFill>
                <a:blip r:embed="rId117"/>
                <a:stretch>
                  <a:fillRect/>
                </a:stretch>
              </p:blipFill>
              <p:spPr>
                <a:xfrm>
                  <a:off x="2567478" y="3892789"/>
                  <a:ext cx="1252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B26FFC29-D4D9-4E88-9BB7-AF0043D4E7E6}"/>
                    </a:ext>
                  </a:extLst>
                </p14:cNvPr>
                <p14:cNvContentPartPr/>
                <p14:nvPr/>
              </p14:nvContentPartPr>
              <p14:xfrm>
                <a:off x="2734158" y="3776509"/>
                <a:ext cx="149400" cy="253440"/>
              </p14:xfrm>
            </p:contentPart>
          </mc:Choice>
          <mc:Fallback xmlns="">
            <p:pic>
              <p:nvPicPr>
                <p:cNvPr id="73" name="Ink 72">
                  <a:extLst>
                    <a:ext uri="{FF2B5EF4-FFF2-40B4-BE49-F238E27FC236}">
                      <a16:creationId xmlns:a16="http://schemas.microsoft.com/office/drawing/2014/main" id="{B26FFC29-D4D9-4E88-9BB7-AF0043D4E7E6}"/>
                    </a:ext>
                  </a:extLst>
                </p:cNvPr>
                <p:cNvPicPr/>
                <p:nvPr/>
              </p:nvPicPr>
              <p:blipFill>
                <a:blip r:embed="rId119"/>
                <a:stretch>
                  <a:fillRect/>
                </a:stretch>
              </p:blipFill>
              <p:spPr>
                <a:xfrm>
                  <a:off x="2725158" y="3767869"/>
                  <a:ext cx="1670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Ink 73">
                  <a:extLst>
                    <a:ext uri="{FF2B5EF4-FFF2-40B4-BE49-F238E27FC236}">
                      <a16:creationId xmlns:a16="http://schemas.microsoft.com/office/drawing/2014/main" id="{1747AD30-826A-46B1-A0BB-1A9D8C1FDF07}"/>
                    </a:ext>
                  </a:extLst>
                </p14:cNvPr>
                <p14:cNvContentPartPr/>
                <p14:nvPr/>
              </p14:nvContentPartPr>
              <p14:xfrm>
                <a:off x="2964558" y="3714589"/>
                <a:ext cx="15840" cy="265680"/>
              </p14:xfrm>
            </p:contentPart>
          </mc:Choice>
          <mc:Fallback xmlns="">
            <p:pic>
              <p:nvPicPr>
                <p:cNvPr id="74" name="Ink 73">
                  <a:extLst>
                    <a:ext uri="{FF2B5EF4-FFF2-40B4-BE49-F238E27FC236}">
                      <a16:creationId xmlns:a16="http://schemas.microsoft.com/office/drawing/2014/main" id="{1747AD30-826A-46B1-A0BB-1A9D8C1FDF07}"/>
                    </a:ext>
                  </a:extLst>
                </p:cNvPr>
                <p:cNvPicPr/>
                <p:nvPr/>
              </p:nvPicPr>
              <p:blipFill>
                <a:blip r:embed="rId121"/>
                <a:stretch>
                  <a:fillRect/>
                </a:stretch>
              </p:blipFill>
              <p:spPr>
                <a:xfrm>
                  <a:off x="2955918" y="3705589"/>
                  <a:ext cx="334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Ink 74">
                  <a:extLst>
                    <a:ext uri="{FF2B5EF4-FFF2-40B4-BE49-F238E27FC236}">
                      <a16:creationId xmlns:a16="http://schemas.microsoft.com/office/drawing/2014/main" id="{500C2A27-D793-4006-BEBD-97264EC09421}"/>
                    </a:ext>
                  </a:extLst>
                </p14:cNvPr>
                <p14:cNvContentPartPr/>
                <p14:nvPr/>
              </p14:nvContentPartPr>
              <p14:xfrm>
                <a:off x="3078678" y="3694429"/>
                <a:ext cx="92880" cy="286920"/>
              </p14:xfrm>
            </p:contentPart>
          </mc:Choice>
          <mc:Fallback xmlns="">
            <p:pic>
              <p:nvPicPr>
                <p:cNvPr id="75" name="Ink 74">
                  <a:extLst>
                    <a:ext uri="{FF2B5EF4-FFF2-40B4-BE49-F238E27FC236}">
                      <a16:creationId xmlns:a16="http://schemas.microsoft.com/office/drawing/2014/main" id="{500C2A27-D793-4006-BEBD-97264EC09421}"/>
                    </a:ext>
                  </a:extLst>
                </p:cNvPr>
                <p:cNvPicPr/>
                <p:nvPr/>
              </p:nvPicPr>
              <p:blipFill>
                <a:blip r:embed="rId123"/>
                <a:stretch>
                  <a:fillRect/>
                </a:stretch>
              </p:blipFill>
              <p:spPr>
                <a:xfrm>
                  <a:off x="3070038" y="3685429"/>
                  <a:ext cx="1105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70E47AF1-7513-4701-8BAD-BC01EC12F070}"/>
                    </a:ext>
                  </a:extLst>
                </p14:cNvPr>
                <p14:cNvContentPartPr/>
                <p14:nvPr/>
              </p14:nvContentPartPr>
              <p14:xfrm>
                <a:off x="3176238" y="3807109"/>
                <a:ext cx="159120" cy="190080"/>
              </p14:xfrm>
            </p:contentPart>
          </mc:Choice>
          <mc:Fallback xmlns="">
            <p:pic>
              <p:nvPicPr>
                <p:cNvPr id="76" name="Ink 75">
                  <a:extLst>
                    <a:ext uri="{FF2B5EF4-FFF2-40B4-BE49-F238E27FC236}">
                      <a16:creationId xmlns:a16="http://schemas.microsoft.com/office/drawing/2014/main" id="{70E47AF1-7513-4701-8BAD-BC01EC12F070}"/>
                    </a:ext>
                  </a:extLst>
                </p:cNvPr>
                <p:cNvPicPr/>
                <p:nvPr/>
              </p:nvPicPr>
              <p:blipFill>
                <a:blip r:embed="rId125"/>
                <a:stretch>
                  <a:fillRect/>
                </a:stretch>
              </p:blipFill>
              <p:spPr>
                <a:xfrm>
                  <a:off x="3167598" y="3798469"/>
                  <a:ext cx="176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8" name="Ink 77">
                  <a:extLst>
                    <a:ext uri="{FF2B5EF4-FFF2-40B4-BE49-F238E27FC236}">
                      <a16:creationId xmlns:a16="http://schemas.microsoft.com/office/drawing/2014/main" id="{210EDE90-7D9E-4AF1-9008-A4EDCCDE1C58}"/>
                    </a:ext>
                  </a:extLst>
                </p14:cNvPr>
                <p14:cNvContentPartPr/>
                <p14:nvPr/>
              </p14:nvContentPartPr>
              <p14:xfrm>
                <a:off x="2065278" y="4909069"/>
                <a:ext cx="7560" cy="9360"/>
              </p14:xfrm>
            </p:contentPart>
          </mc:Choice>
          <mc:Fallback xmlns="">
            <p:pic>
              <p:nvPicPr>
                <p:cNvPr id="78" name="Ink 77">
                  <a:extLst>
                    <a:ext uri="{FF2B5EF4-FFF2-40B4-BE49-F238E27FC236}">
                      <a16:creationId xmlns:a16="http://schemas.microsoft.com/office/drawing/2014/main" id="{210EDE90-7D9E-4AF1-9008-A4EDCCDE1C58}"/>
                    </a:ext>
                  </a:extLst>
                </p:cNvPr>
                <p:cNvPicPr/>
                <p:nvPr/>
              </p:nvPicPr>
              <p:blipFill>
                <a:blip r:embed="rId127"/>
                <a:stretch>
                  <a:fillRect/>
                </a:stretch>
              </p:blipFill>
              <p:spPr>
                <a:xfrm>
                  <a:off x="2056638" y="4900429"/>
                  <a:ext cx="252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Ink 78">
                  <a:extLst>
                    <a:ext uri="{FF2B5EF4-FFF2-40B4-BE49-F238E27FC236}">
                      <a16:creationId xmlns:a16="http://schemas.microsoft.com/office/drawing/2014/main" id="{E3A9D7DD-5EAC-44F8-A0F2-C5ABA33F9881}"/>
                    </a:ext>
                  </a:extLst>
                </p14:cNvPr>
                <p14:cNvContentPartPr/>
                <p14:nvPr/>
              </p14:nvContentPartPr>
              <p14:xfrm>
                <a:off x="1860798" y="4754269"/>
                <a:ext cx="215640" cy="381960"/>
              </p14:xfrm>
            </p:contentPart>
          </mc:Choice>
          <mc:Fallback xmlns="">
            <p:pic>
              <p:nvPicPr>
                <p:cNvPr id="79" name="Ink 78">
                  <a:extLst>
                    <a:ext uri="{FF2B5EF4-FFF2-40B4-BE49-F238E27FC236}">
                      <a16:creationId xmlns:a16="http://schemas.microsoft.com/office/drawing/2014/main" id="{E3A9D7DD-5EAC-44F8-A0F2-C5ABA33F9881}"/>
                    </a:ext>
                  </a:extLst>
                </p:cNvPr>
                <p:cNvPicPr/>
                <p:nvPr/>
              </p:nvPicPr>
              <p:blipFill>
                <a:blip r:embed="rId129"/>
                <a:stretch>
                  <a:fillRect/>
                </a:stretch>
              </p:blipFill>
              <p:spPr>
                <a:xfrm>
                  <a:off x="1851798" y="4745269"/>
                  <a:ext cx="23328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Ink 79">
                  <a:extLst>
                    <a:ext uri="{FF2B5EF4-FFF2-40B4-BE49-F238E27FC236}">
                      <a16:creationId xmlns:a16="http://schemas.microsoft.com/office/drawing/2014/main" id="{229C977D-85E7-4068-A801-4CBA19F74121}"/>
                    </a:ext>
                  </a:extLst>
                </p14:cNvPr>
                <p14:cNvContentPartPr/>
                <p14:nvPr/>
              </p14:nvContentPartPr>
              <p14:xfrm>
                <a:off x="2139438" y="4770469"/>
                <a:ext cx="136800" cy="366480"/>
              </p14:xfrm>
            </p:contentPart>
          </mc:Choice>
          <mc:Fallback xmlns="">
            <p:pic>
              <p:nvPicPr>
                <p:cNvPr id="80" name="Ink 79">
                  <a:extLst>
                    <a:ext uri="{FF2B5EF4-FFF2-40B4-BE49-F238E27FC236}">
                      <a16:creationId xmlns:a16="http://schemas.microsoft.com/office/drawing/2014/main" id="{229C977D-85E7-4068-A801-4CBA19F74121}"/>
                    </a:ext>
                  </a:extLst>
                </p:cNvPr>
                <p:cNvPicPr/>
                <p:nvPr/>
              </p:nvPicPr>
              <p:blipFill>
                <a:blip r:embed="rId131"/>
                <a:stretch>
                  <a:fillRect/>
                </a:stretch>
              </p:blipFill>
              <p:spPr>
                <a:xfrm>
                  <a:off x="2130438" y="4761469"/>
                  <a:ext cx="1544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1" name="Ink 80">
                  <a:extLst>
                    <a:ext uri="{FF2B5EF4-FFF2-40B4-BE49-F238E27FC236}">
                      <a16:creationId xmlns:a16="http://schemas.microsoft.com/office/drawing/2014/main" id="{727F89CC-17C9-40E3-8A3F-74DE215E13CC}"/>
                    </a:ext>
                  </a:extLst>
                </p14:cNvPr>
                <p14:cNvContentPartPr/>
                <p14:nvPr/>
              </p14:nvContentPartPr>
              <p14:xfrm>
                <a:off x="2339598" y="4844269"/>
                <a:ext cx="118440" cy="244080"/>
              </p14:xfrm>
            </p:contentPart>
          </mc:Choice>
          <mc:Fallback xmlns="">
            <p:pic>
              <p:nvPicPr>
                <p:cNvPr id="81" name="Ink 80">
                  <a:extLst>
                    <a:ext uri="{FF2B5EF4-FFF2-40B4-BE49-F238E27FC236}">
                      <a16:creationId xmlns:a16="http://schemas.microsoft.com/office/drawing/2014/main" id="{727F89CC-17C9-40E3-8A3F-74DE215E13CC}"/>
                    </a:ext>
                  </a:extLst>
                </p:cNvPr>
                <p:cNvPicPr/>
                <p:nvPr/>
              </p:nvPicPr>
              <p:blipFill>
                <a:blip r:embed="rId133"/>
                <a:stretch>
                  <a:fillRect/>
                </a:stretch>
              </p:blipFill>
              <p:spPr>
                <a:xfrm>
                  <a:off x="2330958" y="4835269"/>
                  <a:ext cx="136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2" name="Ink 81">
                  <a:extLst>
                    <a:ext uri="{FF2B5EF4-FFF2-40B4-BE49-F238E27FC236}">
                      <a16:creationId xmlns:a16="http://schemas.microsoft.com/office/drawing/2014/main" id="{BBC10596-575F-4F79-B5DD-B88CB299FC22}"/>
                    </a:ext>
                  </a:extLst>
                </p14:cNvPr>
                <p14:cNvContentPartPr/>
                <p14:nvPr/>
              </p14:nvContentPartPr>
              <p14:xfrm>
                <a:off x="2515998" y="4815469"/>
                <a:ext cx="113040" cy="229320"/>
              </p14:xfrm>
            </p:contentPart>
          </mc:Choice>
          <mc:Fallback xmlns="">
            <p:pic>
              <p:nvPicPr>
                <p:cNvPr id="82" name="Ink 81">
                  <a:extLst>
                    <a:ext uri="{FF2B5EF4-FFF2-40B4-BE49-F238E27FC236}">
                      <a16:creationId xmlns:a16="http://schemas.microsoft.com/office/drawing/2014/main" id="{BBC10596-575F-4F79-B5DD-B88CB299FC22}"/>
                    </a:ext>
                  </a:extLst>
                </p:cNvPr>
                <p:cNvPicPr/>
                <p:nvPr/>
              </p:nvPicPr>
              <p:blipFill>
                <a:blip r:embed="rId135"/>
                <a:stretch>
                  <a:fillRect/>
                </a:stretch>
              </p:blipFill>
              <p:spPr>
                <a:xfrm>
                  <a:off x="2506998" y="4806829"/>
                  <a:ext cx="1306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9D2DADAE-DB22-4662-8B01-3E17D5684C13}"/>
                    </a:ext>
                  </a:extLst>
                </p14:cNvPr>
                <p14:cNvContentPartPr/>
                <p14:nvPr/>
              </p14:nvContentPartPr>
              <p14:xfrm>
                <a:off x="2676918" y="4818349"/>
                <a:ext cx="228240" cy="184320"/>
              </p14:xfrm>
            </p:contentPart>
          </mc:Choice>
          <mc:Fallback xmlns="">
            <p:pic>
              <p:nvPicPr>
                <p:cNvPr id="83" name="Ink 82">
                  <a:extLst>
                    <a:ext uri="{FF2B5EF4-FFF2-40B4-BE49-F238E27FC236}">
                      <a16:creationId xmlns:a16="http://schemas.microsoft.com/office/drawing/2014/main" id="{9D2DADAE-DB22-4662-8B01-3E17D5684C13}"/>
                    </a:ext>
                  </a:extLst>
                </p:cNvPr>
                <p:cNvPicPr/>
                <p:nvPr/>
              </p:nvPicPr>
              <p:blipFill>
                <a:blip r:embed="rId137"/>
                <a:stretch>
                  <a:fillRect/>
                </a:stretch>
              </p:blipFill>
              <p:spPr>
                <a:xfrm>
                  <a:off x="2667918" y="4809349"/>
                  <a:ext cx="24588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4" name="Ink 83">
                  <a:extLst>
                    <a:ext uri="{FF2B5EF4-FFF2-40B4-BE49-F238E27FC236}">
                      <a16:creationId xmlns:a16="http://schemas.microsoft.com/office/drawing/2014/main" id="{2584C068-FC13-4375-8B92-69514326A801}"/>
                    </a:ext>
                  </a:extLst>
                </p14:cNvPr>
                <p14:cNvContentPartPr/>
                <p14:nvPr/>
              </p14:nvContentPartPr>
              <p14:xfrm>
                <a:off x="2972838" y="4761829"/>
                <a:ext cx="115200" cy="237960"/>
              </p14:xfrm>
            </p:contentPart>
          </mc:Choice>
          <mc:Fallback xmlns="">
            <p:pic>
              <p:nvPicPr>
                <p:cNvPr id="84" name="Ink 83">
                  <a:extLst>
                    <a:ext uri="{FF2B5EF4-FFF2-40B4-BE49-F238E27FC236}">
                      <a16:creationId xmlns:a16="http://schemas.microsoft.com/office/drawing/2014/main" id="{2584C068-FC13-4375-8B92-69514326A801}"/>
                    </a:ext>
                  </a:extLst>
                </p:cNvPr>
                <p:cNvPicPr/>
                <p:nvPr/>
              </p:nvPicPr>
              <p:blipFill>
                <a:blip r:embed="rId139"/>
                <a:stretch>
                  <a:fillRect/>
                </a:stretch>
              </p:blipFill>
              <p:spPr>
                <a:xfrm>
                  <a:off x="2964198" y="4753189"/>
                  <a:ext cx="132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62E60E95-A91F-428D-A47A-DF56AD0474AA}"/>
                    </a:ext>
                  </a:extLst>
                </p14:cNvPr>
                <p14:cNvContentPartPr/>
                <p14:nvPr/>
              </p14:nvContentPartPr>
              <p14:xfrm>
                <a:off x="1888878" y="5467789"/>
                <a:ext cx="245160" cy="283320"/>
              </p14:xfrm>
            </p:contentPart>
          </mc:Choice>
          <mc:Fallback xmlns="">
            <p:pic>
              <p:nvPicPr>
                <p:cNvPr id="86" name="Ink 85">
                  <a:extLst>
                    <a:ext uri="{FF2B5EF4-FFF2-40B4-BE49-F238E27FC236}">
                      <a16:creationId xmlns:a16="http://schemas.microsoft.com/office/drawing/2014/main" id="{62E60E95-A91F-428D-A47A-DF56AD0474AA}"/>
                    </a:ext>
                  </a:extLst>
                </p:cNvPr>
                <p:cNvPicPr/>
                <p:nvPr/>
              </p:nvPicPr>
              <p:blipFill>
                <a:blip r:embed="rId141"/>
                <a:stretch>
                  <a:fillRect/>
                </a:stretch>
              </p:blipFill>
              <p:spPr>
                <a:xfrm>
                  <a:off x="1879878" y="5458789"/>
                  <a:ext cx="2628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7" name="Ink 86">
                  <a:extLst>
                    <a:ext uri="{FF2B5EF4-FFF2-40B4-BE49-F238E27FC236}">
                      <a16:creationId xmlns:a16="http://schemas.microsoft.com/office/drawing/2014/main" id="{B69660DE-FA99-4342-B541-19D1D22E4F34}"/>
                    </a:ext>
                  </a:extLst>
                </p14:cNvPr>
                <p14:cNvContentPartPr/>
                <p14:nvPr/>
              </p14:nvContentPartPr>
              <p14:xfrm>
                <a:off x="2204958" y="5378869"/>
                <a:ext cx="106200" cy="357480"/>
              </p14:xfrm>
            </p:contentPart>
          </mc:Choice>
          <mc:Fallback xmlns="">
            <p:pic>
              <p:nvPicPr>
                <p:cNvPr id="87" name="Ink 86">
                  <a:extLst>
                    <a:ext uri="{FF2B5EF4-FFF2-40B4-BE49-F238E27FC236}">
                      <a16:creationId xmlns:a16="http://schemas.microsoft.com/office/drawing/2014/main" id="{B69660DE-FA99-4342-B541-19D1D22E4F34}"/>
                    </a:ext>
                  </a:extLst>
                </p:cNvPr>
                <p:cNvPicPr/>
                <p:nvPr/>
              </p:nvPicPr>
              <p:blipFill>
                <a:blip r:embed="rId143"/>
                <a:stretch>
                  <a:fillRect/>
                </a:stretch>
              </p:blipFill>
              <p:spPr>
                <a:xfrm>
                  <a:off x="2195958" y="5370229"/>
                  <a:ext cx="12384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8" name="Ink 87">
                  <a:extLst>
                    <a:ext uri="{FF2B5EF4-FFF2-40B4-BE49-F238E27FC236}">
                      <a16:creationId xmlns:a16="http://schemas.microsoft.com/office/drawing/2014/main" id="{B513FA47-FE3A-4701-88E6-82A145132E26}"/>
                    </a:ext>
                  </a:extLst>
                </p14:cNvPr>
                <p14:cNvContentPartPr/>
                <p14:nvPr/>
              </p14:nvContentPartPr>
              <p14:xfrm>
                <a:off x="2211078" y="5354749"/>
                <a:ext cx="242640" cy="375840"/>
              </p14:xfrm>
            </p:contentPart>
          </mc:Choice>
          <mc:Fallback xmlns="">
            <p:pic>
              <p:nvPicPr>
                <p:cNvPr id="88" name="Ink 87">
                  <a:extLst>
                    <a:ext uri="{FF2B5EF4-FFF2-40B4-BE49-F238E27FC236}">
                      <a16:creationId xmlns:a16="http://schemas.microsoft.com/office/drawing/2014/main" id="{B513FA47-FE3A-4701-88E6-82A145132E26}"/>
                    </a:ext>
                  </a:extLst>
                </p:cNvPr>
                <p:cNvPicPr/>
                <p:nvPr/>
              </p:nvPicPr>
              <p:blipFill>
                <a:blip r:embed="rId145"/>
                <a:stretch>
                  <a:fillRect/>
                </a:stretch>
              </p:blipFill>
              <p:spPr>
                <a:xfrm>
                  <a:off x="2202078" y="5346109"/>
                  <a:ext cx="26028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9" name="Ink 88">
                  <a:extLst>
                    <a:ext uri="{FF2B5EF4-FFF2-40B4-BE49-F238E27FC236}">
                      <a16:creationId xmlns:a16="http://schemas.microsoft.com/office/drawing/2014/main" id="{331FBA8D-DD1E-487F-9DCD-0790E94D4E3E}"/>
                    </a:ext>
                  </a:extLst>
                </p14:cNvPr>
                <p14:cNvContentPartPr/>
                <p14:nvPr/>
              </p14:nvContentPartPr>
              <p14:xfrm>
                <a:off x="2855838" y="4393189"/>
                <a:ext cx="1051560" cy="1168200"/>
              </p14:xfrm>
            </p:contentPart>
          </mc:Choice>
          <mc:Fallback xmlns="">
            <p:pic>
              <p:nvPicPr>
                <p:cNvPr id="89" name="Ink 88">
                  <a:extLst>
                    <a:ext uri="{FF2B5EF4-FFF2-40B4-BE49-F238E27FC236}">
                      <a16:creationId xmlns:a16="http://schemas.microsoft.com/office/drawing/2014/main" id="{331FBA8D-DD1E-487F-9DCD-0790E94D4E3E}"/>
                    </a:ext>
                  </a:extLst>
                </p:cNvPr>
                <p:cNvPicPr/>
                <p:nvPr/>
              </p:nvPicPr>
              <p:blipFill>
                <a:blip r:embed="rId147"/>
                <a:stretch>
                  <a:fillRect/>
                </a:stretch>
              </p:blipFill>
              <p:spPr>
                <a:xfrm>
                  <a:off x="2847198" y="4384189"/>
                  <a:ext cx="1069200" cy="11858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0" name="Ink 89">
                  <a:extLst>
                    <a:ext uri="{FF2B5EF4-FFF2-40B4-BE49-F238E27FC236}">
                      <a16:creationId xmlns:a16="http://schemas.microsoft.com/office/drawing/2014/main" id="{A4835517-7FAF-4CDC-B24C-B9FB1880E0E9}"/>
                    </a:ext>
                  </a:extLst>
                </p14:cNvPr>
                <p14:cNvContentPartPr/>
                <p14:nvPr/>
              </p14:nvContentPartPr>
              <p14:xfrm>
                <a:off x="3185958" y="4149469"/>
                <a:ext cx="203760" cy="341640"/>
              </p14:xfrm>
            </p:contentPart>
          </mc:Choice>
          <mc:Fallback xmlns="">
            <p:pic>
              <p:nvPicPr>
                <p:cNvPr id="90" name="Ink 89">
                  <a:extLst>
                    <a:ext uri="{FF2B5EF4-FFF2-40B4-BE49-F238E27FC236}">
                      <a16:creationId xmlns:a16="http://schemas.microsoft.com/office/drawing/2014/main" id="{A4835517-7FAF-4CDC-B24C-B9FB1880E0E9}"/>
                    </a:ext>
                  </a:extLst>
                </p:cNvPr>
                <p:cNvPicPr/>
                <p:nvPr/>
              </p:nvPicPr>
              <p:blipFill>
                <a:blip r:embed="rId149"/>
                <a:stretch>
                  <a:fillRect/>
                </a:stretch>
              </p:blipFill>
              <p:spPr>
                <a:xfrm>
                  <a:off x="3176958" y="4140829"/>
                  <a:ext cx="221400" cy="359280"/>
                </a:xfrm>
                <a:prstGeom prst="rect">
                  <a:avLst/>
                </a:prstGeom>
              </p:spPr>
            </p:pic>
          </mc:Fallback>
        </mc:AlternateContent>
      </p:grpSp>
      <p:grpSp>
        <p:nvGrpSpPr>
          <p:cNvPr id="102" name="Group 101">
            <a:extLst>
              <a:ext uri="{FF2B5EF4-FFF2-40B4-BE49-F238E27FC236}">
                <a16:creationId xmlns:a16="http://schemas.microsoft.com/office/drawing/2014/main" id="{39EE2EBF-065A-4AB4-909D-22AEF6348721}"/>
              </a:ext>
            </a:extLst>
          </p:cNvPr>
          <p:cNvGrpSpPr/>
          <p:nvPr/>
        </p:nvGrpSpPr>
        <p:grpSpPr>
          <a:xfrm>
            <a:off x="5210598" y="3776509"/>
            <a:ext cx="1739160" cy="838080"/>
            <a:chOff x="5210598" y="3776509"/>
            <a:chExt cx="1739160" cy="838080"/>
          </a:xfrm>
        </p:grpSpPr>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98C2F8B3-8166-40F5-AE11-1AEE3A776DCF}"/>
                    </a:ext>
                  </a:extLst>
                </p14:cNvPr>
                <p14:cNvContentPartPr/>
                <p14:nvPr/>
              </p14:nvContentPartPr>
              <p14:xfrm>
                <a:off x="5489598" y="4066309"/>
                <a:ext cx="156600" cy="141120"/>
              </p14:xfrm>
            </p:contentPart>
          </mc:Choice>
          <mc:Fallback xmlns="">
            <p:pic>
              <p:nvPicPr>
                <p:cNvPr id="92" name="Ink 91">
                  <a:extLst>
                    <a:ext uri="{FF2B5EF4-FFF2-40B4-BE49-F238E27FC236}">
                      <a16:creationId xmlns:a16="http://schemas.microsoft.com/office/drawing/2014/main" id="{98C2F8B3-8166-40F5-AE11-1AEE3A776DCF}"/>
                    </a:ext>
                  </a:extLst>
                </p:cNvPr>
                <p:cNvPicPr/>
                <p:nvPr/>
              </p:nvPicPr>
              <p:blipFill>
                <a:blip r:embed="rId151"/>
                <a:stretch>
                  <a:fillRect/>
                </a:stretch>
              </p:blipFill>
              <p:spPr>
                <a:xfrm>
                  <a:off x="5480598" y="4057309"/>
                  <a:ext cx="174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510D1362-09AE-4195-999A-E9CFEDD67392}"/>
                    </a:ext>
                  </a:extLst>
                </p14:cNvPr>
                <p14:cNvContentPartPr/>
                <p14:nvPr/>
              </p14:nvContentPartPr>
              <p14:xfrm>
                <a:off x="5640798" y="3983509"/>
                <a:ext cx="85320" cy="232920"/>
              </p14:xfrm>
            </p:contentPart>
          </mc:Choice>
          <mc:Fallback xmlns="">
            <p:pic>
              <p:nvPicPr>
                <p:cNvPr id="93" name="Ink 92">
                  <a:extLst>
                    <a:ext uri="{FF2B5EF4-FFF2-40B4-BE49-F238E27FC236}">
                      <a16:creationId xmlns:a16="http://schemas.microsoft.com/office/drawing/2014/main" id="{510D1362-09AE-4195-999A-E9CFEDD67392}"/>
                    </a:ext>
                  </a:extLst>
                </p:cNvPr>
                <p:cNvPicPr/>
                <p:nvPr/>
              </p:nvPicPr>
              <p:blipFill>
                <a:blip r:embed="rId153"/>
                <a:stretch>
                  <a:fillRect/>
                </a:stretch>
              </p:blipFill>
              <p:spPr>
                <a:xfrm>
                  <a:off x="5631798" y="3974509"/>
                  <a:ext cx="1029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CE991943-15A9-45E8-BD5B-B0CB12FB417B}"/>
                    </a:ext>
                  </a:extLst>
                </p14:cNvPr>
                <p14:cNvContentPartPr/>
                <p14:nvPr/>
              </p14:nvContentPartPr>
              <p14:xfrm>
                <a:off x="5826918" y="3985309"/>
                <a:ext cx="92880" cy="184320"/>
              </p14:xfrm>
            </p:contentPart>
          </mc:Choice>
          <mc:Fallback xmlns="">
            <p:pic>
              <p:nvPicPr>
                <p:cNvPr id="94" name="Ink 93">
                  <a:extLst>
                    <a:ext uri="{FF2B5EF4-FFF2-40B4-BE49-F238E27FC236}">
                      <a16:creationId xmlns:a16="http://schemas.microsoft.com/office/drawing/2014/main" id="{CE991943-15A9-45E8-BD5B-B0CB12FB417B}"/>
                    </a:ext>
                  </a:extLst>
                </p:cNvPr>
                <p:cNvPicPr/>
                <p:nvPr/>
              </p:nvPicPr>
              <p:blipFill>
                <a:blip r:embed="rId155"/>
                <a:stretch>
                  <a:fillRect/>
                </a:stretch>
              </p:blipFill>
              <p:spPr>
                <a:xfrm>
                  <a:off x="5817918" y="3976669"/>
                  <a:ext cx="110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2B35B81A-049C-4A4E-B5B8-536870F13D31}"/>
                    </a:ext>
                  </a:extLst>
                </p14:cNvPr>
                <p14:cNvContentPartPr/>
                <p14:nvPr/>
              </p14:nvContentPartPr>
              <p14:xfrm>
                <a:off x="6009078" y="3951469"/>
                <a:ext cx="154800" cy="229320"/>
              </p14:xfrm>
            </p:contentPart>
          </mc:Choice>
          <mc:Fallback xmlns="">
            <p:pic>
              <p:nvPicPr>
                <p:cNvPr id="95" name="Ink 94">
                  <a:extLst>
                    <a:ext uri="{FF2B5EF4-FFF2-40B4-BE49-F238E27FC236}">
                      <a16:creationId xmlns:a16="http://schemas.microsoft.com/office/drawing/2014/main" id="{2B35B81A-049C-4A4E-B5B8-536870F13D31}"/>
                    </a:ext>
                  </a:extLst>
                </p:cNvPr>
                <p:cNvPicPr/>
                <p:nvPr/>
              </p:nvPicPr>
              <p:blipFill>
                <a:blip r:embed="rId157"/>
                <a:stretch>
                  <a:fillRect/>
                </a:stretch>
              </p:blipFill>
              <p:spPr>
                <a:xfrm>
                  <a:off x="6000078" y="3942469"/>
                  <a:ext cx="1724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6" name="Ink 95">
                  <a:extLst>
                    <a:ext uri="{FF2B5EF4-FFF2-40B4-BE49-F238E27FC236}">
                      <a16:creationId xmlns:a16="http://schemas.microsoft.com/office/drawing/2014/main" id="{21039775-CB3A-4B27-96B6-F0782291E864}"/>
                    </a:ext>
                  </a:extLst>
                </p14:cNvPr>
                <p14:cNvContentPartPr/>
                <p14:nvPr/>
              </p14:nvContentPartPr>
              <p14:xfrm>
                <a:off x="6282678" y="3844909"/>
                <a:ext cx="169920" cy="321840"/>
              </p14:xfrm>
            </p:contentPart>
          </mc:Choice>
          <mc:Fallback xmlns="">
            <p:pic>
              <p:nvPicPr>
                <p:cNvPr id="96" name="Ink 95">
                  <a:extLst>
                    <a:ext uri="{FF2B5EF4-FFF2-40B4-BE49-F238E27FC236}">
                      <a16:creationId xmlns:a16="http://schemas.microsoft.com/office/drawing/2014/main" id="{21039775-CB3A-4B27-96B6-F0782291E864}"/>
                    </a:ext>
                  </a:extLst>
                </p:cNvPr>
                <p:cNvPicPr/>
                <p:nvPr/>
              </p:nvPicPr>
              <p:blipFill>
                <a:blip r:embed="rId159"/>
                <a:stretch>
                  <a:fillRect/>
                </a:stretch>
              </p:blipFill>
              <p:spPr>
                <a:xfrm>
                  <a:off x="6274038" y="3836269"/>
                  <a:ext cx="1875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7" name="Ink 96">
                  <a:extLst>
                    <a:ext uri="{FF2B5EF4-FFF2-40B4-BE49-F238E27FC236}">
                      <a16:creationId xmlns:a16="http://schemas.microsoft.com/office/drawing/2014/main" id="{CE527A01-CA61-43FF-825E-2B0939A0D40C}"/>
                    </a:ext>
                  </a:extLst>
                </p14:cNvPr>
                <p14:cNvContentPartPr/>
                <p14:nvPr/>
              </p14:nvContentPartPr>
              <p14:xfrm>
                <a:off x="6651318" y="3776509"/>
                <a:ext cx="12240" cy="312840"/>
              </p14:xfrm>
            </p:contentPart>
          </mc:Choice>
          <mc:Fallback xmlns="">
            <p:pic>
              <p:nvPicPr>
                <p:cNvPr id="97" name="Ink 96">
                  <a:extLst>
                    <a:ext uri="{FF2B5EF4-FFF2-40B4-BE49-F238E27FC236}">
                      <a16:creationId xmlns:a16="http://schemas.microsoft.com/office/drawing/2014/main" id="{CE527A01-CA61-43FF-825E-2B0939A0D40C}"/>
                    </a:ext>
                  </a:extLst>
                </p:cNvPr>
                <p:cNvPicPr/>
                <p:nvPr/>
              </p:nvPicPr>
              <p:blipFill>
                <a:blip r:embed="rId161"/>
                <a:stretch>
                  <a:fillRect/>
                </a:stretch>
              </p:blipFill>
              <p:spPr>
                <a:xfrm>
                  <a:off x="6642678" y="3767869"/>
                  <a:ext cx="298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8" name="Ink 97">
                  <a:extLst>
                    <a:ext uri="{FF2B5EF4-FFF2-40B4-BE49-F238E27FC236}">
                      <a16:creationId xmlns:a16="http://schemas.microsoft.com/office/drawing/2014/main" id="{920FA882-0F6A-4A32-8AE6-CBC6C283AA8E}"/>
                    </a:ext>
                  </a:extLst>
                </p14:cNvPr>
                <p14:cNvContentPartPr/>
                <p14:nvPr/>
              </p14:nvContentPartPr>
              <p14:xfrm>
                <a:off x="6537918" y="3862909"/>
                <a:ext cx="205920" cy="66960"/>
              </p14:xfrm>
            </p:contentPart>
          </mc:Choice>
          <mc:Fallback xmlns="">
            <p:pic>
              <p:nvPicPr>
                <p:cNvPr id="98" name="Ink 97">
                  <a:extLst>
                    <a:ext uri="{FF2B5EF4-FFF2-40B4-BE49-F238E27FC236}">
                      <a16:creationId xmlns:a16="http://schemas.microsoft.com/office/drawing/2014/main" id="{920FA882-0F6A-4A32-8AE6-CBC6C283AA8E}"/>
                    </a:ext>
                  </a:extLst>
                </p:cNvPr>
                <p:cNvPicPr/>
                <p:nvPr/>
              </p:nvPicPr>
              <p:blipFill>
                <a:blip r:embed="rId163"/>
                <a:stretch>
                  <a:fillRect/>
                </a:stretch>
              </p:blipFill>
              <p:spPr>
                <a:xfrm>
                  <a:off x="6528918" y="3853909"/>
                  <a:ext cx="2235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ED59BBD9-06B8-4563-A19D-0C5C0094A5DF}"/>
                    </a:ext>
                  </a:extLst>
                </p14:cNvPr>
                <p14:cNvContentPartPr/>
                <p14:nvPr/>
              </p14:nvContentPartPr>
              <p14:xfrm>
                <a:off x="5210598" y="4284469"/>
                <a:ext cx="1718280" cy="330120"/>
              </p14:xfrm>
            </p:contentPart>
          </mc:Choice>
          <mc:Fallback xmlns="">
            <p:pic>
              <p:nvPicPr>
                <p:cNvPr id="100" name="Ink 99">
                  <a:extLst>
                    <a:ext uri="{FF2B5EF4-FFF2-40B4-BE49-F238E27FC236}">
                      <a16:creationId xmlns:a16="http://schemas.microsoft.com/office/drawing/2014/main" id="{ED59BBD9-06B8-4563-A19D-0C5C0094A5DF}"/>
                    </a:ext>
                  </a:extLst>
                </p:cNvPr>
                <p:cNvPicPr/>
                <p:nvPr/>
              </p:nvPicPr>
              <p:blipFill>
                <a:blip r:embed="rId165"/>
                <a:stretch>
                  <a:fillRect/>
                </a:stretch>
              </p:blipFill>
              <p:spPr>
                <a:xfrm>
                  <a:off x="5201598" y="4275469"/>
                  <a:ext cx="1735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64E5A646-2BBB-427E-9811-41F9950BA0AB}"/>
                    </a:ext>
                  </a:extLst>
                </p14:cNvPr>
                <p14:cNvContentPartPr/>
                <p14:nvPr/>
              </p14:nvContentPartPr>
              <p14:xfrm>
                <a:off x="6914838" y="3966229"/>
                <a:ext cx="34920" cy="334080"/>
              </p14:xfrm>
            </p:contentPart>
          </mc:Choice>
          <mc:Fallback xmlns="">
            <p:pic>
              <p:nvPicPr>
                <p:cNvPr id="101" name="Ink 100">
                  <a:extLst>
                    <a:ext uri="{FF2B5EF4-FFF2-40B4-BE49-F238E27FC236}">
                      <a16:creationId xmlns:a16="http://schemas.microsoft.com/office/drawing/2014/main" id="{64E5A646-2BBB-427E-9811-41F9950BA0AB}"/>
                    </a:ext>
                  </a:extLst>
                </p:cNvPr>
                <p:cNvPicPr/>
                <p:nvPr/>
              </p:nvPicPr>
              <p:blipFill>
                <a:blip r:embed="rId167"/>
                <a:stretch>
                  <a:fillRect/>
                </a:stretch>
              </p:blipFill>
              <p:spPr>
                <a:xfrm>
                  <a:off x="6905838" y="3957589"/>
                  <a:ext cx="52560" cy="351720"/>
                </a:xfrm>
                <a:prstGeom prst="rect">
                  <a:avLst/>
                </a:prstGeom>
              </p:spPr>
            </p:pic>
          </mc:Fallback>
        </mc:AlternateContent>
      </p:grpSp>
    </p:spTree>
    <p:extLst>
      <p:ext uri="{BB962C8B-B14F-4D97-AF65-F5344CB8AC3E}">
        <p14:creationId xmlns:p14="http://schemas.microsoft.com/office/powerpoint/2010/main" val="13312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7" name="Picture 136">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9" name="Oval 138">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1" name="Picture 140">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3" name="Picture 142">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5" name="Rectangle 144">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D0750-1187-47A8-B5BD-93F582D8AC65}"/>
              </a:ext>
            </a:extLst>
          </p:cNvPr>
          <p:cNvSpPr>
            <a:spLocks noGrp="1"/>
          </p:cNvSpPr>
          <p:nvPr>
            <p:ph type="title"/>
          </p:nvPr>
        </p:nvSpPr>
        <p:spPr>
          <a:xfrm>
            <a:off x="8191925" y="1325880"/>
            <a:ext cx="3352375" cy="3066507"/>
          </a:xfrm>
        </p:spPr>
        <p:txBody>
          <a:bodyPr vert="horz" lIns="91440" tIns="45720" rIns="91440" bIns="45720" rtlCol="0" anchor="b">
            <a:normAutofit fontScale="90000"/>
          </a:bodyPr>
          <a:lstStyle/>
          <a:p>
            <a:r>
              <a:rPr lang="en-US" sz="5400" dirty="0"/>
              <a:t>Segway: Cookies &amp; Tracking</a:t>
            </a:r>
          </a:p>
        </p:txBody>
      </p:sp>
      <p:sp>
        <p:nvSpPr>
          <p:cNvPr id="147" name="Rectangle 146">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1"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050" name="Picture 2" descr="Application&#10;&#10;Description automatically generated">
            <a:extLst>
              <a:ext uri="{FF2B5EF4-FFF2-40B4-BE49-F238E27FC236}">
                <a16:creationId xmlns:a16="http://schemas.microsoft.com/office/drawing/2014/main" id="{9A3FB32D-7BFD-40A4-87D1-F19F65A51277}"/>
              </a:ext>
            </a:extLst>
          </p:cNvPr>
          <p:cNvPicPr>
            <a:picLocks noGrp="1" noChangeAspect="1" noChangeArrowheads="1"/>
          </p:cNvPicPr>
          <p:nvPr>
            <p:ph idx="1"/>
          </p:nvPr>
        </p:nvPicPr>
        <p:blipFill rotWithShape="1">
          <a:blip r:embed="rId8">
            <a:extLst>
              <a:ext uri="{28A0092B-C50C-407E-A947-70E740481C1C}">
                <a14:useLocalDpi xmlns:a14="http://schemas.microsoft.com/office/drawing/2010/main" val="0"/>
              </a:ext>
            </a:extLst>
          </a:blip>
          <a:srcRect t="3717" r="-2" b="-2"/>
          <a:stretch/>
        </p:blipFill>
        <p:spPr bwMode="auto">
          <a:xfrm>
            <a:off x="714537" y="647698"/>
            <a:ext cx="6129295" cy="55621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1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A47-3344-4D22-960B-4CBB3A9AED88}"/>
              </a:ext>
            </a:extLst>
          </p:cNvPr>
          <p:cNvSpPr>
            <a:spLocks noGrp="1"/>
          </p:cNvSpPr>
          <p:nvPr>
            <p:ph type="title"/>
          </p:nvPr>
        </p:nvSpPr>
        <p:spPr/>
        <p:txBody>
          <a:bodyPr/>
          <a:lstStyle/>
          <a:p>
            <a:r>
              <a:rPr lang="en-US" dirty="0"/>
              <a:t>Updates - Schedule</a:t>
            </a:r>
          </a:p>
        </p:txBody>
      </p:sp>
      <p:sp>
        <p:nvSpPr>
          <p:cNvPr id="3" name="Content Placeholder 2">
            <a:extLst>
              <a:ext uri="{FF2B5EF4-FFF2-40B4-BE49-F238E27FC236}">
                <a16:creationId xmlns:a16="http://schemas.microsoft.com/office/drawing/2014/main" id="{BE2AA24E-E008-4CA0-8B0B-1190DA16AEAC}"/>
              </a:ext>
            </a:extLst>
          </p:cNvPr>
          <p:cNvSpPr>
            <a:spLocks noGrp="1"/>
          </p:cNvSpPr>
          <p:nvPr>
            <p:ph idx="1"/>
          </p:nvPr>
        </p:nvSpPr>
        <p:spPr/>
        <p:txBody>
          <a:bodyPr/>
          <a:lstStyle/>
          <a:p>
            <a:r>
              <a:rPr lang="en-US" dirty="0"/>
              <a:t>Quiz 6 - 12/2</a:t>
            </a:r>
          </a:p>
          <a:p>
            <a:r>
              <a:rPr lang="en-US" dirty="0"/>
              <a:t>Final - 12/7</a:t>
            </a:r>
          </a:p>
          <a:p>
            <a:pPr lvl="1"/>
            <a:r>
              <a:rPr lang="en-US" dirty="0"/>
              <a:t>1 attempt</a:t>
            </a:r>
          </a:p>
          <a:p>
            <a:pPr lvl="1"/>
            <a:r>
              <a:rPr lang="en-US" dirty="0"/>
              <a:t>Comprehensive-</a:t>
            </a:r>
            <a:r>
              <a:rPr lang="en-US" dirty="0" err="1"/>
              <a:t>ish</a:t>
            </a:r>
            <a:endParaRPr lang="en-US" dirty="0"/>
          </a:p>
          <a:p>
            <a:pPr lvl="1"/>
            <a:r>
              <a:rPr lang="en-US" dirty="0"/>
              <a:t>Open 8:00 AM to 11:59 PM</a:t>
            </a:r>
          </a:p>
          <a:p>
            <a:pPr lvl="1"/>
            <a:r>
              <a:rPr lang="en-US" dirty="0"/>
              <a:t>2 hours once started</a:t>
            </a:r>
          </a:p>
          <a:p>
            <a:pPr lvl="1"/>
            <a:endParaRPr lang="en-US" dirty="0"/>
          </a:p>
          <a:p>
            <a:r>
              <a:rPr lang="en-US" dirty="0"/>
              <a:t>Course Evals:</a:t>
            </a:r>
          </a:p>
          <a:p>
            <a:pPr lvl="1"/>
            <a:r>
              <a:rPr lang="en-US" dirty="0"/>
              <a:t>Pilot Home Page -&gt; My Course Evaluations</a:t>
            </a:r>
          </a:p>
          <a:p>
            <a:pPr lvl="1"/>
            <a:r>
              <a:rPr lang="en-US" dirty="0"/>
              <a:t>Available until 12/4/2021 11:59 PM	</a:t>
            </a:r>
          </a:p>
          <a:p>
            <a:endParaRPr lang="en-US" dirty="0"/>
          </a:p>
        </p:txBody>
      </p:sp>
    </p:spTree>
    <p:extLst>
      <p:ext uri="{BB962C8B-B14F-4D97-AF65-F5344CB8AC3E}">
        <p14:creationId xmlns:p14="http://schemas.microsoft.com/office/powerpoint/2010/main" val="2244357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4D82-3557-4320-B706-F8F57D5EB78B}"/>
              </a:ext>
            </a:extLst>
          </p:cNvPr>
          <p:cNvSpPr>
            <a:spLocks noGrp="1"/>
          </p:cNvSpPr>
          <p:nvPr>
            <p:ph type="title"/>
          </p:nvPr>
        </p:nvSpPr>
        <p:spPr/>
        <p:txBody>
          <a:bodyPr/>
          <a:lstStyle/>
          <a:p>
            <a:r>
              <a:rPr lang="en-US" dirty="0"/>
              <a:t>Cookies (Nom nom?)</a:t>
            </a:r>
          </a:p>
        </p:txBody>
      </p:sp>
      <p:sp>
        <p:nvSpPr>
          <p:cNvPr id="3" name="Content Placeholder 2">
            <a:extLst>
              <a:ext uri="{FF2B5EF4-FFF2-40B4-BE49-F238E27FC236}">
                <a16:creationId xmlns:a16="http://schemas.microsoft.com/office/drawing/2014/main" id="{2A203B36-4C09-4B43-AC21-EF5087BD277C}"/>
              </a:ext>
            </a:extLst>
          </p:cNvPr>
          <p:cNvSpPr>
            <a:spLocks noGrp="1"/>
          </p:cNvSpPr>
          <p:nvPr>
            <p:ph idx="1"/>
          </p:nvPr>
        </p:nvSpPr>
        <p:spPr/>
        <p:txBody>
          <a:bodyPr/>
          <a:lstStyle/>
          <a:p>
            <a:r>
              <a:rPr lang="en-US" dirty="0"/>
              <a:t>A cookie is information saved by your web browser. </a:t>
            </a:r>
          </a:p>
          <a:p>
            <a:r>
              <a:rPr lang="en-US" dirty="0"/>
              <a:t>When you visit a website, the site may place a cookie on your web browser so it can recognize your device in the future. </a:t>
            </a:r>
          </a:p>
          <a:p>
            <a:r>
              <a:rPr lang="en-US" dirty="0"/>
              <a:t>If you return to that site later, it can read that cookie to remember you from your last visit and keep track of you over time. (That friendly “Remember Me” button gets you a cookie)</a:t>
            </a:r>
          </a:p>
          <a:p>
            <a:r>
              <a:rPr lang="en-US" dirty="0"/>
              <a:t>It is not evil, but it can be abused</a:t>
            </a:r>
            <a:br>
              <a:rPr lang="en-US" dirty="0"/>
            </a:br>
            <a:endParaRPr lang="en-US" dirty="0"/>
          </a:p>
        </p:txBody>
      </p:sp>
    </p:spTree>
    <p:extLst>
      <p:ext uri="{BB962C8B-B14F-4D97-AF65-F5344CB8AC3E}">
        <p14:creationId xmlns:p14="http://schemas.microsoft.com/office/powerpoint/2010/main" val="2321319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9A7D-3CCF-4711-B9D0-69995E473AF1}"/>
              </a:ext>
            </a:extLst>
          </p:cNvPr>
          <p:cNvSpPr>
            <a:spLocks noGrp="1"/>
          </p:cNvSpPr>
          <p:nvPr>
            <p:ph type="title"/>
          </p:nvPr>
        </p:nvSpPr>
        <p:spPr/>
        <p:txBody>
          <a:bodyPr/>
          <a:lstStyle/>
          <a:p>
            <a:r>
              <a:rPr lang="en-US" dirty="0"/>
              <a:t>Why are cookies everywhere?</a:t>
            </a:r>
          </a:p>
        </p:txBody>
      </p:sp>
      <p:sp>
        <p:nvSpPr>
          <p:cNvPr id="3" name="Content Placeholder 2">
            <a:extLst>
              <a:ext uri="{FF2B5EF4-FFF2-40B4-BE49-F238E27FC236}">
                <a16:creationId xmlns:a16="http://schemas.microsoft.com/office/drawing/2014/main" id="{F3F625A8-D958-4410-BF35-BB772C9A7449}"/>
              </a:ext>
            </a:extLst>
          </p:cNvPr>
          <p:cNvSpPr>
            <a:spLocks noGrp="1"/>
          </p:cNvSpPr>
          <p:nvPr>
            <p:ph idx="1"/>
          </p:nvPr>
        </p:nvSpPr>
        <p:spPr/>
        <p:txBody>
          <a:bodyPr/>
          <a:lstStyle/>
          <a:p>
            <a:pPr marL="457200" indent="-457200">
              <a:buFont typeface="+mj-lt"/>
              <a:buAutoNum type="arabicPeriod"/>
            </a:pPr>
            <a:r>
              <a:rPr lang="en-US" dirty="0"/>
              <a:t>Data collection</a:t>
            </a:r>
          </a:p>
          <a:p>
            <a:pPr marL="457200" indent="-457200">
              <a:buFont typeface="+mj-lt"/>
              <a:buAutoNum type="arabicPeriod"/>
            </a:pPr>
            <a:r>
              <a:rPr lang="en-US" dirty="0"/>
              <a:t>Persistent session management</a:t>
            </a:r>
          </a:p>
          <a:p>
            <a:endParaRPr lang="en-US" dirty="0"/>
          </a:p>
          <a:p>
            <a:r>
              <a:rPr lang="en-US" dirty="0"/>
              <a:t>PHP Cookie: </a:t>
            </a:r>
            <a:r>
              <a:rPr lang="en-US" dirty="0">
                <a:hlinkClick r:id="rId2"/>
              </a:rPr>
              <a:t>https://www.geeksforgeeks.org/php-cookies/</a:t>
            </a:r>
            <a:endParaRPr lang="en-US" dirty="0"/>
          </a:p>
          <a:p>
            <a:r>
              <a:rPr lang="en-US" dirty="0"/>
              <a:t>Google Webmaster Tools: Require a cookie to track stats.</a:t>
            </a:r>
          </a:p>
          <a:p>
            <a:endParaRPr lang="en-US" dirty="0"/>
          </a:p>
          <a:p>
            <a:r>
              <a:rPr lang="en-US" dirty="0"/>
              <a:t>Good news, companies now need to tell you if they are going to use a cookie and what they will do with it:</a:t>
            </a:r>
          </a:p>
          <a:p>
            <a:r>
              <a:rPr lang="en-US" dirty="0">
                <a:hlinkClick r:id="rId3"/>
              </a:rPr>
              <a:t>https://www.digitalocean.com/legal/privacy-policy/</a:t>
            </a:r>
            <a:endParaRPr lang="en-US" dirty="0"/>
          </a:p>
          <a:p>
            <a:pPr lvl="1"/>
            <a:r>
              <a:rPr lang="en-US" dirty="0"/>
              <a:t>Sidebar: believe them as you wish</a:t>
            </a:r>
          </a:p>
        </p:txBody>
      </p:sp>
    </p:spTree>
    <p:extLst>
      <p:ext uri="{BB962C8B-B14F-4D97-AF65-F5344CB8AC3E}">
        <p14:creationId xmlns:p14="http://schemas.microsoft.com/office/powerpoint/2010/main" val="2603880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0A6-A2E1-40E9-BC9E-BB555E2EAF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C7909B-D852-4380-9A4F-B6BE5BF86123}"/>
              </a:ext>
            </a:extLst>
          </p:cNvPr>
          <p:cNvSpPr>
            <a:spLocks noGrp="1"/>
          </p:cNvSpPr>
          <p:nvPr>
            <p:ph idx="1"/>
          </p:nvPr>
        </p:nvSpPr>
        <p:spPr/>
        <p:txBody>
          <a:bodyPr/>
          <a:lstStyle/>
          <a:p>
            <a:r>
              <a:rPr lang="en-US" dirty="0"/>
              <a:t>https://www.humblebundle.com/books/python-programming-oreilly-books?hmb_source=&amp;hmb_medium=product_tile&amp;hmb_campaign=mosaic_section_1_layout_index_1_layout_type_threes_tile_index_3_c_pythonprogrammingoreilly_bookbundle</a:t>
            </a:r>
          </a:p>
        </p:txBody>
      </p:sp>
    </p:spTree>
    <p:extLst>
      <p:ext uri="{BB962C8B-B14F-4D97-AF65-F5344CB8AC3E}">
        <p14:creationId xmlns:p14="http://schemas.microsoft.com/office/powerpoint/2010/main" val="1276842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C7C6-825F-4E86-9B61-3DC53199A17C}"/>
              </a:ext>
            </a:extLst>
          </p:cNvPr>
          <p:cNvSpPr>
            <a:spLocks noGrp="1"/>
          </p:cNvSpPr>
          <p:nvPr>
            <p:ph type="title"/>
          </p:nvPr>
        </p:nvSpPr>
        <p:spPr/>
        <p:txBody>
          <a:bodyPr/>
          <a:lstStyle/>
          <a:p>
            <a:r>
              <a:rPr lang="en-US" dirty="0"/>
              <a:t>SSH - 22</a:t>
            </a:r>
          </a:p>
        </p:txBody>
      </p:sp>
      <p:sp>
        <p:nvSpPr>
          <p:cNvPr id="3" name="Content Placeholder 2">
            <a:extLst>
              <a:ext uri="{FF2B5EF4-FFF2-40B4-BE49-F238E27FC236}">
                <a16:creationId xmlns:a16="http://schemas.microsoft.com/office/drawing/2014/main" id="{E82735E5-6B7B-4BAE-8937-AD9EFD912DD7}"/>
              </a:ext>
            </a:extLst>
          </p:cNvPr>
          <p:cNvSpPr>
            <a:spLocks noGrp="1"/>
          </p:cNvSpPr>
          <p:nvPr>
            <p:ph idx="1"/>
          </p:nvPr>
        </p:nvSpPr>
        <p:spPr/>
        <p:txBody>
          <a:bodyPr/>
          <a:lstStyle/>
          <a:p>
            <a:r>
              <a:rPr lang="en-US" dirty="0"/>
              <a:t>Secure Shell - protocol for remote logins and for securing network services on an insecure network</a:t>
            </a:r>
          </a:p>
          <a:p>
            <a:pPr lvl="1"/>
            <a:r>
              <a:rPr lang="en-US" b="1" dirty="0"/>
              <a:t>Remote command execution</a:t>
            </a:r>
          </a:p>
          <a:p>
            <a:pPr lvl="1"/>
            <a:r>
              <a:rPr lang="en-US" b="1" dirty="0"/>
              <a:t>Shell access</a:t>
            </a:r>
          </a:p>
          <a:p>
            <a:pPr lvl="1"/>
            <a:r>
              <a:rPr lang="en-US" b="1" dirty="0"/>
              <a:t>File transfer protocol</a:t>
            </a:r>
          </a:p>
          <a:p>
            <a:pPr lvl="1"/>
            <a:r>
              <a:rPr lang="en-US" b="1" dirty="0"/>
              <a:t>Port forwarding</a:t>
            </a:r>
          </a:p>
          <a:p>
            <a:pPr lvl="1"/>
            <a:r>
              <a:rPr lang="en-US" dirty="0"/>
              <a:t>Network proxy services</a:t>
            </a:r>
          </a:p>
          <a:p>
            <a:pPr lvl="1"/>
            <a:r>
              <a:rPr lang="en-US" dirty="0"/>
              <a:t>VPN tunneling</a:t>
            </a:r>
          </a:p>
        </p:txBody>
      </p:sp>
    </p:spTree>
    <p:extLst>
      <p:ext uri="{BB962C8B-B14F-4D97-AF65-F5344CB8AC3E}">
        <p14:creationId xmlns:p14="http://schemas.microsoft.com/office/powerpoint/2010/main" val="3938930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A410-AF56-4BAD-973A-64F5161846D3}"/>
              </a:ext>
            </a:extLst>
          </p:cNvPr>
          <p:cNvSpPr>
            <a:spLocks noGrp="1"/>
          </p:cNvSpPr>
          <p:nvPr>
            <p:ph type="title"/>
          </p:nvPr>
        </p:nvSpPr>
        <p:spPr/>
        <p:txBody>
          <a:bodyPr/>
          <a:lstStyle/>
          <a:p>
            <a:r>
              <a:rPr lang="en-US" dirty="0"/>
              <a:t>Setting up SSH</a:t>
            </a:r>
          </a:p>
        </p:txBody>
      </p:sp>
      <p:sp>
        <p:nvSpPr>
          <p:cNvPr id="3" name="Content Placeholder 2">
            <a:extLst>
              <a:ext uri="{FF2B5EF4-FFF2-40B4-BE49-F238E27FC236}">
                <a16:creationId xmlns:a16="http://schemas.microsoft.com/office/drawing/2014/main" id="{1D5C9626-3BB9-42CA-AA01-DD3F2474846A}"/>
              </a:ext>
            </a:extLst>
          </p:cNvPr>
          <p:cNvSpPr>
            <a:spLocks noGrp="1"/>
          </p:cNvSpPr>
          <p:nvPr>
            <p:ph idx="1"/>
          </p:nvPr>
        </p:nvSpPr>
        <p:spPr/>
        <p:txBody>
          <a:bodyPr>
            <a:normAutofit/>
          </a:bodyPr>
          <a:lstStyle/>
          <a:p>
            <a:r>
              <a:rPr lang="en-US" dirty="0"/>
              <a:t>Client side ~/.</a:t>
            </a:r>
            <a:r>
              <a:rPr lang="en-US" dirty="0" err="1"/>
              <a:t>ssh</a:t>
            </a:r>
            <a:endParaRPr lang="en-US" dirty="0"/>
          </a:p>
          <a:p>
            <a:pPr lvl="1"/>
            <a:r>
              <a:rPr lang="en-US" dirty="0"/>
              <a:t>$ </a:t>
            </a:r>
            <a:r>
              <a:rPr lang="en-US" dirty="0" err="1"/>
              <a:t>ssh</a:t>
            </a:r>
            <a:r>
              <a:rPr lang="en-US" dirty="0"/>
              <a:t>-keygen</a:t>
            </a:r>
          </a:p>
          <a:p>
            <a:pPr lvl="1"/>
            <a:r>
              <a:rPr lang="en-US" dirty="0"/>
              <a:t>config file - list of configurations to connect to systems</a:t>
            </a:r>
          </a:p>
          <a:p>
            <a:pPr lvl="1"/>
            <a:r>
              <a:rPr lang="en-US" dirty="0" err="1"/>
              <a:t>known_hosts</a:t>
            </a:r>
            <a:r>
              <a:rPr lang="en-US" dirty="0"/>
              <a:t> file - unique key from server (passed on first </a:t>
            </a:r>
          </a:p>
          <a:p>
            <a:r>
              <a:rPr lang="en-US" dirty="0"/>
              <a:t>Server/host side </a:t>
            </a:r>
          </a:p>
          <a:p>
            <a:pPr lvl="1"/>
            <a:r>
              <a:rPr lang="en-US" dirty="0"/>
              <a:t>Must have SSH server installed and listening for connections</a:t>
            </a:r>
          </a:p>
          <a:p>
            <a:pPr lvl="1"/>
            <a:r>
              <a:rPr lang="en-US" dirty="0"/>
              <a:t>~/.</a:t>
            </a:r>
            <a:r>
              <a:rPr lang="en-US" dirty="0" err="1"/>
              <a:t>ssh</a:t>
            </a:r>
            <a:r>
              <a:rPr lang="en-US" dirty="0"/>
              <a:t>/</a:t>
            </a:r>
            <a:r>
              <a:rPr lang="en-US" dirty="0" err="1"/>
              <a:t>authorized_keys</a:t>
            </a:r>
            <a:r>
              <a:rPr lang="en-US" dirty="0"/>
              <a:t> file - list of public keys for users who can log in as the user</a:t>
            </a:r>
          </a:p>
          <a:p>
            <a:pPr lvl="1"/>
            <a:r>
              <a:rPr lang="en-US" dirty="0"/>
              <a:t>/</a:t>
            </a:r>
            <a:r>
              <a:rPr lang="en-US" dirty="0" err="1"/>
              <a:t>etc</a:t>
            </a:r>
            <a:r>
              <a:rPr lang="en-US" dirty="0"/>
              <a:t>/</a:t>
            </a:r>
            <a:r>
              <a:rPr lang="en-US" dirty="0" err="1"/>
              <a:t>ssh</a:t>
            </a:r>
            <a:r>
              <a:rPr lang="en-US" dirty="0"/>
              <a:t>/</a:t>
            </a:r>
            <a:r>
              <a:rPr lang="en-US" dirty="0" err="1"/>
              <a:t>sshd_config</a:t>
            </a:r>
            <a:r>
              <a:rPr lang="en-US" dirty="0"/>
              <a:t> - includes allowing root (discouraged), allowing password auth (discouraged) and much more</a:t>
            </a:r>
          </a:p>
        </p:txBody>
      </p:sp>
    </p:spTree>
    <p:extLst>
      <p:ext uri="{BB962C8B-B14F-4D97-AF65-F5344CB8AC3E}">
        <p14:creationId xmlns:p14="http://schemas.microsoft.com/office/powerpoint/2010/main" val="2564672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EC32-A192-4DA3-8A41-33C7E103FDCD}"/>
              </a:ext>
            </a:extLst>
          </p:cNvPr>
          <p:cNvSpPr>
            <a:spLocks noGrp="1"/>
          </p:cNvSpPr>
          <p:nvPr>
            <p:ph type="title"/>
          </p:nvPr>
        </p:nvSpPr>
        <p:spPr/>
        <p:txBody>
          <a:bodyPr/>
          <a:lstStyle/>
          <a:p>
            <a:r>
              <a:rPr lang="en-US"/>
              <a:t>How SSH Encryption Works</a:t>
            </a:r>
            <a:endParaRPr lang="en-US" dirty="0"/>
          </a:p>
        </p:txBody>
      </p:sp>
      <p:pic>
        <p:nvPicPr>
          <p:cNvPr id="4" name="Picture 3">
            <a:extLst>
              <a:ext uri="{FF2B5EF4-FFF2-40B4-BE49-F238E27FC236}">
                <a16:creationId xmlns:a16="http://schemas.microsoft.com/office/drawing/2014/main" id="{F5CC7178-497C-470A-9207-6BB954FBCC77}"/>
              </a:ext>
            </a:extLst>
          </p:cNvPr>
          <p:cNvPicPr>
            <a:picLocks noChangeAspect="1"/>
          </p:cNvPicPr>
          <p:nvPr/>
        </p:nvPicPr>
        <p:blipFill>
          <a:blip r:embed="rId3"/>
          <a:stretch>
            <a:fillRect/>
          </a:stretch>
        </p:blipFill>
        <p:spPr>
          <a:xfrm>
            <a:off x="1622729" y="1569751"/>
            <a:ext cx="8946542" cy="5138884"/>
          </a:xfrm>
          <a:prstGeom prst="rect">
            <a:avLst/>
          </a:prstGeom>
        </p:spPr>
      </p:pic>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97B1E426-5863-476E-AAF5-430E4EEDF487}"/>
                  </a:ext>
                </a:extLst>
              </p14:cNvPr>
              <p14:cNvContentPartPr/>
              <p14:nvPr/>
            </p14:nvContentPartPr>
            <p14:xfrm>
              <a:off x="4092800" y="1702200"/>
              <a:ext cx="2880" cy="9360"/>
            </p14:xfrm>
          </p:contentPart>
        </mc:Choice>
        <mc:Fallback xmlns="">
          <p:pic>
            <p:nvPicPr>
              <p:cNvPr id="34" name="Ink 33">
                <a:extLst>
                  <a:ext uri="{FF2B5EF4-FFF2-40B4-BE49-F238E27FC236}">
                    <a16:creationId xmlns:a16="http://schemas.microsoft.com/office/drawing/2014/main" id="{97B1E426-5863-476E-AAF5-430E4EEDF487}"/>
                  </a:ext>
                </a:extLst>
              </p:cNvPr>
              <p:cNvPicPr/>
              <p:nvPr/>
            </p:nvPicPr>
            <p:blipFill>
              <a:blip r:embed="rId5"/>
              <a:stretch>
                <a:fillRect/>
              </a:stretch>
            </p:blipFill>
            <p:spPr>
              <a:xfrm>
                <a:off x="4084160" y="1693200"/>
                <a:ext cx="20520" cy="27000"/>
              </a:xfrm>
              <a:prstGeom prst="rect">
                <a:avLst/>
              </a:prstGeom>
            </p:spPr>
          </p:pic>
        </mc:Fallback>
      </mc:AlternateContent>
      <p:grpSp>
        <p:nvGrpSpPr>
          <p:cNvPr id="13" name="Group 12">
            <a:extLst>
              <a:ext uri="{FF2B5EF4-FFF2-40B4-BE49-F238E27FC236}">
                <a16:creationId xmlns:a16="http://schemas.microsoft.com/office/drawing/2014/main" id="{EFAA682B-157A-4E30-83E3-153E7878D13E}"/>
              </a:ext>
            </a:extLst>
          </p:cNvPr>
          <p:cNvGrpSpPr/>
          <p:nvPr/>
        </p:nvGrpSpPr>
        <p:grpSpPr>
          <a:xfrm>
            <a:off x="2304318" y="1817749"/>
            <a:ext cx="1191600" cy="449640"/>
            <a:chOff x="2304318" y="1817749"/>
            <a:chExt cx="1191600" cy="44964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6FF0127-E73D-4ACD-8F10-A77BC7A54A04}"/>
                    </a:ext>
                  </a:extLst>
                </p14:cNvPr>
                <p14:cNvContentPartPr/>
                <p14:nvPr/>
              </p14:nvContentPartPr>
              <p14:xfrm>
                <a:off x="2314758" y="2029789"/>
                <a:ext cx="19440" cy="237600"/>
              </p14:xfrm>
            </p:contentPart>
          </mc:Choice>
          <mc:Fallback xmlns="">
            <p:pic>
              <p:nvPicPr>
                <p:cNvPr id="3" name="Ink 2">
                  <a:extLst>
                    <a:ext uri="{FF2B5EF4-FFF2-40B4-BE49-F238E27FC236}">
                      <a16:creationId xmlns:a16="http://schemas.microsoft.com/office/drawing/2014/main" id="{26FF0127-E73D-4ACD-8F10-A77BC7A54A04}"/>
                    </a:ext>
                  </a:extLst>
                </p:cNvPr>
                <p:cNvPicPr/>
                <p:nvPr/>
              </p:nvPicPr>
              <p:blipFill>
                <a:blip r:embed="rId7"/>
                <a:stretch>
                  <a:fillRect/>
                </a:stretch>
              </p:blipFill>
              <p:spPr>
                <a:xfrm>
                  <a:off x="2306118" y="2020789"/>
                  <a:ext cx="370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92416EF6-E84A-47B4-BBED-AFF4C5804505}"/>
                    </a:ext>
                  </a:extLst>
                </p14:cNvPr>
                <p14:cNvContentPartPr/>
                <p14:nvPr/>
              </p14:nvContentPartPr>
              <p14:xfrm>
                <a:off x="2304318" y="1997029"/>
                <a:ext cx="160200" cy="162720"/>
              </p14:xfrm>
            </p:contentPart>
          </mc:Choice>
          <mc:Fallback xmlns="">
            <p:pic>
              <p:nvPicPr>
                <p:cNvPr id="5" name="Ink 4">
                  <a:extLst>
                    <a:ext uri="{FF2B5EF4-FFF2-40B4-BE49-F238E27FC236}">
                      <a16:creationId xmlns:a16="http://schemas.microsoft.com/office/drawing/2014/main" id="{92416EF6-E84A-47B4-BBED-AFF4C5804505}"/>
                    </a:ext>
                  </a:extLst>
                </p:cNvPr>
                <p:cNvPicPr/>
                <p:nvPr/>
              </p:nvPicPr>
              <p:blipFill>
                <a:blip r:embed="rId9"/>
                <a:stretch>
                  <a:fillRect/>
                </a:stretch>
              </p:blipFill>
              <p:spPr>
                <a:xfrm>
                  <a:off x="2295678" y="1988389"/>
                  <a:ext cx="1778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E62F633D-03A4-43D3-A672-C2D274D53E23}"/>
                    </a:ext>
                  </a:extLst>
                </p14:cNvPr>
                <p14:cNvContentPartPr/>
                <p14:nvPr/>
              </p14:nvContentPartPr>
              <p14:xfrm>
                <a:off x="2489718" y="1976149"/>
                <a:ext cx="127440" cy="155160"/>
              </p14:xfrm>
            </p:contentPart>
          </mc:Choice>
          <mc:Fallback xmlns="">
            <p:pic>
              <p:nvPicPr>
                <p:cNvPr id="6" name="Ink 5">
                  <a:extLst>
                    <a:ext uri="{FF2B5EF4-FFF2-40B4-BE49-F238E27FC236}">
                      <a16:creationId xmlns:a16="http://schemas.microsoft.com/office/drawing/2014/main" id="{E62F633D-03A4-43D3-A672-C2D274D53E23}"/>
                    </a:ext>
                  </a:extLst>
                </p:cNvPr>
                <p:cNvPicPr/>
                <p:nvPr/>
              </p:nvPicPr>
              <p:blipFill>
                <a:blip r:embed="rId11"/>
                <a:stretch>
                  <a:fillRect/>
                </a:stretch>
              </p:blipFill>
              <p:spPr>
                <a:xfrm>
                  <a:off x="2481078" y="1967509"/>
                  <a:ext cx="145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C4F6ED6B-8061-4D11-8C16-F92122A59337}"/>
                    </a:ext>
                  </a:extLst>
                </p14:cNvPr>
                <p14:cNvContentPartPr/>
                <p14:nvPr/>
              </p14:nvContentPartPr>
              <p14:xfrm>
                <a:off x="2709318" y="1929349"/>
                <a:ext cx="49320" cy="188640"/>
              </p14:xfrm>
            </p:contentPart>
          </mc:Choice>
          <mc:Fallback xmlns="">
            <p:pic>
              <p:nvPicPr>
                <p:cNvPr id="7" name="Ink 6">
                  <a:extLst>
                    <a:ext uri="{FF2B5EF4-FFF2-40B4-BE49-F238E27FC236}">
                      <a16:creationId xmlns:a16="http://schemas.microsoft.com/office/drawing/2014/main" id="{C4F6ED6B-8061-4D11-8C16-F92122A59337}"/>
                    </a:ext>
                  </a:extLst>
                </p:cNvPr>
                <p:cNvPicPr/>
                <p:nvPr/>
              </p:nvPicPr>
              <p:blipFill>
                <a:blip r:embed="rId13"/>
                <a:stretch>
                  <a:fillRect/>
                </a:stretch>
              </p:blipFill>
              <p:spPr>
                <a:xfrm>
                  <a:off x="2700318" y="1920349"/>
                  <a:ext cx="66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C0CADDC6-F9BC-46AB-81CC-BC8662F8CE75}"/>
                    </a:ext>
                  </a:extLst>
                </p14:cNvPr>
                <p14:cNvContentPartPr/>
                <p14:nvPr/>
              </p14:nvContentPartPr>
              <p14:xfrm>
                <a:off x="2792838" y="1842949"/>
                <a:ext cx="180720" cy="208800"/>
              </p14:xfrm>
            </p:contentPart>
          </mc:Choice>
          <mc:Fallback xmlns="">
            <p:pic>
              <p:nvPicPr>
                <p:cNvPr id="8" name="Ink 7">
                  <a:extLst>
                    <a:ext uri="{FF2B5EF4-FFF2-40B4-BE49-F238E27FC236}">
                      <a16:creationId xmlns:a16="http://schemas.microsoft.com/office/drawing/2014/main" id="{C0CADDC6-F9BC-46AB-81CC-BC8662F8CE75}"/>
                    </a:ext>
                  </a:extLst>
                </p:cNvPr>
                <p:cNvPicPr/>
                <p:nvPr/>
              </p:nvPicPr>
              <p:blipFill>
                <a:blip r:embed="rId15"/>
                <a:stretch>
                  <a:fillRect/>
                </a:stretch>
              </p:blipFill>
              <p:spPr>
                <a:xfrm>
                  <a:off x="2783838" y="1834309"/>
                  <a:ext cx="1983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CB4D18DE-2B91-4C12-9CEA-31D5EBAB5E75}"/>
                    </a:ext>
                  </a:extLst>
                </p14:cNvPr>
                <p14:cNvContentPartPr/>
                <p14:nvPr/>
              </p14:nvContentPartPr>
              <p14:xfrm>
                <a:off x="3002718" y="1885069"/>
                <a:ext cx="135720" cy="192600"/>
              </p14:xfrm>
            </p:contentPart>
          </mc:Choice>
          <mc:Fallback xmlns="">
            <p:pic>
              <p:nvPicPr>
                <p:cNvPr id="9" name="Ink 8">
                  <a:extLst>
                    <a:ext uri="{FF2B5EF4-FFF2-40B4-BE49-F238E27FC236}">
                      <a16:creationId xmlns:a16="http://schemas.microsoft.com/office/drawing/2014/main" id="{CB4D18DE-2B91-4C12-9CEA-31D5EBAB5E75}"/>
                    </a:ext>
                  </a:extLst>
                </p:cNvPr>
                <p:cNvPicPr/>
                <p:nvPr/>
              </p:nvPicPr>
              <p:blipFill>
                <a:blip r:embed="rId17"/>
                <a:stretch>
                  <a:fillRect/>
                </a:stretch>
              </p:blipFill>
              <p:spPr>
                <a:xfrm>
                  <a:off x="2993718" y="1876069"/>
                  <a:ext cx="1533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D6A6E787-C9CF-45C8-9499-F2084AE7340B}"/>
                    </a:ext>
                  </a:extLst>
                </p14:cNvPr>
                <p14:cNvContentPartPr/>
                <p14:nvPr/>
              </p14:nvContentPartPr>
              <p14:xfrm>
                <a:off x="3210798" y="1817749"/>
                <a:ext cx="75960" cy="252720"/>
              </p14:xfrm>
            </p:contentPart>
          </mc:Choice>
          <mc:Fallback xmlns="">
            <p:pic>
              <p:nvPicPr>
                <p:cNvPr id="10" name="Ink 9">
                  <a:extLst>
                    <a:ext uri="{FF2B5EF4-FFF2-40B4-BE49-F238E27FC236}">
                      <a16:creationId xmlns:a16="http://schemas.microsoft.com/office/drawing/2014/main" id="{D6A6E787-C9CF-45C8-9499-F2084AE7340B}"/>
                    </a:ext>
                  </a:extLst>
                </p:cNvPr>
                <p:cNvPicPr/>
                <p:nvPr/>
              </p:nvPicPr>
              <p:blipFill>
                <a:blip r:embed="rId19"/>
                <a:stretch>
                  <a:fillRect/>
                </a:stretch>
              </p:blipFill>
              <p:spPr>
                <a:xfrm>
                  <a:off x="3202158" y="1809109"/>
                  <a:ext cx="936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718B3F25-33D1-440B-A001-E0B43EE5E0BA}"/>
                    </a:ext>
                  </a:extLst>
                </p14:cNvPr>
                <p14:cNvContentPartPr/>
                <p14:nvPr/>
              </p14:nvContentPartPr>
              <p14:xfrm>
                <a:off x="3159318" y="1899469"/>
                <a:ext cx="176040" cy="32400"/>
              </p14:xfrm>
            </p:contentPart>
          </mc:Choice>
          <mc:Fallback xmlns="">
            <p:pic>
              <p:nvPicPr>
                <p:cNvPr id="11" name="Ink 10">
                  <a:extLst>
                    <a:ext uri="{FF2B5EF4-FFF2-40B4-BE49-F238E27FC236}">
                      <a16:creationId xmlns:a16="http://schemas.microsoft.com/office/drawing/2014/main" id="{718B3F25-33D1-440B-A001-E0B43EE5E0BA}"/>
                    </a:ext>
                  </a:extLst>
                </p:cNvPr>
                <p:cNvPicPr/>
                <p:nvPr/>
              </p:nvPicPr>
              <p:blipFill>
                <a:blip r:embed="rId21"/>
                <a:stretch>
                  <a:fillRect/>
                </a:stretch>
              </p:blipFill>
              <p:spPr>
                <a:xfrm>
                  <a:off x="3150678" y="1890829"/>
                  <a:ext cx="1936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CDD90744-8691-4141-A284-8FFEC4B1CFDD}"/>
                    </a:ext>
                  </a:extLst>
                </p14:cNvPr>
                <p14:cNvContentPartPr/>
                <p14:nvPr/>
              </p14:nvContentPartPr>
              <p14:xfrm>
                <a:off x="3316998" y="1873549"/>
                <a:ext cx="178920" cy="267120"/>
              </p14:xfrm>
            </p:contentPart>
          </mc:Choice>
          <mc:Fallback xmlns="">
            <p:pic>
              <p:nvPicPr>
                <p:cNvPr id="12" name="Ink 11">
                  <a:extLst>
                    <a:ext uri="{FF2B5EF4-FFF2-40B4-BE49-F238E27FC236}">
                      <a16:creationId xmlns:a16="http://schemas.microsoft.com/office/drawing/2014/main" id="{CDD90744-8691-4141-A284-8FFEC4B1CFDD}"/>
                    </a:ext>
                  </a:extLst>
                </p:cNvPr>
                <p:cNvPicPr/>
                <p:nvPr/>
              </p:nvPicPr>
              <p:blipFill>
                <a:blip r:embed="rId23"/>
                <a:stretch>
                  <a:fillRect/>
                </a:stretch>
              </p:blipFill>
              <p:spPr>
                <a:xfrm>
                  <a:off x="3308358" y="1864549"/>
                  <a:ext cx="196560" cy="28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449F4DC6-D319-4807-9E97-9ACF62C8FE7C}"/>
                  </a:ext>
                </a:extLst>
              </p14:cNvPr>
              <p14:cNvContentPartPr/>
              <p14:nvPr/>
            </p14:nvContentPartPr>
            <p14:xfrm>
              <a:off x="3513918" y="1671589"/>
              <a:ext cx="277920" cy="1027440"/>
            </p14:xfrm>
          </p:contentPart>
        </mc:Choice>
        <mc:Fallback xmlns="">
          <p:pic>
            <p:nvPicPr>
              <p:cNvPr id="21" name="Ink 20">
                <a:extLst>
                  <a:ext uri="{FF2B5EF4-FFF2-40B4-BE49-F238E27FC236}">
                    <a16:creationId xmlns:a16="http://schemas.microsoft.com/office/drawing/2014/main" id="{449F4DC6-D319-4807-9E97-9ACF62C8FE7C}"/>
                  </a:ext>
                </a:extLst>
              </p:cNvPr>
              <p:cNvPicPr/>
              <p:nvPr/>
            </p:nvPicPr>
            <p:blipFill>
              <a:blip r:embed="rId25"/>
              <a:stretch>
                <a:fillRect/>
              </a:stretch>
            </p:blipFill>
            <p:spPr>
              <a:xfrm>
                <a:off x="3504918" y="1662949"/>
                <a:ext cx="295560" cy="1045080"/>
              </a:xfrm>
              <a:prstGeom prst="rect">
                <a:avLst/>
              </a:prstGeom>
            </p:spPr>
          </p:pic>
        </mc:Fallback>
      </mc:AlternateContent>
      <p:grpSp>
        <p:nvGrpSpPr>
          <p:cNvPr id="29" name="Group 28">
            <a:extLst>
              <a:ext uri="{FF2B5EF4-FFF2-40B4-BE49-F238E27FC236}">
                <a16:creationId xmlns:a16="http://schemas.microsoft.com/office/drawing/2014/main" id="{0C8D3369-6369-491A-9DBB-C2FA38D51F94}"/>
              </a:ext>
            </a:extLst>
          </p:cNvPr>
          <p:cNvGrpSpPr/>
          <p:nvPr/>
        </p:nvGrpSpPr>
        <p:grpSpPr>
          <a:xfrm>
            <a:off x="4075878" y="1757989"/>
            <a:ext cx="429120" cy="326160"/>
            <a:chOff x="4075878" y="1757989"/>
            <a:chExt cx="429120" cy="326160"/>
          </a:xfrm>
        </p:grpSpPr>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185BDB65-3AA8-4EB6-801A-F40CF95CEB21}"/>
                    </a:ext>
                  </a:extLst>
                </p14:cNvPr>
                <p14:cNvContentPartPr/>
                <p14:nvPr/>
              </p14:nvContentPartPr>
              <p14:xfrm>
                <a:off x="4075878" y="1924669"/>
                <a:ext cx="127080" cy="159480"/>
              </p14:xfrm>
            </p:contentPart>
          </mc:Choice>
          <mc:Fallback xmlns="">
            <p:pic>
              <p:nvPicPr>
                <p:cNvPr id="22" name="Ink 21">
                  <a:extLst>
                    <a:ext uri="{FF2B5EF4-FFF2-40B4-BE49-F238E27FC236}">
                      <a16:creationId xmlns:a16="http://schemas.microsoft.com/office/drawing/2014/main" id="{185BDB65-3AA8-4EB6-801A-F40CF95CEB21}"/>
                    </a:ext>
                  </a:extLst>
                </p:cNvPr>
                <p:cNvPicPr/>
                <p:nvPr/>
              </p:nvPicPr>
              <p:blipFill>
                <a:blip r:embed="rId27"/>
                <a:stretch>
                  <a:fillRect/>
                </a:stretch>
              </p:blipFill>
              <p:spPr>
                <a:xfrm>
                  <a:off x="4066878" y="1916029"/>
                  <a:ext cx="1447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75BC3C98-C791-4099-AA74-86091F0C3802}"/>
                    </a:ext>
                  </a:extLst>
                </p14:cNvPr>
                <p14:cNvContentPartPr/>
                <p14:nvPr/>
              </p14:nvContentPartPr>
              <p14:xfrm>
                <a:off x="4207278" y="1901989"/>
                <a:ext cx="130680" cy="116280"/>
              </p14:xfrm>
            </p:contentPart>
          </mc:Choice>
          <mc:Fallback xmlns="">
            <p:pic>
              <p:nvPicPr>
                <p:cNvPr id="23" name="Ink 22">
                  <a:extLst>
                    <a:ext uri="{FF2B5EF4-FFF2-40B4-BE49-F238E27FC236}">
                      <a16:creationId xmlns:a16="http://schemas.microsoft.com/office/drawing/2014/main" id="{75BC3C98-C791-4099-AA74-86091F0C3802}"/>
                    </a:ext>
                  </a:extLst>
                </p:cNvPr>
                <p:cNvPicPr/>
                <p:nvPr/>
              </p:nvPicPr>
              <p:blipFill>
                <a:blip r:embed="rId29"/>
                <a:stretch>
                  <a:fillRect/>
                </a:stretch>
              </p:blipFill>
              <p:spPr>
                <a:xfrm>
                  <a:off x="4198638" y="1892989"/>
                  <a:ext cx="1483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49129B59-3A1D-4740-A462-7F0A495392BA}"/>
                    </a:ext>
                  </a:extLst>
                </p14:cNvPr>
                <p14:cNvContentPartPr/>
                <p14:nvPr/>
              </p14:nvContentPartPr>
              <p14:xfrm>
                <a:off x="4389078" y="1757989"/>
                <a:ext cx="115920" cy="306000"/>
              </p14:xfrm>
            </p:contentPart>
          </mc:Choice>
          <mc:Fallback xmlns="">
            <p:pic>
              <p:nvPicPr>
                <p:cNvPr id="24" name="Ink 23">
                  <a:extLst>
                    <a:ext uri="{FF2B5EF4-FFF2-40B4-BE49-F238E27FC236}">
                      <a16:creationId xmlns:a16="http://schemas.microsoft.com/office/drawing/2014/main" id="{49129B59-3A1D-4740-A462-7F0A495392BA}"/>
                    </a:ext>
                  </a:extLst>
                </p:cNvPr>
                <p:cNvPicPr/>
                <p:nvPr/>
              </p:nvPicPr>
              <p:blipFill>
                <a:blip r:embed="rId31"/>
                <a:stretch>
                  <a:fillRect/>
                </a:stretch>
              </p:blipFill>
              <p:spPr>
                <a:xfrm>
                  <a:off x="4380078" y="1748989"/>
                  <a:ext cx="133560" cy="323640"/>
                </a:xfrm>
                <a:prstGeom prst="rect">
                  <a:avLst/>
                </a:prstGeom>
              </p:spPr>
            </p:pic>
          </mc:Fallback>
        </mc:AlternateContent>
      </p:grpSp>
      <p:grpSp>
        <p:nvGrpSpPr>
          <p:cNvPr id="28" name="Group 27">
            <a:extLst>
              <a:ext uri="{FF2B5EF4-FFF2-40B4-BE49-F238E27FC236}">
                <a16:creationId xmlns:a16="http://schemas.microsoft.com/office/drawing/2014/main" id="{2F22591A-1B6F-4325-9618-3A3930399EAF}"/>
              </a:ext>
            </a:extLst>
          </p:cNvPr>
          <p:cNvGrpSpPr/>
          <p:nvPr/>
        </p:nvGrpSpPr>
        <p:grpSpPr>
          <a:xfrm>
            <a:off x="4810278" y="1775269"/>
            <a:ext cx="266760" cy="321120"/>
            <a:chOff x="4810278" y="1775269"/>
            <a:chExt cx="266760" cy="321120"/>
          </a:xfrm>
        </p:grpSpPr>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E24284C0-7C0A-407F-A22E-0A4020ED2C1D}"/>
                    </a:ext>
                  </a:extLst>
                </p14:cNvPr>
                <p14:cNvContentPartPr/>
                <p14:nvPr/>
              </p14:nvContentPartPr>
              <p14:xfrm>
                <a:off x="4810278" y="1957069"/>
                <a:ext cx="103320" cy="26280"/>
              </p14:xfrm>
            </p:contentPart>
          </mc:Choice>
          <mc:Fallback xmlns="">
            <p:pic>
              <p:nvPicPr>
                <p:cNvPr id="25" name="Ink 24">
                  <a:extLst>
                    <a:ext uri="{FF2B5EF4-FFF2-40B4-BE49-F238E27FC236}">
                      <a16:creationId xmlns:a16="http://schemas.microsoft.com/office/drawing/2014/main" id="{E24284C0-7C0A-407F-A22E-0A4020ED2C1D}"/>
                    </a:ext>
                  </a:extLst>
                </p:cNvPr>
                <p:cNvPicPr/>
                <p:nvPr/>
              </p:nvPicPr>
              <p:blipFill>
                <a:blip r:embed="rId33"/>
                <a:stretch>
                  <a:fillRect/>
                </a:stretch>
              </p:blipFill>
              <p:spPr>
                <a:xfrm>
                  <a:off x="4801638" y="1948429"/>
                  <a:ext cx="120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027486A9-6ADD-4073-AD93-2B6FB0648E75}"/>
                    </a:ext>
                  </a:extLst>
                </p14:cNvPr>
                <p14:cNvContentPartPr/>
                <p14:nvPr/>
              </p14:nvContentPartPr>
              <p14:xfrm>
                <a:off x="5044638" y="1886149"/>
                <a:ext cx="16200" cy="210240"/>
              </p14:xfrm>
            </p:contentPart>
          </mc:Choice>
          <mc:Fallback xmlns="">
            <p:pic>
              <p:nvPicPr>
                <p:cNvPr id="26" name="Ink 25">
                  <a:extLst>
                    <a:ext uri="{FF2B5EF4-FFF2-40B4-BE49-F238E27FC236}">
                      <a16:creationId xmlns:a16="http://schemas.microsoft.com/office/drawing/2014/main" id="{027486A9-6ADD-4073-AD93-2B6FB0648E75}"/>
                    </a:ext>
                  </a:extLst>
                </p:cNvPr>
                <p:cNvPicPr/>
                <p:nvPr/>
              </p:nvPicPr>
              <p:blipFill>
                <a:blip r:embed="rId35"/>
                <a:stretch>
                  <a:fillRect/>
                </a:stretch>
              </p:blipFill>
              <p:spPr>
                <a:xfrm>
                  <a:off x="5035998" y="1877149"/>
                  <a:ext cx="338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6C457EEE-2682-4640-95D6-E37738A13520}"/>
                    </a:ext>
                  </a:extLst>
                </p14:cNvPr>
                <p14:cNvContentPartPr/>
                <p14:nvPr/>
              </p14:nvContentPartPr>
              <p14:xfrm>
                <a:off x="5075598" y="1775269"/>
                <a:ext cx="1440" cy="3240"/>
              </p14:xfrm>
            </p:contentPart>
          </mc:Choice>
          <mc:Fallback xmlns="">
            <p:pic>
              <p:nvPicPr>
                <p:cNvPr id="27" name="Ink 26">
                  <a:extLst>
                    <a:ext uri="{FF2B5EF4-FFF2-40B4-BE49-F238E27FC236}">
                      <a16:creationId xmlns:a16="http://schemas.microsoft.com/office/drawing/2014/main" id="{6C457EEE-2682-4640-95D6-E37738A13520}"/>
                    </a:ext>
                  </a:extLst>
                </p:cNvPr>
                <p:cNvPicPr/>
                <p:nvPr/>
              </p:nvPicPr>
              <p:blipFill>
                <a:blip r:embed="rId37"/>
                <a:stretch>
                  <a:fillRect/>
                </a:stretch>
              </p:blipFill>
              <p:spPr>
                <a:xfrm>
                  <a:off x="5066958" y="1766269"/>
                  <a:ext cx="19080" cy="20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AF00B03A-9564-453F-B0D4-D577770C2800}"/>
                  </a:ext>
                </a:extLst>
              </p14:cNvPr>
              <p14:cNvContentPartPr/>
              <p14:nvPr/>
            </p14:nvContentPartPr>
            <p14:xfrm>
              <a:off x="4024758" y="2530549"/>
              <a:ext cx="38880" cy="42480"/>
            </p14:xfrm>
          </p:contentPart>
        </mc:Choice>
        <mc:Fallback xmlns="">
          <p:pic>
            <p:nvPicPr>
              <p:cNvPr id="30" name="Ink 29">
                <a:extLst>
                  <a:ext uri="{FF2B5EF4-FFF2-40B4-BE49-F238E27FC236}">
                    <a16:creationId xmlns:a16="http://schemas.microsoft.com/office/drawing/2014/main" id="{AF00B03A-9564-453F-B0D4-D577770C2800}"/>
                  </a:ext>
                </a:extLst>
              </p:cNvPr>
              <p:cNvPicPr/>
              <p:nvPr/>
            </p:nvPicPr>
            <p:blipFill>
              <a:blip r:embed="rId39"/>
              <a:stretch>
                <a:fillRect/>
              </a:stretch>
            </p:blipFill>
            <p:spPr>
              <a:xfrm>
                <a:off x="4016118" y="2521549"/>
                <a:ext cx="56520" cy="60120"/>
              </a:xfrm>
              <a:prstGeom prst="rect">
                <a:avLst/>
              </a:prstGeom>
            </p:spPr>
          </p:pic>
        </mc:Fallback>
      </mc:AlternateContent>
      <p:grpSp>
        <p:nvGrpSpPr>
          <p:cNvPr id="45" name="Group 44">
            <a:extLst>
              <a:ext uri="{FF2B5EF4-FFF2-40B4-BE49-F238E27FC236}">
                <a16:creationId xmlns:a16="http://schemas.microsoft.com/office/drawing/2014/main" id="{1466775E-AE04-423B-86BF-C6149EDE8293}"/>
              </a:ext>
            </a:extLst>
          </p:cNvPr>
          <p:cNvGrpSpPr/>
          <p:nvPr/>
        </p:nvGrpSpPr>
        <p:grpSpPr>
          <a:xfrm>
            <a:off x="4209078" y="2207269"/>
            <a:ext cx="1712520" cy="460800"/>
            <a:chOff x="4209078" y="2207269"/>
            <a:chExt cx="1712520" cy="460800"/>
          </a:xfrm>
        </p:grpSpPr>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A5165C83-3657-4281-A814-B2FF75CE647B}"/>
                    </a:ext>
                  </a:extLst>
                </p14:cNvPr>
                <p14:cNvContentPartPr/>
                <p14:nvPr/>
              </p14:nvContentPartPr>
              <p14:xfrm>
                <a:off x="4209078" y="2291509"/>
                <a:ext cx="100440" cy="276480"/>
              </p14:xfrm>
            </p:contentPart>
          </mc:Choice>
          <mc:Fallback xmlns="">
            <p:pic>
              <p:nvPicPr>
                <p:cNvPr id="31" name="Ink 30">
                  <a:extLst>
                    <a:ext uri="{FF2B5EF4-FFF2-40B4-BE49-F238E27FC236}">
                      <a16:creationId xmlns:a16="http://schemas.microsoft.com/office/drawing/2014/main" id="{A5165C83-3657-4281-A814-B2FF75CE647B}"/>
                    </a:ext>
                  </a:extLst>
                </p:cNvPr>
                <p:cNvPicPr/>
                <p:nvPr/>
              </p:nvPicPr>
              <p:blipFill>
                <a:blip r:embed="rId41"/>
                <a:stretch>
                  <a:fillRect/>
                </a:stretch>
              </p:blipFill>
              <p:spPr>
                <a:xfrm>
                  <a:off x="4200078" y="2282509"/>
                  <a:ext cx="1180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11B559EC-4AE4-484E-97DA-2256D418C0E4}"/>
                    </a:ext>
                  </a:extLst>
                </p14:cNvPr>
                <p14:cNvContentPartPr/>
                <p14:nvPr/>
              </p14:nvContentPartPr>
              <p14:xfrm>
                <a:off x="4354518" y="2360989"/>
                <a:ext cx="121320" cy="172800"/>
              </p14:xfrm>
            </p:contentPart>
          </mc:Choice>
          <mc:Fallback xmlns="">
            <p:pic>
              <p:nvPicPr>
                <p:cNvPr id="32" name="Ink 31">
                  <a:extLst>
                    <a:ext uri="{FF2B5EF4-FFF2-40B4-BE49-F238E27FC236}">
                      <a16:creationId xmlns:a16="http://schemas.microsoft.com/office/drawing/2014/main" id="{11B559EC-4AE4-484E-97DA-2256D418C0E4}"/>
                    </a:ext>
                  </a:extLst>
                </p:cNvPr>
                <p:cNvPicPr/>
                <p:nvPr/>
              </p:nvPicPr>
              <p:blipFill>
                <a:blip r:embed="rId43"/>
                <a:stretch>
                  <a:fillRect/>
                </a:stretch>
              </p:blipFill>
              <p:spPr>
                <a:xfrm>
                  <a:off x="4345878" y="2352349"/>
                  <a:ext cx="1389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165BF295-64F9-47EB-ABF1-8D102179C09A}"/>
                    </a:ext>
                  </a:extLst>
                </p14:cNvPr>
                <p14:cNvContentPartPr/>
                <p14:nvPr/>
              </p14:nvContentPartPr>
              <p14:xfrm>
                <a:off x="4511838" y="2323189"/>
                <a:ext cx="360" cy="6120"/>
              </p14:xfrm>
            </p:contentPart>
          </mc:Choice>
          <mc:Fallback xmlns="">
            <p:pic>
              <p:nvPicPr>
                <p:cNvPr id="33" name="Ink 32">
                  <a:extLst>
                    <a:ext uri="{FF2B5EF4-FFF2-40B4-BE49-F238E27FC236}">
                      <a16:creationId xmlns:a16="http://schemas.microsoft.com/office/drawing/2014/main" id="{165BF295-64F9-47EB-ABF1-8D102179C09A}"/>
                    </a:ext>
                  </a:extLst>
                </p:cNvPr>
                <p:cNvPicPr/>
                <p:nvPr/>
              </p:nvPicPr>
              <p:blipFill>
                <a:blip r:embed="rId45"/>
                <a:stretch>
                  <a:fillRect/>
                </a:stretch>
              </p:blipFill>
              <p:spPr>
                <a:xfrm>
                  <a:off x="4503198" y="2314549"/>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28AEB1C4-58C3-4E28-AFD4-A516DAFFB14A}"/>
                    </a:ext>
                  </a:extLst>
                </p14:cNvPr>
                <p14:cNvContentPartPr/>
                <p14:nvPr/>
              </p14:nvContentPartPr>
              <p14:xfrm>
                <a:off x="4487718" y="2369989"/>
                <a:ext cx="124560" cy="181800"/>
              </p14:xfrm>
            </p:contentPart>
          </mc:Choice>
          <mc:Fallback xmlns="">
            <p:pic>
              <p:nvPicPr>
                <p:cNvPr id="35" name="Ink 34">
                  <a:extLst>
                    <a:ext uri="{FF2B5EF4-FFF2-40B4-BE49-F238E27FC236}">
                      <a16:creationId xmlns:a16="http://schemas.microsoft.com/office/drawing/2014/main" id="{28AEB1C4-58C3-4E28-AFD4-A516DAFFB14A}"/>
                    </a:ext>
                  </a:extLst>
                </p:cNvPr>
                <p:cNvPicPr/>
                <p:nvPr/>
              </p:nvPicPr>
              <p:blipFill>
                <a:blip r:embed="rId47"/>
                <a:stretch>
                  <a:fillRect/>
                </a:stretch>
              </p:blipFill>
              <p:spPr>
                <a:xfrm>
                  <a:off x="4478718" y="2361349"/>
                  <a:ext cx="142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717EEF12-516C-4F1F-AB24-505BCA6FE2FF}"/>
                    </a:ext>
                  </a:extLst>
                </p14:cNvPr>
                <p14:cNvContentPartPr/>
                <p14:nvPr/>
              </p14:nvContentPartPr>
              <p14:xfrm>
                <a:off x="4625598" y="2279269"/>
                <a:ext cx="171360" cy="279000"/>
              </p14:xfrm>
            </p:contentPart>
          </mc:Choice>
          <mc:Fallback xmlns="">
            <p:pic>
              <p:nvPicPr>
                <p:cNvPr id="36" name="Ink 35">
                  <a:extLst>
                    <a:ext uri="{FF2B5EF4-FFF2-40B4-BE49-F238E27FC236}">
                      <a16:creationId xmlns:a16="http://schemas.microsoft.com/office/drawing/2014/main" id="{717EEF12-516C-4F1F-AB24-505BCA6FE2FF}"/>
                    </a:ext>
                  </a:extLst>
                </p:cNvPr>
                <p:cNvPicPr/>
                <p:nvPr/>
              </p:nvPicPr>
              <p:blipFill>
                <a:blip r:embed="rId49"/>
                <a:stretch>
                  <a:fillRect/>
                </a:stretch>
              </p:blipFill>
              <p:spPr>
                <a:xfrm>
                  <a:off x="4616598" y="2270269"/>
                  <a:ext cx="1890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35DCA90B-5D2C-441D-B05C-4CB85E12D5E0}"/>
                    </a:ext>
                  </a:extLst>
                </p14:cNvPr>
                <p14:cNvContentPartPr/>
                <p14:nvPr/>
              </p14:nvContentPartPr>
              <p14:xfrm>
                <a:off x="4863558" y="2277829"/>
                <a:ext cx="162000" cy="326160"/>
              </p14:xfrm>
            </p:contentPart>
          </mc:Choice>
          <mc:Fallback xmlns="">
            <p:pic>
              <p:nvPicPr>
                <p:cNvPr id="37" name="Ink 36">
                  <a:extLst>
                    <a:ext uri="{FF2B5EF4-FFF2-40B4-BE49-F238E27FC236}">
                      <a16:creationId xmlns:a16="http://schemas.microsoft.com/office/drawing/2014/main" id="{35DCA90B-5D2C-441D-B05C-4CB85E12D5E0}"/>
                    </a:ext>
                  </a:extLst>
                </p:cNvPr>
                <p:cNvPicPr/>
                <p:nvPr/>
              </p:nvPicPr>
              <p:blipFill>
                <a:blip r:embed="rId51"/>
                <a:stretch>
                  <a:fillRect/>
                </a:stretch>
              </p:blipFill>
              <p:spPr>
                <a:xfrm>
                  <a:off x="4854558" y="2269189"/>
                  <a:ext cx="17964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185C3648-E733-42CB-8EA4-AD621B6447F2}"/>
                    </a:ext>
                  </a:extLst>
                </p14:cNvPr>
                <p14:cNvContentPartPr/>
                <p14:nvPr/>
              </p14:nvContentPartPr>
              <p14:xfrm>
                <a:off x="5065158" y="2391949"/>
                <a:ext cx="95400" cy="195120"/>
              </p14:xfrm>
            </p:contentPart>
          </mc:Choice>
          <mc:Fallback xmlns="">
            <p:pic>
              <p:nvPicPr>
                <p:cNvPr id="38" name="Ink 37">
                  <a:extLst>
                    <a:ext uri="{FF2B5EF4-FFF2-40B4-BE49-F238E27FC236}">
                      <a16:creationId xmlns:a16="http://schemas.microsoft.com/office/drawing/2014/main" id="{185C3648-E733-42CB-8EA4-AD621B6447F2}"/>
                    </a:ext>
                  </a:extLst>
                </p:cNvPr>
                <p:cNvPicPr/>
                <p:nvPr/>
              </p:nvPicPr>
              <p:blipFill>
                <a:blip r:embed="rId53"/>
                <a:stretch>
                  <a:fillRect/>
                </a:stretch>
              </p:blipFill>
              <p:spPr>
                <a:xfrm>
                  <a:off x="5056158" y="2383309"/>
                  <a:ext cx="1130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84A7A56A-ACB1-4FF3-A74F-4AF48CB7563D}"/>
                    </a:ext>
                  </a:extLst>
                </p14:cNvPr>
                <p14:cNvContentPartPr/>
                <p14:nvPr/>
              </p14:nvContentPartPr>
              <p14:xfrm>
                <a:off x="5250198" y="2368189"/>
                <a:ext cx="128880" cy="159840"/>
              </p14:xfrm>
            </p:contentPart>
          </mc:Choice>
          <mc:Fallback xmlns="">
            <p:pic>
              <p:nvPicPr>
                <p:cNvPr id="39" name="Ink 38">
                  <a:extLst>
                    <a:ext uri="{FF2B5EF4-FFF2-40B4-BE49-F238E27FC236}">
                      <a16:creationId xmlns:a16="http://schemas.microsoft.com/office/drawing/2014/main" id="{84A7A56A-ACB1-4FF3-A74F-4AF48CB7563D}"/>
                    </a:ext>
                  </a:extLst>
                </p:cNvPr>
                <p:cNvPicPr/>
                <p:nvPr/>
              </p:nvPicPr>
              <p:blipFill>
                <a:blip r:embed="rId55"/>
                <a:stretch>
                  <a:fillRect/>
                </a:stretch>
              </p:blipFill>
              <p:spPr>
                <a:xfrm>
                  <a:off x="5241198" y="2359549"/>
                  <a:ext cx="1465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58C22FBD-10B8-47E2-B925-2BA797EA1194}"/>
                    </a:ext>
                  </a:extLst>
                </p14:cNvPr>
                <p14:cNvContentPartPr/>
                <p14:nvPr/>
              </p14:nvContentPartPr>
              <p14:xfrm>
                <a:off x="5392038" y="2353429"/>
                <a:ext cx="111240" cy="161640"/>
              </p14:xfrm>
            </p:contentPart>
          </mc:Choice>
          <mc:Fallback xmlns="">
            <p:pic>
              <p:nvPicPr>
                <p:cNvPr id="40" name="Ink 39">
                  <a:extLst>
                    <a:ext uri="{FF2B5EF4-FFF2-40B4-BE49-F238E27FC236}">
                      <a16:creationId xmlns:a16="http://schemas.microsoft.com/office/drawing/2014/main" id="{58C22FBD-10B8-47E2-B925-2BA797EA1194}"/>
                    </a:ext>
                  </a:extLst>
                </p:cNvPr>
                <p:cNvPicPr/>
                <p:nvPr/>
              </p:nvPicPr>
              <p:blipFill>
                <a:blip r:embed="rId57"/>
                <a:stretch>
                  <a:fillRect/>
                </a:stretch>
              </p:blipFill>
              <p:spPr>
                <a:xfrm>
                  <a:off x="5383038" y="2344789"/>
                  <a:ext cx="1288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D8853833-3A1D-45A3-ACD0-9DFD00F0D7AD}"/>
                    </a:ext>
                  </a:extLst>
                </p14:cNvPr>
                <p14:cNvContentPartPr/>
                <p14:nvPr/>
              </p14:nvContentPartPr>
              <p14:xfrm>
                <a:off x="5560518" y="2207269"/>
                <a:ext cx="84600" cy="293040"/>
              </p14:xfrm>
            </p:contentPart>
          </mc:Choice>
          <mc:Fallback xmlns="">
            <p:pic>
              <p:nvPicPr>
                <p:cNvPr id="41" name="Ink 40">
                  <a:extLst>
                    <a:ext uri="{FF2B5EF4-FFF2-40B4-BE49-F238E27FC236}">
                      <a16:creationId xmlns:a16="http://schemas.microsoft.com/office/drawing/2014/main" id="{D8853833-3A1D-45A3-ACD0-9DFD00F0D7AD}"/>
                    </a:ext>
                  </a:extLst>
                </p:cNvPr>
                <p:cNvPicPr/>
                <p:nvPr/>
              </p:nvPicPr>
              <p:blipFill>
                <a:blip r:embed="rId59"/>
                <a:stretch>
                  <a:fillRect/>
                </a:stretch>
              </p:blipFill>
              <p:spPr>
                <a:xfrm>
                  <a:off x="5551518" y="2198629"/>
                  <a:ext cx="1022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B2970B6F-9B25-46DA-B219-DB971B185FC2}"/>
                    </a:ext>
                  </a:extLst>
                </p14:cNvPr>
                <p14:cNvContentPartPr/>
                <p14:nvPr/>
              </p14:nvContentPartPr>
              <p14:xfrm>
                <a:off x="5518038" y="2362429"/>
                <a:ext cx="130680" cy="11880"/>
              </p14:xfrm>
            </p:contentPart>
          </mc:Choice>
          <mc:Fallback xmlns="">
            <p:pic>
              <p:nvPicPr>
                <p:cNvPr id="42" name="Ink 41">
                  <a:extLst>
                    <a:ext uri="{FF2B5EF4-FFF2-40B4-BE49-F238E27FC236}">
                      <a16:creationId xmlns:a16="http://schemas.microsoft.com/office/drawing/2014/main" id="{B2970B6F-9B25-46DA-B219-DB971B185FC2}"/>
                    </a:ext>
                  </a:extLst>
                </p:cNvPr>
                <p:cNvPicPr/>
                <p:nvPr/>
              </p:nvPicPr>
              <p:blipFill>
                <a:blip r:embed="rId61"/>
                <a:stretch>
                  <a:fillRect/>
                </a:stretch>
              </p:blipFill>
              <p:spPr>
                <a:xfrm>
                  <a:off x="5509038" y="2353789"/>
                  <a:ext cx="1483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8D8AE570-B470-4D31-AE51-8CE41478D327}"/>
                    </a:ext>
                  </a:extLst>
                </p14:cNvPr>
                <p14:cNvContentPartPr/>
                <p14:nvPr/>
              </p14:nvContentPartPr>
              <p14:xfrm>
                <a:off x="5732958" y="2226349"/>
                <a:ext cx="97200" cy="282960"/>
              </p14:xfrm>
            </p:contentPart>
          </mc:Choice>
          <mc:Fallback xmlns="">
            <p:pic>
              <p:nvPicPr>
                <p:cNvPr id="43" name="Ink 42">
                  <a:extLst>
                    <a:ext uri="{FF2B5EF4-FFF2-40B4-BE49-F238E27FC236}">
                      <a16:creationId xmlns:a16="http://schemas.microsoft.com/office/drawing/2014/main" id="{8D8AE570-B470-4D31-AE51-8CE41478D327}"/>
                    </a:ext>
                  </a:extLst>
                </p:cNvPr>
                <p:cNvPicPr/>
                <p:nvPr/>
              </p:nvPicPr>
              <p:blipFill>
                <a:blip r:embed="rId63"/>
                <a:stretch>
                  <a:fillRect/>
                </a:stretch>
              </p:blipFill>
              <p:spPr>
                <a:xfrm>
                  <a:off x="5724318" y="2217709"/>
                  <a:ext cx="1148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AA60EF9D-028A-4752-97A0-E0F65B8D9DA4}"/>
                    </a:ext>
                  </a:extLst>
                </p14:cNvPr>
                <p14:cNvContentPartPr/>
                <p14:nvPr/>
              </p14:nvContentPartPr>
              <p14:xfrm>
                <a:off x="5757438" y="2303389"/>
                <a:ext cx="164160" cy="364680"/>
              </p14:xfrm>
            </p:contentPart>
          </mc:Choice>
          <mc:Fallback xmlns="">
            <p:pic>
              <p:nvPicPr>
                <p:cNvPr id="44" name="Ink 43">
                  <a:extLst>
                    <a:ext uri="{FF2B5EF4-FFF2-40B4-BE49-F238E27FC236}">
                      <a16:creationId xmlns:a16="http://schemas.microsoft.com/office/drawing/2014/main" id="{AA60EF9D-028A-4752-97A0-E0F65B8D9DA4}"/>
                    </a:ext>
                  </a:extLst>
                </p:cNvPr>
                <p:cNvPicPr/>
                <p:nvPr/>
              </p:nvPicPr>
              <p:blipFill>
                <a:blip r:embed="rId65"/>
                <a:stretch>
                  <a:fillRect/>
                </a:stretch>
              </p:blipFill>
              <p:spPr>
                <a:xfrm>
                  <a:off x="5748798" y="2294389"/>
                  <a:ext cx="181800" cy="382320"/>
                </a:xfrm>
                <a:prstGeom prst="rect">
                  <a:avLst/>
                </a:prstGeom>
              </p:spPr>
            </p:pic>
          </mc:Fallback>
        </mc:AlternateContent>
      </p:grpSp>
      <p:grpSp>
        <p:nvGrpSpPr>
          <p:cNvPr id="50" name="Group 49">
            <a:extLst>
              <a:ext uri="{FF2B5EF4-FFF2-40B4-BE49-F238E27FC236}">
                <a16:creationId xmlns:a16="http://schemas.microsoft.com/office/drawing/2014/main" id="{A167C10B-7368-4BC4-BCD2-80F2623DB079}"/>
              </a:ext>
            </a:extLst>
          </p:cNvPr>
          <p:cNvGrpSpPr/>
          <p:nvPr/>
        </p:nvGrpSpPr>
        <p:grpSpPr>
          <a:xfrm>
            <a:off x="8594958" y="1856629"/>
            <a:ext cx="1253160" cy="484200"/>
            <a:chOff x="8594958" y="1856629"/>
            <a:chExt cx="1253160" cy="484200"/>
          </a:xfrm>
        </p:grpSpPr>
        <mc:AlternateContent xmlns:mc="http://schemas.openxmlformats.org/markup-compatibility/2006" xmlns:p14="http://schemas.microsoft.com/office/powerpoint/2010/main">
          <mc:Choice Requires="p14">
            <p:contentPart p14:bwMode="auto" r:id="rId66">
              <p14:nvContentPartPr>
                <p14:cNvPr id="14" name="Ink 13">
                  <a:extLst>
                    <a:ext uri="{FF2B5EF4-FFF2-40B4-BE49-F238E27FC236}">
                      <a16:creationId xmlns:a16="http://schemas.microsoft.com/office/drawing/2014/main" id="{691C0E6B-F8CE-4E09-840D-2FB8E45DEF84}"/>
                    </a:ext>
                  </a:extLst>
                </p14:cNvPr>
                <p14:cNvContentPartPr/>
                <p14:nvPr/>
              </p14:nvContentPartPr>
              <p14:xfrm>
                <a:off x="8747598" y="2016109"/>
                <a:ext cx="143640" cy="222840"/>
              </p14:xfrm>
            </p:contentPart>
          </mc:Choice>
          <mc:Fallback xmlns="">
            <p:pic>
              <p:nvPicPr>
                <p:cNvPr id="14" name="Ink 13">
                  <a:extLst>
                    <a:ext uri="{FF2B5EF4-FFF2-40B4-BE49-F238E27FC236}">
                      <a16:creationId xmlns:a16="http://schemas.microsoft.com/office/drawing/2014/main" id="{691C0E6B-F8CE-4E09-840D-2FB8E45DEF84}"/>
                    </a:ext>
                  </a:extLst>
                </p:cNvPr>
                <p:cNvPicPr/>
                <p:nvPr/>
              </p:nvPicPr>
              <p:blipFill>
                <a:blip r:embed="rId67"/>
                <a:stretch>
                  <a:fillRect/>
                </a:stretch>
              </p:blipFill>
              <p:spPr>
                <a:xfrm>
                  <a:off x="8738958" y="2007109"/>
                  <a:ext cx="1612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 name="Ink 14">
                  <a:extLst>
                    <a:ext uri="{FF2B5EF4-FFF2-40B4-BE49-F238E27FC236}">
                      <a16:creationId xmlns:a16="http://schemas.microsoft.com/office/drawing/2014/main" id="{92FB0D2F-C5C8-4E48-8967-951E32BD1F0B}"/>
                    </a:ext>
                  </a:extLst>
                </p14:cNvPr>
                <p14:cNvContentPartPr/>
                <p14:nvPr/>
              </p14:nvContentPartPr>
              <p14:xfrm>
                <a:off x="8909958" y="2023309"/>
                <a:ext cx="105120" cy="145440"/>
              </p14:xfrm>
            </p:contentPart>
          </mc:Choice>
          <mc:Fallback xmlns="">
            <p:pic>
              <p:nvPicPr>
                <p:cNvPr id="15" name="Ink 14">
                  <a:extLst>
                    <a:ext uri="{FF2B5EF4-FFF2-40B4-BE49-F238E27FC236}">
                      <a16:creationId xmlns:a16="http://schemas.microsoft.com/office/drawing/2014/main" id="{92FB0D2F-C5C8-4E48-8967-951E32BD1F0B}"/>
                    </a:ext>
                  </a:extLst>
                </p:cNvPr>
                <p:cNvPicPr/>
                <p:nvPr/>
              </p:nvPicPr>
              <p:blipFill>
                <a:blip r:embed="rId69"/>
                <a:stretch>
                  <a:fillRect/>
                </a:stretch>
              </p:blipFill>
              <p:spPr>
                <a:xfrm>
                  <a:off x="8900958" y="2014309"/>
                  <a:ext cx="1227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6" name="Ink 15">
                  <a:extLst>
                    <a:ext uri="{FF2B5EF4-FFF2-40B4-BE49-F238E27FC236}">
                      <a16:creationId xmlns:a16="http://schemas.microsoft.com/office/drawing/2014/main" id="{4851A8FB-0865-4331-B7BF-D67D22F30F8C}"/>
                    </a:ext>
                  </a:extLst>
                </p14:cNvPr>
                <p14:cNvContentPartPr/>
                <p14:nvPr/>
              </p14:nvContentPartPr>
              <p14:xfrm>
                <a:off x="9085998" y="1942669"/>
                <a:ext cx="138600" cy="207360"/>
              </p14:xfrm>
            </p:contentPart>
          </mc:Choice>
          <mc:Fallback xmlns="">
            <p:pic>
              <p:nvPicPr>
                <p:cNvPr id="16" name="Ink 15">
                  <a:extLst>
                    <a:ext uri="{FF2B5EF4-FFF2-40B4-BE49-F238E27FC236}">
                      <a16:creationId xmlns:a16="http://schemas.microsoft.com/office/drawing/2014/main" id="{4851A8FB-0865-4331-B7BF-D67D22F30F8C}"/>
                    </a:ext>
                  </a:extLst>
                </p:cNvPr>
                <p:cNvPicPr/>
                <p:nvPr/>
              </p:nvPicPr>
              <p:blipFill>
                <a:blip r:embed="rId71"/>
                <a:stretch>
                  <a:fillRect/>
                </a:stretch>
              </p:blipFill>
              <p:spPr>
                <a:xfrm>
                  <a:off x="9076998" y="1933669"/>
                  <a:ext cx="1562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7" name="Ink 16">
                  <a:extLst>
                    <a:ext uri="{FF2B5EF4-FFF2-40B4-BE49-F238E27FC236}">
                      <a16:creationId xmlns:a16="http://schemas.microsoft.com/office/drawing/2014/main" id="{53C480BD-7561-4008-BB68-299A5556742F}"/>
                    </a:ext>
                  </a:extLst>
                </p14:cNvPr>
                <p14:cNvContentPartPr/>
                <p14:nvPr/>
              </p14:nvContentPartPr>
              <p14:xfrm>
                <a:off x="9267438" y="1925029"/>
                <a:ext cx="55080" cy="185760"/>
              </p14:xfrm>
            </p:contentPart>
          </mc:Choice>
          <mc:Fallback xmlns="">
            <p:pic>
              <p:nvPicPr>
                <p:cNvPr id="17" name="Ink 16">
                  <a:extLst>
                    <a:ext uri="{FF2B5EF4-FFF2-40B4-BE49-F238E27FC236}">
                      <a16:creationId xmlns:a16="http://schemas.microsoft.com/office/drawing/2014/main" id="{53C480BD-7561-4008-BB68-299A5556742F}"/>
                    </a:ext>
                  </a:extLst>
                </p:cNvPr>
                <p:cNvPicPr/>
                <p:nvPr/>
              </p:nvPicPr>
              <p:blipFill>
                <a:blip r:embed="rId73"/>
                <a:stretch>
                  <a:fillRect/>
                </a:stretch>
              </p:blipFill>
              <p:spPr>
                <a:xfrm>
                  <a:off x="9258438" y="1916389"/>
                  <a:ext cx="727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8" name="Ink 17">
                  <a:extLst>
                    <a:ext uri="{FF2B5EF4-FFF2-40B4-BE49-F238E27FC236}">
                      <a16:creationId xmlns:a16="http://schemas.microsoft.com/office/drawing/2014/main" id="{1E3B827F-60C3-42B7-851E-25C36738BEC9}"/>
                    </a:ext>
                  </a:extLst>
                </p14:cNvPr>
                <p14:cNvContentPartPr/>
                <p14:nvPr/>
              </p14:nvContentPartPr>
              <p14:xfrm>
                <a:off x="9371118" y="1901629"/>
                <a:ext cx="69480" cy="251280"/>
              </p14:xfrm>
            </p:contentPart>
          </mc:Choice>
          <mc:Fallback xmlns="">
            <p:pic>
              <p:nvPicPr>
                <p:cNvPr id="18" name="Ink 17">
                  <a:extLst>
                    <a:ext uri="{FF2B5EF4-FFF2-40B4-BE49-F238E27FC236}">
                      <a16:creationId xmlns:a16="http://schemas.microsoft.com/office/drawing/2014/main" id="{1E3B827F-60C3-42B7-851E-25C36738BEC9}"/>
                    </a:ext>
                  </a:extLst>
                </p:cNvPr>
                <p:cNvPicPr/>
                <p:nvPr/>
              </p:nvPicPr>
              <p:blipFill>
                <a:blip r:embed="rId75"/>
                <a:stretch>
                  <a:fillRect/>
                </a:stretch>
              </p:blipFill>
              <p:spPr>
                <a:xfrm>
                  <a:off x="9362478" y="1892989"/>
                  <a:ext cx="871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9" name="Ink 18">
                  <a:extLst>
                    <a:ext uri="{FF2B5EF4-FFF2-40B4-BE49-F238E27FC236}">
                      <a16:creationId xmlns:a16="http://schemas.microsoft.com/office/drawing/2014/main" id="{12CACA2F-B546-4627-A576-D274B1BEF754}"/>
                    </a:ext>
                  </a:extLst>
                </p14:cNvPr>
                <p14:cNvContentPartPr/>
                <p14:nvPr/>
              </p14:nvContentPartPr>
              <p14:xfrm>
                <a:off x="9433038" y="1958869"/>
                <a:ext cx="92520" cy="191520"/>
              </p14:xfrm>
            </p:contentPart>
          </mc:Choice>
          <mc:Fallback xmlns="">
            <p:pic>
              <p:nvPicPr>
                <p:cNvPr id="19" name="Ink 18">
                  <a:extLst>
                    <a:ext uri="{FF2B5EF4-FFF2-40B4-BE49-F238E27FC236}">
                      <a16:creationId xmlns:a16="http://schemas.microsoft.com/office/drawing/2014/main" id="{12CACA2F-B546-4627-A576-D274B1BEF754}"/>
                    </a:ext>
                  </a:extLst>
                </p:cNvPr>
                <p:cNvPicPr/>
                <p:nvPr/>
              </p:nvPicPr>
              <p:blipFill>
                <a:blip r:embed="rId77"/>
                <a:stretch>
                  <a:fillRect/>
                </a:stretch>
              </p:blipFill>
              <p:spPr>
                <a:xfrm>
                  <a:off x="9424398" y="1949869"/>
                  <a:ext cx="1101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Ink 45">
                  <a:extLst>
                    <a:ext uri="{FF2B5EF4-FFF2-40B4-BE49-F238E27FC236}">
                      <a16:creationId xmlns:a16="http://schemas.microsoft.com/office/drawing/2014/main" id="{8D73C619-FB6D-41C3-8862-FCAA9044568C}"/>
                    </a:ext>
                  </a:extLst>
                </p14:cNvPr>
                <p14:cNvContentPartPr/>
                <p14:nvPr/>
              </p14:nvContentPartPr>
              <p14:xfrm>
                <a:off x="8603958" y="1913149"/>
                <a:ext cx="17640" cy="416160"/>
              </p14:xfrm>
            </p:contentPart>
          </mc:Choice>
          <mc:Fallback xmlns="">
            <p:pic>
              <p:nvPicPr>
                <p:cNvPr id="46" name="Ink 45">
                  <a:extLst>
                    <a:ext uri="{FF2B5EF4-FFF2-40B4-BE49-F238E27FC236}">
                      <a16:creationId xmlns:a16="http://schemas.microsoft.com/office/drawing/2014/main" id="{8D73C619-FB6D-41C3-8862-FCAA9044568C}"/>
                    </a:ext>
                  </a:extLst>
                </p:cNvPr>
                <p:cNvPicPr/>
                <p:nvPr/>
              </p:nvPicPr>
              <p:blipFill>
                <a:blip r:embed="rId79"/>
                <a:stretch>
                  <a:fillRect/>
                </a:stretch>
              </p:blipFill>
              <p:spPr>
                <a:xfrm>
                  <a:off x="8594958" y="1904149"/>
                  <a:ext cx="3528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97552BAF-844D-47C3-A430-F9EEF6FFC954}"/>
                    </a:ext>
                  </a:extLst>
                </p14:cNvPr>
                <p14:cNvContentPartPr/>
                <p14:nvPr/>
              </p14:nvContentPartPr>
              <p14:xfrm>
                <a:off x="8594958" y="1856629"/>
                <a:ext cx="1060560" cy="88560"/>
              </p14:xfrm>
            </p:contentPart>
          </mc:Choice>
          <mc:Fallback xmlns="">
            <p:pic>
              <p:nvPicPr>
                <p:cNvPr id="47" name="Ink 46">
                  <a:extLst>
                    <a:ext uri="{FF2B5EF4-FFF2-40B4-BE49-F238E27FC236}">
                      <a16:creationId xmlns:a16="http://schemas.microsoft.com/office/drawing/2014/main" id="{97552BAF-844D-47C3-A430-F9EEF6FFC954}"/>
                    </a:ext>
                  </a:extLst>
                </p:cNvPr>
                <p:cNvPicPr/>
                <p:nvPr/>
              </p:nvPicPr>
              <p:blipFill>
                <a:blip r:embed="rId81"/>
                <a:stretch>
                  <a:fillRect/>
                </a:stretch>
              </p:blipFill>
              <p:spPr>
                <a:xfrm>
                  <a:off x="8585958" y="1847989"/>
                  <a:ext cx="10782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4E16C396-2E54-43D8-9382-6FFF072EA37B}"/>
                    </a:ext>
                  </a:extLst>
                </p14:cNvPr>
                <p14:cNvContentPartPr/>
                <p14:nvPr/>
              </p14:nvContentPartPr>
              <p14:xfrm>
                <a:off x="8603958" y="2255509"/>
                <a:ext cx="1244160" cy="85320"/>
              </p14:xfrm>
            </p:contentPart>
          </mc:Choice>
          <mc:Fallback xmlns="">
            <p:pic>
              <p:nvPicPr>
                <p:cNvPr id="48" name="Ink 47">
                  <a:extLst>
                    <a:ext uri="{FF2B5EF4-FFF2-40B4-BE49-F238E27FC236}">
                      <a16:creationId xmlns:a16="http://schemas.microsoft.com/office/drawing/2014/main" id="{4E16C396-2E54-43D8-9382-6FFF072EA37B}"/>
                    </a:ext>
                  </a:extLst>
                </p:cNvPr>
                <p:cNvPicPr/>
                <p:nvPr/>
              </p:nvPicPr>
              <p:blipFill>
                <a:blip r:embed="rId83"/>
                <a:stretch>
                  <a:fillRect/>
                </a:stretch>
              </p:blipFill>
              <p:spPr>
                <a:xfrm>
                  <a:off x="8594958" y="2246869"/>
                  <a:ext cx="12618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CA9AD835-DFF5-493B-82D2-D943C3AC03FE}"/>
                    </a:ext>
                  </a:extLst>
                </p14:cNvPr>
                <p14:cNvContentPartPr/>
                <p14:nvPr/>
              </p14:nvContentPartPr>
              <p14:xfrm>
                <a:off x="9746238" y="1906309"/>
                <a:ext cx="32040" cy="394560"/>
              </p14:xfrm>
            </p:contentPart>
          </mc:Choice>
          <mc:Fallback xmlns="">
            <p:pic>
              <p:nvPicPr>
                <p:cNvPr id="49" name="Ink 48">
                  <a:extLst>
                    <a:ext uri="{FF2B5EF4-FFF2-40B4-BE49-F238E27FC236}">
                      <a16:creationId xmlns:a16="http://schemas.microsoft.com/office/drawing/2014/main" id="{CA9AD835-DFF5-493B-82D2-D943C3AC03FE}"/>
                    </a:ext>
                  </a:extLst>
                </p:cNvPr>
                <p:cNvPicPr/>
                <p:nvPr/>
              </p:nvPicPr>
              <p:blipFill>
                <a:blip r:embed="rId85"/>
                <a:stretch>
                  <a:fillRect/>
                </a:stretch>
              </p:blipFill>
              <p:spPr>
                <a:xfrm>
                  <a:off x="9737238" y="1897309"/>
                  <a:ext cx="49680" cy="412200"/>
                </a:xfrm>
                <a:prstGeom prst="rect">
                  <a:avLst/>
                </a:prstGeom>
              </p:spPr>
            </p:pic>
          </mc:Fallback>
        </mc:AlternateContent>
      </p:grpSp>
      <p:grpSp>
        <p:nvGrpSpPr>
          <p:cNvPr id="53" name="Group 52">
            <a:extLst>
              <a:ext uri="{FF2B5EF4-FFF2-40B4-BE49-F238E27FC236}">
                <a16:creationId xmlns:a16="http://schemas.microsoft.com/office/drawing/2014/main" id="{9938A741-88C8-48DA-9183-8D9271522428}"/>
              </a:ext>
            </a:extLst>
          </p:cNvPr>
          <p:cNvGrpSpPr/>
          <p:nvPr/>
        </p:nvGrpSpPr>
        <p:grpSpPr>
          <a:xfrm>
            <a:off x="8984478" y="1059949"/>
            <a:ext cx="239400" cy="564840"/>
            <a:chOff x="8984478" y="1059949"/>
            <a:chExt cx="239400" cy="564840"/>
          </a:xfrm>
        </p:grpSpPr>
        <mc:AlternateContent xmlns:mc="http://schemas.openxmlformats.org/markup-compatibility/2006" xmlns:p14="http://schemas.microsoft.com/office/powerpoint/2010/main">
          <mc:Choice Requires="p14">
            <p:contentPart p14:bwMode="auto" r:id="rId86">
              <p14:nvContentPartPr>
                <p14:cNvPr id="51" name="Ink 50">
                  <a:extLst>
                    <a:ext uri="{FF2B5EF4-FFF2-40B4-BE49-F238E27FC236}">
                      <a16:creationId xmlns:a16="http://schemas.microsoft.com/office/drawing/2014/main" id="{FB4BD531-C727-4452-8676-08C9BFFD4EB9}"/>
                    </a:ext>
                  </a:extLst>
                </p14:cNvPr>
                <p14:cNvContentPartPr/>
                <p14:nvPr/>
              </p14:nvContentPartPr>
              <p14:xfrm>
                <a:off x="9097518" y="1187029"/>
                <a:ext cx="47520" cy="437760"/>
              </p14:xfrm>
            </p:contentPart>
          </mc:Choice>
          <mc:Fallback xmlns="">
            <p:pic>
              <p:nvPicPr>
                <p:cNvPr id="51" name="Ink 50">
                  <a:extLst>
                    <a:ext uri="{FF2B5EF4-FFF2-40B4-BE49-F238E27FC236}">
                      <a16:creationId xmlns:a16="http://schemas.microsoft.com/office/drawing/2014/main" id="{FB4BD531-C727-4452-8676-08C9BFFD4EB9}"/>
                    </a:ext>
                  </a:extLst>
                </p:cNvPr>
                <p:cNvPicPr/>
                <p:nvPr/>
              </p:nvPicPr>
              <p:blipFill>
                <a:blip r:embed="rId87"/>
                <a:stretch>
                  <a:fillRect/>
                </a:stretch>
              </p:blipFill>
              <p:spPr>
                <a:xfrm>
                  <a:off x="9088878" y="1178389"/>
                  <a:ext cx="6516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2" name="Ink 51">
                  <a:extLst>
                    <a:ext uri="{FF2B5EF4-FFF2-40B4-BE49-F238E27FC236}">
                      <a16:creationId xmlns:a16="http://schemas.microsoft.com/office/drawing/2014/main" id="{B3A55FF9-A53B-4943-A0E5-ABA1222C2F70}"/>
                    </a:ext>
                  </a:extLst>
                </p14:cNvPr>
                <p14:cNvContentPartPr/>
                <p14:nvPr/>
              </p14:nvContentPartPr>
              <p14:xfrm>
                <a:off x="8984478" y="1059949"/>
                <a:ext cx="239400" cy="169200"/>
              </p14:xfrm>
            </p:contentPart>
          </mc:Choice>
          <mc:Fallback xmlns="">
            <p:pic>
              <p:nvPicPr>
                <p:cNvPr id="52" name="Ink 51">
                  <a:extLst>
                    <a:ext uri="{FF2B5EF4-FFF2-40B4-BE49-F238E27FC236}">
                      <a16:creationId xmlns:a16="http://schemas.microsoft.com/office/drawing/2014/main" id="{B3A55FF9-A53B-4943-A0E5-ABA1222C2F70}"/>
                    </a:ext>
                  </a:extLst>
                </p:cNvPr>
                <p:cNvPicPr/>
                <p:nvPr/>
              </p:nvPicPr>
              <p:blipFill>
                <a:blip r:embed="rId89"/>
                <a:stretch>
                  <a:fillRect/>
                </a:stretch>
              </p:blipFill>
              <p:spPr>
                <a:xfrm>
                  <a:off x="8975838" y="1050949"/>
                  <a:ext cx="257040" cy="186840"/>
                </a:xfrm>
                <a:prstGeom prst="rect">
                  <a:avLst/>
                </a:prstGeom>
              </p:spPr>
            </p:pic>
          </mc:Fallback>
        </mc:AlternateContent>
      </p:grpSp>
      <p:grpSp>
        <p:nvGrpSpPr>
          <p:cNvPr id="72" name="Group 71">
            <a:extLst>
              <a:ext uri="{FF2B5EF4-FFF2-40B4-BE49-F238E27FC236}">
                <a16:creationId xmlns:a16="http://schemas.microsoft.com/office/drawing/2014/main" id="{A9F81B19-555B-4C7D-8333-D7473A341382}"/>
              </a:ext>
            </a:extLst>
          </p:cNvPr>
          <p:cNvGrpSpPr/>
          <p:nvPr/>
        </p:nvGrpSpPr>
        <p:grpSpPr>
          <a:xfrm>
            <a:off x="8516838" y="337429"/>
            <a:ext cx="2402640" cy="501120"/>
            <a:chOff x="8516838" y="337429"/>
            <a:chExt cx="2402640" cy="501120"/>
          </a:xfrm>
        </p:grpSpPr>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4D8B7B3F-53BA-4090-8667-1F6FEC41233E}"/>
                    </a:ext>
                  </a:extLst>
                </p14:cNvPr>
                <p14:cNvContentPartPr/>
                <p14:nvPr/>
              </p14:nvContentPartPr>
              <p14:xfrm>
                <a:off x="8516838" y="583669"/>
                <a:ext cx="209880" cy="183240"/>
              </p14:xfrm>
            </p:contentPart>
          </mc:Choice>
          <mc:Fallback xmlns="">
            <p:pic>
              <p:nvPicPr>
                <p:cNvPr id="54" name="Ink 53">
                  <a:extLst>
                    <a:ext uri="{FF2B5EF4-FFF2-40B4-BE49-F238E27FC236}">
                      <a16:creationId xmlns:a16="http://schemas.microsoft.com/office/drawing/2014/main" id="{4D8B7B3F-53BA-4090-8667-1F6FEC41233E}"/>
                    </a:ext>
                  </a:extLst>
                </p:cNvPr>
                <p:cNvPicPr/>
                <p:nvPr/>
              </p:nvPicPr>
              <p:blipFill>
                <a:blip r:embed="rId91"/>
                <a:stretch>
                  <a:fillRect/>
                </a:stretch>
              </p:blipFill>
              <p:spPr>
                <a:xfrm>
                  <a:off x="8508198" y="575029"/>
                  <a:ext cx="2275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0DD18571-67CB-4C6E-A91B-35B9D8361615}"/>
                    </a:ext>
                  </a:extLst>
                </p14:cNvPr>
                <p14:cNvContentPartPr/>
                <p14:nvPr/>
              </p14:nvContentPartPr>
              <p14:xfrm>
                <a:off x="8760558" y="553429"/>
                <a:ext cx="162000" cy="212040"/>
              </p14:xfrm>
            </p:contentPart>
          </mc:Choice>
          <mc:Fallback xmlns="">
            <p:pic>
              <p:nvPicPr>
                <p:cNvPr id="55" name="Ink 54">
                  <a:extLst>
                    <a:ext uri="{FF2B5EF4-FFF2-40B4-BE49-F238E27FC236}">
                      <a16:creationId xmlns:a16="http://schemas.microsoft.com/office/drawing/2014/main" id="{0DD18571-67CB-4C6E-A91B-35B9D8361615}"/>
                    </a:ext>
                  </a:extLst>
                </p:cNvPr>
                <p:cNvPicPr/>
                <p:nvPr/>
              </p:nvPicPr>
              <p:blipFill>
                <a:blip r:embed="rId93"/>
                <a:stretch>
                  <a:fillRect/>
                </a:stretch>
              </p:blipFill>
              <p:spPr>
                <a:xfrm>
                  <a:off x="8751918" y="544789"/>
                  <a:ext cx="1796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B0386464-126F-419F-9F72-8BE97FC01350}"/>
                    </a:ext>
                  </a:extLst>
                </p14:cNvPr>
                <p14:cNvContentPartPr/>
                <p14:nvPr/>
              </p14:nvContentPartPr>
              <p14:xfrm>
                <a:off x="9027318" y="427789"/>
                <a:ext cx="16200" cy="17640"/>
              </p14:xfrm>
            </p:contentPart>
          </mc:Choice>
          <mc:Fallback xmlns="">
            <p:pic>
              <p:nvPicPr>
                <p:cNvPr id="56" name="Ink 55">
                  <a:extLst>
                    <a:ext uri="{FF2B5EF4-FFF2-40B4-BE49-F238E27FC236}">
                      <a16:creationId xmlns:a16="http://schemas.microsoft.com/office/drawing/2014/main" id="{B0386464-126F-419F-9F72-8BE97FC01350}"/>
                    </a:ext>
                  </a:extLst>
                </p:cNvPr>
                <p:cNvPicPr/>
                <p:nvPr/>
              </p:nvPicPr>
              <p:blipFill>
                <a:blip r:embed="rId95"/>
                <a:stretch>
                  <a:fillRect/>
                </a:stretch>
              </p:blipFill>
              <p:spPr>
                <a:xfrm>
                  <a:off x="9018678" y="418789"/>
                  <a:ext cx="338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9C344BF1-DEB8-4833-950B-44408D2CF3C8}"/>
                    </a:ext>
                  </a:extLst>
                </p14:cNvPr>
                <p14:cNvContentPartPr/>
                <p14:nvPr/>
              </p14:nvContentPartPr>
              <p14:xfrm>
                <a:off x="8967918" y="418069"/>
                <a:ext cx="127440" cy="272520"/>
              </p14:xfrm>
            </p:contentPart>
          </mc:Choice>
          <mc:Fallback xmlns="">
            <p:pic>
              <p:nvPicPr>
                <p:cNvPr id="57" name="Ink 56">
                  <a:extLst>
                    <a:ext uri="{FF2B5EF4-FFF2-40B4-BE49-F238E27FC236}">
                      <a16:creationId xmlns:a16="http://schemas.microsoft.com/office/drawing/2014/main" id="{9C344BF1-DEB8-4833-950B-44408D2CF3C8}"/>
                    </a:ext>
                  </a:extLst>
                </p:cNvPr>
                <p:cNvPicPr/>
                <p:nvPr/>
              </p:nvPicPr>
              <p:blipFill>
                <a:blip r:embed="rId97"/>
                <a:stretch>
                  <a:fillRect/>
                </a:stretch>
              </p:blipFill>
              <p:spPr>
                <a:xfrm>
                  <a:off x="8958918" y="409429"/>
                  <a:ext cx="145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97BC6A37-B0B7-4CFD-A94F-20AF68D2617D}"/>
                    </a:ext>
                  </a:extLst>
                </p14:cNvPr>
                <p14:cNvContentPartPr/>
                <p14:nvPr/>
              </p14:nvContentPartPr>
              <p14:xfrm>
                <a:off x="9160878" y="384589"/>
                <a:ext cx="143280" cy="327600"/>
              </p14:xfrm>
            </p:contentPart>
          </mc:Choice>
          <mc:Fallback xmlns="">
            <p:pic>
              <p:nvPicPr>
                <p:cNvPr id="58" name="Ink 57">
                  <a:extLst>
                    <a:ext uri="{FF2B5EF4-FFF2-40B4-BE49-F238E27FC236}">
                      <a16:creationId xmlns:a16="http://schemas.microsoft.com/office/drawing/2014/main" id="{97BC6A37-B0B7-4CFD-A94F-20AF68D2617D}"/>
                    </a:ext>
                  </a:extLst>
                </p:cNvPr>
                <p:cNvPicPr/>
                <p:nvPr/>
              </p:nvPicPr>
              <p:blipFill>
                <a:blip r:embed="rId99"/>
                <a:stretch>
                  <a:fillRect/>
                </a:stretch>
              </p:blipFill>
              <p:spPr>
                <a:xfrm>
                  <a:off x="9152238" y="375949"/>
                  <a:ext cx="1609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8E385D88-B41C-47CB-BF68-63D8DB64E106}"/>
                    </a:ext>
                  </a:extLst>
                </p14:cNvPr>
                <p14:cNvContentPartPr/>
                <p14:nvPr/>
              </p14:nvContentPartPr>
              <p14:xfrm>
                <a:off x="9331878" y="479269"/>
                <a:ext cx="121320" cy="190080"/>
              </p14:xfrm>
            </p:contentPart>
          </mc:Choice>
          <mc:Fallback xmlns="">
            <p:pic>
              <p:nvPicPr>
                <p:cNvPr id="59" name="Ink 58">
                  <a:extLst>
                    <a:ext uri="{FF2B5EF4-FFF2-40B4-BE49-F238E27FC236}">
                      <a16:creationId xmlns:a16="http://schemas.microsoft.com/office/drawing/2014/main" id="{8E385D88-B41C-47CB-BF68-63D8DB64E106}"/>
                    </a:ext>
                  </a:extLst>
                </p:cNvPr>
                <p:cNvPicPr/>
                <p:nvPr/>
              </p:nvPicPr>
              <p:blipFill>
                <a:blip r:embed="rId101"/>
                <a:stretch>
                  <a:fillRect/>
                </a:stretch>
              </p:blipFill>
              <p:spPr>
                <a:xfrm>
                  <a:off x="9322878" y="470629"/>
                  <a:ext cx="138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CA52C27F-538D-400E-94E1-91B06F1C4C6F}"/>
                    </a:ext>
                  </a:extLst>
                </p14:cNvPr>
                <p14:cNvContentPartPr/>
                <p14:nvPr/>
              </p14:nvContentPartPr>
              <p14:xfrm>
                <a:off x="9505038" y="447949"/>
                <a:ext cx="85320" cy="236160"/>
              </p14:xfrm>
            </p:contentPart>
          </mc:Choice>
          <mc:Fallback xmlns="">
            <p:pic>
              <p:nvPicPr>
                <p:cNvPr id="60" name="Ink 59">
                  <a:extLst>
                    <a:ext uri="{FF2B5EF4-FFF2-40B4-BE49-F238E27FC236}">
                      <a16:creationId xmlns:a16="http://schemas.microsoft.com/office/drawing/2014/main" id="{CA52C27F-538D-400E-94E1-91B06F1C4C6F}"/>
                    </a:ext>
                  </a:extLst>
                </p:cNvPr>
                <p:cNvPicPr/>
                <p:nvPr/>
              </p:nvPicPr>
              <p:blipFill>
                <a:blip r:embed="rId103"/>
                <a:stretch>
                  <a:fillRect/>
                </a:stretch>
              </p:blipFill>
              <p:spPr>
                <a:xfrm>
                  <a:off x="9496398" y="438949"/>
                  <a:ext cx="1029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CAB175FD-2929-4185-B076-F63F6D6E7094}"/>
                    </a:ext>
                  </a:extLst>
                </p14:cNvPr>
                <p14:cNvContentPartPr/>
                <p14:nvPr/>
              </p14:nvContentPartPr>
              <p14:xfrm>
                <a:off x="9633918" y="432829"/>
                <a:ext cx="96120" cy="279000"/>
              </p14:xfrm>
            </p:contentPart>
          </mc:Choice>
          <mc:Fallback xmlns="">
            <p:pic>
              <p:nvPicPr>
                <p:cNvPr id="61" name="Ink 60">
                  <a:extLst>
                    <a:ext uri="{FF2B5EF4-FFF2-40B4-BE49-F238E27FC236}">
                      <a16:creationId xmlns:a16="http://schemas.microsoft.com/office/drawing/2014/main" id="{CAB175FD-2929-4185-B076-F63F6D6E7094}"/>
                    </a:ext>
                  </a:extLst>
                </p:cNvPr>
                <p:cNvPicPr/>
                <p:nvPr/>
              </p:nvPicPr>
              <p:blipFill>
                <a:blip r:embed="rId105"/>
                <a:stretch>
                  <a:fillRect/>
                </a:stretch>
              </p:blipFill>
              <p:spPr>
                <a:xfrm>
                  <a:off x="9625278" y="423829"/>
                  <a:ext cx="1137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EFE28F73-E73F-4F49-B3D0-D96C4AB97466}"/>
                    </a:ext>
                  </a:extLst>
                </p14:cNvPr>
                <p14:cNvContentPartPr/>
                <p14:nvPr/>
              </p14:nvContentPartPr>
              <p14:xfrm>
                <a:off x="9714558" y="472069"/>
                <a:ext cx="183600" cy="229320"/>
              </p14:xfrm>
            </p:contentPart>
          </mc:Choice>
          <mc:Fallback xmlns="">
            <p:pic>
              <p:nvPicPr>
                <p:cNvPr id="62" name="Ink 61">
                  <a:extLst>
                    <a:ext uri="{FF2B5EF4-FFF2-40B4-BE49-F238E27FC236}">
                      <a16:creationId xmlns:a16="http://schemas.microsoft.com/office/drawing/2014/main" id="{EFE28F73-E73F-4F49-B3D0-D96C4AB97466}"/>
                    </a:ext>
                  </a:extLst>
                </p:cNvPr>
                <p:cNvPicPr/>
                <p:nvPr/>
              </p:nvPicPr>
              <p:blipFill>
                <a:blip r:embed="rId107"/>
                <a:stretch>
                  <a:fillRect/>
                </a:stretch>
              </p:blipFill>
              <p:spPr>
                <a:xfrm>
                  <a:off x="9705918" y="463069"/>
                  <a:ext cx="2012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206B8CC8-1203-4174-A5E2-10435289245F}"/>
                    </a:ext>
                  </a:extLst>
                </p14:cNvPr>
                <p14:cNvContentPartPr/>
                <p14:nvPr/>
              </p14:nvContentPartPr>
              <p14:xfrm>
                <a:off x="9938118" y="442549"/>
                <a:ext cx="106200" cy="255600"/>
              </p14:xfrm>
            </p:contentPart>
          </mc:Choice>
          <mc:Fallback xmlns="">
            <p:pic>
              <p:nvPicPr>
                <p:cNvPr id="63" name="Ink 62">
                  <a:extLst>
                    <a:ext uri="{FF2B5EF4-FFF2-40B4-BE49-F238E27FC236}">
                      <a16:creationId xmlns:a16="http://schemas.microsoft.com/office/drawing/2014/main" id="{206B8CC8-1203-4174-A5E2-10435289245F}"/>
                    </a:ext>
                  </a:extLst>
                </p:cNvPr>
                <p:cNvPicPr/>
                <p:nvPr/>
              </p:nvPicPr>
              <p:blipFill>
                <a:blip r:embed="rId109"/>
                <a:stretch>
                  <a:fillRect/>
                </a:stretch>
              </p:blipFill>
              <p:spPr>
                <a:xfrm>
                  <a:off x="9929118" y="433909"/>
                  <a:ext cx="1238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B67902D8-8045-4E97-9A6F-27B0985601A0}"/>
                    </a:ext>
                  </a:extLst>
                </p14:cNvPr>
                <p14:cNvContentPartPr/>
                <p14:nvPr/>
              </p14:nvContentPartPr>
              <p14:xfrm>
                <a:off x="10069518" y="337429"/>
                <a:ext cx="93960" cy="349920"/>
              </p14:xfrm>
            </p:contentPart>
          </mc:Choice>
          <mc:Fallback xmlns="">
            <p:pic>
              <p:nvPicPr>
                <p:cNvPr id="64" name="Ink 63">
                  <a:extLst>
                    <a:ext uri="{FF2B5EF4-FFF2-40B4-BE49-F238E27FC236}">
                      <a16:creationId xmlns:a16="http://schemas.microsoft.com/office/drawing/2014/main" id="{B67902D8-8045-4E97-9A6F-27B0985601A0}"/>
                    </a:ext>
                  </a:extLst>
                </p:cNvPr>
                <p:cNvPicPr/>
                <p:nvPr/>
              </p:nvPicPr>
              <p:blipFill>
                <a:blip r:embed="rId111"/>
                <a:stretch>
                  <a:fillRect/>
                </a:stretch>
              </p:blipFill>
              <p:spPr>
                <a:xfrm>
                  <a:off x="10060878" y="328429"/>
                  <a:ext cx="1116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09D69485-AF0D-4AB9-83AA-F2CA1162D141}"/>
                    </a:ext>
                  </a:extLst>
                </p14:cNvPr>
                <p14:cNvContentPartPr/>
                <p14:nvPr/>
              </p14:nvContentPartPr>
              <p14:xfrm>
                <a:off x="10329438" y="364429"/>
                <a:ext cx="20520" cy="334080"/>
              </p14:xfrm>
            </p:contentPart>
          </mc:Choice>
          <mc:Fallback xmlns="">
            <p:pic>
              <p:nvPicPr>
                <p:cNvPr id="65" name="Ink 64">
                  <a:extLst>
                    <a:ext uri="{FF2B5EF4-FFF2-40B4-BE49-F238E27FC236}">
                      <a16:creationId xmlns:a16="http://schemas.microsoft.com/office/drawing/2014/main" id="{09D69485-AF0D-4AB9-83AA-F2CA1162D141}"/>
                    </a:ext>
                  </a:extLst>
                </p:cNvPr>
                <p:cNvPicPr/>
                <p:nvPr/>
              </p:nvPicPr>
              <p:blipFill>
                <a:blip r:embed="rId113"/>
                <a:stretch>
                  <a:fillRect/>
                </a:stretch>
              </p:blipFill>
              <p:spPr>
                <a:xfrm>
                  <a:off x="10320438" y="355789"/>
                  <a:ext cx="3816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6" name="Ink 65">
                  <a:extLst>
                    <a:ext uri="{FF2B5EF4-FFF2-40B4-BE49-F238E27FC236}">
                      <a16:creationId xmlns:a16="http://schemas.microsoft.com/office/drawing/2014/main" id="{5A510D29-2C8C-4044-91CF-0DCFB17AB3BF}"/>
                    </a:ext>
                  </a:extLst>
                </p14:cNvPr>
                <p14:cNvContentPartPr/>
                <p14:nvPr/>
              </p14:nvContentPartPr>
              <p14:xfrm>
                <a:off x="10384158" y="470989"/>
                <a:ext cx="120240" cy="208080"/>
              </p14:xfrm>
            </p:contentPart>
          </mc:Choice>
          <mc:Fallback xmlns="">
            <p:pic>
              <p:nvPicPr>
                <p:cNvPr id="66" name="Ink 65">
                  <a:extLst>
                    <a:ext uri="{FF2B5EF4-FFF2-40B4-BE49-F238E27FC236}">
                      <a16:creationId xmlns:a16="http://schemas.microsoft.com/office/drawing/2014/main" id="{5A510D29-2C8C-4044-91CF-0DCFB17AB3BF}"/>
                    </a:ext>
                  </a:extLst>
                </p:cNvPr>
                <p:cNvPicPr/>
                <p:nvPr/>
              </p:nvPicPr>
              <p:blipFill>
                <a:blip r:embed="rId115"/>
                <a:stretch>
                  <a:fillRect/>
                </a:stretch>
              </p:blipFill>
              <p:spPr>
                <a:xfrm>
                  <a:off x="10375518" y="461989"/>
                  <a:ext cx="137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7" name="Ink 66">
                  <a:extLst>
                    <a:ext uri="{FF2B5EF4-FFF2-40B4-BE49-F238E27FC236}">
                      <a16:creationId xmlns:a16="http://schemas.microsoft.com/office/drawing/2014/main" id="{10759841-A797-43AF-92F1-CC4E5FCF8443}"/>
                    </a:ext>
                  </a:extLst>
                </p14:cNvPr>
                <p14:cNvContentPartPr/>
                <p14:nvPr/>
              </p14:nvContentPartPr>
              <p14:xfrm>
                <a:off x="10530678" y="477829"/>
                <a:ext cx="96480" cy="255240"/>
              </p14:xfrm>
            </p:contentPart>
          </mc:Choice>
          <mc:Fallback xmlns="">
            <p:pic>
              <p:nvPicPr>
                <p:cNvPr id="67" name="Ink 66">
                  <a:extLst>
                    <a:ext uri="{FF2B5EF4-FFF2-40B4-BE49-F238E27FC236}">
                      <a16:creationId xmlns:a16="http://schemas.microsoft.com/office/drawing/2014/main" id="{10759841-A797-43AF-92F1-CC4E5FCF8443}"/>
                    </a:ext>
                  </a:extLst>
                </p:cNvPr>
                <p:cNvPicPr/>
                <p:nvPr/>
              </p:nvPicPr>
              <p:blipFill>
                <a:blip r:embed="rId117"/>
                <a:stretch>
                  <a:fillRect/>
                </a:stretch>
              </p:blipFill>
              <p:spPr>
                <a:xfrm>
                  <a:off x="10522038" y="469189"/>
                  <a:ext cx="114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Ink 67">
                  <a:extLst>
                    <a:ext uri="{FF2B5EF4-FFF2-40B4-BE49-F238E27FC236}">
                      <a16:creationId xmlns:a16="http://schemas.microsoft.com/office/drawing/2014/main" id="{DB433B74-9880-4B48-AD48-701CCA77E120}"/>
                    </a:ext>
                  </a:extLst>
                </p14:cNvPr>
                <p14:cNvContentPartPr/>
                <p14:nvPr/>
              </p14:nvContentPartPr>
              <p14:xfrm>
                <a:off x="10648038" y="500509"/>
                <a:ext cx="131400" cy="338040"/>
              </p14:xfrm>
            </p:contentPart>
          </mc:Choice>
          <mc:Fallback xmlns="">
            <p:pic>
              <p:nvPicPr>
                <p:cNvPr id="68" name="Ink 67">
                  <a:extLst>
                    <a:ext uri="{FF2B5EF4-FFF2-40B4-BE49-F238E27FC236}">
                      <a16:creationId xmlns:a16="http://schemas.microsoft.com/office/drawing/2014/main" id="{DB433B74-9880-4B48-AD48-701CCA77E120}"/>
                    </a:ext>
                  </a:extLst>
                </p:cNvPr>
                <p:cNvPicPr/>
                <p:nvPr/>
              </p:nvPicPr>
              <p:blipFill>
                <a:blip r:embed="rId119"/>
                <a:stretch>
                  <a:fillRect/>
                </a:stretch>
              </p:blipFill>
              <p:spPr>
                <a:xfrm>
                  <a:off x="10639398" y="491869"/>
                  <a:ext cx="14904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488B6B11-C4FE-402C-A129-4B25B57AC9E0}"/>
                    </a:ext>
                  </a:extLst>
                </p14:cNvPr>
                <p14:cNvContentPartPr/>
                <p14:nvPr/>
              </p14:nvContentPartPr>
              <p14:xfrm>
                <a:off x="10788438" y="478189"/>
                <a:ext cx="131040" cy="184320"/>
              </p14:xfrm>
            </p:contentPart>
          </mc:Choice>
          <mc:Fallback xmlns="">
            <p:pic>
              <p:nvPicPr>
                <p:cNvPr id="69" name="Ink 68">
                  <a:extLst>
                    <a:ext uri="{FF2B5EF4-FFF2-40B4-BE49-F238E27FC236}">
                      <a16:creationId xmlns:a16="http://schemas.microsoft.com/office/drawing/2014/main" id="{488B6B11-C4FE-402C-A129-4B25B57AC9E0}"/>
                    </a:ext>
                  </a:extLst>
                </p:cNvPr>
                <p:cNvPicPr/>
                <p:nvPr/>
              </p:nvPicPr>
              <p:blipFill>
                <a:blip r:embed="rId121"/>
                <a:stretch>
                  <a:fillRect/>
                </a:stretch>
              </p:blipFill>
              <p:spPr>
                <a:xfrm>
                  <a:off x="10779798" y="469549"/>
                  <a:ext cx="14868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1" name="Ink 70">
                  <a:extLst>
                    <a:ext uri="{FF2B5EF4-FFF2-40B4-BE49-F238E27FC236}">
                      <a16:creationId xmlns:a16="http://schemas.microsoft.com/office/drawing/2014/main" id="{81B3448B-4D3B-4E11-8F58-662EE7CC86A8}"/>
                    </a:ext>
                  </a:extLst>
                </p14:cNvPr>
                <p14:cNvContentPartPr/>
                <p14:nvPr/>
              </p14:nvContentPartPr>
              <p14:xfrm>
                <a:off x="10112718" y="793909"/>
                <a:ext cx="182160" cy="22680"/>
              </p14:xfrm>
            </p:contentPart>
          </mc:Choice>
          <mc:Fallback xmlns="">
            <p:pic>
              <p:nvPicPr>
                <p:cNvPr id="71" name="Ink 70">
                  <a:extLst>
                    <a:ext uri="{FF2B5EF4-FFF2-40B4-BE49-F238E27FC236}">
                      <a16:creationId xmlns:a16="http://schemas.microsoft.com/office/drawing/2014/main" id="{81B3448B-4D3B-4E11-8F58-662EE7CC86A8}"/>
                    </a:ext>
                  </a:extLst>
                </p:cNvPr>
                <p:cNvPicPr/>
                <p:nvPr/>
              </p:nvPicPr>
              <p:blipFill>
                <a:blip r:embed="rId123"/>
                <a:stretch>
                  <a:fillRect/>
                </a:stretch>
              </p:blipFill>
              <p:spPr>
                <a:xfrm>
                  <a:off x="10103718" y="784909"/>
                  <a:ext cx="199800" cy="40320"/>
                </a:xfrm>
                <a:prstGeom prst="rect">
                  <a:avLst/>
                </a:prstGeom>
              </p:spPr>
            </p:pic>
          </mc:Fallback>
        </mc:AlternateContent>
      </p:grpSp>
      <p:grpSp>
        <p:nvGrpSpPr>
          <p:cNvPr id="81" name="Group 80">
            <a:extLst>
              <a:ext uri="{FF2B5EF4-FFF2-40B4-BE49-F238E27FC236}">
                <a16:creationId xmlns:a16="http://schemas.microsoft.com/office/drawing/2014/main" id="{7B8C6691-197B-4E09-9F74-BFB7DD2B05D4}"/>
              </a:ext>
            </a:extLst>
          </p:cNvPr>
          <p:cNvGrpSpPr/>
          <p:nvPr/>
        </p:nvGrpSpPr>
        <p:grpSpPr>
          <a:xfrm>
            <a:off x="1792758" y="4611349"/>
            <a:ext cx="1206000" cy="388440"/>
            <a:chOff x="1792758" y="4611349"/>
            <a:chExt cx="1206000" cy="388440"/>
          </a:xfrm>
        </p:grpSpPr>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6C63C629-9563-42B0-BCF0-96B179B5D94D}"/>
                    </a:ext>
                  </a:extLst>
                </p14:cNvPr>
                <p14:cNvContentPartPr/>
                <p14:nvPr/>
              </p14:nvContentPartPr>
              <p14:xfrm>
                <a:off x="1792758" y="4723309"/>
                <a:ext cx="33480" cy="276480"/>
              </p14:xfrm>
            </p:contentPart>
          </mc:Choice>
          <mc:Fallback xmlns="">
            <p:pic>
              <p:nvPicPr>
                <p:cNvPr id="73" name="Ink 72">
                  <a:extLst>
                    <a:ext uri="{FF2B5EF4-FFF2-40B4-BE49-F238E27FC236}">
                      <a16:creationId xmlns:a16="http://schemas.microsoft.com/office/drawing/2014/main" id="{6C63C629-9563-42B0-BCF0-96B179B5D94D}"/>
                    </a:ext>
                  </a:extLst>
                </p:cNvPr>
                <p:cNvPicPr/>
                <p:nvPr/>
              </p:nvPicPr>
              <p:blipFill>
                <a:blip r:embed="rId125"/>
                <a:stretch>
                  <a:fillRect/>
                </a:stretch>
              </p:blipFill>
              <p:spPr>
                <a:xfrm>
                  <a:off x="1784118" y="4714669"/>
                  <a:ext cx="511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47663815-379A-4EA9-8D78-D9AC109CF30B}"/>
                    </a:ext>
                  </a:extLst>
                </p14:cNvPr>
                <p14:cNvContentPartPr/>
                <p14:nvPr/>
              </p14:nvContentPartPr>
              <p14:xfrm>
                <a:off x="1840638" y="4770109"/>
                <a:ext cx="171720" cy="163440"/>
              </p14:xfrm>
            </p:contentPart>
          </mc:Choice>
          <mc:Fallback xmlns="">
            <p:pic>
              <p:nvPicPr>
                <p:cNvPr id="74" name="Ink 73">
                  <a:extLst>
                    <a:ext uri="{FF2B5EF4-FFF2-40B4-BE49-F238E27FC236}">
                      <a16:creationId xmlns:a16="http://schemas.microsoft.com/office/drawing/2014/main" id="{47663815-379A-4EA9-8D78-D9AC109CF30B}"/>
                    </a:ext>
                  </a:extLst>
                </p:cNvPr>
                <p:cNvPicPr/>
                <p:nvPr/>
              </p:nvPicPr>
              <p:blipFill>
                <a:blip r:embed="rId127"/>
                <a:stretch>
                  <a:fillRect/>
                </a:stretch>
              </p:blipFill>
              <p:spPr>
                <a:xfrm>
                  <a:off x="1831998" y="4761469"/>
                  <a:ext cx="1893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5" name="Ink 74">
                  <a:extLst>
                    <a:ext uri="{FF2B5EF4-FFF2-40B4-BE49-F238E27FC236}">
                      <a16:creationId xmlns:a16="http://schemas.microsoft.com/office/drawing/2014/main" id="{E769EB2D-0D24-4884-93EB-0715A2396CA3}"/>
                    </a:ext>
                  </a:extLst>
                </p14:cNvPr>
                <p14:cNvContentPartPr/>
                <p14:nvPr/>
              </p14:nvContentPartPr>
              <p14:xfrm>
                <a:off x="1997958" y="4663909"/>
                <a:ext cx="158760" cy="288360"/>
              </p14:xfrm>
            </p:contentPart>
          </mc:Choice>
          <mc:Fallback xmlns="">
            <p:pic>
              <p:nvPicPr>
                <p:cNvPr id="75" name="Ink 74">
                  <a:extLst>
                    <a:ext uri="{FF2B5EF4-FFF2-40B4-BE49-F238E27FC236}">
                      <a16:creationId xmlns:a16="http://schemas.microsoft.com/office/drawing/2014/main" id="{E769EB2D-0D24-4884-93EB-0715A2396CA3}"/>
                    </a:ext>
                  </a:extLst>
                </p:cNvPr>
                <p:cNvPicPr/>
                <p:nvPr/>
              </p:nvPicPr>
              <p:blipFill>
                <a:blip r:embed="rId129"/>
                <a:stretch>
                  <a:fillRect/>
                </a:stretch>
              </p:blipFill>
              <p:spPr>
                <a:xfrm>
                  <a:off x="1988958" y="4655269"/>
                  <a:ext cx="17640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6" name="Ink 75">
                  <a:extLst>
                    <a:ext uri="{FF2B5EF4-FFF2-40B4-BE49-F238E27FC236}">
                      <a16:creationId xmlns:a16="http://schemas.microsoft.com/office/drawing/2014/main" id="{D71E607B-F83E-4C0C-B0EB-36BF8A4C979F}"/>
                    </a:ext>
                  </a:extLst>
                </p14:cNvPr>
                <p14:cNvContentPartPr/>
                <p14:nvPr/>
              </p14:nvContentPartPr>
              <p14:xfrm>
                <a:off x="2190918" y="4734109"/>
                <a:ext cx="110880" cy="179640"/>
              </p14:xfrm>
            </p:contentPart>
          </mc:Choice>
          <mc:Fallback xmlns="">
            <p:pic>
              <p:nvPicPr>
                <p:cNvPr id="76" name="Ink 75">
                  <a:extLst>
                    <a:ext uri="{FF2B5EF4-FFF2-40B4-BE49-F238E27FC236}">
                      <a16:creationId xmlns:a16="http://schemas.microsoft.com/office/drawing/2014/main" id="{D71E607B-F83E-4C0C-B0EB-36BF8A4C979F}"/>
                    </a:ext>
                  </a:extLst>
                </p:cNvPr>
                <p:cNvPicPr/>
                <p:nvPr/>
              </p:nvPicPr>
              <p:blipFill>
                <a:blip r:embed="rId131"/>
                <a:stretch>
                  <a:fillRect/>
                </a:stretch>
              </p:blipFill>
              <p:spPr>
                <a:xfrm>
                  <a:off x="2182278" y="4725109"/>
                  <a:ext cx="1285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7" name="Ink 76">
                  <a:extLst>
                    <a:ext uri="{FF2B5EF4-FFF2-40B4-BE49-F238E27FC236}">
                      <a16:creationId xmlns:a16="http://schemas.microsoft.com/office/drawing/2014/main" id="{BFAFF209-83CD-482A-9C2B-2B72FE593D17}"/>
                    </a:ext>
                  </a:extLst>
                </p14:cNvPr>
                <p14:cNvContentPartPr/>
                <p14:nvPr/>
              </p14:nvContentPartPr>
              <p14:xfrm>
                <a:off x="2359758" y="4695229"/>
                <a:ext cx="140400" cy="191880"/>
              </p14:xfrm>
            </p:contentPart>
          </mc:Choice>
          <mc:Fallback xmlns="">
            <p:pic>
              <p:nvPicPr>
                <p:cNvPr id="77" name="Ink 76">
                  <a:extLst>
                    <a:ext uri="{FF2B5EF4-FFF2-40B4-BE49-F238E27FC236}">
                      <a16:creationId xmlns:a16="http://schemas.microsoft.com/office/drawing/2014/main" id="{BFAFF209-83CD-482A-9C2B-2B72FE593D17}"/>
                    </a:ext>
                  </a:extLst>
                </p:cNvPr>
                <p:cNvPicPr/>
                <p:nvPr/>
              </p:nvPicPr>
              <p:blipFill>
                <a:blip r:embed="rId133"/>
                <a:stretch>
                  <a:fillRect/>
                </a:stretch>
              </p:blipFill>
              <p:spPr>
                <a:xfrm>
                  <a:off x="2350758" y="4686229"/>
                  <a:ext cx="1580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8" name="Ink 77">
                  <a:extLst>
                    <a:ext uri="{FF2B5EF4-FFF2-40B4-BE49-F238E27FC236}">
                      <a16:creationId xmlns:a16="http://schemas.microsoft.com/office/drawing/2014/main" id="{9E1A9CF6-BA62-4B8C-8FCD-5B9013C2D582}"/>
                    </a:ext>
                  </a:extLst>
                </p14:cNvPr>
                <p14:cNvContentPartPr/>
                <p14:nvPr/>
              </p14:nvContentPartPr>
              <p14:xfrm>
                <a:off x="2532918" y="4681189"/>
                <a:ext cx="71280" cy="205200"/>
              </p14:xfrm>
            </p:contentPart>
          </mc:Choice>
          <mc:Fallback xmlns="">
            <p:pic>
              <p:nvPicPr>
                <p:cNvPr id="78" name="Ink 77">
                  <a:extLst>
                    <a:ext uri="{FF2B5EF4-FFF2-40B4-BE49-F238E27FC236}">
                      <a16:creationId xmlns:a16="http://schemas.microsoft.com/office/drawing/2014/main" id="{9E1A9CF6-BA62-4B8C-8FCD-5B9013C2D582}"/>
                    </a:ext>
                  </a:extLst>
                </p:cNvPr>
                <p:cNvPicPr/>
                <p:nvPr/>
              </p:nvPicPr>
              <p:blipFill>
                <a:blip r:embed="rId135"/>
                <a:stretch>
                  <a:fillRect/>
                </a:stretch>
              </p:blipFill>
              <p:spPr>
                <a:xfrm>
                  <a:off x="2523918" y="4672549"/>
                  <a:ext cx="88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9" name="Ink 78">
                  <a:extLst>
                    <a:ext uri="{FF2B5EF4-FFF2-40B4-BE49-F238E27FC236}">
                      <a16:creationId xmlns:a16="http://schemas.microsoft.com/office/drawing/2014/main" id="{7884503D-8BFF-4660-B025-621ADF4D3B79}"/>
                    </a:ext>
                  </a:extLst>
                </p14:cNvPr>
                <p14:cNvContentPartPr/>
                <p14:nvPr/>
              </p14:nvContentPartPr>
              <p14:xfrm>
                <a:off x="2663958" y="4657789"/>
                <a:ext cx="159120" cy="221040"/>
              </p14:xfrm>
            </p:contentPart>
          </mc:Choice>
          <mc:Fallback xmlns="">
            <p:pic>
              <p:nvPicPr>
                <p:cNvPr id="79" name="Ink 78">
                  <a:extLst>
                    <a:ext uri="{FF2B5EF4-FFF2-40B4-BE49-F238E27FC236}">
                      <a16:creationId xmlns:a16="http://schemas.microsoft.com/office/drawing/2014/main" id="{7884503D-8BFF-4660-B025-621ADF4D3B79}"/>
                    </a:ext>
                  </a:extLst>
                </p:cNvPr>
                <p:cNvPicPr/>
                <p:nvPr/>
              </p:nvPicPr>
              <p:blipFill>
                <a:blip r:embed="rId137"/>
                <a:stretch>
                  <a:fillRect/>
                </a:stretch>
              </p:blipFill>
              <p:spPr>
                <a:xfrm>
                  <a:off x="2655318" y="4648789"/>
                  <a:ext cx="1767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0" name="Ink 79">
                  <a:extLst>
                    <a:ext uri="{FF2B5EF4-FFF2-40B4-BE49-F238E27FC236}">
                      <a16:creationId xmlns:a16="http://schemas.microsoft.com/office/drawing/2014/main" id="{24BA87B1-2989-4A83-8C27-0A87E40C42FD}"/>
                    </a:ext>
                  </a:extLst>
                </p14:cNvPr>
                <p14:cNvContentPartPr/>
                <p14:nvPr/>
              </p14:nvContentPartPr>
              <p14:xfrm>
                <a:off x="2852958" y="4611349"/>
                <a:ext cx="145800" cy="232200"/>
              </p14:xfrm>
            </p:contentPart>
          </mc:Choice>
          <mc:Fallback xmlns="">
            <p:pic>
              <p:nvPicPr>
                <p:cNvPr id="80" name="Ink 79">
                  <a:extLst>
                    <a:ext uri="{FF2B5EF4-FFF2-40B4-BE49-F238E27FC236}">
                      <a16:creationId xmlns:a16="http://schemas.microsoft.com/office/drawing/2014/main" id="{24BA87B1-2989-4A83-8C27-0A87E40C42FD}"/>
                    </a:ext>
                  </a:extLst>
                </p:cNvPr>
                <p:cNvPicPr/>
                <p:nvPr/>
              </p:nvPicPr>
              <p:blipFill>
                <a:blip r:embed="rId139"/>
                <a:stretch>
                  <a:fillRect/>
                </a:stretch>
              </p:blipFill>
              <p:spPr>
                <a:xfrm>
                  <a:off x="2844318" y="4602709"/>
                  <a:ext cx="163440" cy="249840"/>
                </a:xfrm>
                <a:prstGeom prst="rect">
                  <a:avLst/>
                </a:prstGeom>
              </p:spPr>
            </p:pic>
          </mc:Fallback>
        </mc:AlternateContent>
      </p:grpSp>
      <p:grpSp>
        <p:nvGrpSpPr>
          <p:cNvPr id="91" name="Group 90">
            <a:extLst>
              <a:ext uri="{FF2B5EF4-FFF2-40B4-BE49-F238E27FC236}">
                <a16:creationId xmlns:a16="http://schemas.microsoft.com/office/drawing/2014/main" id="{DB7969C3-D733-48C8-A379-D45DB9B2123E}"/>
              </a:ext>
            </a:extLst>
          </p:cNvPr>
          <p:cNvGrpSpPr/>
          <p:nvPr/>
        </p:nvGrpSpPr>
        <p:grpSpPr>
          <a:xfrm>
            <a:off x="1932078" y="5057029"/>
            <a:ext cx="1488240" cy="574560"/>
            <a:chOff x="1932078" y="5057029"/>
            <a:chExt cx="1488240" cy="574560"/>
          </a:xfrm>
        </p:grpSpPr>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97D425B9-945F-4E3C-A7F8-0340CA34A8CA}"/>
                    </a:ext>
                  </a:extLst>
                </p14:cNvPr>
                <p14:cNvContentPartPr/>
                <p14:nvPr/>
              </p14:nvContentPartPr>
              <p14:xfrm>
                <a:off x="2042598" y="5222629"/>
                <a:ext cx="180360" cy="191160"/>
              </p14:xfrm>
            </p:contentPart>
          </mc:Choice>
          <mc:Fallback xmlns="">
            <p:pic>
              <p:nvPicPr>
                <p:cNvPr id="82" name="Ink 81">
                  <a:extLst>
                    <a:ext uri="{FF2B5EF4-FFF2-40B4-BE49-F238E27FC236}">
                      <a16:creationId xmlns:a16="http://schemas.microsoft.com/office/drawing/2014/main" id="{97D425B9-945F-4E3C-A7F8-0340CA34A8CA}"/>
                    </a:ext>
                  </a:extLst>
                </p:cNvPr>
                <p:cNvPicPr/>
                <p:nvPr/>
              </p:nvPicPr>
              <p:blipFill>
                <a:blip r:embed="rId141"/>
                <a:stretch>
                  <a:fillRect/>
                </a:stretch>
              </p:blipFill>
              <p:spPr>
                <a:xfrm>
                  <a:off x="2033958" y="5213989"/>
                  <a:ext cx="1980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9C5D2985-BFCB-4F69-A7F9-14462EC81111}"/>
                    </a:ext>
                  </a:extLst>
                </p14:cNvPr>
                <p14:cNvContentPartPr/>
                <p14:nvPr/>
              </p14:nvContentPartPr>
              <p14:xfrm>
                <a:off x="2215398" y="5129749"/>
                <a:ext cx="168840" cy="319320"/>
              </p14:xfrm>
            </p:contentPart>
          </mc:Choice>
          <mc:Fallback xmlns="">
            <p:pic>
              <p:nvPicPr>
                <p:cNvPr id="83" name="Ink 82">
                  <a:extLst>
                    <a:ext uri="{FF2B5EF4-FFF2-40B4-BE49-F238E27FC236}">
                      <a16:creationId xmlns:a16="http://schemas.microsoft.com/office/drawing/2014/main" id="{9C5D2985-BFCB-4F69-A7F9-14462EC81111}"/>
                    </a:ext>
                  </a:extLst>
                </p:cNvPr>
                <p:cNvPicPr/>
                <p:nvPr/>
              </p:nvPicPr>
              <p:blipFill>
                <a:blip r:embed="rId143"/>
                <a:stretch>
                  <a:fillRect/>
                </a:stretch>
              </p:blipFill>
              <p:spPr>
                <a:xfrm>
                  <a:off x="2206758" y="5121109"/>
                  <a:ext cx="1864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E886360-8900-4A0E-B65A-91A0C1B61486}"/>
                    </a:ext>
                  </a:extLst>
                </p14:cNvPr>
                <p14:cNvContentPartPr/>
                <p14:nvPr/>
              </p14:nvContentPartPr>
              <p14:xfrm>
                <a:off x="2383158" y="5203189"/>
                <a:ext cx="141480" cy="176400"/>
              </p14:xfrm>
            </p:contentPart>
          </mc:Choice>
          <mc:Fallback xmlns="">
            <p:pic>
              <p:nvPicPr>
                <p:cNvPr id="84" name="Ink 83">
                  <a:extLst>
                    <a:ext uri="{FF2B5EF4-FFF2-40B4-BE49-F238E27FC236}">
                      <a16:creationId xmlns:a16="http://schemas.microsoft.com/office/drawing/2014/main" id="{1E886360-8900-4A0E-B65A-91A0C1B61486}"/>
                    </a:ext>
                  </a:extLst>
                </p:cNvPr>
                <p:cNvPicPr/>
                <p:nvPr/>
              </p:nvPicPr>
              <p:blipFill>
                <a:blip r:embed="rId145"/>
                <a:stretch>
                  <a:fillRect/>
                </a:stretch>
              </p:blipFill>
              <p:spPr>
                <a:xfrm>
                  <a:off x="2374518" y="5194189"/>
                  <a:ext cx="1591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Ink 84">
                  <a:extLst>
                    <a:ext uri="{FF2B5EF4-FFF2-40B4-BE49-F238E27FC236}">
                      <a16:creationId xmlns:a16="http://schemas.microsoft.com/office/drawing/2014/main" id="{2A3D5240-7E13-4FFD-B11A-D616D146A226}"/>
                    </a:ext>
                  </a:extLst>
                </p14:cNvPr>
                <p14:cNvContentPartPr/>
                <p14:nvPr/>
              </p14:nvContentPartPr>
              <p14:xfrm>
                <a:off x="2615358" y="5125069"/>
                <a:ext cx="129240" cy="193680"/>
              </p14:xfrm>
            </p:contentPart>
          </mc:Choice>
          <mc:Fallback xmlns="">
            <p:pic>
              <p:nvPicPr>
                <p:cNvPr id="85" name="Ink 84">
                  <a:extLst>
                    <a:ext uri="{FF2B5EF4-FFF2-40B4-BE49-F238E27FC236}">
                      <a16:creationId xmlns:a16="http://schemas.microsoft.com/office/drawing/2014/main" id="{2A3D5240-7E13-4FFD-B11A-D616D146A226}"/>
                    </a:ext>
                  </a:extLst>
                </p:cNvPr>
                <p:cNvPicPr/>
                <p:nvPr/>
              </p:nvPicPr>
              <p:blipFill>
                <a:blip r:embed="rId147"/>
                <a:stretch>
                  <a:fillRect/>
                </a:stretch>
              </p:blipFill>
              <p:spPr>
                <a:xfrm>
                  <a:off x="2606358" y="5116429"/>
                  <a:ext cx="1468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Ink 85">
                  <a:extLst>
                    <a:ext uri="{FF2B5EF4-FFF2-40B4-BE49-F238E27FC236}">
                      <a16:creationId xmlns:a16="http://schemas.microsoft.com/office/drawing/2014/main" id="{348003BA-7389-4474-8D02-DF781F3EC0D0}"/>
                    </a:ext>
                  </a:extLst>
                </p14:cNvPr>
                <p14:cNvContentPartPr/>
                <p14:nvPr/>
              </p14:nvContentPartPr>
              <p14:xfrm>
                <a:off x="2801118" y="5093389"/>
                <a:ext cx="31680" cy="295560"/>
              </p14:xfrm>
            </p:contentPart>
          </mc:Choice>
          <mc:Fallback xmlns="">
            <p:pic>
              <p:nvPicPr>
                <p:cNvPr id="86" name="Ink 85">
                  <a:extLst>
                    <a:ext uri="{FF2B5EF4-FFF2-40B4-BE49-F238E27FC236}">
                      <a16:creationId xmlns:a16="http://schemas.microsoft.com/office/drawing/2014/main" id="{348003BA-7389-4474-8D02-DF781F3EC0D0}"/>
                    </a:ext>
                  </a:extLst>
                </p:cNvPr>
                <p:cNvPicPr/>
                <p:nvPr/>
              </p:nvPicPr>
              <p:blipFill>
                <a:blip r:embed="rId149"/>
                <a:stretch>
                  <a:fillRect/>
                </a:stretch>
              </p:blipFill>
              <p:spPr>
                <a:xfrm>
                  <a:off x="2792478" y="5084749"/>
                  <a:ext cx="49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7" name="Ink 86">
                  <a:extLst>
                    <a:ext uri="{FF2B5EF4-FFF2-40B4-BE49-F238E27FC236}">
                      <a16:creationId xmlns:a16="http://schemas.microsoft.com/office/drawing/2014/main" id="{09D6C579-2EFD-4004-8E32-0C6F133381EB}"/>
                    </a:ext>
                  </a:extLst>
                </p14:cNvPr>
                <p14:cNvContentPartPr/>
                <p14:nvPr/>
              </p14:nvContentPartPr>
              <p14:xfrm>
                <a:off x="2758998" y="5125789"/>
                <a:ext cx="156600" cy="55080"/>
              </p14:xfrm>
            </p:contentPart>
          </mc:Choice>
          <mc:Fallback xmlns="">
            <p:pic>
              <p:nvPicPr>
                <p:cNvPr id="87" name="Ink 86">
                  <a:extLst>
                    <a:ext uri="{FF2B5EF4-FFF2-40B4-BE49-F238E27FC236}">
                      <a16:creationId xmlns:a16="http://schemas.microsoft.com/office/drawing/2014/main" id="{09D6C579-2EFD-4004-8E32-0C6F133381EB}"/>
                    </a:ext>
                  </a:extLst>
                </p:cNvPr>
                <p:cNvPicPr/>
                <p:nvPr/>
              </p:nvPicPr>
              <p:blipFill>
                <a:blip r:embed="rId151"/>
                <a:stretch>
                  <a:fillRect/>
                </a:stretch>
              </p:blipFill>
              <p:spPr>
                <a:xfrm>
                  <a:off x="2750358" y="5117149"/>
                  <a:ext cx="1742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8" name="Ink 87">
                  <a:extLst>
                    <a:ext uri="{FF2B5EF4-FFF2-40B4-BE49-F238E27FC236}">
                      <a16:creationId xmlns:a16="http://schemas.microsoft.com/office/drawing/2014/main" id="{120ED820-7AD5-4052-8CD1-73F7A52A2C68}"/>
                    </a:ext>
                  </a:extLst>
                </p14:cNvPr>
                <p14:cNvContentPartPr/>
                <p14:nvPr/>
              </p14:nvContentPartPr>
              <p14:xfrm>
                <a:off x="2949798" y="5057029"/>
                <a:ext cx="174960" cy="265680"/>
              </p14:xfrm>
            </p:contentPart>
          </mc:Choice>
          <mc:Fallback xmlns="">
            <p:pic>
              <p:nvPicPr>
                <p:cNvPr id="88" name="Ink 87">
                  <a:extLst>
                    <a:ext uri="{FF2B5EF4-FFF2-40B4-BE49-F238E27FC236}">
                      <a16:creationId xmlns:a16="http://schemas.microsoft.com/office/drawing/2014/main" id="{120ED820-7AD5-4052-8CD1-73F7A52A2C68}"/>
                    </a:ext>
                  </a:extLst>
                </p:cNvPr>
                <p:cNvPicPr/>
                <p:nvPr/>
              </p:nvPicPr>
              <p:blipFill>
                <a:blip r:embed="rId153"/>
                <a:stretch>
                  <a:fillRect/>
                </a:stretch>
              </p:blipFill>
              <p:spPr>
                <a:xfrm>
                  <a:off x="2940798" y="5048029"/>
                  <a:ext cx="19260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9" name="Ink 88">
                  <a:extLst>
                    <a:ext uri="{FF2B5EF4-FFF2-40B4-BE49-F238E27FC236}">
                      <a16:creationId xmlns:a16="http://schemas.microsoft.com/office/drawing/2014/main" id="{1F2AA1B2-8CA4-4F01-A164-AF747B205C40}"/>
                    </a:ext>
                  </a:extLst>
                </p14:cNvPr>
                <p14:cNvContentPartPr/>
                <p14:nvPr/>
              </p14:nvContentPartPr>
              <p14:xfrm>
                <a:off x="1932078" y="5405869"/>
                <a:ext cx="1488240" cy="225720"/>
              </p14:xfrm>
            </p:contentPart>
          </mc:Choice>
          <mc:Fallback xmlns="">
            <p:pic>
              <p:nvPicPr>
                <p:cNvPr id="89" name="Ink 88">
                  <a:extLst>
                    <a:ext uri="{FF2B5EF4-FFF2-40B4-BE49-F238E27FC236}">
                      <a16:creationId xmlns:a16="http://schemas.microsoft.com/office/drawing/2014/main" id="{1F2AA1B2-8CA4-4F01-A164-AF747B205C40}"/>
                    </a:ext>
                  </a:extLst>
                </p:cNvPr>
                <p:cNvPicPr/>
                <p:nvPr/>
              </p:nvPicPr>
              <p:blipFill>
                <a:blip r:embed="rId155"/>
                <a:stretch>
                  <a:fillRect/>
                </a:stretch>
              </p:blipFill>
              <p:spPr>
                <a:xfrm>
                  <a:off x="1923078" y="5396869"/>
                  <a:ext cx="15058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Ink 89">
                  <a:extLst>
                    <a:ext uri="{FF2B5EF4-FFF2-40B4-BE49-F238E27FC236}">
                      <a16:creationId xmlns:a16="http://schemas.microsoft.com/office/drawing/2014/main" id="{3AA6B189-218A-4E50-B349-3FC21096A0D4}"/>
                    </a:ext>
                  </a:extLst>
                </p14:cNvPr>
                <p14:cNvContentPartPr/>
                <p14:nvPr/>
              </p14:nvContentPartPr>
              <p14:xfrm>
                <a:off x="3372798" y="5222629"/>
                <a:ext cx="36720" cy="251280"/>
              </p14:xfrm>
            </p:contentPart>
          </mc:Choice>
          <mc:Fallback xmlns="">
            <p:pic>
              <p:nvPicPr>
                <p:cNvPr id="90" name="Ink 89">
                  <a:extLst>
                    <a:ext uri="{FF2B5EF4-FFF2-40B4-BE49-F238E27FC236}">
                      <a16:creationId xmlns:a16="http://schemas.microsoft.com/office/drawing/2014/main" id="{3AA6B189-218A-4E50-B349-3FC21096A0D4}"/>
                    </a:ext>
                  </a:extLst>
                </p:cNvPr>
                <p:cNvPicPr/>
                <p:nvPr/>
              </p:nvPicPr>
              <p:blipFill>
                <a:blip r:embed="rId157"/>
                <a:stretch>
                  <a:fillRect/>
                </a:stretch>
              </p:blipFill>
              <p:spPr>
                <a:xfrm>
                  <a:off x="3363798" y="5213989"/>
                  <a:ext cx="54360" cy="268920"/>
                </a:xfrm>
                <a:prstGeom prst="rect">
                  <a:avLst/>
                </a:prstGeom>
              </p:spPr>
            </p:pic>
          </mc:Fallback>
        </mc:AlternateContent>
      </p:grpSp>
      <p:grpSp>
        <p:nvGrpSpPr>
          <p:cNvPr id="107" name="Group 106">
            <a:extLst>
              <a:ext uri="{FF2B5EF4-FFF2-40B4-BE49-F238E27FC236}">
                <a16:creationId xmlns:a16="http://schemas.microsoft.com/office/drawing/2014/main" id="{70E788B9-4C86-442B-A309-8C6EEB405462}"/>
              </a:ext>
            </a:extLst>
          </p:cNvPr>
          <p:cNvGrpSpPr/>
          <p:nvPr/>
        </p:nvGrpSpPr>
        <p:grpSpPr>
          <a:xfrm>
            <a:off x="9770718" y="1113949"/>
            <a:ext cx="1857600" cy="355680"/>
            <a:chOff x="9770718" y="1113949"/>
            <a:chExt cx="1857600" cy="355680"/>
          </a:xfrm>
        </p:grpSpPr>
        <mc:AlternateContent xmlns:mc="http://schemas.openxmlformats.org/markup-compatibility/2006" xmlns:p14="http://schemas.microsoft.com/office/powerpoint/2010/main">
          <mc:Choice Requires="p14">
            <p:contentPart p14:bwMode="auto" r:id="rId158">
              <p14:nvContentPartPr>
                <p14:cNvPr id="92" name="Ink 91">
                  <a:extLst>
                    <a:ext uri="{FF2B5EF4-FFF2-40B4-BE49-F238E27FC236}">
                      <a16:creationId xmlns:a16="http://schemas.microsoft.com/office/drawing/2014/main" id="{656766E7-65D3-45C1-B555-2AD9A19E5635}"/>
                    </a:ext>
                  </a:extLst>
                </p14:cNvPr>
                <p14:cNvContentPartPr/>
                <p14:nvPr/>
              </p14:nvContentPartPr>
              <p14:xfrm>
                <a:off x="9770718" y="1113949"/>
                <a:ext cx="157680" cy="340200"/>
              </p14:xfrm>
            </p:contentPart>
          </mc:Choice>
          <mc:Fallback xmlns="">
            <p:pic>
              <p:nvPicPr>
                <p:cNvPr id="92" name="Ink 91">
                  <a:extLst>
                    <a:ext uri="{FF2B5EF4-FFF2-40B4-BE49-F238E27FC236}">
                      <a16:creationId xmlns:a16="http://schemas.microsoft.com/office/drawing/2014/main" id="{656766E7-65D3-45C1-B555-2AD9A19E5635}"/>
                    </a:ext>
                  </a:extLst>
                </p:cNvPr>
                <p:cNvPicPr/>
                <p:nvPr/>
              </p:nvPicPr>
              <p:blipFill>
                <a:blip r:embed="rId159"/>
                <a:stretch>
                  <a:fillRect/>
                </a:stretch>
              </p:blipFill>
              <p:spPr>
                <a:xfrm>
                  <a:off x="9761718" y="1105309"/>
                  <a:ext cx="1753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3" name="Ink 92">
                  <a:extLst>
                    <a:ext uri="{FF2B5EF4-FFF2-40B4-BE49-F238E27FC236}">
                      <a16:creationId xmlns:a16="http://schemas.microsoft.com/office/drawing/2014/main" id="{20C4AED7-1FC1-4A3B-A3E1-532C79AFEE1A}"/>
                    </a:ext>
                  </a:extLst>
                </p14:cNvPr>
                <p14:cNvContentPartPr/>
                <p14:nvPr/>
              </p14:nvContentPartPr>
              <p14:xfrm>
                <a:off x="10012998" y="1195669"/>
                <a:ext cx="4680" cy="6840"/>
              </p14:xfrm>
            </p:contentPart>
          </mc:Choice>
          <mc:Fallback xmlns="">
            <p:pic>
              <p:nvPicPr>
                <p:cNvPr id="93" name="Ink 92">
                  <a:extLst>
                    <a:ext uri="{FF2B5EF4-FFF2-40B4-BE49-F238E27FC236}">
                      <a16:creationId xmlns:a16="http://schemas.microsoft.com/office/drawing/2014/main" id="{20C4AED7-1FC1-4A3B-A3E1-532C79AFEE1A}"/>
                    </a:ext>
                  </a:extLst>
                </p:cNvPr>
                <p:cNvPicPr/>
                <p:nvPr/>
              </p:nvPicPr>
              <p:blipFill>
                <a:blip r:embed="rId161"/>
                <a:stretch>
                  <a:fillRect/>
                </a:stretch>
              </p:blipFill>
              <p:spPr>
                <a:xfrm>
                  <a:off x="10003998" y="1186669"/>
                  <a:ext cx="223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4" name="Ink 93">
                  <a:extLst>
                    <a:ext uri="{FF2B5EF4-FFF2-40B4-BE49-F238E27FC236}">
                      <a16:creationId xmlns:a16="http://schemas.microsoft.com/office/drawing/2014/main" id="{346E6B35-A8B0-406F-A019-ACA2EFB4A686}"/>
                    </a:ext>
                  </a:extLst>
                </p14:cNvPr>
                <p14:cNvContentPartPr/>
                <p14:nvPr/>
              </p14:nvContentPartPr>
              <p14:xfrm>
                <a:off x="9989598" y="1179109"/>
                <a:ext cx="174960" cy="234360"/>
              </p14:xfrm>
            </p:contentPart>
          </mc:Choice>
          <mc:Fallback xmlns="">
            <p:pic>
              <p:nvPicPr>
                <p:cNvPr id="94" name="Ink 93">
                  <a:extLst>
                    <a:ext uri="{FF2B5EF4-FFF2-40B4-BE49-F238E27FC236}">
                      <a16:creationId xmlns:a16="http://schemas.microsoft.com/office/drawing/2014/main" id="{346E6B35-A8B0-406F-A019-ACA2EFB4A686}"/>
                    </a:ext>
                  </a:extLst>
                </p:cNvPr>
                <p:cNvPicPr/>
                <p:nvPr/>
              </p:nvPicPr>
              <p:blipFill>
                <a:blip r:embed="rId163"/>
                <a:stretch>
                  <a:fillRect/>
                </a:stretch>
              </p:blipFill>
              <p:spPr>
                <a:xfrm>
                  <a:off x="9980598" y="1170109"/>
                  <a:ext cx="1926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5" name="Ink 94">
                  <a:extLst>
                    <a:ext uri="{FF2B5EF4-FFF2-40B4-BE49-F238E27FC236}">
                      <a16:creationId xmlns:a16="http://schemas.microsoft.com/office/drawing/2014/main" id="{ADB40B4A-7488-4090-AC49-54D861C3DD08}"/>
                    </a:ext>
                  </a:extLst>
                </p14:cNvPr>
                <p14:cNvContentPartPr/>
                <p14:nvPr/>
              </p14:nvContentPartPr>
              <p14:xfrm>
                <a:off x="10136118" y="1262269"/>
                <a:ext cx="126720" cy="170640"/>
              </p14:xfrm>
            </p:contentPart>
          </mc:Choice>
          <mc:Fallback xmlns="">
            <p:pic>
              <p:nvPicPr>
                <p:cNvPr id="95" name="Ink 94">
                  <a:extLst>
                    <a:ext uri="{FF2B5EF4-FFF2-40B4-BE49-F238E27FC236}">
                      <a16:creationId xmlns:a16="http://schemas.microsoft.com/office/drawing/2014/main" id="{ADB40B4A-7488-4090-AC49-54D861C3DD08}"/>
                    </a:ext>
                  </a:extLst>
                </p:cNvPr>
                <p:cNvPicPr/>
                <p:nvPr/>
              </p:nvPicPr>
              <p:blipFill>
                <a:blip r:embed="rId165"/>
                <a:stretch>
                  <a:fillRect/>
                </a:stretch>
              </p:blipFill>
              <p:spPr>
                <a:xfrm>
                  <a:off x="10127478" y="1253269"/>
                  <a:ext cx="1443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6" name="Ink 95">
                  <a:extLst>
                    <a:ext uri="{FF2B5EF4-FFF2-40B4-BE49-F238E27FC236}">
                      <a16:creationId xmlns:a16="http://schemas.microsoft.com/office/drawing/2014/main" id="{795F73E4-0B0F-41D5-B3F4-B4F8715BC2D5}"/>
                    </a:ext>
                  </a:extLst>
                </p14:cNvPr>
                <p14:cNvContentPartPr/>
                <p14:nvPr/>
              </p14:nvContentPartPr>
              <p14:xfrm>
                <a:off x="10272198" y="1252909"/>
                <a:ext cx="177120" cy="147240"/>
              </p14:xfrm>
            </p:contentPart>
          </mc:Choice>
          <mc:Fallback xmlns="">
            <p:pic>
              <p:nvPicPr>
                <p:cNvPr id="96" name="Ink 95">
                  <a:extLst>
                    <a:ext uri="{FF2B5EF4-FFF2-40B4-BE49-F238E27FC236}">
                      <a16:creationId xmlns:a16="http://schemas.microsoft.com/office/drawing/2014/main" id="{795F73E4-0B0F-41D5-B3F4-B4F8715BC2D5}"/>
                    </a:ext>
                  </a:extLst>
                </p:cNvPr>
                <p:cNvPicPr/>
                <p:nvPr/>
              </p:nvPicPr>
              <p:blipFill>
                <a:blip r:embed="rId167"/>
                <a:stretch>
                  <a:fillRect/>
                </a:stretch>
              </p:blipFill>
              <p:spPr>
                <a:xfrm>
                  <a:off x="10263558" y="1244269"/>
                  <a:ext cx="1947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7" name="Ink 96">
                  <a:extLst>
                    <a:ext uri="{FF2B5EF4-FFF2-40B4-BE49-F238E27FC236}">
                      <a16:creationId xmlns:a16="http://schemas.microsoft.com/office/drawing/2014/main" id="{4BAA4823-CBD1-4891-A38A-4992549DDC8F}"/>
                    </a:ext>
                  </a:extLst>
                </p14:cNvPr>
                <p14:cNvContentPartPr/>
                <p14:nvPr/>
              </p14:nvContentPartPr>
              <p14:xfrm>
                <a:off x="10488558" y="1246069"/>
                <a:ext cx="92880" cy="185040"/>
              </p14:xfrm>
            </p:contentPart>
          </mc:Choice>
          <mc:Fallback xmlns="">
            <p:pic>
              <p:nvPicPr>
                <p:cNvPr id="97" name="Ink 96">
                  <a:extLst>
                    <a:ext uri="{FF2B5EF4-FFF2-40B4-BE49-F238E27FC236}">
                      <a16:creationId xmlns:a16="http://schemas.microsoft.com/office/drawing/2014/main" id="{4BAA4823-CBD1-4891-A38A-4992549DDC8F}"/>
                    </a:ext>
                  </a:extLst>
                </p:cNvPr>
                <p:cNvPicPr/>
                <p:nvPr/>
              </p:nvPicPr>
              <p:blipFill>
                <a:blip r:embed="rId169"/>
                <a:stretch>
                  <a:fillRect/>
                </a:stretch>
              </p:blipFill>
              <p:spPr>
                <a:xfrm>
                  <a:off x="10479918" y="1237069"/>
                  <a:ext cx="1105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8" name="Ink 97">
                  <a:extLst>
                    <a:ext uri="{FF2B5EF4-FFF2-40B4-BE49-F238E27FC236}">
                      <a16:creationId xmlns:a16="http://schemas.microsoft.com/office/drawing/2014/main" id="{205F8CE9-1C58-4C4F-897C-DE2FEEC5D18F}"/>
                    </a:ext>
                  </a:extLst>
                </p14:cNvPr>
                <p14:cNvContentPartPr/>
                <p14:nvPr/>
              </p14:nvContentPartPr>
              <p14:xfrm>
                <a:off x="10656678" y="1218349"/>
                <a:ext cx="95400" cy="246600"/>
              </p14:xfrm>
            </p:contentPart>
          </mc:Choice>
          <mc:Fallback xmlns="">
            <p:pic>
              <p:nvPicPr>
                <p:cNvPr id="98" name="Ink 97">
                  <a:extLst>
                    <a:ext uri="{FF2B5EF4-FFF2-40B4-BE49-F238E27FC236}">
                      <a16:creationId xmlns:a16="http://schemas.microsoft.com/office/drawing/2014/main" id="{205F8CE9-1C58-4C4F-897C-DE2FEEC5D18F}"/>
                    </a:ext>
                  </a:extLst>
                </p:cNvPr>
                <p:cNvPicPr/>
                <p:nvPr/>
              </p:nvPicPr>
              <p:blipFill>
                <a:blip r:embed="rId171"/>
                <a:stretch>
                  <a:fillRect/>
                </a:stretch>
              </p:blipFill>
              <p:spPr>
                <a:xfrm>
                  <a:off x="10648038" y="1209349"/>
                  <a:ext cx="1130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9" name="Ink 98">
                  <a:extLst>
                    <a:ext uri="{FF2B5EF4-FFF2-40B4-BE49-F238E27FC236}">
                      <a16:creationId xmlns:a16="http://schemas.microsoft.com/office/drawing/2014/main" id="{BDCDD634-5062-4EA8-A11F-31A6CEB1350D}"/>
                    </a:ext>
                  </a:extLst>
                </p14:cNvPr>
                <p14:cNvContentPartPr/>
                <p14:nvPr/>
              </p14:nvContentPartPr>
              <p14:xfrm>
                <a:off x="10824798" y="1324549"/>
                <a:ext cx="96120" cy="131760"/>
              </p14:xfrm>
            </p:contentPart>
          </mc:Choice>
          <mc:Fallback xmlns="">
            <p:pic>
              <p:nvPicPr>
                <p:cNvPr id="99" name="Ink 98">
                  <a:extLst>
                    <a:ext uri="{FF2B5EF4-FFF2-40B4-BE49-F238E27FC236}">
                      <a16:creationId xmlns:a16="http://schemas.microsoft.com/office/drawing/2014/main" id="{BDCDD634-5062-4EA8-A11F-31A6CEB1350D}"/>
                    </a:ext>
                  </a:extLst>
                </p:cNvPr>
                <p:cNvPicPr/>
                <p:nvPr/>
              </p:nvPicPr>
              <p:blipFill>
                <a:blip r:embed="rId173"/>
                <a:stretch>
                  <a:fillRect/>
                </a:stretch>
              </p:blipFill>
              <p:spPr>
                <a:xfrm>
                  <a:off x="10816158" y="1315909"/>
                  <a:ext cx="1137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0" name="Ink 99">
                  <a:extLst>
                    <a:ext uri="{FF2B5EF4-FFF2-40B4-BE49-F238E27FC236}">
                      <a16:creationId xmlns:a16="http://schemas.microsoft.com/office/drawing/2014/main" id="{C0010584-5025-4108-B46A-79763E395C72}"/>
                    </a:ext>
                  </a:extLst>
                </p14:cNvPr>
                <p14:cNvContentPartPr/>
                <p14:nvPr/>
              </p14:nvContentPartPr>
              <p14:xfrm>
                <a:off x="10948998" y="1250029"/>
                <a:ext cx="9360" cy="208080"/>
              </p14:xfrm>
            </p:contentPart>
          </mc:Choice>
          <mc:Fallback xmlns="">
            <p:pic>
              <p:nvPicPr>
                <p:cNvPr id="100" name="Ink 99">
                  <a:extLst>
                    <a:ext uri="{FF2B5EF4-FFF2-40B4-BE49-F238E27FC236}">
                      <a16:creationId xmlns:a16="http://schemas.microsoft.com/office/drawing/2014/main" id="{C0010584-5025-4108-B46A-79763E395C72}"/>
                    </a:ext>
                  </a:extLst>
                </p:cNvPr>
                <p:cNvPicPr/>
                <p:nvPr/>
              </p:nvPicPr>
              <p:blipFill>
                <a:blip r:embed="rId175"/>
                <a:stretch>
                  <a:fillRect/>
                </a:stretch>
              </p:blipFill>
              <p:spPr>
                <a:xfrm>
                  <a:off x="10939998" y="1241389"/>
                  <a:ext cx="270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1" name="Ink 100">
                  <a:extLst>
                    <a:ext uri="{FF2B5EF4-FFF2-40B4-BE49-F238E27FC236}">
                      <a16:creationId xmlns:a16="http://schemas.microsoft.com/office/drawing/2014/main" id="{B2D3FCE8-6F1F-41F5-B483-1A4AD68B8C36}"/>
                    </a:ext>
                  </a:extLst>
                </p14:cNvPr>
                <p14:cNvContentPartPr/>
                <p14:nvPr/>
              </p14:nvContentPartPr>
              <p14:xfrm>
                <a:off x="10947918" y="1337149"/>
                <a:ext cx="98280" cy="132480"/>
              </p14:xfrm>
            </p:contentPart>
          </mc:Choice>
          <mc:Fallback xmlns="">
            <p:pic>
              <p:nvPicPr>
                <p:cNvPr id="101" name="Ink 100">
                  <a:extLst>
                    <a:ext uri="{FF2B5EF4-FFF2-40B4-BE49-F238E27FC236}">
                      <a16:creationId xmlns:a16="http://schemas.microsoft.com/office/drawing/2014/main" id="{B2D3FCE8-6F1F-41F5-B483-1A4AD68B8C36}"/>
                    </a:ext>
                  </a:extLst>
                </p:cNvPr>
                <p:cNvPicPr/>
                <p:nvPr/>
              </p:nvPicPr>
              <p:blipFill>
                <a:blip r:embed="rId177"/>
                <a:stretch>
                  <a:fillRect/>
                </a:stretch>
              </p:blipFill>
              <p:spPr>
                <a:xfrm>
                  <a:off x="10939278" y="1328149"/>
                  <a:ext cx="1159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2" name="Ink 101">
                  <a:extLst>
                    <a:ext uri="{FF2B5EF4-FFF2-40B4-BE49-F238E27FC236}">
                      <a16:creationId xmlns:a16="http://schemas.microsoft.com/office/drawing/2014/main" id="{968796FE-7DF3-4786-B47D-5B295B9B4D1F}"/>
                    </a:ext>
                  </a:extLst>
                </p14:cNvPr>
                <p14:cNvContentPartPr/>
                <p14:nvPr/>
              </p14:nvContentPartPr>
              <p14:xfrm>
                <a:off x="11117838" y="1301509"/>
                <a:ext cx="96840" cy="140040"/>
              </p14:xfrm>
            </p:contentPart>
          </mc:Choice>
          <mc:Fallback xmlns="">
            <p:pic>
              <p:nvPicPr>
                <p:cNvPr id="102" name="Ink 101">
                  <a:extLst>
                    <a:ext uri="{FF2B5EF4-FFF2-40B4-BE49-F238E27FC236}">
                      <a16:creationId xmlns:a16="http://schemas.microsoft.com/office/drawing/2014/main" id="{968796FE-7DF3-4786-B47D-5B295B9B4D1F}"/>
                    </a:ext>
                  </a:extLst>
                </p:cNvPr>
                <p:cNvPicPr/>
                <p:nvPr/>
              </p:nvPicPr>
              <p:blipFill>
                <a:blip r:embed="rId179"/>
                <a:stretch>
                  <a:fillRect/>
                </a:stretch>
              </p:blipFill>
              <p:spPr>
                <a:xfrm>
                  <a:off x="11109198" y="1292869"/>
                  <a:ext cx="1144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3" name="Ink 102">
                  <a:extLst>
                    <a:ext uri="{FF2B5EF4-FFF2-40B4-BE49-F238E27FC236}">
                      <a16:creationId xmlns:a16="http://schemas.microsoft.com/office/drawing/2014/main" id="{EF85A4FE-A583-44D9-99CB-19F600819B8F}"/>
                    </a:ext>
                  </a:extLst>
                </p14:cNvPr>
                <p14:cNvContentPartPr/>
                <p14:nvPr/>
              </p14:nvContentPartPr>
              <p14:xfrm>
                <a:off x="11251758" y="1254709"/>
                <a:ext cx="72000" cy="181800"/>
              </p14:xfrm>
            </p:contentPart>
          </mc:Choice>
          <mc:Fallback xmlns="">
            <p:pic>
              <p:nvPicPr>
                <p:cNvPr id="103" name="Ink 102">
                  <a:extLst>
                    <a:ext uri="{FF2B5EF4-FFF2-40B4-BE49-F238E27FC236}">
                      <a16:creationId xmlns:a16="http://schemas.microsoft.com/office/drawing/2014/main" id="{EF85A4FE-A583-44D9-99CB-19F600819B8F}"/>
                    </a:ext>
                  </a:extLst>
                </p:cNvPr>
                <p:cNvPicPr/>
                <p:nvPr/>
              </p:nvPicPr>
              <p:blipFill>
                <a:blip r:embed="rId181"/>
                <a:stretch>
                  <a:fillRect/>
                </a:stretch>
              </p:blipFill>
              <p:spPr>
                <a:xfrm>
                  <a:off x="11243118" y="1245709"/>
                  <a:ext cx="896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4" name="Ink 103">
                  <a:extLst>
                    <a:ext uri="{FF2B5EF4-FFF2-40B4-BE49-F238E27FC236}">
                      <a16:creationId xmlns:a16="http://schemas.microsoft.com/office/drawing/2014/main" id="{56D33705-F0FB-491A-9894-A0297B803019}"/>
                    </a:ext>
                  </a:extLst>
                </p14:cNvPr>
                <p14:cNvContentPartPr/>
                <p14:nvPr/>
              </p14:nvContentPartPr>
              <p14:xfrm>
                <a:off x="11421678" y="1220509"/>
                <a:ext cx="8280" cy="221400"/>
              </p14:xfrm>
            </p:contentPart>
          </mc:Choice>
          <mc:Fallback xmlns="">
            <p:pic>
              <p:nvPicPr>
                <p:cNvPr id="104" name="Ink 103">
                  <a:extLst>
                    <a:ext uri="{FF2B5EF4-FFF2-40B4-BE49-F238E27FC236}">
                      <a16:creationId xmlns:a16="http://schemas.microsoft.com/office/drawing/2014/main" id="{56D33705-F0FB-491A-9894-A0297B803019}"/>
                    </a:ext>
                  </a:extLst>
                </p:cNvPr>
                <p:cNvPicPr/>
                <p:nvPr/>
              </p:nvPicPr>
              <p:blipFill>
                <a:blip r:embed="rId183"/>
                <a:stretch>
                  <a:fillRect/>
                </a:stretch>
              </p:blipFill>
              <p:spPr>
                <a:xfrm>
                  <a:off x="11412678" y="1211509"/>
                  <a:ext cx="259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5" name="Ink 104">
                  <a:extLst>
                    <a:ext uri="{FF2B5EF4-FFF2-40B4-BE49-F238E27FC236}">
                      <a16:creationId xmlns:a16="http://schemas.microsoft.com/office/drawing/2014/main" id="{E0106684-0089-47A1-B821-9C2FEEBFEA98}"/>
                    </a:ext>
                  </a:extLst>
                </p14:cNvPr>
                <p14:cNvContentPartPr/>
                <p14:nvPr/>
              </p14:nvContentPartPr>
              <p14:xfrm>
                <a:off x="11355078" y="1278829"/>
                <a:ext cx="134280" cy="41760"/>
              </p14:xfrm>
            </p:contentPart>
          </mc:Choice>
          <mc:Fallback xmlns="">
            <p:pic>
              <p:nvPicPr>
                <p:cNvPr id="105" name="Ink 104">
                  <a:extLst>
                    <a:ext uri="{FF2B5EF4-FFF2-40B4-BE49-F238E27FC236}">
                      <a16:creationId xmlns:a16="http://schemas.microsoft.com/office/drawing/2014/main" id="{E0106684-0089-47A1-B821-9C2FEEBFEA98}"/>
                    </a:ext>
                  </a:extLst>
                </p:cNvPr>
                <p:cNvPicPr/>
                <p:nvPr/>
              </p:nvPicPr>
              <p:blipFill>
                <a:blip r:embed="rId185"/>
                <a:stretch>
                  <a:fillRect/>
                </a:stretch>
              </p:blipFill>
              <p:spPr>
                <a:xfrm>
                  <a:off x="11346078" y="1269829"/>
                  <a:ext cx="1519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6" name="Ink 105">
                  <a:extLst>
                    <a:ext uri="{FF2B5EF4-FFF2-40B4-BE49-F238E27FC236}">
                      <a16:creationId xmlns:a16="http://schemas.microsoft.com/office/drawing/2014/main" id="{AB9E013A-C3C6-447A-BCA2-E829E5DFFB30}"/>
                    </a:ext>
                  </a:extLst>
                </p14:cNvPr>
                <p14:cNvContentPartPr/>
                <p14:nvPr/>
              </p14:nvContentPartPr>
              <p14:xfrm>
                <a:off x="11514558" y="1247509"/>
                <a:ext cx="113760" cy="199800"/>
              </p14:xfrm>
            </p:contentPart>
          </mc:Choice>
          <mc:Fallback xmlns="">
            <p:pic>
              <p:nvPicPr>
                <p:cNvPr id="106" name="Ink 105">
                  <a:extLst>
                    <a:ext uri="{FF2B5EF4-FFF2-40B4-BE49-F238E27FC236}">
                      <a16:creationId xmlns:a16="http://schemas.microsoft.com/office/drawing/2014/main" id="{AB9E013A-C3C6-447A-BCA2-E829E5DFFB30}"/>
                    </a:ext>
                  </a:extLst>
                </p:cNvPr>
                <p:cNvPicPr/>
                <p:nvPr/>
              </p:nvPicPr>
              <p:blipFill>
                <a:blip r:embed="rId187"/>
                <a:stretch>
                  <a:fillRect/>
                </a:stretch>
              </p:blipFill>
              <p:spPr>
                <a:xfrm>
                  <a:off x="11505918" y="1238509"/>
                  <a:ext cx="131400" cy="217440"/>
                </a:xfrm>
                <a:prstGeom prst="rect">
                  <a:avLst/>
                </a:prstGeom>
              </p:spPr>
            </p:pic>
          </mc:Fallback>
        </mc:AlternateContent>
      </p:grpSp>
      <p:grpSp>
        <p:nvGrpSpPr>
          <p:cNvPr id="111" name="Group 110">
            <a:extLst>
              <a:ext uri="{FF2B5EF4-FFF2-40B4-BE49-F238E27FC236}">
                <a16:creationId xmlns:a16="http://schemas.microsoft.com/office/drawing/2014/main" id="{7C189A32-EF23-4A7B-B357-A55D368C1A59}"/>
              </a:ext>
            </a:extLst>
          </p:cNvPr>
          <p:cNvGrpSpPr/>
          <p:nvPr/>
        </p:nvGrpSpPr>
        <p:grpSpPr>
          <a:xfrm>
            <a:off x="5502918" y="4062349"/>
            <a:ext cx="1307520" cy="603360"/>
            <a:chOff x="5502918" y="4062349"/>
            <a:chExt cx="1307520" cy="603360"/>
          </a:xfrm>
        </p:grpSpPr>
        <mc:AlternateContent xmlns:mc="http://schemas.openxmlformats.org/markup-compatibility/2006" xmlns:p14="http://schemas.microsoft.com/office/powerpoint/2010/main">
          <mc:Choice Requires="p14">
            <p:contentPart p14:bwMode="auto" r:id="rId188">
              <p14:nvContentPartPr>
                <p14:cNvPr id="109" name="Ink 108">
                  <a:extLst>
                    <a:ext uri="{FF2B5EF4-FFF2-40B4-BE49-F238E27FC236}">
                      <a16:creationId xmlns:a16="http://schemas.microsoft.com/office/drawing/2014/main" id="{3DD13A49-7B40-4E3B-8D86-6A7689BD8CE0}"/>
                    </a:ext>
                  </a:extLst>
                </p14:cNvPr>
                <p14:cNvContentPartPr/>
                <p14:nvPr/>
              </p14:nvContentPartPr>
              <p14:xfrm>
                <a:off x="5502918" y="4062349"/>
                <a:ext cx="1307520" cy="603360"/>
              </p14:xfrm>
            </p:contentPart>
          </mc:Choice>
          <mc:Fallback xmlns="">
            <p:pic>
              <p:nvPicPr>
                <p:cNvPr id="109" name="Ink 108">
                  <a:extLst>
                    <a:ext uri="{FF2B5EF4-FFF2-40B4-BE49-F238E27FC236}">
                      <a16:creationId xmlns:a16="http://schemas.microsoft.com/office/drawing/2014/main" id="{3DD13A49-7B40-4E3B-8D86-6A7689BD8CE0}"/>
                    </a:ext>
                  </a:extLst>
                </p:cNvPr>
                <p:cNvPicPr/>
                <p:nvPr/>
              </p:nvPicPr>
              <p:blipFill>
                <a:blip r:embed="rId189"/>
                <a:stretch>
                  <a:fillRect/>
                </a:stretch>
              </p:blipFill>
              <p:spPr>
                <a:xfrm>
                  <a:off x="5493918" y="4053349"/>
                  <a:ext cx="1325160" cy="621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0" name="Ink 109">
                  <a:extLst>
                    <a:ext uri="{FF2B5EF4-FFF2-40B4-BE49-F238E27FC236}">
                      <a16:creationId xmlns:a16="http://schemas.microsoft.com/office/drawing/2014/main" id="{9C9F04E2-71AA-42FD-8FE5-D7CE3816DD6D}"/>
                    </a:ext>
                  </a:extLst>
                </p14:cNvPr>
                <p14:cNvContentPartPr/>
                <p14:nvPr/>
              </p14:nvContentPartPr>
              <p14:xfrm>
                <a:off x="5536038" y="4083589"/>
                <a:ext cx="219600" cy="156240"/>
              </p14:xfrm>
            </p:contentPart>
          </mc:Choice>
          <mc:Fallback xmlns="">
            <p:pic>
              <p:nvPicPr>
                <p:cNvPr id="110" name="Ink 109">
                  <a:extLst>
                    <a:ext uri="{FF2B5EF4-FFF2-40B4-BE49-F238E27FC236}">
                      <a16:creationId xmlns:a16="http://schemas.microsoft.com/office/drawing/2014/main" id="{9C9F04E2-71AA-42FD-8FE5-D7CE3816DD6D}"/>
                    </a:ext>
                  </a:extLst>
                </p:cNvPr>
                <p:cNvPicPr/>
                <p:nvPr/>
              </p:nvPicPr>
              <p:blipFill>
                <a:blip r:embed="rId191"/>
                <a:stretch>
                  <a:fillRect/>
                </a:stretch>
              </p:blipFill>
              <p:spPr>
                <a:xfrm>
                  <a:off x="5527038" y="4074949"/>
                  <a:ext cx="237240" cy="173880"/>
                </a:xfrm>
                <a:prstGeom prst="rect">
                  <a:avLst/>
                </a:prstGeom>
              </p:spPr>
            </p:pic>
          </mc:Fallback>
        </mc:AlternateContent>
      </p:grpSp>
      <p:grpSp>
        <p:nvGrpSpPr>
          <p:cNvPr id="119" name="Group 118">
            <a:extLst>
              <a:ext uri="{FF2B5EF4-FFF2-40B4-BE49-F238E27FC236}">
                <a16:creationId xmlns:a16="http://schemas.microsoft.com/office/drawing/2014/main" id="{C5D2BE9B-905F-4784-9B52-3263B191929C}"/>
              </a:ext>
            </a:extLst>
          </p:cNvPr>
          <p:cNvGrpSpPr/>
          <p:nvPr/>
        </p:nvGrpSpPr>
        <p:grpSpPr>
          <a:xfrm>
            <a:off x="5289078" y="4677589"/>
            <a:ext cx="1677600" cy="778320"/>
            <a:chOff x="5289078" y="4677589"/>
            <a:chExt cx="1677600" cy="778320"/>
          </a:xfrm>
        </p:grpSpPr>
        <mc:AlternateContent xmlns:mc="http://schemas.openxmlformats.org/markup-compatibility/2006" xmlns:p14="http://schemas.microsoft.com/office/powerpoint/2010/main">
          <mc:Choice Requires="p14">
            <p:contentPart p14:bwMode="auto" r:id="rId192">
              <p14:nvContentPartPr>
                <p14:cNvPr id="112" name="Ink 111">
                  <a:extLst>
                    <a:ext uri="{FF2B5EF4-FFF2-40B4-BE49-F238E27FC236}">
                      <a16:creationId xmlns:a16="http://schemas.microsoft.com/office/drawing/2014/main" id="{CE4A7C76-B2F1-4705-8C25-826D5BA8ABF8}"/>
                    </a:ext>
                  </a:extLst>
                </p14:cNvPr>
                <p14:cNvContentPartPr/>
                <p14:nvPr/>
              </p14:nvContentPartPr>
              <p14:xfrm>
                <a:off x="5376198" y="4691989"/>
                <a:ext cx="1446480" cy="272520"/>
              </p14:xfrm>
            </p:contentPart>
          </mc:Choice>
          <mc:Fallback xmlns="">
            <p:pic>
              <p:nvPicPr>
                <p:cNvPr id="112" name="Ink 111">
                  <a:extLst>
                    <a:ext uri="{FF2B5EF4-FFF2-40B4-BE49-F238E27FC236}">
                      <a16:creationId xmlns:a16="http://schemas.microsoft.com/office/drawing/2014/main" id="{CE4A7C76-B2F1-4705-8C25-826D5BA8ABF8}"/>
                    </a:ext>
                  </a:extLst>
                </p:cNvPr>
                <p:cNvPicPr/>
                <p:nvPr/>
              </p:nvPicPr>
              <p:blipFill>
                <a:blip r:embed="rId193"/>
                <a:stretch>
                  <a:fillRect/>
                </a:stretch>
              </p:blipFill>
              <p:spPr>
                <a:xfrm>
                  <a:off x="5367198" y="4683349"/>
                  <a:ext cx="14641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3" name="Ink 112">
                  <a:extLst>
                    <a:ext uri="{FF2B5EF4-FFF2-40B4-BE49-F238E27FC236}">
                      <a16:creationId xmlns:a16="http://schemas.microsoft.com/office/drawing/2014/main" id="{E6E9C8BD-D9DA-426E-B546-81D0ADFEBD62}"/>
                    </a:ext>
                  </a:extLst>
                </p14:cNvPr>
                <p14:cNvContentPartPr/>
                <p14:nvPr/>
              </p14:nvContentPartPr>
              <p14:xfrm>
                <a:off x="6810078" y="4677589"/>
                <a:ext cx="14040" cy="237240"/>
              </p14:xfrm>
            </p:contentPart>
          </mc:Choice>
          <mc:Fallback xmlns="">
            <p:pic>
              <p:nvPicPr>
                <p:cNvPr id="113" name="Ink 112">
                  <a:extLst>
                    <a:ext uri="{FF2B5EF4-FFF2-40B4-BE49-F238E27FC236}">
                      <a16:creationId xmlns:a16="http://schemas.microsoft.com/office/drawing/2014/main" id="{E6E9C8BD-D9DA-426E-B546-81D0ADFEBD62}"/>
                    </a:ext>
                  </a:extLst>
                </p:cNvPr>
                <p:cNvPicPr/>
                <p:nvPr/>
              </p:nvPicPr>
              <p:blipFill>
                <a:blip r:embed="rId195"/>
                <a:stretch>
                  <a:fillRect/>
                </a:stretch>
              </p:blipFill>
              <p:spPr>
                <a:xfrm>
                  <a:off x="6801438" y="4668589"/>
                  <a:ext cx="316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5" name="Ink 114">
                  <a:extLst>
                    <a:ext uri="{FF2B5EF4-FFF2-40B4-BE49-F238E27FC236}">
                      <a16:creationId xmlns:a16="http://schemas.microsoft.com/office/drawing/2014/main" id="{0F75ECC6-C8F0-417B-BD80-FD2123CCC354}"/>
                    </a:ext>
                  </a:extLst>
                </p14:cNvPr>
                <p14:cNvContentPartPr/>
                <p14:nvPr/>
              </p14:nvContentPartPr>
              <p14:xfrm>
                <a:off x="5367918" y="5090509"/>
                <a:ext cx="16920" cy="306000"/>
              </p14:xfrm>
            </p:contentPart>
          </mc:Choice>
          <mc:Fallback xmlns="">
            <p:pic>
              <p:nvPicPr>
                <p:cNvPr id="115" name="Ink 114">
                  <a:extLst>
                    <a:ext uri="{FF2B5EF4-FFF2-40B4-BE49-F238E27FC236}">
                      <a16:creationId xmlns:a16="http://schemas.microsoft.com/office/drawing/2014/main" id="{0F75ECC6-C8F0-417B-BD80-FD2123CCC354}"/>
                    </a:ext>
                  </a:extLst>
                </p:cNvPr>
                <p:cNvPicPr/>
                <p:nvPr/>
              </p:nvPicPr>
              <p:blipFill>
                <a:blip r:embed="rId197"/>
                <a:stretch>
                  <a:fillRect/>
                </a:stretch>
              </p:blipFill>
              <p:spPr>
                <a:xfrm>
                  <a:off x="5359278" y="5081869"/>
                  <a:ext cx="345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6" name="Ink 115">
                  <a:extLst>
                    <a:ext uri="{FF2B5EF4-FFF2-40B4-BE49-F238E27FC236}">
                      <a16:creationId xmlns:a16="http://schemas.microsoft.com/office/drawing/2014/main" id="{C2F15CAD-4EE4-40D1-836A-F6A7FF2A2712}"/>
                    </a:ext>
                  </a:extLst>
                </p14:cNvPr>
                <p14:cNvContentPartPr/>
                <p14:nvPr/>
              </p14:nvContentPartPr>
              <p14:xfrm>
                <a:off x="5289078" y="4857589"/>
                <a:ext cx="1370160" cy="260280"/>
              </p14:xfrm>
            </p:contentPart>
          </mc:Choice>
          <mc:Fallback xmlns="">
            <p:pic>
              <p:nvPicPr>
                <p:cNvPr id="116" name="Ink 115">
                  <a:extLst>
                    <a:ext uri="{FF2B5EF4-FFF2-40B4-BE49-F238E27FC236}">
                      <a16:creationId xmlns:a16="http://schemas.microsoft.com/office/drawing/2014/main" id="{C2F15CAD-4EE4-40D1-836A-F6A7FF2A2712}"/>
                    </a:ext>
                  </a:extLst>
                </p:cNvPr>
                <p:cNvPicPr/>
                <p:nvPr/>
              </p:nvPicPr>
              <p:blipFill>
                <a:blip r:embed="rId199"/>
                <a:stretch>
                  <a:fillRect/>
                </a:stretch>
              </p:blipFill>
              <p:spPr>
                <a:xfrm>
                  <a:off x="5280078" y="4848949"/>
                  <a:ext cx="13878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7" name="Ink 116">
                  <a:extLst>
                    <a:ext uri="{FF2B5EF4-FFF2-40B4-BE49-F238E27FC236}">
                      <a16:creationId xmlns:a16="http://schemas.microsoft.com/office/drawing/2014/main" id="{6C059368-BD95-412F-9EA4-DE38702363D7}"/>
                    </a:ext>
                  </a:extLst>
                </p14:cNvPr>
                <p14:cNvContentPartPr/>
                <p14:nvPr/>
              </p14:nvContentPartPr>
              <p14:xfrm>
                <a:off x="5366118" y="5348269"/>
                <a:ext cx="1600560" cy="107640"/>
              </p14:xfrm>
            </p:contentPart>
          </mc:Choice>
          <mc:Fallback xmlns="">
            <p:pic>
              <p:nvPicPr>
                <p:cNvPr id="117" name="Ink 116">
                  <a:extLst>
                    <a:ext uri="{FF2B5EF4-FFF2-40B4-BE49-F238E27FC236}">
                      <a16:creationId xmlns:a16="http://schemas.microsoft.com/office/drawing/2014/main" id="{6C059368-BD95-412F-9EA4-DE38702363D7}"/>
                    </a:ext>
                  </a:extLst>
                </p:cNvPr>
                <p:cNvPicPr/>
                <p:nvPr/>
              </p:nvPicPr>
              <p:blipFill>
                <a:blip r:embed="rId201"/>
                <a:stretch>
                  <a:fillRect/>
                </a:stretch>
              </p:blipFill>
              <p:spPr>
                <a:xfrm>
                  <a:off x="5357478" y="5339269"/>
                  <a:ext cx="16182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8" name="Ink 117">
                  <a:extLst>
                    <a:ext uri="{FF2B5EF4-FFF2-40B4-BE49-F238E27FC236}">
                      <a16:creationId xmlns:a16="http://schemas.microsoft.com/office/drawing/2014/main" id="{AD35199C-79FF-411D-82BF-CD64BCEAB6B6}"/>
                    </a:ext>
                  </a:extLst>
                </p14:cNvPr>
                <p14:cNvContentPartPr/>
                <p14:nvPr/>
              </p14:nvContentPartPr>
              <p14:xfrm>
                <a:off x="6756438" y="4883509"/>
                <a:ext cx="22320" cy="423000"/>
              </p14:xfrm>
            </p:contentPart>
          </mc:Choice>
          <mc:Fallback xmlns="">
            <p:pic>
              <p:nvPicPr>
                <p:cNvPr id="118" name="Ink 117">
                  <a:extLst>
                    <a:ext uri="{FF2B5EF4-FFF2-40B4-BE49-F238E27FC236}">
                      <a16:creationId xmlns:a16="http://schemas.microsoft.com/office/drawing/2014/main" id="{AD35199C-79FF-411D-82BF-CD64BCEAB6B6}"/>
                    </a:ext>
                  </a:extLst>
                </p:cNvPr>
                <p:cNvPicPr/>
                <p:nvPr/>
              </p:nvPicPr>
              <p:blipFill>
                <a:blip r:embed="rId203"/>
                <a:stretch>
                  <a:fillRect/>
                </a:stretch>
              </p:blipFill>
              <p:spPr>
                <a:xfrm>
                  <a:off x="6747438" y="4874509"/>
                  <a:ext cx="39960" cy="44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4">
            <p14:nvContentPartPr>
              <p14:cNvPr id="120" name="Ink 119">
                <a:extLst>
                  <a:ext uri="{FF2B5EF4-FFF2-40B4-BE49-F238E27FC236}">
                    <a16:creationId xmlns:a16="http://schemas.microsoft.com/office/drawing/2014/main" id="{A2300938-2DC0-4EBD-B937-9B06DC501E4A}"/>
                  </a:ext>
                </a:extLst>
              </p14:cNvPr>
              <p14:cNvContentPartPr/>
              <p14:nvPr/>
            </p14:nvContentPartPr>
            <p14:xfrm>
              <a:off x="7356918" y="3127069"/>
              <a:ext cx="308880" cy="1334160"/>
            </p14:xfrm>
          </p:contentPart>
        </mc:Choice>
        <mc:Fallback xmlns="">
          <p:pic>
            <p:nvPicPr>
              <p:cNvPr id="120" name="Ink 119">
                <a:extLst>
                  <a:ext uri="{FF2B5EF4-FFF2-40B4-BE49-F238E27FC236}">
                    <a16:creationId xmlns:a16="http://schemas.microsoft.com/office/drawing/2014/main" id="{A2300938-2DC0-4EBD-B937-9B06DC501E4A}"/>
                  </a:ext>
                </a:extLst>
              </p:cNvPr>
              <p:cNvPicPr/>
              <p:nvPr/>
            </p:nvPicPr>
            <p:blipFill>
              <a:blip r:embed="rId205"/>
              <a:stretch>
                <a:fillRect/>
              </a:stretch>
            </p:blipFill>
            <p:spPr>
              <a:xfrm>
                <a:off x="7348278" y="3118069"/>
                <a:ext cx="326520" cy="1351800"/>
              </a:xfrm>
              <a:prstGeom prst="rect">
                <a:avLst/>
              </a:prstGeom>
            </p:spPr>
          </p:pic>
        </mc:Fallback>
      </mc:AlternateContent>
      <p:grpSp>
        <p:nvGrpSpPr>
          <p:cNvPr id="123" name="Group 122">
            <a:extLst>
              <a:ext uri="{FF2B5EF4-FFF2-40B4-BE49-F238E27FC236}">
                <a16:creationId xmlns:a16="http://schemas.microsoft.com/office/drawing/2014/main" id="{8AC5E207-B223-4154-8545-8D0338239BED}"/>
              </a:ext>
            </a:extLst>
          </p:cNvPr>
          <p:cNvGrpSpPr/>
          <p:nvPr/>
        </p:nvGrpSpPr>
        <p:grpSpPr>
          <a:xfrm>
            <a:off x="4666278" y="5949829"/>
            <a:ext cx="3099240" cy="496440"/>
            <a:chOff x="4666278" y="5949829"/>
            <a:chExt cx="3099240" cy="496440"/>
          </a:xfrm>
        </p:grpSpPr>
        <mc:AlternateContent xmlns:mc="http://schemas.openxmlformats.org/markup-compatibility/2006" xmlns:p14="http://schemas.microsoft.com/office/powerpoint/2010/main">
          <mc:Choice Requires="p14">
            <p:contentPart p14:bwMode="auto" r:id="rId206">
              <p14:nvContentPartPr>
                <p14:cNvPr id="121" name="Ink 120">
                  <a:extLst>
                    <a:ext uri="{FF2B5EF4-FFF2-40B4-BE49-F238E27FC236}">
                      <a16:creationId xmlns:a16="http://schemas.microsoft.com/office/drawing/2014/main" id="{B6811F48-2D17-48E5-BA92-290A0F7A1B74}"/>
                    </a:ext>
                  </a:extLst>
                </p14:cNvPr>
                <p14:cNvContentPartPr/>
                <p14:nvPr/>
              </p14:nvContentPartPr>
              <p14:xfrm>
                <a:off x="4666278" y="6106069"/>
                <a:ext cx="3099240" cy="340200"/>
              </p14:xfrm>
            </p:contentPart>
          </mc:Choice>
          <mc:Fallback xmlns="">
            <p:pic>
              <p:nvPicPr>
                <p:cNvPr id="121" name="Ink 120">
                  <a:extLst>
                    <a:ext uri="{FF2B5EF4-FFF2-40B4-BE49-F238E27FC236}">
                      <a16:creationId xmlns:a16="http://schemas.microsoft.com/office/drawing/2014/main" id="{B6811F48-2D17-48E5-BA92-290A0F7A1B74}"/>
                    </a:ext>
                  </a:extLst>
                </p:cNvPr>
                <p:cNvPicPr/>
                <p:nvPr/>
              </p:nvPicPr>
              <p:blipFill>
                <a:blip r:embed="rId207"/>
                <a:stretch>
                  <a:fillRect/>
                </a:stretch>
              </p:blipFill>
              <p:spPr>
                <a:xfrm>
                  <a:off x="4657278" y="6097429"/>
                  <a:ext cx="31168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2" name="Ink 121">
                  <a:extLst>
                    <a:ext uri="{FF2B5EF4-FFF2-40B4-BE49-F238E27FC236}">
                      <a16:creationId xmlns:a16="http://schemas.microsoft.com/office/drawing/2014/main" id="{1FADB852-6A00-4674-96C5-22A9FA931A87}"/>
                    </a:ext>
                  </a:extLst>
                </p14:cNvPr>
                <p14:cNvContentPartPr/>
                <p14:nvPr/>
              </p14:nvContentPartPr>
              <p14:xfrm>
                <a:off x="7634478" y="5949829"/>
                <a:ext cx="24840" cy="313920"/>
              </p14:xfrm>
            </p:contentPart>
          </mc:Choice>
          <mc:Fallback xmlns="">
            <p:pic>
              <p:nvPicPr>
                <p:cNvPr id="122" name="Ink 121">
                  <a:extLst>
                    <a:ext uri="{FF2B5EF4-FFF2-40B4-BE49-F238E27FC236}">
                      <a16:creationId xmlns:a16="http://schemas.microsoft.com/office/drawing/2014/main" id="{1FADB852-6A00-4674-96C5-22A9FA931A87}"/>
                    </a:ext>
                  </a:extLst>
                </p:cNvPr>
                <p:cNvPicPr/>
                <p:nvPr/>
              </p:nvPicPr>
              <p:blipFill>
                <a:blip r:embed="rId209"/>
                <a:stretch>
                  <a:fillRect/>
                </a:stretch>
              </p:blipFill>
              <p:spPr>
                <a:xfrm>
                  <a:off x="7625478" y="5941189"/>
                  <a:ext cx="42480" cy="331560"/>
                </a:xfrm>
                <a:prstGeom prst="rect">
                  <a:avLst/>
                </a:prstGeom>
              </p:spPr>
            </p:pic>
          </mc:Fallback>
        </mc:AlternateContent>
      </p:grpSp>
    </p:spTree>
    <p:extLst>
      <p:ext uri="{BB962C8B-B14F-4D97-AF65-F5344CB8AC3E}">
        <p14:creationId xmlns:p14="http://schemas.microsoft.com/office/powerpoint/2010/main" val="54084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CF23-294D-4F66-B75C-FF057857B855}"/>
              </a:ext>
            </a:extLst>
          </p:cNvPr>
          <p:cNvSpPr>
            <a:spLocks noGrp="1"/>
          </p:cNvSpPr>
          <p:nvPr>
            <p:ph type="title"/>
          </p:nvPr>
        </p:nvSpPr>
        <p:spPr/>
        <p:txBody>
          <a:bodyPr/>
          <a:lstStyle/>
          <a:p>
            <a:r>
              <a:rPr lang="en-US" dirty="0"/>
              <a:t>More learning resources</a:t>
            </a:r>
          </a:p>
        </p:txBody>
      </p:sp>
      <p:sp>
        <p:nvSpPr>
          <p:cNvPr id="3" name="Content Placeholder 2">
            <a:extLst>
              <a:ext uri="{FF2B5EF4-FFF2-40B4-BE49-F238E27FC236}">
                <a16:creationId xmlns:a16="http://schemas.microsoft.com/office/drawing/2014/main" id="{80E2A4B0-F0EE-43D5-8C12-299EBC5E01B5}"/>
              </a:ext>
            </a:extLst>
          </p:cNvPr>
          <p:cNvSpPr>
            <a:spLocks noGrp="1"/>
          </p:cNvSpPr>
          <p:nvPr>
            <p:ph idx="1"/>
          </p:nvPr>
        </p:nvSpPr>
        <p:spPr/>
        <p:txBody>
          <a:bodyPr/>
          <a:lstStyle/>
          <a:p>
            <a:r>
              <a:rPr lang="en-US" dirty="0">
                <a:hlinkClick r:id="rId2"/>
              </a:rPr>
              <a:t>https://www.foxpass.com/blog/learn-ssh-keys-in-minutes/</a:t>
            </a:r>
            <a:endParaRPr lang="en-US" dirty="0"/>
          </a:p>
          <a:p>
            <a:r>
              <a:rPr lang="en-US" dirty="0">
                <a:hlinkClick r:id="rId3"/>
              </a:rPr>
              <a:t>https://www.hostinger.com/tutorials/ssh-tutorial-how-does-ssh-work</a:t>
            </a:r>
            <a:endParaRPr lang="en-US" dirty="0"/>
          </a:p>
          <a:p>
            <a:r>
              <a:rPr lang="en-US" dirty="0">
                <a:hlinkClick r:id="rId4"/>
              </a:rPr>
              <a:t>https://phoenixnap.com/kb/how-does-ssh-work</a:t>
            </a:r>
            <a:endParaRPr lang="en-US" dirty="0"/>
          </a:p>
          <a:p>
            <a:endParaRPr lang="en-US" dirty="0"/>
          </a:p>
          <a:p>
            <a:r>
              <a:rPr lang="en-US" dirty="0">
                <a:hlinkClick r:id="rId5"/>
              </a:rPr>
              <a:t>https://www.youtube.com/watch?v=hQWRp-FdTpc&amp;ab_channel=TraversyMedia</a:t>
            </a:r>
            <a:r>
              <a:rPr lang="en-US" dirty="0"/>
              <a:t> </a:t>
            </a:r>
          </a:p>
        </p:txBody>
      </p:sp>
    </p:spTree>
    <p:extLst>
      <p:ext uri="{BB962C8B-B14F-4D97-AF65-F5344CB8AC3E}">
        <p14:creationId xmlns:p14="http://schemas.microsoft.com/office/powerpoint/2010/main" val="1184158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4016-9ADA-4E2C-AA94-AD24BAAA940C}"/>
              </a:ext>
            </a:extLst>
          </p:cNvPr>
          <p:cNvSpPr>
            <a:spLocks noGrp="1"/>
          </p:cNvSpPr>
          <p:nvPr>
            <p:ph type="title"/>
          </p:nvPr>
        </p:nvSpPr>
        <p:spPr/>
        <p:txBody>
          <a:bodyPr/>
          <a:lstStyle/>
          <a:p>
            <a:r>
              <a:rPr lang="en-US" dirty="0"/>
              <a:t>SFTP &amp; SCP - 22</a:t>
            </a:r>
          </a:p>
        </p:txBody>
      </p:sp>
      <p:sp>
        <p:nvSpPr>
          <p:cNvPr id="3" name="Content Placeholder 2">
            <a:extLst>
              <a:ext uri="{FF2B5EF4-FFF2-40B4-BE49-F238E27FC236}">
                <a16:creationId xmlns:a16="http://schemas.microsoft.com/office/drawing/2014/main" id="{779994E4-7A28-46F7-B097-2CE8DEEB3703}"/>
              </a:ext>
            </a:extLst>
          </p:cNvPr>
          <p:cNvSpPr>
            <a:spLocks noGrp="1"/>
          </p:cNvSpPr>
          <p:nvPr>
            <p:ph idx="1"/>
          </p:nvPr>
        </p:nvSpPr>
        <p:spPr/>
        <p:txBody>
          <a:bodyPr/>
          <a:lstStyle/>
          <a:p>
            <a:r>
              <a:rPr lang="en-US" dirty="0"/>
              <a:t>$ </a:t>
            </a:r>
            <a:r>
              <a:rPr lang="en-US" dirty="0" err="1"/>
              <a:t>scp</a:t>
            </a:r>
            <a:r>
              <a:rPr lang="en-US" dirty="0"/>
              <a:t> = secure copy</a:t>
            </a:r>
          </a:p>
          <a:p>
            <a:pPr lvl="1"/>
            <a:r>
              <a:rPr lang="en-US" dirty="0"/>
              <a:t>Send to: $ </a:t>
            </a:r>
            <a:r>
              <a:rPr lang="pt-BR" dirty="0" err="1"/>
              <a:t>scp</a:t>
            </a:r>
            <a:r>
              <a:rPr lang="pt-BR" dirty="0"/>
              <a:t> [-r] file ... [</a:t>
            </a:r>
            <a:r>
              <a:rPr lang="pt-BR" dirty="0" err="1"/>
              <a:t>user</a:t>
            </a:r>
            <a:r>
              <a:rPr lang="pt-BR" dirty="0"/>
              <a:t>@]host:[path]</a:t>
            </a:r>
          </a:p>
          <a:p>
            <a:pPr lvl="1"/>
            <a:r>
              <a:rPr lang="en-US" dirty="0"/>
              <a:t>Get from: $ </a:t>
            </a:r>
            <a:r>
              <a:rPr lang="pt-BR" dirty="0" err="1"/>
              <a:t>scp</a:t>
            </a:r>
            <a:r>
              <a:rPr lang="pt-BR" dirty="0"/>
              <a:t> [-r] [</a:t>
            </a:r>
            <a:r>
              <a:rPr lang="pt-BR" dirty="0" err="1"/>
              <a:t>user</a:t>
            </a:r>
            <a:r>
              <a:rPr lang="pt-BR" dirty="0"/>
              <a:t>@]host:file path</a:t>
            </a:r>
          </a:p>
          <a:p>
            <a:r>
              <a:rPr lang="en-US" dirty="0"/>
              <a:t>$ sftp = secure file transfer protocol</a:t>
            </a:r>
          </a:p>
          <a:p>
            <a:pPr lvl="1"/>
            <a:r>
              <a:rPr lang="en-US" dirty="0"/>
              <a:t>sftp&gt; help</a:t>
            </a:r>
          </a:p>
          <a:p>
            <a:pPr lvl="1"/>
            <a:r>
              <a:rPr lang="en-US" dirty="0"/>
              <a:t>put</a:t>
            </a:r>
          </a:p>
          <a:p>
            <a:pPr lvl="1"/>
            <a:r>
              <a:rPr lang="en-US" dirty="0"/>
              <a:t>get</a:t>
            </a:r>
          </a:p>
          <a:p>
            <a:endParaRPr lang="en-US" dirty="0"/>
          </a:p>
          <a:p>
            <a:r>
              <a:rPr lang="en-US" dirty="0"/>
              <a:t>Both tools use SSH to create the secure tunnel for message passing</a:t>
            </a:r>
          </a:p>
        </p:txBody>
      </p:sp>
      <p:grpSp>
        <p:nvGrpSpPr>
          <p:cNvPr id="6" name="Group 5">
            <a:extLst>
              <a:ext uri="{FF2B5EF4-FFF2-40B4-BE49-F238E27FC236}">
                <a16:creationId xmlns:a16="http://schemas.microsoft.com/office/drawing/2014/main" id="{01801A32-EA77-4D07-8517-CE832C0E6D14}"/>
              </a:ext>
            </a:extLst>
          </p:cNvPr>
          <p:cNvGrpSpPr/>
          <p:nvPr/>
        </p:nvGrpSpPr>
        <p:grpSpPr>
          <a:xfrm>
            <a:off x="6088998" y="3337669"/>
            <a:ext cx="699120" cy="271800"/>
            <a:chOff x="6088998" y="3337669"/>
            <a:chExt cx="699120" cy="2718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D95DF7D-1E74-4113-8AB0-4711EF1052AA}"/>
                    </a:ext>
                  </a:extLst>
                </p14:cNvPr>
                <p14:cNvContentPartPr/>
                <p14:nvPr/>
              </p14:nvContentPartPr>
              <p14:xfrm>
                <a:off x="6320838" y="3502909"/>
                <a:ext cx="467280" cy="28800"/>
              </p14:xfrm>
            </p:contentPart>
          </mc:Choice>
          <mc:Fallback xmlns="">
            <p:pic>
              <p:nvPicPr>
                <p:cNvPr id="4" name="Ink 3">
                  <a:extLst>
                    <a:ext uri="{FF2B5EF4-FFF2-40B4-BE49-F238E27FC236}">
                      <a16:creationId xmlns:a16="http://schemas.microsoft.com/office/drawing/2014/main" id="{6D95DF7D-1E74-4113-8AB0-4711EF1052AA}"/>
                    </a:ext>
                  </a:extLst>
                </p:cNvPr>
                <p:cNvPicPr/>
                <p:nvPr/>
              </p:nvPicPr>
              <p:blipFill>
                <a:blip r:embed="rId4"/>
                <a:stretch>
                  <a:fillRect/>
                </a:stretch>
              </p:blipFill>
              <p:spPr>
                <a:xfrm>
                  <a:off x="6311838" y="3493909"/>
                  <a:ext cx="484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D9F7FCC-DED0-4210-AE34-AF62147D55FA}"/>
                    </a:ext>
                  </a:extLst>
                </p14:cNvPr>
                <p14:cNvContentPartPr/>
                <p14:nvPr/>
              </p14:nvContentPartPr>
              <p14:xfrm>
                <a:off x="6088998" y="3337669"/>
                <a:ext cx="353520" cy="271800"/>
              </p14:xfrm>
            </p:contentPart>
          </mc:Choice>
          <mc:Fallback xmlns="">
            <p:pic>
              <p:nvPicPr>
                <p:cNvPr id="5" name="Ink 4">
                  <a:extLst>
                    <a:ext uri="{FF2B5EF4-FFF2-40B4-BE49-F238E27FC236}">
                      <a16:creationId xmlns:a16="http://schemas.microsoft.com/office/drawing/2014/main" id="{CD9F7FCC-DED0-4210-AE34-AF62147D55FA}"/>
                    </a:ext>
                  </a:extLst>
                </p:cNvPr>
                <p:cNvPicPr/>
                <p:nvPr/>
              </p:nvPicPr>
              <p:blipFill>
                <a:blip r:embed="rId6"/>
                <a:stretch>
                  <a:fillRect/>
                </a:stretch>
              </p:blipFill>
              <p:spPr>
                <a:xfrm>
                  <a:off x="6080358" y="3329029"/>
                  <a:ext cx="371160" cy="289440"/>
                </a:xfrm>
                <a:prstGeom prst="rect">
                  <a:avLst/>
                </a:prstGeom>
              </p:spPr>
            </p:pic>
          </mc:Fallback>
        </mc:AlternateContent>
      </p:grpSp>
    </p:spTree>
    <p:extLst>
      <p:ext uri="{BB962C8B-B14F-4D97-AF65-F5344CB8AC3E}">
        <p14:creationId xmlns:p14="http://schemas.microsoft.com/office/powerpoint/2010/main" val="4058464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D082-877C-46E5-96F8-68B7E1EBF801}"/>
              </a:ext>
            </a:extLst>
          </p:cNvPr>
          <p:cNvSpPr>
            <a:spLocks noGrp="1"/>
          </p:cNvSpPr>
          <p:nvPr>
            <p:ph type="title"/>
          </p:nvPr>
        </p:nvSpPr>
        <p:spPr/>
        <p:txBody>
          <a:bodyPr/>
          <a:lstStyle/>
          <a:p>
            <a:r>
              <a:rPr lang="en-US" dirty="0"/>
              <a:t>More Networking Resources</a:t>
            </a:r>
          </a:p>
        </p:txBody>
      </p:sp>
      <p:sp>
        <p:nvSpPr>
          <p:cNvPr id="3" name="Content Placeholder 2">
            <a:extLst>
              <a:ext uri="{FF2B5EF4-FFF2-40B4-BE49-F238E27FC236}">
                <a16:creationId xmlns:a16="http://schemas.microsoft.com/office/drawing/2014/main" id="{83B77DBE-5FD2-4D7A-ADFA-9FE6A1730407}"/>
              </a:ext>
            </a:extLst>
          </p:cNvPr>
          <p:cNvSpPr>
            <a:spLocks noGrp="1"/>
          </p:cNvSpPr>
          <p:nvPr>
            <p:ph idx="1"/>
          </p:nvPr>
        </p:nvSpPr>
        <p:spPr/>
        <p:txBody>
          <a:bodyPr>
            <a:normAutofit fontScale="85000" lnSpcReduction="10000"/>
          </a:bodyPr>
          <a:lstStyle/>
          <a:p>
            <a:r>
              <a:rPr lang="en-US" dirty="0"/>
              <a:t>From </a:t>
            </a:r>
            <a:r>
              <a:rPr lang="en-US" dirty="0" err="1"/>
              <a:t>occu</a:t>
            </a:r>
            <a:r>
              <a:rPr lang="en-US" dirty="0"/>
              <a:t> </a:t>
            </a:r>
          </a:p>
          <a:p>
            <a:r>
              <a:rPr lang="en-US" dirty="0">
                <a:hlinkClick r:id="rId2"/>
              </a:rPr>
              <a:t>http://gaia.cs.umass.edu/kurose_ross/online_lectures.htm</a:t>
            </a:r>
            <a:endParaRPr lang="en-US" dirty="0"/>
          </a:p>
          <a:p>
            <a:endParaRPr lang="en-US" dirty="0">
              <a:hlinkClick r:id="rId3"/>
            </a:endParaRPr>
          </a:p>
          <a:p>
            <a:r>
              <a:rPr lang="en-US" dirty="0">
                <a:hlinkClick r:id="rId3"/>
              </a:rPr>
              <a:t>https://decal.ocf.berkeley.edu/labs/b5/</a:t>
            </a:r>
            <a:endParaRPr lang="en-US" dirty="0"/>
          </a:p>
          <a:p>
            <a:r>
              <a:rPr lang="en-US" dirty="0">
                <a:hlinkClick r:id="rId4"/>
              </a:rPr>
              <a:t>https://www.redhat.com/sysadmin/sysadmin-essentials-networking-basics</a:t>
            </a:r>
            <a:r>
              <a:rPr lang="en-US" dirty="0"/>
              <a:t> </a:t>
            </a:r>
          </a:p>
          <a:p>
            <a:r>
              <a:rPr lang="en-US" dirty="0"/>
              <a:t>Almost a networking textbook</a:t>
            </a:r>
          </a:p>
          <a:p>
            <a:r>
              <a:rPr lang="en-US" dirty="0">
                <a:hlinkClick r:id="rId5"/>
              </a:rPr>
              <a:t>http://engineering.ju.edu.jo/Laboratories/CPE_0907528_networklab_Sep_2016_Fall.pdf</a:t>
            </a:r>
            <a:endParaRPr lang="en-US" dirty="0"/>
          </a:p>
          <a:p>
            <a:r>
              <a:rPr lang="en-US" dirty="0">
                <a:hlinkClick r:id="rId6"/>
              </a:rPr>
              <a:t>https://www.ibm.com/cloud/learn/networking-a-complete-guide</a:t>
            </a:r>
            <a:r>
              <a:rPr lang="en-US" dirty="0"/>
              <a:t> </a:t>
            </a:r>
          </a:p>
          <a:p>
            <a:endParaRPr lang="en-US" dirty="0"/>
          </a:p>
          <a:p>
            <a:r>
              <a:rPr lang="en-US" dirty="0"/>
              <a:t>DIY router:</a:t>
            </a:r>
          </a:p>
          <a:p>
            <a:r>
              <a:rPr lang="en-US" dirty="0">
                <a:hlinkClick r:id="rId7"/>
              </a:rPr>
              <a:t>https://courses.cs.duke.edu/spring10/cps114/labs/lab2/lab2.html</a:t>
            </a:r>
            <a:r>
              <a:rPr lang="en-US" dirty="0"/>
              <a:t> </a:t>
            </a:r>
          </a:p>
        </p:txBody>
      </p:sp>
    </p:spTree>
    <p:extLst>
      <p:ext uri="{BB962C8B-B14F-4D97-AF65-F5344CB8AC3E}">
        <p14:creationId xmlns:p14="http://schemas.microsoft.com/office/powerpoint/2010/main" val="3356728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F063CC-4047-4AEB-8AD3-2EBF417687EA}"/>
              </a:ext>
            </a:extLst>
          </p:cNvPr>
          <p:cNvSpPr>
            <a:spLocks noGrp="1"/>
          </p:cNvSpPr>
          <p:nvPr>
            <p:ph type="title"/>
          </p:nvPr>
        </p:nvSpPr>
        <p:spPr/>
        <p:txBody>
          <a:bodyPr/>
          <a:lstStyle/>
          <a:p>
            <a:r>
              <a:rPr lang="en-US" dirty="0"/>
              <a:t>Port wrap-up</a:t>
            </a:r>
          </a:p>
        </p:txBody>
      </p:sp>
      <p:sp>
        <p:nvSpPr>
          <p:cNvPr id="5" name="Text Placeholder 4">
            <a:extLst>
              <a:ext uri="{FF2B5EF4-FFF2-40B4-BE49-F238E27FC236}">
                <a16:creationId xmlns:a16="http://schemas.microsoft.com/office/drawing/2014/main" id="{E64007FC-AFDF-474B-99FF-53B34F649120}"/>
              </a:ext>
            </a:extLst>
          </p:cNvPr>
          <p:cNvSpPr>
            <a:spLocks noGrp="1"/>
          </p:cNvSpPr>
          <p:nvPr>
            <p:ph type="body" idx="1"/>
          </p:nvPr>
        </p:nvSpPr>
        <p:spPr/>
        <p:txBody>
          <a:bodyPr/>
          <a:lstStyle/>
          <a:p>
            <a:endParaRPr lang="en-US"/>
          </a:p>
        </p:txBody>
      </p:sp>
      <p:grpSp>
        <p:nvGrpSpPr>
          <p:cNvPr id="52" name="Group 51">
            <a:extLst>
              <a:ext uri="{FF2B5EF4-FFF2-40B4-BE49-F238E27FC236}">
                <a16:creationId xmlns:a16="http://schemas.microsoft.com/office/drawing/2014/main" id="{9C78D7FF-0CD6-4561-B6A8-ABC3128EC99B}"/>
              </a:ext>
            </a:extLst>
          </p:cNvPr>
          <p:cNvGrpSpPr/>
          <p:nvPr/>
        </p:nvGrpSpPr>
        <p:grpSpPr>
          <a:xfrm>
            <a:off x="2121078" y="103069"/>
            <a:ext cx="3874320" cy="2941200"/>
            <a:chOff x="2121078" y="103069"/>
            <a:chExt cx="3874320" cy="2941200"/>
          </a:xfrm>
        </p:grpSpPr>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958D3F86-CD5C-414D-92B8-E836A2723A89}"/>
                    </a:ext>
                  </a:extLst>
                </p14:cNvPr>
                <p14:cNvContentPartPr/>
                <p14:nvPr/>
              </p14:nvContentPartPr>
              <p14:xfrm>
                <a:off x="2406918" y="1456309"/>
                <a:ext cx="67320" cy="605160"/>
              </p14:xfrm>
            </p:contentPart>
          </mc:Choice>
          <mc:Fallback>
            <p:pic>
              <p:nvPicPr>
                <p:cNvPr id="12" name="Ink 11">
                  <a:extLst>
                    <a:ext uri="{FF2B5EF4-FFF2-40B4-BE49-F238E27FC236}">
                      <a16:creationId xmlns:a16="http://schemas.microsoft.com/office/drawing/2014/main" id="{958D3F86-CD5C-414D-92B8-E836A2723A89}"/>
                    </a:ext>
                  </a:extLst>
                </p:cNvPr>
                <p:cNvPicPr/>
                <p:nvPr/>
              </p:nvPicPr>
              <p:blipFill>
                <a:blip r:embed="rId3"/>
                <a:stretch>
                  <a:fillRect/>
                </a:stretch>
              </p:blipFill>
              <p:spPr>
                <a:xfrm>
                  <a:off x="2398278" y="1447309"/>
                  <a:ext cx="84960" cy="622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B0FB2D2B-0DCA-4F8A-939D-3BF0CBD5BEFE}"/>
                    </a:ext>
                  </a:extLst>
                </p14:cNvPr>
                <p14:cNvContentPartPr/>
                <p14:nvPr/>
              </p14:nvContentPartPr>
              <p14:xfrm>
                <a:off x="2531838" y="1108909"/>
                <a:ext cx="1548720" cy="225000"/>
              </p14:xfrm>
            </p:contentPart>
          </mc:Choice>
          <mc:Fallback>
            <p:pic>
              <p:nvPicPr>
                <p:cNvPr id="13" name="Ink 12">
                  <a:extLst>
                    <a:ext uri="{FF2B5EF4-FFF2-40B4-BE49-F238E27FC236}">
                      <a16:creationId xmlns:a16="http://schemas.microsoft.com/office/drawing/2014/main" id="{B0FB2D2B-0DCA-4F8A-939D-3BF0CBD5BEFE}"/>
                    </a:ext>
                  </a:extLst>
                </p:cNvPr>
                <p:cNvPicPr/>
                <p:nvPr/>
              </p:nvPicPr>
              <p:blipFill>
                <a:blip r:embed="rId5"/>
                <a:stretch>
                  <a:fillRect/>
                </a:stretch>
              </p:blipFill>
              <p:spPr>
                <a:xfrm>
                  <a:off x="2522838" y="1100269"/>
                  <a:ext cx="15663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08CE84F6-6B3B-424C-A303-3BCFA368EC0F}"/>
                    </a:ext>
                  </a:extLst>
                </p14:cNvPr>
                <p14:cNvContentPartPr/>
                <p14:nvPr/>
              </p14:nvContentPartPr>
              <p14:xfrm>
                <a:off x="3960318" y="967429"/>
                <a:ext cx="65160" cy="993960"/>
              </p14:xfrm>
            </p:contentPart>
          </mc:Choice>
          <mc:Fallback>
            <p:pic>
              <p:nvPicPr>
                <p:cNvPr id="14" name="Ink 13">
                  <a:extLst>
                    <a:ext uri="{FF2B5EF4-FFF2-40B4-BE49-F238E27FC236}">
                      <a16:creationId xmlns:a16="http://schemas.microsoft.com/office/drawing/2014/main" id="{08CE84F6-6B3B-424C-A303-3BCFA368EC0F}"/>
                    </a:ext>
                  </a:extLst>
                </p:cNvPr>
                <p:cNvPicPr/>
                <p:nvPr/>
              </p:nvPicPr>
              <p:blipFill>
                <a:blip r:embed="rId7"/>
                <a:stretch>
                  <a:fillRect/>
                </a:stretch>
              </p:blipFill>
              <p:spPr>
                <a:xfrm>
                  <a:off x="3951678" y="958429"/>
                  <a:ext cx="82800" cy="1011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99ABBBBD-2860-44AB-9F1C-7CF9641D1121}"/>
                    </a:ext>
                  </a:extLst>
                </p14:cNvPr>
                <p14:cNvContentPartPr/>
                <p14:nvPr/>
              </p14:nvContentPartPr>
              <p14:xfrm>
                <a:off x="2171838" y="2178469"/>
                <a:ext cx="1875240" cy="95400"/>
              </p14:xfrm>
            </p:contentPart>
          </mc:Choice>
          <mc:Fallback>
            <p:pic>
              <p:nvPicPr>
                <p:cNvPr id="15" name="Ink 14">
                  <a:extLst>
                    <a:ext uri="{FF2B5EF4-FFF2-40B4-BE49-F238E27FC236}">
                      <a16:creationId xmlns:a16="http://schemas.microsoft.com/office/drawing/2014/main" id="{99ABBBBD-2860-44AB-9F1C-7CF9641D1121}"/>
                    </a:ext>
                  </a:extLst>
                </p:cNvPr>
                <p:cNvPicPr/>
                <p:nvPr/>
              </p:nvPicPr>
              <p:blipFill>
                <a:blip r:embed="rId9"/>
                <a:stretch>
                  <a:fillRect/>
                </a:stretch>
              </p:blipFill>
              <p:spPr>
                <a:xfrm>
                  <a:off x="2162838" y="2169829"/>
                  <a:ext cx="18928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FF68F351-EAC7-4CE5-BE59-D7467D739A6B}"/>
                    </a:ext>
                  </a:extLst>
                </p14:cNvPr>
                <p14:cNvContentPartPr/>
                <p14:nvPr/>
              </p14:nvContentPartPr>
              <p14:xfrm>
                <a:off x="2157798" y="2449909"/>
                <a:ext cx="403560" cy="541800"/>
              </p14:xfrm>
            </p:contentPart>
          </mc:Choice>
          <mc:Fallback>
            <p:pic>
              <p:nvPicPr>
                <p:cNvPr id="16" name="Ink 15">
                  <a:extLst>
                    <a:ext uri="{FF2B5EF4-FFF2-40B4-BE49-F238E27FC236}">
                      <a16:creationId xmlns:a16="http://schemas.microsoft.com/office/drawing/2014/main" id="{FF68F351-EAC7-4CE5-BE59-D7467D739A6B}"/>
                    </a:ext>
                  </a:extLst>
                </p:cNvPr>
                <p:cNvPicPr/>
                <p:nvPr/>
              </p:nvPicPr>
              <p:blipFill>
                <a:blip r:embed="rId11"/>
                <a:stretch>
                  <a:fillRect/>
                </a:stretch>
              </p:blipFill>
              <p:spPr>
                <a:xfrm>
                  <a:off x="2148798" y="2440909"/>
                  <a:ext cx="42120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7A6D4278-BC52-4D15-B7DD-F6A6A2221B12}"/>
                    </a:ext>
                  </a:extLst>
                </p14:cNvPr>
                <p14:cNvContentPartPr/>
                <p14:nvPr/>
              </p14:nvContentPartPr>
              <p14:xfrm>
                <a:off x="2121078" y="2883709"/>
                <a:ext cx="1297440" cy="160560"/>
              </p14:xfrm>
            </p:contentPart>
          </mc:Choice>
          <mc:Fallback>
            <p:pic>
              <p:nvPicPr>
                <p:cNvPr id="17" name="Ink 16">
                  <a:extLst>
                    <a:ext uri="{FF2B5EF4-FFF2-40B4-BE49-F238E27FC236}">
                      <a16:creationId xmlns:a16="http://schemas.microsoft.com/office/drawing/2014/main" id="{7A6D4278-BC52-4D15-B7DD-F6A6A2221B12}"/>
                    </a:ext>
                  </a:extLst>
                </p:cNvPr>
                <p:cNvPicPr/>
                <p:nvPr/>
              </p:nvPicPr>
              <p:blipFill>
                <a:blip r:embed="rId13"/>
                <a:stretch>
                  <a:fillRect/>
                </a:stretch>
              </p:blipFill>
              <p:spPr>
                <a:xfrm>
                  <a:off x="2112078" y="2875069"/>
                  <a:ext cx="13150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41282113-B109-4E13-87EA-21A3ADCE49C3}"/>
                    </a:ext>
                  </a:extLst>
                </p14:cNvPr>
                <p14:cNvContentPartPr/>
                <p14:nvPr/>
              </p14:nvContentPartPr>
              <p14:xfrm>
                <a:off x="3455958" y="2243989"/>
                <a:ext cx="477360" cy="611640"/>
              </p14:xfrm>
            </p:contentPart>
          </mc:Choice>
          <mc:Fallback>
            <p:pic>
              <p:nvPicPr>
                <p:cNvPr id="18" name="Ink 17">
                  <a:extLst>
                    <a:ext uri="{FF2B5EF4-FFF2-40B4-BE49-F238E27FC236}">
                      <a16:creationId xmlns:a16="http://schemas.microsoft.com/office/drawing/2014/main" id="{41282113-B109-4E13-87EA-21A3ADCE49C3}"/>
                    </a:ext>
                  </a:extLst>
                </p:cNvPr>
                <p:cNvPicPr/>
                <p:nvPr/>
              </p:nvPicPr>
              <p:blipFill>
                <a:blip r:embed="rId15"/>
                <a:stretch>
                  <a:fillRect/>
                </a:stretch>
              </p:blipFill>
              <p:spPr>
                <a:xfrm>
                  <a:off x="3447318" y="2234989"/>
                  <a:ext cx="495000" cy="629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98D11E2-7EC4-4FAA-979C-7E5F59412202}"/>
                    </a:ext>
                  </a:extLst>
                </p14:cNvPr>
                <p14:cNvContentPartPr/>
                <p14:nvPr/>
              </p14:nvContentPartPr>
              <p14:xfrm>
                <a:off x="4309158" y="989389"/>
                <a:ext cx="995040" cy="285840"/>
              </p14:xfrm>
            </p:contentPart>
          </mc:Choice>
          <mc:Fallback>
            <p:pic>
              <p:nvPicPr>
                <p:cNvPr id="21" name="Ink 20">
                  <a:extLst>
                    <a:ext uri="{FF2B5EF4-FFF2-40B4-BE49-F238E27FC236}">
                      <a16:creationId xmlns:a16="http://schemas.microsoft.com/office/drawing/2014/main" id="{698D11E2-7EC4-4FAA-979C-7E5F59412202}"/>
                    </a:ext>
                  </a:extLst>
                </p:cNvPr>
                <p:cNvPicPr/>
                <p:nvPr/>
              </p:nvPicPr>
              <p:blipFill>
                <a:blip r:embed="rId17"/>
                <a:stretch>
                  <a:fillRect/>
                </a:stretch>
              </p:blipFill>
              <p:spPr>
                <a:xfrm>
                  <a:off x="4300518" y="980389"/>
                  <a:ext cx="101268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0E97F421-6CBA-4356-96C7-9914588B949C}"/>
                    </a:ext>
                  </a:extLst>
                </p14:cNvPr>
                <p14:cNvContentPartPr/>
                <p14:nvPr/>
              </p14:nvContentPartPr>
              <p14:xfrm>
                <a:off x="5219598" y="745669"/>
                <a:ext cx="775800" cy="399960"/>
              </p14:xfrm>
            </p:contentPart>
          </mc:Choice>
          <mc:Fallback>
            <p:pic>
              <p:nvPicPr>
                <p:cNvPr id="22" name="Ink 21">
                  <a:extLst>
                    <a:ext uri="{FF2B5EF4-FFF2-40B4-BE49-F238E27FC236}">
                      <a16:creationId xmlns:a16="http://schemas.microsoft.com/office/drawing/2014/main" id="{0E97F421-6CBA-4356-96C7-9914588B949C}"/>
                    </a:ext>
                  </a:extLst>
                </p:cNvPr>
                <p:cNvPicPr/>
                <p:nvPr/>
              </p:nvPicPr>
              <p:blipFill>
                <a:blip r:embed="rId19"/>
                <a:stretch>
                  <a:fillRect/>
                </a:stretch>
              </p:blipFill>
              <p:spPr>
                <a:xfrm>
                  <a:off x="5210598" y="736669"/>
                  <a:ext cx="7934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42E1E438-D95D-4B9B-890A-593B8634DA13}"/>
                    </a:ext>
                  </a:extLst>
                </p14:cNvPr>
                <p14:cNvContentPartPr/>
                <p14:nvPr/>
              </p14:nvContentPartPr>
              <p14:xfrm>
                <a:off x="4060758" y="576469"/>
                <a:ext cx="254160" cy="257760"/>
              </p14:xfrm>
            </p:contentPart>
          </mc:Choice>
          <mc:Fallback>
            <p:pic>
              <p:nvPicPr>
                <p:cNvPr id="24" name="Ink 23">
                  <a:extLst>
                    <a:ext uri="{FF2B5EF4-FFF2-40B4-BE49-F238E27FC236}">
                      <a16:creationId xmlns:a16="http://schemas.microsoft.com/office/drawing/2014/main" id="{42E1E438-D95D-4B9B-890A-593B8634DA13}"/>
                    </a:ext>
                  </a:extLst>
                </p:cNvPr>
                <p:cNvPicPr/>
                <p:nvPr/>
              </p:nvPicPr>
              <p:blipFill>
                <a:blip r:embed="rId21"/>
                <a:stretch>
                  <a:fillRect/>
                </a:stretch>
              </p:blipFill>
              <p:spPr>
                <a:xfrm>
                  <a:off x="4052118" y="567469"/>
                  <a:ext cx="271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21ED0621-8543-449A-9096-758D89A862BE}"/>
                    </a:ext>
                  </a:extLst>
                </p14:cNvPr>
                <p14:cNvContentPartPr/>
                <p14:nvPr/>
              </p14:nvContentPartPr>
              <p14:xfrm>
                <a:off x="4326438" y="560989"/>
                <a:ext cx="206640" cy="139320"/>
              </p14:xfrm>
            </p:contentPart>
          </mc:Choice>
          <mc:Fallback>
            <p:pic>
              <p:nvPicPr>
                <p:cNvPr id="25" name="Ink 24">
                  <a:extLst>
                    <a:ext uri="{FF2B5EF4-FFF2-40B4-BE49-F238E27FC236}">
                      <a16:creationId xmlns:a16="http://schemas.microsoft.com/office/drawing/2014/main" id="{21ED0621-8543-449A-9096-758D89A862BE}"/>
                    </a:ext>
                  </a:extLst>
                </p:cNvPr>
                <p:cNvPicPr/>
                <p:nvPr/>
              </p:nvPicPr>
              <p:blipFill>
                <a:blip r:embed="rId23"/>
                <a:stretch>
                  <a:fillRect/>
                </a:stretch>
              </p:blipFill>
              <p:spPr>
                <a:xfrm>
                  <a:off x="4317438" y="551989"/>
                  <a:ext cx="2242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B1A6AE99-C4A6-4EC1-A675-2C29F7850C17}"/>
                    </a:ext>
                  </a:extLst>
                </p14:cNvPr>
                <p14:cNvContentPartPr/>
                <p14:nvPr/>
              </p14:nvContentPartPr>
              <p14:xfrm>
                <a:off x="4633518" y="391429"/>
                <a:ext cx="27000" cy="250560"/>
              </p14:xfrm>
            </p:contentPart>
          </mc:Choice>
          <mc:Fallback>
            <p:pic>
              <p:nvPicPr>
                <p:cNvPr id="26" name="Ink 25">
                  <a:extLst>
                    <a:ext uri="{FF2B5EF4-FFF2-40B4-BE49-F238E27FC236}">
                      <a16:creationId xmlns:a16="http://schemas.microsoft.com/office/drawing/2014/main" id="{B1A6AE99-C4A6-4EC1-A675-2C29F7850C17}"/>
                    </a:ext>
                  </a:extLst>
                </p:cNvPr>
                <p:cNvPicPr/>
                <p:nvPr/>
              </p:nvPicPr>
              <p:blipFill>
                <a:blip r:embed="rId25"/>
                <a:stretch>
                  <a:fillRect/>
                </a:stretch>
              </p:blipFill>
              <p:spPr>
                <a:xfrm>
                  <a:off x="4624878" y="382429"/>
                  <a:ext cx="446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8D4B6A0C-C6BB-49E3-91FF-ABAC0F7B67C4}"/>
                    </a:ext>
                  </a:extLst>
                </p14:cNvPr>
                <p14:cNvContentPartPr/>
                <p14:nvPr/>
              </p14:nvContentPartPr>
              <p14:xfrm>
                <a:off x="4604358" y="356149"/>
                <a:ext cx="270360" cy="171360"/>
              </p14:xfrm>
            </p:contentPart>
          </mc:Choice>
          <mc:Fallback>
            <p:pic>
              <p:nvPicPr>
                <p:cNvPr id="27" name="Ink 26">
                  <a:extLst>
                    <a:ext uri="{FF2B5EF4-FFF2-40B4-BE49-F238E27FC236}">
                      <a16:creationId xmlns:a16="http://schemas.microsoft.com/office/drawing/2014/main" id="{8D4B6A0C-C6BB-49E3-91FF-ABAC0F7B67C4}"/>
                    </a:ext>
                  </a:extLst>
                </p:cNvPr>
                <p:cNvPicPr/>
                <p:nvPr/>
              </p:nvPicPr>
              <p:blipFill>
                <a:blip r:embed="rId27"/>
                <a:stretch>
                  <a:fillRect/>
                </a:stretch>
              </p:blipFill>
              <p:spPr>
                <a:xfrm>
                  <a:off x="4595358" y="347149"/>
                  <a:ext cx="2880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9" name="Ink 28">
                  <a:extLst>
                    <a:ext uri="{FF2B5EF4-FFF2-40B4-BE49-F238E27FC236}">
                      <a16:creationId xmlns:a16="http://schemas.microsoft.com/office/drawing/2014/main" id="{F46CE3D4-7ED3-42C6-BE53-DF8E8B4CECD2}"/>
                    </a:ext>
                  </a:extLst>
                </p14:cNvPr>
                <p14:cNvContentPartPr/>
                <p14:nvPr/>
              </p14:nvContentPartPr>
              <p14:xfrm>
                <a:off x="4110438" y="1652149"/>
                <a:ext cx="225000" cy="277200"/>
              </p14:xfrm>
            </p:contentPart>
          </mc:Choice>
          <mc:Fallback>
            <p:pic>
              <p:nvPicPr>
                <p:cNvPr id="29" name="Ink 28">
                  <a:extLst>
                    <a:ext uri="{FF2B5EF4-FFF2-40B4-BE49-F238E27FC236}">
                      <a16:creationId xmlns:a16="http://schemas.microsoft.com/office/drawing/2014/main" id="{F46CE3D4-7ED3-42C6-BE53-DF8E8B4CECD2}"/>
                    </a:ext>
                  </a:extLst>
                </p:cNvPr>
                <p:cNvPicPr/>
                <p:nvPr/>
              </p:nvPicPr>
              <p:blipFill>
                <a:blip r:embed="rId29"/>
                <a:stretch>
                  <a:fillRect/>
                </a:stretch>
              </p:blipFill>
              <p:spPr>
                <a:xfrm>
                  <a:off x="4101798" y="1643149"/>
                  <a:ext cx="2426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0" name="Ink 29">
                  <a:extLst>
                    <a:ext uri="{FF2B5EF4-FFF2-40B4-BE49-F238E27FC236}">
                      <a16:creationId xmlns:a16="http://schemas.microsoft.com/office/drawing/2014/main" id="{3E0EE708-F6A2-4108-B90E-D0D20D1D785B}"/>
                    </a:ext>
                  </a:extLst>
                </p14:cNvPr>
                <p14:cNvContentPartPr/>
                <p14:nvPr/>
              </p14:nvContentPartPr>
              <p14:xfrm>
                <a:off x="4402758" y="1598149"/>
                <a:ext cx="74880" cy="238680"/>
              </p14:xfrm>
            </p:contentPart>
          </mc:Choice>
          <mc:Fallback>
            <p:pic>
              <p:nvPicPr>
                <p:cNvPr id="30" name="Ink 29">
                  <a:extLst>
                    <a:ext uri="{FF2B5EF4-FFF2-40B4-BE49-F238E27FC236}">
                      <a16:creationId xmlns:a16="http://schemas.microsoft.com/office/drawing/2014/main" id="{3E0EE708-F6A2-4108-B90E-D0D20D1D785B}"/>
                    </a:ext>
                  </a:extLst>
                </p:cNvPr>
                <p:cNvPicPr/>
                <p:nvPr/>
              </p:nvPicPr>
              <p:blipFill>
                <a:blip r:embed="rId31"/>
                <a:stretch>
                  <a:fillRect/>
                </a:stretch>
              </p:blipFill>
              <p:spPr>
                <a:xfrm>
                  <a:off x="4394118" y="1589149"/>
                  <a:ext cx="925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Ink 30">
                  <a:extLst>
                    <a:ext uri="{FF2B5EF4-FFF2-40B4-BE49-F238E27FC236}">
                      <a16:creationId xmlns:a16="http://schemas.microsoft.com/office/drawing/2014/main" id="{0B156DB3-C129-42AD-8F52-9546DF6E8B40}"/>
                    </a:ext>
                  </a:extLst>
                </p14:cNvPr>
                <p14:cNvContentPartPr/>
                <p14:nvPr/>
              </p14:nvContentPartPr>
              <p14:xfrm>
                <a:off x="4587438" y="1526509"/>
                <a:ext cx="216000" cy="245160"/>
              </p14:xfrm>
            </p:contentPart>
          </mc:Choice>
          <mc:Fallback>
            <p:pic>
              <p:nvPicPr>
                <p:cNvPr id="31" name="Ink 30">
                  <a:extLst>
                    <a:ext uri="{FF2B5EF4-FFF2-40B4-BE49-F238E27FC236}">
                      <a16:creationId xmlns:a16="http://schemas.microsoft.com/office/drawing/2014/main" id="{0B156DB3-C129-42AD-8F52-9546DF6E8B40}"/>
                    </a:ext>
                  </a:extLst>
                </p:cNvPr>
                <p:cNvPicPr/>
                <p:nvPr/>
              </p:nvPicPr>
              <p:blipFill>
                <a:blip r:embed="rId33"/>
                <a:stretch>
                  <a:fillRect/>
                </a:stretch>
              </p:blipFill>
              <p:spPr>
                <a:xfrm>
                  <a:off x="4578798" y="1517509"/>
                  <a:ext cx="2336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0E772931-C8FE-4CD2-8541-540433A3CB47}"/>
                    </a:ext>
                  </a:extLst>
                </p14:cNvPr>
                <p14:cNvContentPartPr/>
                <p14:nvPr/>
              </p14:nvContentPartPr>
              <p14:xfrm>
                <a:off x="4925838" y="1445509"/>
                <a:ext cx="73080" cy="289800"/>
              </p14:xfrm>
            </p:contentPart>
          </mc:Choice>
          <mc:Fallback>
            <p:pic>
              <p:nvPicPr>
                <p:cNvPr id="32" name="Ink 31">
                  <a:extLst>
                    <a:ext uri="{FF2B5EF4-FFF2-40B4-BE49-F238E27FC236}">
                      <a16:creationId xmlns:a16="http://schemas.microsoft.com/office/drawing/2014/main" id="{0E772931-C8FE-4CD2-8541-540433A3CB47}"/>
                    </a:ext>
                  </a:extLst>
                </p:cNvPr>
                <p:cNvPicPr/>
                <p:nvPr/>
              </p:nvPicPr>
              <p:blipFill>
                <a:blip r:embed="rId35"/>
                <a:stretch>
                  <a:fillRect/>
                </a:stretch>
              </p:blipFill>
              <p:spPr>
                <a:xfrm>
                  <a:off x="4916838" y="1436869"/>
                  <a:ext cx="907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26E4E9B4-2229-46A4-BA02-3C64F8F7F947}"/>
                    </a:ext>
                  </a:extLst>
                </p14:cNvPr>
                <p14:cNvContentPartPr/>
                <p14:nvPr/>
              </p14:nvContentPartPr>
              <p14:xfrm>
                <a:off x="3723078" y="103069"/>
                <a:ext cx="1343520" cy="863640"/>
              </p14:xfrm>
            </p:contentPart>
          </mc:Choice>
          <mc:Fallback>
            <p:pic>
              <p:nvPicPr>
                <p:cNvPr id="34" name="Ink 33">
                  <a:extLst>
                    <a:ext uri="{FF2B5EF4-FFF2-40B4-BE49-F238E27FC236}">
                      <a16:creationId xmlns:a16="http://schemas.microsoft.com/office/drawing/2014/main" id="{26E4E9B4-2229-46A4-BA02-3C64F8F7F947}"/>
                    </a:ext>
                  </a:extLst>
                </p:cNvPr>
                <p:cNvPicPr/>
                <p:nvPr/>
              </p:nvPicPr>
              <p:blipFill>
                <a:blip r:embed="rId37"/>
                <a:stretch>
                  <a:fillRect/>
                </a:stretch>
              </p:blipFill>
              <p:spPr>
                <a:xfrm>
                  <a:off x="3714438" y="94069"/>
                  <a:ext cx="1361160" cy="881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A255B11A-1DC2-487A-8DC4-BB37D235AD0C}"/>
                    </a:ext>
                  </a:extLst>
                </p14:cNvPr>
                <p14:cNvContentPartPr/>
                <p14:nvPr/>
              </p14:nvContentPartPr>
              <p14:xfrm>
                <a:off x="5223918" y="229069"/>
                <a:ext cx="221040" cy="324000"/>
              </p14:xfrm>
            </p:contentPart>
          </mc:Choice>
          <mc:Fallback>
            <p:pic>
              <p:nvPicPr>
                <p:cNvPr id="35" name="Ink 34">
                  <a:extLst>
                    <a:ext uri="{FF2B5EF4-FFF2-40B4-BE49-F238E27FC236}">
                      <a16:creationId xmlns:a16="http://schemas.microsoft.com/office/drawing/2014/main" id="{A255B11A-1DC2-487A-8DC4-BB37D235AD0C}"/>
                    </a:ext>
                  </a:extLst>
                </p:cNvPr>
                <p:cNvPicPr/>
                <p:nvPr/>
              </p:nvPicPr>
              <p:blipFill>
                <a:blip r:embed="rId39"/>
                <a:stretch>
                  <a:fillRect/>
                </a:stretch>
              </p:blipFill>
              <p:spPr>
                <a:xfrm>
                  <a:off x="5215278" y="220429"/>
                  <a:ext cx="2386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7" name="Ink 36">
                  <a:extLst>
                    <a:ext uri="{FF2B5EF4-FFF2-40B4-BE49-F238E27FC236}">
                      <a16:creationId xmlns:a16="http://schemas.microsoft.com/office/drawing/2014/main" id="{304C479F-480F-40FA-8973-FAD303DE51EC}"/>
                    </a:ext>
                  </a:extLst>
                </p14:cNvPr>
                <p14:cNvContentPartPr/>
                <p14:nvPr/>
              </p14:nvContentPartPr>
              <p14:xfrm>
                <a:off x="5471598" y="180469"/>
                <a:ext cx="344880" cy="330840"/>
              </p14:xfrm>
            </p:contentPart>
          </mc:Choice>
          <mc:Fallback>
            <p:pic>
              <p:nvPicPr>
                <p:cNvPr id="37" name="Ink 36">
                  <a:extLst>
                    <a:ext uri="{FF2B5EF4-FFF2-40B4-BE49-F238E27FC236}">
                      <a16:creationId xmlns:a16="http://schemas.microsoft.com/office/drawing/2014/main" id="{304C479F-480F-40FA-8973-FAD303DE51EC}"/>
                    </a:ext>
                  </a:extLst>
                </p:cNvPr>
                <p:cNvPicPr/>
                <p:nvPr/>
              </p:nvPicPr>
              <p:blipFill>
                <a:blip r:embed="rId41"/>
                <a:stretch>
                  <a:fillRect/>
                </a:stretch>
              </p:blipFill>
              <p:spPr>
                <a:xfrm>
                  <a:off x="5462958" y="171829"/>
                  <a:ext cx="36252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4CBDDB3C-4C65-4114-8834-67A7B9DFC90D}"/>
                    </a:ext>
                  </a:extLst>
                </p14:cNvPr>
                <p14:cNvContentPartPr/>
                <p14:nvPr/>
              </p14:nvContentPartPr>
              <p14:xfrm>
                <a:off x="4142478" y="2557909"/>
                <a:ext cx="7560" cy="1440"/>
              </p14:xfrm>
            </p:contentPart>
          </mc:Choice>
          <mc:Fallback>
            <p:pic>
              <p:nvPicPr>
                <p:cNvPr id="42" name="Ink 41">
                  <a:extLst>
                    <a:ext uri="{FF2B5EF4-FFF2-40B4-BE49-F238E27FC236}">
                      <a16:creationId xmlns:a16="http://schemas.microsoft.com/office/drawing/2014/main" id="{4CBDDB3C-4C65-4114-8834-67A7B9DFC90D}"/>
                    </a:ext>
                  </a:extLst>
                </p:cNvPr>
                <p:cNvPicPr/>
                <p:nvPr/>
              </p:nvPicPr>
              <p:blipFill>
                <a:blip r:embed="rId43"/>
                <a:stretch>
                  <a:fillRect/>
                </a:stretch>
              </p:blipFill>
              <p:spPr>
                <a:xfrm>
                  <a:off x="4133478" y="2548909"/>
                  <a:ext cx="252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CFB57C21-EC14-4467-ABAC-B95C9F0DCCC8}"/>
                    </a:ext>
                  </a:extLst>
                </p14:cNvPr>
                <p14:cNvContentPartPr/>
                <p14:nvPr/>
              </p14:nvContentPartPr>
              <p14:xfrm>
                <a:off x="4078758" y="2538469"/>
                <a:ext cx="144360" cy="296640"/>
              </p14:xfrm>
            </p:contentPart>
          </mc:Choice>
          <mc:Fallback>
            <p:pic>
              <p:nvPicPr>
                <p:cNvPr id="43" name="Ink 42">
                  <a:extLst>
                    <a:ext uri="{FF2B5EF4-FFF2-40B4-BE49-F238E27FC236}">
                      <a16:creationId xmlns:a16="http://schemas.microsoft.com/office/drawing/2014/main" id="{CFB57C21-EC14-4467-ABAC-B95C9F0DCCC8}"/>
                    </a:ext>
                  </a:extLst>
                </p:cNvPr>
                <p:cNvPicPr/>
                <p:nvPr/>
              </p:nvPicPr>
              <p:blipFill>
                <a:blip r:embed="rId45"/>
                <a:stretch>
                  <a:fillRect/>
                </a:stretch>
              </p:blipFill>
              <p:spPr>
                <a:xfrm>
                  <a:off x="4070118" y="2529829"/>
                  <a:ext cx="1620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D41AD29D-A31B-454C-B7AA-F7E41BDF8A9B}"/>
                    </a:ext>
                  </a:extLst>
                </p14:cNvPr>
                <p14:cNvContentPartPr/>
                <p14:nvPr/>
              </p14:nvContentPartPr>
              <p14:xfrm>
                <a:off x="4348398" y="2466109"/>
                <a:ext cx="141480" cy="167760"/>
              </p14:xfrm>
            </p:contentPart>
          </mc:Choice>
          <mc:Fallback>
            <p:pic>
              <p:nvPicPr>
                <p:cNvPr id="44" name="Ink 43">
                  <a:extLst>
                    <a:ext uri="{FF2B5EF4-FFF2-40B4-BE49-F238E27FC236}">
                      <a16:creationId xmlns:a16="http://schemas.microsoft.com/office/drawing/2014/main" id="{D41AD29D-A31B-454C-B7AA-F7E41BDF8A9B}"/>
                    </a:ext>
                  </a:extLst>
                </p:cNvPr>
                <p:cNvPicPr/>
                <p:nvPr/>
              </p:nvPicPr>
              <p:blipFill>
                <a:blip r:embed="rId47"/>
                <a:stretch>
                  <a:fillRect/>
                </a:stretch>
              </p:blipFill>
              <p:spPr>
                <a:xfrm>
                  <a:off x="4339758" y="2457109"/>
                  <a:ext cx="1591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5" name="Ink 44">
                  <a:extLst>
                    <a:ext uri="{FF2B5EF4-FFF2-40B4-BE49-F238E27FC236}">
                      <a16:creationId xmlns:a16="http://schemas.microsoft.com/office/drawing/2014/main" id="{2F75345D-4054-4D8C-8412-76C2D4B2DEDC}"/>
                    </a:ext>
                  </a:extLst>
                </p14:cNvPr>
                <p14:cNvContentPartPr/>
                <p14:nvPr/>
              </p14:nvContentPartPr>
              <p14:xfrm>
                <a:off x="4554318" y="2454229"/>
                <a:ext cx="28800" cy="198000"/>
              </p14:xfrm>
            </p:contentPart>
          </mc:Choice>
          <mc:Fallback>
            <p:pic>
              <p:nvPicPr>
                <p:cNvPr id="45" name="Ink 44">
                  <a:extLst>
                    <a:ext uri="{FF2B5EF4-FFF2-40B4-BE49-F238E27FC236}">
                      <a16:creationId xmlns:a16="http://schemas.microsoft.com/office/drawing/2014/main" id="{2F75345D-4054-4D8C-8412-76C2D4B2DEDC}"/>
                    </a:ext>
                  </a:extLst>
                </p:cNvPr>
                <p:cNvPicPr/>
                <p:nvPr/>
              </p:nvPicPr>
              <p:blipFill>
                <a:blip r:embed="rId49"/>
                <a:stretch>
                  <a:fillRect/>
                </a:stretch>
              </p:blipFill>
              <p:spPr>
                <a:xfrm>
                  <a:off x="4545678" y="2445589"/>
                  <a:ext cx="464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6" name="Ink 45">
                  <a:extLst>
                    <a:ext uri="{FF2B5EF4-FFF2-40B4-BE49-F238E27FC236}">
                      <a16:creationId xmlns:a16="http://schemas.microsoft.com/office/drawing/2014/main" id="{115ECFB3-899A-4AAE-AE9D-CB08D35E2F77}"/>
                    </a:ext>
                  </a:extLst>
                </p14:cNvPr>
                <p14:cNvContentPartPr/>
                <p14:nvPr/>
              </p14:nvContentPartPr>
              <p14:xfrm>
                <a:off x="4661958" y="2286829"/>
                <a:ext cx="156600" cy="276840"/>
              </p14:xfrm>
            </p:contentPart>
          </mc:Choice>
          <mc:Fallback>
            <p:pic>
              <p:nvPicPr>
                <p:cNvPr id="46" name="Ink 45">
                  <a:extLst>
                    <a:ext uri="{FF2B5EF4-FFF2-40B4-BE49-F238E27FC236}">
                      <a16:creationId xmlns:a16="http://schemas.microsoft.com/office/drawing/2014/main" id="{115ECFB3-899A-4AAE-AE9D-CB08D35E2F77}"/>
                    </a:ext>
                  </a:extLst>
                </p:cNvPr>
                <p:cNvPicPr/>
                <p:nvPr/>
              </p:nvPicPr>
              <p:blipFill>
                <a:blip r:embed="rId51"/>
                <a:stretch>
                  <a:fillRect/>
                </a:stretch>
              </p:blipFill>
              <p:spPr>
                <a:xfrm>
                  <a:off x="4653318" y="2278189"/>
                  <a:ext cx="1742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7" name="Ink 46">
                  <a:extLst>
                    <a:ext uri="{FF2B5EF4-FFF2-40B4-BE49-F238E27FC236}">
                      <a16:creationId xmlns:a16="http://schemas.microsoft.com/office/drawing/2014/main" id="{1FDA54C9-A232-4786-80E6-33C1716CCE42}"/>
                    </a:ext>
                  </a:extLst>
                </p14:cNvPr>
                <p14:cNvContentPartPr/>
                <p14:nvPr/>
              </p14:nvContentPartPr>
              <p14:xfrm>
                <a:off x="4863558" y="2273869"/>
                <a:ext cx="148680" cy="228960"/>
              </p14:xfrm>
            </p:contentPart>
          </mc:Choice>
          <mc:Fallback>
            <p:pic>
              <p:nvPicPr>
                <p:cNvPr id="47" name="Ink 46">
                  <a:extLst>
                    <a:ext uri="{FF2B5EF4-FFF2-40B4-BE49-F238E27FC236}">
                      <a16:creationId xmlns:a16="http://schemas.microsoft.com/office/drawing/2014/main" id="{1FDA54C9-A232-4786-80E6-33C1716CCE42}"/>
                    </a:ext>
                  </a:extLst>
                </p:cNvPr>
                <p:cNvPicPr/>
                <p:nvPr/>
              </p:nvPicPr>
              <p:blipFill>
                <a:blip r:embed="rId53"/>
                <a:stretch>
                  <a:fillRect/>
                </a:stretch>
              </p:blipFill>
              <p:spPr>
                <a:xfrm>
                  <a:off x="4854558" y="2264869"/>
                  <a:ext cx="1663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8" name="Ink 47">
                  <a:extLst>
                    <a:ext uri="{FF2B5EF4-FFF2-40B4-BE49-F238E27FC236}">
                      <a16:creationId xmlns:a16="http://schemas.microsoft.com/office/drawing/2014/main" id="{9D606F11-2629-4984-948A-898B2F030040}"/>
                    </a:ext>
                  </a:extLst>
                </p14:cNvPr>
                <p14:cNvContentPartPr/>
                <p14:nvPr/>
              </p14:nvContentPartPr>
              <p14:xfrm>
                <a:off x="5089278" y="2175229"/>
                <a:ext cx="53640" cy="156960"/>
              </p14:xfrm>
            </p:contentPart>
          </mc:Choice>
          <mc:Fallback>
            <p:pic>
              <p:nvPicPr>
                <p:cNvPr id="48" name="Ink 47">
                  <a:extLst>
                    <a:ext uri="{FF2B5EF4-FFF2-40B4-BE49-F238E27FC236}">
                      <a16:creationId xmlns:a16="http://schemas.microsoft.com/office/drawing/2014/main" id="{9D606F11-2629-4984-948A-898B2F030040}"/>
                    </a:ext>
                  </a:extLst>
                </p:cNvPr>
                <p:cNvPicPr/>
                <p:nvPr/>
              </p:nvPicPr>
              <p:blipFill>
                <a:blip r:embed="rId55"/>
                <a:stretch>
                  <a:fillRect/>
                </a:stretch>
              </p:blipFill>
              <p:spPr>
                <a:xfrm>
                  <a:off x="5080278" y="2166229"/>
                  <a:ext cx="712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9" name="Ink 48">
                  <a:extLst>
                    <a:ext uri="{FF2B5EF4-FFF2-40B4-BE49-F238E27FC236}">
                      <a16:creationId xmlns:a16="http://schemas.microsoft.com/office/drawing/2014/main" id="{DA9B5B67-107C-4218-88FA-A031EFE438C0}"/>
                    </a:ext>
                  </a:extLst>
                </p14:cNvPr>
                <p14:cNvContentPartPr/>
                <p14:nvPr/>
              </p14:nvContentPartPr>
              <p14:xfrm>
                <a:off x="5056158" y="2169829"/>
                <a:ext cx="131760" cy="106560"/>
              </p14:xfrm>
            </p:contentPart>
          </mc:Choice>
          <mc:Fallback>
            <p:pic>
              <p:nvPicPr>
                <p:cNvPr id="49" name="Ink 48">
                  <a:extLst>
                    <a:ext uri="{FF2B5EF4-FFF2-40B4-BE49-F238E27FC236}">
                      <a16:creationId xmlns:a16="http://schemas.microsoft.com/office/drawing/2014/main" id="{DA9B5B67-107C-4218-88FA-A031EFE438C0}"/>
                    </a:ext>
                  </a:extLst>
                </p:cNvPr>
                <p:cNvPicPr/>
                <p:nvPr/>
              </p:nvPicPr>
              <p:blipFill>
                <a:blip r:embed="rId57"/>
                <a:stretch>
                  <a:fillRect/>
                </a:stretch>
              </p:blipFill>
              <p:spPr>
                <a:xfrm>
                  <a:off x="5047158" y="2161189"/>
                  <a:ext cx="1494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0" name="Ink 49">
                  <a:extLst>
                    <a:ext uri="{FF2B5EF4-FFF2-40B4-BE49-F238E27FC236}">
                      <a16:creationId xmlns:a16="http://schemas.microsoft.com/office/drawing/2014/main" id="{B9F4A517-A5DD-4EC5-8AD5-DEDCC90F03A4}"/>
                    </a:ext>
                  </a:extLst>
                </p14:cNvPr>
                <p14:cNvContentPartPr/>
                <p14:nvPr/>
              </p14:nvContentPartPr>
              <p14:xfrm>
                <a:off x="5195838" y="2096749"/>
                <a:ext cx="154440" cy="251280"/>
              </p14:xfrm>
            </p:contentPart>
          </mc:Choice>
          <mc:Fallback>
            <p:pic>
              <p:nvPicPr>
                <p:cNvPr id="50" name="Ink 49">
                  <a:extLst>
                    <a:ext uri="{FF2B5EF4-FFF2-40B4-BE49-F238E27FC236}">
                      <a16:creationId xmlns:a16="http://schemas.microsoft.com/office/drawing/2014/main" id="{B9F4A517-A5DD-4EC5-8AD5-DEDCC90F03A4}"/>
                    </a:ext>
                  </a:extLst>
                </p:cNvPr>
                <p:cNvPicPr/>
                <p:nvPr/>
              </p:nvPicPr>
              <p:blipFill>
                <a:blip r:embed="rId59"/>
                <a:stretch>
                  <a:fillRect/>
                </a:stretch>
              </p:blipFill>
              <p:spPr>
                <a:xfrm>
                  <a:off x="5187198" y="2088109"/>
                  <a:ext cx="1720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 name="Ink 50">
                  <a:extLst>
                    <a:ext uri="{FF2B5EF4-FFF2-40B4-BE49-F238E27FC236}">
                      <a16:creationId xmlns:a16="http://schemas.microsoft.com/office/drawing/2014/main" id="{746391C8-161A-4AB5-84DA-2D248F6399B1}"/>
                    </a:ext>
                  </a:extLst>
                </p14:cNvPr>
                <p14:cNvContentPartPr/>
                <p14:nvPr/>
              </p14:nvContentPartPr>
              <p14:xfrm>
                <a:off x="4530558" y="2186029"/>
                <a:ext cx="12240" cy="20520"/>
              </p14:xfrm>
            </p:contentPart>
          </mc:Choice>
          <mc:Fallback>
            <p:pic>
              <p:nvPicPr>
                <p:cNvPr id="51" name="Ink 50">
                  <a:extLst>
                    <a:ext uri="{FF2B5EF4-FFF2-40B4-BE49-F238E27FC236}">
                      <a16:creationId xmlns:a16="http://schemas.microsoft.com/office/drawing/2014/main" id="{746391C8-161A-4AB5-84DA-2D248F6399B1}"/>
                    </a:ext>
                  </a:extLst>
                </p:cNvPr>
                <p:cNvPicPr/>
                <p:nvPr/>
              </p:nvPicPr>
              <p:blipFill>
                <a:blip r:embed="rId61"/>
                <a:stretch>
                  <a:fillRect/>
                </a:stretch>
              </p:blipFill>
              <p:spPr>
                <a:xfrm>
                  <a:off x="4521558" y="2177389"/>
                  <a:ext cx="29880" cy="38160"/>
                </a:xfrm>
                <a:prstGeom prst="rect">
                  <a:avLst/>
                </a:prstGeom>
              </p:spPr>
            </p:pic>
          </mc:Fallback>
        </mc:AlternateContent>
      </p:grpSp>
      <p:grpSp>
        <p:nvGrpSpPr>
          <p:cNvPr id="78" name="Group 77">
            <a:extLst>
              <a:ext uri="{FF2B5EF4-FFF2-40B4-BE49-F238E27FC236}">
                <a16:creationId xmlns:a16="http://schemas.microsoft.com/office/drawing/2014/main" id="{4A4D674D-4926-4478-8D42-C6C2820CC504}"/>
              </a:ext>
            </a:extLst>
          </p:cNvPr>
          <p:cNvGrpSpPr/>
          <p:nvPr/>
        </p:nvGrpSpPr>
        <p:grpSpPr>
          <a:xfrm>
            <a:off x="6752478" y="76069"/>
            <a:ext cx="4445640" cy="2719080"/>
            <a:chOff x="6752478" y="76069"/>
            <a:chExt cx="4445640" cy="2719080"/>
          </a:xfrm>
        </p:grpSpPr>
        <mc:AlternateContent xmlns:mc="http://schemas.openxmlformats.org/markup-compatibility/2006">
          <mc:Choice xmlns:p14="http://schemas.microsoft.com/office/powerpoint/2010/main" Requires="p14">
            <p:contentPart p14:bwMode="auto" r:id="rId62">
              <p14:nvContentPartPr>
                <p14:cNvPr id="2" name="Ink 1">
                  <a:extLst>
                    <a:ext uri="{FF2B5EF4-FFF2-40B4-BE49-F238E27FC236}">
                      <a16:creationId xmlns:a16="http://schemas.microsoft.com/office/drawing/2014/main" id="{A4323DB4-7F2D-4F54-8E56-9BB7D8FD671C}"/>
                    </a:ext>
                  </a:extLst>
                </p14:cNvPr>
                <p14:cNvContentPartPr/>
                <p14:nvPr/>
              </p14:nvContentPartPr>
              <p14:xfrm>
                <a:off x="9199398" y="1718749"/>
                <a:ext cx="146880" cy="998640"/>
              </p14:xfrm>
            </p:contentPart>
          </mc:Choice>
          <mc:Fallback>
            <p:pic>
              <p:nvPicPr>
                <p:cNvPr id="2" name="Ink 1">
                  <a:extLst>
                    <a:ext uri="{FF2B5EF4-FFF2-40B4-BE49-F238E27FC236}">
                      <a16:creationId xmlns:a16="http://schemas.microsoft.com/office/drawing/2014/main" id="{A4323DB4-7F2D-4F54-8E56-9BB7D8FD671C}"/>
                    </a:ext>
                  </a:extLst>
                </p:cNvPr>
                <p:cNvPicPr/>
                <p:nvPr/>
              </p:nvPicPr>
              <p:blipFill>
                <a:blip r:embed="rId63"/>
                <a:stretch>
                  <a:fillRect/>
                </a:stretch>
              </p:blipFill>
              <p:spPr>
                <a:xfrm>
                  <a:off x="9190758" y="1709749"/>
                  <a:ext cx="164520" cy="1016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 name="Ink 2">
                  <a:extLst>
                    <a:ext uri="{FF2B5EF4-FFF2-40B4-BE49-F238E27FC236}">
                      <a16:creationId xmlns:a16="http://schemas.microsoft.com/office/drawing/2014/main" id="{5C770ABB-F5EE-4B17-805B-8C5210230D2C}"/>
                    </a:ext>
                  </a:extLst>
                </p14:cNvPr>
                <p14:cNvContentPartPr/>
                <p14:nvPr/>
              </p14:nvContentPartPr>
              <p14:xfrm>
                <a:off x="9302718" y="1296109"/>
                <a:ext cx="1895400" cy="210240"/>
              </p14:xfrm>
            </p:contentPart>
          </mc:Choice>
          <mc:Fallback>
            <p:pic>
              <p:nvPicPr>
                <p:cNvPr id="3" name="Ink 2">
                  <a:extLst>
                    <a:ext uri="{FF2B5EF4-FFF2-40B4-BE49-F238E27FC236}">
                      <a16:creationId xmlns:a16="http://schemas.microsoft.com/office/drawing/2014/main" id="{5C770ABB-F5EE-4B17-805B-8C5210230D2C}"/>
                    </a:ext>
                  </a:extLst>
                </p:cNvPr>
                <p:cNvPicPr/>
                <p:nvPr/>
              </p:nvPicPr>
              <p:blipFill>
                <a:blip r:embed="rId65"/>
                <a:stretch>
                  <a:fillRect/>
                </a:stretch>
              </p:blipFill>
              <p:spPr>
                <a:xfrm>
                  <a:off x="9293718" y="1287109"/>
                  <a:ext cx="19130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 name="Ink 5">
                  <a:extLst>
                    <a:ext uri="{FF2B5EF4-FFF2-40B4-BE49-F238E27FC236}">
                      <a16:creationId xmlns:a16="http://schemas.microsoft.com/office/drawing/2014/main" id="{ADB95D6E-F822-45EC-829A-BB316E228E64}"/>
                    </a:ext>
                  </a:extLst>
                </p14:cNvPr>
                <p14:cNvContentPartPr/>
                <p14:nvPr/>
              </p14:nvContentPartPr>
              <p14:xfrm>
                <a:off x="9030558" y="2513629"/>
                <a:ext cx="2067120" cy="281520"/>
              </p14:xfrm>
            </p:contentPart>
          </mc:Choice>
          <mc:Fallback>
            <p:pic>
              <p:nvPicPr>
                <p:cNvPr id="6" name="Ink 5">
                  <a:extLst>
                    <a:ext uri="{FF2B5EF4-FFF2-40B4-BE49-F238E27FC236}">
                      <a16:creationId xmlns:a16="http://schemas.microsoft.com/office/drawing/2014/main" id="{ADB95D6E-F822-45EC-829A-BB316E228E64}"/>
                    </a:ext>
                  </a:extLst>
                </p:cNvPr>
                <p:cNvPicPr/>
                <p:nvPr/>
              </p:nvPicPr>
              <p:blipFill>
                <a:blip r:embed="rId67"/>
                <a:stretch>
                  <a:fillRect/>
                </a:stretch>
              </p:blipFill>
              <p:spPr>
                <a:xfrm>
                  <a:off x="9021918" y="2504989"/>
                  <a:ext cx="20847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 name="Ink 6">
                  <a:extLst>
                    <a:ext uri="{FF2B5EF4-FFF2-40B4-BE49-F238E27FC236}">
                      <a16:creationId xmlns:a16="http://schemas.microsoft.com/office/drawing/2014/main" id="{45D4EBB0-5248-4FCC-ADBD-58A62F2E2FE9}"/>
                    </a:ext>
                  </a:extLst>
                </p14:cNvPr>
                <p14:cNvContentPartPr/>
                <p14:nvPr/>
              </p14:nvContentPartPr>
              <p14:xfrm>
                <a:off x="11085798" y="1195309"/>
                <a:ext cx="47160" cy="1364040"/>
              </p14:xfrm>
            </p:contentPart>
          </mc:Choice>
          <mc:Fallback>
            <p:pic>
              <p:nvPicPr>
                <p:cNvPr id="7" name="Ink 6">
                  <a:extLst>
                    <a:ext uri="{FF2B5EF4-FFF2-40B4-BE49-F238E27FC236}">
                      <a16:creationId xmlns:a16="http://schemas.microsoft.com/office/drawing/2014/main" id="{45D4EBB0-5248-4FCC-ADBD-58A62F2E2FE9}"/>
                    </a:ext>
                  </a:extLst>
                </p:cNvPr>
                <p:cNvPicPr/>
                <p:nvPr/>
              </p:nvPicPr>
              <p:blipFill>
                <a:blip r:embed="rId69"/>
                <a:stretch>
                  <a:fillRect/>
                </a:stretch>
              </p:blipFill>
              <p:spPr>
                <a:xfrm>
                  <a:off x="11077158" y="1186309"/>
                  <a:ext cx="64800" cy="1381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 name="Ink 7">
                  <a:extLst>
                    <a:ext uri="{FF2B5EF4-FFF2-40B4-BE49-F238E27FC236}">
                      <a16:creationId xmlns:a16="http://schemas.microsoft.com/office/drawing/2014/main" id="{29141025-5042-48DF-AE44-D3B564D67D68}"/>
                    </a:ext>
                  </a:extLst>
                </p14:cNvPr>
                <p14:cNvContentPartPr/>
                <p14:nvPr/>
              </p14:nvContentPartPr>
              <p14:xfrm>
                <a:off x="9300198" y="888589"/>
                <a:ext cx="142200" cy="351360"/>
              </p14:xfrm>
            </p:contentPart>
          </mc:Choice>
          <mc:Fallback>
            <p:pic>
              <p:nvPicPr>
                <p:cNvPr id="8" name="Ink 7">
                  <a:extLst>
                    <a:ext uri="{FF2B5EF4-FFF2-40B4-BE49-F238E27FC236}">
                      <a16:creationId xmlns:a16="http://schemas.microsoft.com/office/drawing/2014/main" id="{29141025-5042-48DF-AE44-D3B564D67D68}"/>
                    </a:ext>
                  </a:extLst>
                </p:cNvPr>
                <p:cNvPicPr/>
                <p:nvPr/>
              </p:nvPicPr>
              <p:blipFill>
                <a:blip r:embed="rId71"/>
                <a:stretch>
                  <a:fillRect/>
                </a:stretch>
              </p:blipFill>
              <p:spPr>
                <a:xfrm>
                  <a:off x="9291558" y="879589"/>
                  <a:ext cx="15984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 name="Ink 8">
                  <a:extLst>
                    <a:ext uri="{FF2B5EF4-FFF2-40B4-BE49-F238E27FC236}">
                      <a16:creationId xmlns:a16="http://schemas.microsoft.com/office/drawing/2014/main" id="{974670FF-84AB-4197-874A-5079F262A262}"/>
                    </a:ext>
                  </a:extLst>
                </p14:cNvPr>
                <p14:cNvContentPartPr/>
                <p14:nvPr/>
              </p14:nvContentPartPr>
              <p14:xfrm>
                <a:off x="9325398" y="1030789"/>
                <a:ext cx="138240" cy="46440"/>
              </p14:xfrm>
            </p:contentPart>
          </mc:Choice>
          <mc:Fallback>
            <p:pic>
              <p:nvPicPr>
                <p:cNvPr id="9" name="Ink 8">
                  <a:extLst>
                    <a:ext uri="{FF2B5EF4-FFF2-40B4-BE49-F238E27FC236}">
                      <a16:creationId xmlns:a16="http://schemas.microsoft.com/office/drawing/2014/main" id="{974670FF-84AB-4197-874A-5079F262A262}"/>
                    </a:ext>
                  </a:extLst>
                </p:cNvPr>
                <p:cNvPicPr/>
                <p:nvPr/>
              </p:nvPicPr>
              <p:blipFill>
                <a:blip r:embed="rId73"/>
                <a:stretch>
                  <a:fillRect/>
                </a:stretch>
              </p:blipFill>
              <p:spPr>
                <a:xfrm>
                  <a:off x="9316758" y="1021789"/>
                  <a:ext cx="1558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 name="Ink 9">
                  <a:extLst>
                    <a:ext uri="{FF2B5EF4-FFF2-40B4-BE49-F238E27FC236}">
                      <a16:creationId xmlns:a16="http://schemas.microsoft.com/office/drawing/2014/main" id="{DC0F2604-4F4C-4126-B918-4401602689A9}"/>
                    </a:ext>
                  </a:extLst>
                </p14:cNvPr>
                <p14:cNvContentPartPr/>
                <p14:nvPr/>
              </p14:nvContentPartPr>
              <p14:xfrm>
                <a:off x="9483798" y="889669"/>
                <a:ext cx="303840" cy="315720"/>
              </p14:xfrm>
            </p:contentPart>
          </mc:Choice>
          <mc:Fallback>
            <p:pic>
              <p:nvPicPr>
                <p:cNvPr id="10" name="Ink 9">
                  <a:extLst>
                    <a:ext uri="{FF2B5EF4-FFF2-40B4-BE49-F238E27FC236}">
                      <a16:creationId xmlns:a16="http://schemas.microsoft.com/office/drawing/2014/main" id="{DC0F2604-4F4C-4126-B918-4401602689A9}"/>
                    </a:ext>
                  </a:extLst>
                </p:cNvPr>
                <p:cNvPicPr/>
                <p:nvPr/>
              </p:nvPicPr>
              <p:blipFill>
                <a:blip r:embed="rId75"/>
                <a:stretch>
                  <a:fillRect/>
                </a:stretch>
              </p:blipFill>
              <p:spPr>
                <a:xfrm>
                  <a:off x="9475158" y="880669"/>
                  <a:ext cx="3214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 name="Ink 10">
                  <a:extLst>
                    <a:ext uri="{FF2B5EF4-FFF2-40B4-BE49-F238E27FC236}">
                      <a16:creationId xmlns:a16="http://schemas.microsoft.com/office/drawing/2014/main" id="{CDCE0410-99B4-48A6-AD2B-B91F23CB5D6C}"/>
                    </a:ext>
                  </a:extLst>
                </p14:cNvPr>
                <p14:cNvContentPartPr/>
                <p14:nvPr/>
              </p14:nvContentPartPr>
              <p14:xfrm>
                <a:off x="9895278" y="818749"/>
                <a:ext cx="205560" cy="296640"/>
              </p14:xfrm>
            </p:contentPart>
          </mc:Choice>
          <mc:Fallback>
            <p:pic>
              <p:nvPicPr>
                <p:cNvPr id="11" name="Ink 10">
                  <a:extLst>
                    <a:ext uri="{FF2B5EF4-FFF2-40B4-BE49-F238E27FC236}">
                      <a16:creationId xmlns:a16="http://schemas.microsoft.com/office/drawing/2014/main" id="{CDCE0410-99B4-48A6-AD2B-B91F23CB5D6C}"/>
                    </a:ext>
                  </a:extLst>
                </p:cNvPr>
                <p:cNvPicPr/>
                <p:nvPr/>
              </p:nvPicPr>
              <p:blipFill>
                <a:blip r:embed="rId77"/>
                <a:stretch>
                  <a:fillRect/>
                </a:stretch>
              </p:blipFill>
              <p:spPr>
                <a:xfrm>
                  <a:off x="9886278" y="810109"/>
                  <a:ext cx="2232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9" name="Ink 38">
                  <a:extLst>
                    <a:ext uri="{FF2B5EF4-FFF2-40B4-BE49-F238E27FC236}">
                      <a16:creationId xmlns:a16="http://schemas.microsoft.com/office/drawing/2014/main" id="{8979CD09-0D8B-4EA0-B8FF-B79F32846494}"/>
                    </a:ext>
                  </a:extLst>
                </p14:cNvPr>
                <p14:cNvContentPartPr/>
                <p14:nvPr/>
              </p14:nvContentPartPr>
              <p14:xfrm>
                <a:off x="6752478" y="1184149"/>
                <a:ext cx="1969920" cy="376560"/>
              </p14:xfrm>
            </p:contentPart>
          </mc:Choice>
          <mc:Fallback>
            <p:pic>
              <p:nvPicPr>
                <p:cNvPr id="39" name="Ink 38">
                  <a:extLst>
                    <a:ext uri="{FF2B5EF4-FFF2-40B4-BE49-F238E27FC236}">
                      <a16:creationId xmlns:a16="http://schemas.microsoft.com/office/drawing/2014/main" id="{8979CD09-0D8B-4EA0-B8FF-B79F32846494}"/>
                    </a:ext>
                  </a:extLst>
                </p:cNvPr>
                <p:cNvPicPr/>
                <p:nvPr/>
              </p:nvPicPr>
              <p:blipFill>
                <a:blip r:embed="rId79"/>
                <a:stretch>
                  <a:fillRect/>
                </a:stretch>
              </p:blipFill>
              <p:spPr>
                <a:xfrm>
                  <a:off x="6743478" y="1175149"/>
                  <a:ext cx="19875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0" name="Ink 39">
                  <a:extLst>
                    <a:ext uri="{FF2B5EF4-FFF2-40B4-BE49-F238E27FC236}">
                      <a16:creationId xmlns:a16="http://schemas.microsoft.com/office/drawing/2014/main" id="{6906EFC9-6185-43E6-802B-69D9DDD46D20}"/>
                    </a:ext>
                  </a:extLst>
                </p14:cNvPr>
                <p14:cNvContentPartPr/>
                <p14:nvPr/>
              </p14:nvContentPartPr>
              <p14:xfrm>
                <a:off x="8528358" y="1192429"/>
                <a:ext cx="503280" cy="495720"/>
              </p14:xfrm>
            </p:contentPart>
          </mc:Choice>
          <mc:Fallback>
            <p:pic>
              <p:nvPicPr>
                <p:cNvPr id="40" name="Ink 39">
                  <a:extLst>
                    <a:ext uri="{FF2B5EF4-FFF2-40B4-BE49-F238E27FC236}">
                      <a16:creationId xmlns:a16="http://schemas.microsoft.com/office/drawing/2014/main" id="{6906EFC9-6185-43E6-802B-69D9DDD46D20}"/>
                    </a:ext>
                  </a:extLst>
                </p:cNvPr>
                <p:cNvPicPr/>
                <p:nvPr/>
              </p:nvPicPr>
              <p:blipFill>
                <a:blip r:embed="rId81"/>
                <a:stretch>
                  <a:fillRect/>
                </a:stretch>
              </p:blipFill>
              <p:spPr>
                <a:xfrm>
                  <a:off x="8519358" y="1183789"/>
                  <a:ext cx="52092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1A79C190-F7E3-4E37-8E55-23C22741D488}"/>
                    </a:ext>
                  </a:extLst>
                </p14:cNvPr>
                <p14:cNvContentPartPr/>
                <p14:nvPr/>
              </p14:nvContentPartPr>
              <p14:xfrm>
                <a:off x="9262758" y="315829"/>
                <a:ext cx="29520" cy="199800"/>
              </p14:xfrm>
            </p:contentPart>
          </mc:Choice>
          <mc:Fallback>
            <p:pic>
              <p:nvPicPr>
                <p:cNvPr id="53" name="Ink 52">
                  <a:extLst>
                    <a:ext uri="{FF2B5EF4-FFF2-40B4-BE49-F238E27FC236}">
                      <a16:creationId xmlns:a16="http://schemas.microsoft.com/office/drawing/2014/main" id="{1A79C190-F7E3-4E37-8E55-23C22741D488}"/>
                    </a:ext>
                  </a:extLst>
                </p:cNvPr>
                <p:cNvPicPr/>
                <p:nvPr/>
              </p:nvPicPr>
              <p:blipFill>
                <a:blip r:embed="rId83"/>
                <a:stretch>
                  <a:fillRect/>
                </a:stretch>
              </p:blipFill>
              <p:spPr>
                <a:xfrm>
                  <a:off x="9254118" y="306829"/>
                  <a:ext cx="471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8DFB48E0-5DE5-408F-AE9B-5576C1F94E50}"/>
                    </a:ext>
                  </a:extLst>
                </p14:cNvPr>
                <p14:cNvContentPartPr/>
                <p14:nvPr/>
              </p14:nvContentPartPr>
              <p14:xfrm>
                <a:off x="9268878" y="213949"/>
                <a:ext cx="189360" cy="198000"/>
              </p14:xfrm>
            </p:contentPart>
          </mc:Choice>
          <mc:Fallback>
            <p:pic>
              <p:nvPicPr>
                <p:cNvPr id="54" name="Ink 53">
                  <a:extLst>
                    <a:ext uri="{FF2B5EF4-FFF2-40B4-BE49-F238E27FC236}">
                      <a16:creationId xmlns:a16="http://schemas.microsoft.com/office/drawing/2014/main" id="{8DFB48E0-5DE5-408F-AE9B-5576C1F94E50}"/>
                    </a:ext>
                  </a:extLst>
                </p:cNvPr>
                <p:cNvPicPr/>
                <p:nvPr/>
              </p:nvPicPr>
              <p:blipFill>
                <a:blip r:embed="rId85"/>
                <a:stretch>
                  <a:fillRect/>
                </a:stretch>
              </p:blipFill>
              <p:spPr>
                <a:xfrm>
                  <a:off x="9260238" y="204949"/>
                  <a:ext cx="2070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3AEFCD16-BEB3-4097-8FE2-C4C822EE1AD2}"/>
                    </a:ext>
                  </a:extLst>
                </p14:cNvPr>
                <p14:cNvContentPartPr/>
                <p14:nvPr/>
              </p14:nvContentPartPr>
              <p14:xfrm>
                <a:off x="9495318" y="190189"/>
                <a:ext cx="133560" cy="186120"/>
              </p14:xfrm>
            </p:contentPart>
          </mc:Choice>
          <mc:Fallback>
            <p:pic>
              <p:nvPicPr>
                <p:cNvPr id="55" name="Ink 54">
                  <a:extLst>
                    <a:ext uri="{FF2B5EF4-FFF2-40B4-BE49-F238E27FC236}">
                      <a16:creationId xmlns:a16="http://schemas.microsoft.com/office/drawing/2014/main" id="{3AEFCD16-BEB3-4097-8FE2-C4C822EE1AD2}"/>
                    </a:ext>
                  </a:extLst>
                </p:cNvPr>
                <p:cNvPicPr/>
                <p:nvPr/>
              </p:nvPicPr>
              <p:blipFill>
                <a:blip r:embed="rId87"/>
                <a:stretch>
                  <a:fillRect/>
                </a:stretch>
              </p:blipFill>
              <p:spPr>
                <a:xfrm>
                  <a:off x="9486318" y="181549"/>
                  <a:ext cx="1512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F0E3AE55-4762-4624-B13B-415E6D72FA18}"/>
                    </a:ext>
                  </a:extLst>
                </p14:cNvPr>
                <p14:cNvContentPartPr/>
                <p14:nvPr/>
              </p14:nvContentPartPr>
              <p14:xfrm>
                <a:off x="9646158" y="109909"/>
                <a:ext cx="117720" cy="208800"/>
              </p14:xfrm>
            </p:contentPart>
          </mc:Choice>
          <mc:Fallback>
            <p:pic>
              <p:nvPicPr>
                <p:cNvPr id="56" name="Ink 55">
                  <a:extLst>
                    <a:ext uri="{FF2B5EF4-FFF2-40B4-BE49-F238E27FC236}">
                      <a16:creationId xmlns:a16="http://schemas.microsoft.com/office/drawing/2014/main" id="{F0E3AE55-4762-4624-B13B-415E6D72FA18}"/>
                    </a:ext>
                  </a:extLst>
                </p:cNvPr>
                <p:cNvPicPr/>
                <p:nvPr/>
              </p:nvPicPr>
              <p:blipFill>
                <a:blip r:embed="rId89"/>
                <a:stretch>
                  <a:fillRect/>
                </a:stretch>
              </p:blipFill>
              <p:spPr>
                <a:xfrm>
                  <a:off x="9637518" y="100909"/>
                  <a:ext cx="1353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00BFD272-DBA0-47F9-8122-17724B76720B}"/>
                    </a:ext>
                  </a:extLst>
                </p14:cNvPr>
                <p14:cNvContentPartPr/>
                <p14:nvPr/>
              </p14:nvContentPartPr>
              <p14:xfrm>
                <a:off x="9835518" y="76069"/>
                <a:ext cx="11160" cy="276480"/>
              </p14:xfrm>
            </p:contentPart>
          </mc:Choice>
          <mc:Fallback>
            <p:pic>
              <p:nvPicPr>
                <p:cNvPr id="57" name="Ink 56">
                  <a:extLst>
                    <a:ext uri="{FF2B5EF4-FFF2-40B4-BE49-F238E27FC236}">
                      <a16:creationId xmlns:a16="http://schemas.microsoft.com/office/drawing/2014/main" id="{00BFD272-DBA0-47F9-8122-17724B76720B}"/>
                    </a:ext>
                  </a:extLst>
                </p:cNvPr>
                <p:cNvPicPr/>
                <p:nvPr/>
              </p:nvPicPr>
              <p:blipFill>
                <a:blip r:embed="rId91"/>
                <a:stretch>
                  <a:fillRect/>
                </a:stretch>
              </p:blipFill>
              <p:spPr>
                <a:xfrm>
                  <a:off x="9826518" y="67429"/>
                  <a:ext cx="288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929923F2-F0AF-4604-BB35-F882A41776C9}"/>
                    </a:ext>
                  </a:extLst>
                </p14:cNvPr>
                <p14:cNvContentPartPr/>
                <p14:nvPr/>
              </p14:nvContentPartPr>
              <p14:xfrm>
                <a:off x="9877998" y="171109"/>
                <a:ext cx="97920" cy="135000"/>
              </p14:xfrm>
            </p:contentPart>
          </mc:Choice>
          <mc:Fallback>
            <p:pic>
              <p:nvPicPr>
                <p:cNvPr id="58" name="Ink 57">
                  <a:extLst>
                    <a:ext uri="{FF2B5EF4-FFF2-40B4-BE49-F238E27FC236}">
                      <a16:creationId xmlns:a16="http://schemas.microsoft.com/office/drawing/2014/main" id="{929923F2-F0AF-4604-BB35-F882A41776C9}"/>
                    </a:ext>
                  </a:extLst>
                </p:cNvPr>
                <p:cNvPicPr/>
                <p:nvPr/>
              </p:nvPicPr>
              <p:blipFill>
                <a:blip r:embed="rId93"/>
                <a:stretch>
                  <a:fillRect/>
                </a:stretch>
              </p:blipFill>
              <p:spPr>
                <a:xfrm>
                  <a:off x="9869358" y="162109"/>
                  <a:ext cx="115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5D3C04BC-23F6-4370-8829-BD99C67BB7E5}"/>
                    </a:ext>
                  </a:extLst>
                </p14:cNvPr>
                <p14:cNvContentPartPr/>
                <p14:nvPr/>
              </p14:nvContentPartPr>
              <p14:xfrm>
                <a:off x="9903918" y="159589"/>
                <a:ext cx="23400" cy="152640"/>
              </p14:xfrm>
            </p:contentPart>
          </mc:Choice>
          <mc:Fallback>
            <p:pic>
              <p:nvPicPr>
                <p:cNvPr id="59" name="Ink 58">
                  <a:extLst>
                    <a:ext uri="{FF2B5EF4-FFF2-40B4-BE49-F238E27FC236}">
                      <a16:creationId xmlns:a16="http://schemas.microsoft.com/office/drawing/2014/main" id="{5D3C04BC-23F6-4370-8829-BD99C67BB7E5}"/>
                    </a:ext>
                  </a:extLst>
                </p:cNvPr>
                <p:cNvPicPr/>
                <p:nvPr/>
              </p:nvPicPr>
              <p:blipFill>
                <a:blip r:embed="rId95"/>
                <a:stretch>
                  <a:fillRect/>
                </a:stretch>
              </p:blipFill>
              <p:spPr>
                <a:xfrm>
                  <a:off x="9894918" y="150589"/>
                  <a:ext cx="410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4DDA5D7B-05F5-4797-BF31-6332FF239355}"/>
                    </a:ext>
                  </a:extLst>
                </p14:cNvPr>
                <p14:cNvContentPartPr/>
                <p14:nvPr/>
              </p14:nvContentPartPr>
              <p14:xfrm>
                <a:off x="9961518" y="92269"/>
                <a:ext cx="6480" cy="20520"/>
              </p14:xfrm>
            </p:contentPart>
          </mc:Choice>
          <mc:Fallback>
            <p:pic>
              <p:nvPicPr>
                <p:cNvPr id="60" name="Ink 59">
                  <a:extLst>
                    <a:ext uri="{FF2B5EF4-FFF2-40B4-BE49-F238E27FC236}">
                      <a16:creationId xmlns:a16="http://schemas.microsoft.com/office/drawing/2014/main" id="{4DDA5D7B-05F5-4797-BF31-6332FF239355}"/>
                    </a:ext>
                  </a:extLst>
                </p:cNvPr>
                <p:cNvPicPr/>
                <p:nvPr/>
              </p:nvPicPr>
              <p:blipFill>
                <a:blip r:embed="rId97"/>
                <a:stretch>
                  <a:fillRect/>
                </a:stretch>
              </p:blipFill>
              <p:spPr>
                <a:xfrm>
                  <a:off x="9952518" y="83629"/>
                  <a:ext cx="241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923DB904-9258-47E4-A2DD-0817EF996D37}"/>
                    </a:ext>
                  </a:extLst>
                </p14:cNvPr>
                <p14:cNvContentPartPr/>
                <p14:nvPr/>
              </p14:nvContentPartPr>
              <p14:xfrm>
                <a:off x="10018398" y="127549"/>
                <a:ext cx="82800" cy="218880"/>
              </p14:xfrm>
            </p:contentPart>
          </mc:Choice>
          <mc:Fallback>
            <p:pic>
              <p:nvPicPr>
                <p:cNvPr id="61" name="Ink 60">
                  <a:extLst>
                    <a:ext uri="{FF2B5EF4-FFF2-40B4-BE49-F238E27FC236}">
                      <a16:creationId xmlns:a16="http://schemas.microsoft.com/office/drawing/2014/main" id="{923DB904-9258-47E4-A2DD-0817EF996D37}"/>
                    </a:ext>
                  </a:extLst>
                </p:cNvPr>
                <p:cNvPicPr/>
                <p:nvPr/>
              </p:nvPicPr>
              <p:blipFill>
                <a:blip r:embed="rId99"/>
                <a:stretch>
                  <a:fillRect/>
                </a:stretch>
              </p:blipFill>
              <p:spPr>
                <a:xfrm>
                  <a:off x="10009398" y="118549"/>
                  <a:ext cx="1004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0E8B5ABE-BA72-4E2B-B347-06C32FB65DE7}"/>
                    </a:ext>
                  </a:extLst>
                </p14:cNvPr>
                <p14:cNvContentPartPr/>
                <p14:nvPr/>
              </p14:nvContentPartPr>
              <p14:xfrm>
                <a:off x="9241518" y="656749"/>
                <a:ext cx="360" cy="360"/>
              </p14:xfrm>
            </p:contentPart>
          </mc:Choice>
          <mc:Fallback>
            <p:pic>
              <p:nvPicPr>
                <p:cNvPr id="63" name="Ink 62">
                  <a:extLst>
                    <a:ext uri="{FF2B5EF4-FFF2-40B4-BE49-F238E27FC236}">
                      <a16:creationId xmlns:a16="http://schemas.microsoft.com/office/drawing/2014/main" id="{0E8B5ABE-BA72-4E2B-B347-06C32FB65DE7}"/>
                    </a:ext>
                  </a:extLst>
                </p:cNvPr>
                <p:cNvPicPr/>
                <p:nvPr/>
              </p:nvPicPr>
              <p:blipFill>
                <a:blip r:embed="rId101"/>
                <a:stretch>
                  <a:fillRect/>
                </a:stretch>
              </p:blipFill>
              <p:spPr>
                <a:xfrm>
                  <a:off x="9232518" y="6477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4" name="Ink 63">
                  <a:extLst>
                    <a:ext uri="{FF2B5EF4-FFF2-40B4-BE49-F238E27FC236}">
                      <a16:creationId xmlns:a16="http://schemas.microsoft.com/office/drawing/2014/main" id="{9DC2ACA1-2DE2-4964-98BC-F0267F5E9DBF}"/>
                    </a:ext>
                  </a:extLst>
                </p14:cNvPr>
                <p14:cNvContentPartPr/>
                <p14:nvPr/>
              </p14:nvContentPartPr>
              <p14:xfrm>
                <a:off x="9226398" y="517789"/>
                <a:ext cx="129240" cy="271440"/>
              </p14:xfrm>
            </p:contentPart>
          </mc:Choice>
          <mc:Fallback>
            <p:pic>
              <p:nvPicPr>
                <p:cNvPr id="64" name="Ink 63">
                  <a:extLst>
                    <a:ext uri="{FF2B5EF4-FFF2-40B4-BE49-F238E27FC236}">
                      <a16:creationId xmlns:a16="http://schemas.microsoft.com/office/drawing/2014/main" id="{9DC2ACA1-2DE2-4964-98BC-F0267F5E9DBF}"/>
                    </a:ext>
                  </a:extLst>
                </p:cNvPr>
                <p:cNvPicPr/>
                <p:nvPr/>
              </p:nvPicPr>
              <p:blipFill>
                <a:blip r:embed="rId103"/>
                <a:stretch>
                  <a:fillRect/>
                </a:stretch>
              </p:blipFill>
              <p:spPr>
                <a:xfrm>
                  <a:off x="9217398" y="509149"/>
                  <a:ext cx="1468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5" name="Ink 64">
                  <a:extLst>
                    <a:ext uri="{FF2B5EF4-FFF2-40B4-BE49-F238E27FC236}">
                      <a16:creationId xmlns:a16="http://schemas.microsoft.com/office/drawing/2014/main" id="{5C39FFB7-861C-42CA-B384-F9E90FC95810}"/>
                    </a:ext>
                  </a:extLst>
                </p14:cNvPr>
                <p14:cNvContentPartPr/>
                <p14:nvPr/>
              </p14:nvContentPartPr>
              <p14:xfrm>
                <a:off x="9430158" y="479629"/>
                <a:ext cx="98280" cy="202320"/>
              </p14:xfrm>
            </p:contentPart>
          </mc:Choice>
          <mc:Fallback>
            <p:pic>
              <p:nvPicPr>
                <p:cNvPr id="65" name="Ink 64">
                  <a:extLst>
                    <a:ext uri="{FF2B5EF4-FFF2-40B4-BE49-F238E27FC236}">
                      <a16:creationId xmlns:a16="http://schemas.microsoft.com/office/drawing/2014/main" id="{5C39FFB7-861C-42CA-B384-F9E90FC95810}"/>
                    </a:ext>
                  </a:extLst>
                </p:cNvPr>
                <p:cNvPicPr/>
                <p:nvPr/>
              </p:nvPicPr>
              <p:blipFill>
                <a:blip r:embed="rId105"/>
                <a:stretch>
                  <a:fillRect/>
                </a:stretch>
              </p:blipFill>
              <p:spPr>
                <a:xfrm>
                  <a:off x="9421518" y="470629"/>
                  <a:ext cx="1159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48438413-1134-4A90-8B10-D7B2FFB21852}"/>
                    </a:ext>
                  </a:extLst>
                </p14:cNvPr>
                <p14:cNvContentPartPr/>
                <p14:nvPr/>
              </p14:nvContentPartPr>
              <p14:xfrm>
                <a:off x="9582078" y="451909"/>
                <a:ext cx="105840" cy="222840"/>
              </p14:xfrm>
            </p:contentPart>
          </mc:Choice>
          <mc:Fallback>
            <p:pic>
              <p:nvPicPr>
                <p:cNvPr id="66" name="Ink 65">
                  <a:extLst>
                    <a:ext uri="{FF2B5EF4-FFF2-40B4-BE49-F238E27FC236}">
                      <a16:creationId xmlns:a16="http://schemas.microsoft.com/office/drawing/2014/main" id="{48438413-1134-4A90-8B10-D7B2FFB21852}"/>
                    </a:ext>
                  </a:extLst>
                </p:cNvPr>
                <p:cNvPicPr/>
                <p:nvPr/>
              </p:nvPicPr>
              <p:blipFill>
                <a:blip r:embed="rId107"/>
                <a:stretch>
                  <a:fillRect/>
                </a:stretch>
              </p:blipFill>
              <p:spPr>
                <a:xfrm>
                  <a:off x="9573438" y="442909"/>
                  <a:ext cx="1234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2E950A6C-8A27-463C-A79E-6DFDF82899F4}"/>
                    </a:ext>
                  </a:extLst>
                </p14:cNvPr>
                <p14:cNvContentPartPr/>
                <p14:nvPr/>
              </p14:nvContentPartPr>
              <p14:xfrm>
                <a:off x="9735438" y="411589"/>
                <a:ext cx="99360" cy="204120"/>
              </p14:xfrm>
            </p:contentPart>
          </mc:Choice>
          <mc:Fallback>
            <p:pic>
              <p:nvPicPr>
                <p:cNvPr id="67" name="Ink 66">
                  <a:extLst>
                    <a:ext uri="{FF2B5EF4-FFF2-40B4-BE49-F238E27FC236}">
                      <a16:creationId xmlns:a16="http://schemas.microsoft.com/office/drawing/2014/main" id="{2E950A6C-8A27-463C-A79E-6DFDF82899F4}"/>
                    </a:ext>
                  </a:extLst>
                </p:cNvPr>
                <p:cNvPicPr/>
                <p:nvPr/>
              </p:nvPicPr>
              <p:blipFill>
                <a:blip r:embed="rId109"/>
                <a:stretch>
                  <a:fillRect/>
                </a:stretch>
              </p:blipFill>
              <p:spPr>
                <a:xfrm>
                  <a:off x="9726798" y="402589"/>
                  <a:ext cx="117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A29C5635-D1D9-48D8-9C0A-FDFCC0FCC976}"/>
                    </a:ext>
                  </a:extLst>
                </p14:cNvPr>
                <p14:cNvContentPartPr/>
                <p14:nvPr/>
              </p14:nvContentPartPr>
              <p14:xfrm>
                <a:off x="8714838" y="1826749"/>
                <a:ext cx="163800" cy="236160"/>
              </p14:xfrm>
            </p:contentPart>
          </mc:Choice>
          <mc:Fallback>
            <p:pic>
              <p:nvPicPr>
                <p:cNvPr id="69" name="Ink 68">
                  <a:extLst>
                    <a:ext uri="{FF2B5EF4-FFF2-40B4-BE49-F238E27FC236}">
                      <a16:creationId xmlns:a16="http://schemas.microsoft.com/office/drawing/2014/main" id="{A29C5635-D1D9-48D8-9C0A-FDFCC0FCC976}"/>
                    </a:ext>
                  </a:extLst>
                </p:cNvPr>
                <p:cNvPicPr/>
                <p:nvPr/>
              </p:nvPicPr>
              <p:blipFill>
                <a:blip r:embed="rId111"/>
                <a:stretch>
                  <a:fillRect/>
                </a:stretch>
              </p:blipFill>
              <p:spPr>
                <a:xfrm>
                  <a:off x="8705838" y="1817749"/>
                  <a:ext cx="1814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450BFC62-9998-48A1-88B9-9171D5838DBC}"/>
                    </a:ext>
                  </a:extLst>
                </p14:cNvPr>
                <p14:cNvContentPartPr/>
                <p14:nvPr/>
              </p14:nvContentPartPr>
              <p14:xfrm>
                <a:off x="8867478" y="1786789"/>
                <a:ext cx="354600" cy="269280"/>
              </p14:xfrm>
            </p:contentPart>
          </mc:Choice>
          <mc:Fallback>
            <p:pic>
              <p:nvPicPr>
                <p:cNvPr id="70" name="Ink 69">
                  <a:extLst>
                    <a:ext uri="{FF2B5EF4-FFF2-40B4-BE49-F238E27FC236}">
                      <a16:creationId xmlns:a16="http://schemas.microsoft.com/office/drawing/2014/main" id="{450BFC62-9998-48A1-88B9-9171D5838DBC}"/>
                    </a:ext>
                  </a:extLst>
                </p:cNvPr>
                <p:cNvPicPr/>
                <p:nvPr/>
              </p:nvPicPr>
              <p:blipFill>
                <a:blip r:embed="rId113"/>
                <a:stretch>
                  <a:fillRect/>
                </a:stretch>
              </p:blipFill>
              <p:spPr>
                <a:xfrm>
                  <a:off x="8858838" y="1777789"/>
                  <a:ext cx="3722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A92A4F2D-C4F7-46B9-9064-979AEDEFCC18}"/>
                    </a:ext>
                  </a:extLst>
                </p14:cNvPr>
                <p14:cNvContentPartPr/>
                <p14:nvPr/>
              </p14:nvContentPartPr>
              <p14:xfrm>
                <a:off x="9600438" y="1633429"/>
                <a:ext cx="165960" cy="175320"/>
              </p14:xfrm>
            </p:contentPart>
          </mc:Choice>
          <mc:Fallback>
            <p:pic>
              <p:nvPicPr>
                <p:cNvPr id="72" name="Ink 71">
                  <a:extLst>
                    <a:ext uri="{FF2B5EF4-FFF2-40B4-BE49-F238E27FC236}">
                      <a16:creationId xmlns:a16="http://schemas.microsoft.com/office/drawing/2014/main" id="{A92A4F2D-C4F7-46B9-9064-979AEDEFCC18}"/>
                    </a:ext>
                  </a:extLst>
                </p:cNvPr>
                <p:cNvPicPr/>
                <p:nvPr/>
              </p:nvPicPr>
              <p:blipFill>
                <a:blip r:embed="rId115"/>
                <a:stretch>
                  <a:fillRect/>
                </a:stretch>
              </p:blipFill>
              <p:spPr>
                <a:xfrm>
                  <a:off x="9591798" y="1624789"/>
                  <a:ext cx="1836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95A68306-0DFA-472A-84A3-66F244EB0641}"/>
                    </a:ext>
                  </a:extLst>
                </p14:cNvPr>
                <p14:cNvContentPartPr/>
                <p14:nvPr/>
              </p14:nvContentPartPr>
              <p14:xfrm>
                <a:off x="9786198" y="1587349"/>
                <a:ext cx="149760" cy="206640"/>
              </p14:xfrm>
            </p:contentPart>
          </mc:Choice>
          <mc:Fallback>
            <p:pic>
              <p:nvPicPr>
                <p:cNvPr id="73" name="Ink 72">
                  <a:extLst>
                    <a:ext uri="{FF2B5EF4-FFF2-40B4-BE49-F238E27FC236}">
                      <a16:creationId xmlns:a16="http://schemas.microsoft.com/office/drawing/2014/main" id="{95A68306-0DFA-472A-84A3-66F244EB0641}"/>
                    </a:ext>
                  </a:extLst>
                </p:cNvPr>
                <p:cNvPicPr/>
                <p:nvPr/>
              </p:nvPicPr>
              <p:blipFill>
                <a:blip r:embed="rId117"/>
                <a:stretch>
                  <a:fillRect/>
                </a:stretch>
              </p:blipFill>
              <p:spPr>
                <a:xfrm>
                  <a:off x="9777558" y="1578709"/>
                  <a:ext cx="1674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90DE50A5-79C8-4CAB-BF94-682643B9A902}"/>
                    </a:ext>
                  </a:extLst>
                </p14:cNvPr>
                <p14:cNvContentPartPr/>
                <p14:nvPr/>
              </p14:nvContentPartPr>
              <p14:xfrm>
                <a:off x="10008678" y="1582669"/>
                <a:ext cx="30600" cy="213120"/>
              </p14:xfrm>
            </p:contentPart>
          </mc:Choice>
          <mc:Fallback>
            <p:pic>
              <p:nvPicPr>
                <p:cNvPr id="74" name="Ink 73">
                  <a:extLst>
                    <a:ext uri="{FF2B5EF4-FFF2-40B4-BE49-F238E27FC236}">
                      <a16:creationId xmlns:a16="http://schemas.microsoft.com/office/drawing/2014/main" id="{90DE50A5-79C8-4CAB-BF94-682643B9A902}"/>
                    </a:ext>
                  </a:extLst>
                </p:cNvPr>
                <p:cNvPicPr/>
                <p:nvPr/>
              </p:nvPicPr>
              <p:blipFill>
                <a:blip r:embed="rId119"/>
                <a:stretch>
                  <a:fillRect/>
                </a:stretch>
              </p:blipFill>
              <p:spPr>
                <a:xfrm>
                  <a:off x="9999678" y="1573669"/>
                  <a:ext cx="482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94495734-0A54-478F-A02E-779DE7C9FD04}"/>
                    </a:ext>
                  </a:extLst>
                </p14:cNvPr>
                <p14:cNvContentPartPr/>
                <p14:nvPr/>
              </p14:nvContentPartPr>
              <p14:xfrm>
                <a:off x="9996078" y="1553509"/>
                <a:ext cx="192960" cy="250560"/>
              </p14:xfrm>
            </p:contentPart>
          </mc:Choice>
          <mc:Fallback>
            <p:pic>
              <p:nvPicPr>
                <p:cNvPr id="75" name="Ink 74">
                  <a:extLst>
                    <a:ext uri="{FF2B5EF4-FFF2-40B4-BE49-F238E27FC236}">
                      <a16:creationId xmlns:a16="http://schemas.microsoft.com/office/drawing/2014/main" id="{94495734-0A54-478F-A02E-779DE7C9FD04}"/>
                    </a:ext>
                  </a:extLst>
                </p:cNvPr>
                <p:cNvPicPr/>
                <p:nvPr/>
              </p:nvPicPr>
              <p:blipFill>
                <a:blip r:embed="rId121"/>
                <a:stretch>
                  <a:fillRect/>
                </a:stretch>
              </p:blipFill>
              <p:spPr>
                <a:xfrm>
                  <a:off x="9987438" y="1544869"/>
                  <a:ext cx="2106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72D5C1B4-F3A6-48F6-B4FC-66ABE9F2BE8E}"/>
                    </a:ext>
                  </a:extLst>
                </p14:cNvPr>
                <p14:cNvContentPartPr/>
                <p14:nvPr/>
              </p14:nvContentPartPr>
              <p14:xfrm>
                <a:off x="9367518" y="1403029"/>
                <a:ext cx="1056600" cy="650880"/>
              </p14:xfrm>
            </p:contentPart>
          </mc:Choice>
          <mc:Fallback>
            <p:pic>
              <p:nvPicPr>
                <p:cNvPr id="77" name="Ink 76">
                  <a:extLst>
                    <a:ext uri="{FF2B5EF4-FFF2-40B4-BE49-F238E27FC236}">
                      <a16:creationId xmlns:a16="http://schemas.microsoft.com/office/drawing/2014/main" id="{72D5C1B4-F3A6-48F6-B4FC-66ABE9F2BE8E}"/>
                    </a:ext>
                  </a:extLst>
                </p:cNvPr>
                <p:cNvPicPr/>
                <p:nvPr/>
              </p:nvPicPr>
              <p:blipFill>
                <a:blip r:embed="rId123"/>
                <a:stretch>
                  <a:fillRect/>
                </a:stretch>
              </p:blipFill>
              <p:spPr>
                <a:xfrm>
                  <a:off x="9358878" y="1394389"/>
                  <a:ext cx="1074240" cy="668520"/>
                </a:xfrm>
                <a:prstGeom prst="rect">
                  <a:avLst/>
                </a:prstGeom>
              </p:spPr>
            </p:pic>
          </mc:Fallback>
        </mc:AlternateContent>
      </p:grpSp>
    </p:spTree>
    <p:extLst>
      <p:ext uri="{BB962C8B-B14F-4D97-AF65-F5344CB8AC3E}">
        <p14:creationId xmlns:p14="http://schemas.microsoft.com/office/powerpoint/2010/main" val="110844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AB52-7586-420D-9D6D-0F8A68831207}"/>
              </a:ext>
            </a:extLst>
          </p:cNvPr>
          <p:cNvSpPr>
            <a:spLocks noGrp="1"/>
          </p:cNvSpPr>
          <p:nvPr>
            <p:ph type="title"/>
          </p:nvPr>
        </p:nvSpPr>
        <p:spPr/>
        <p:txBody>
          <a:bodyPr/>
          <a:lstStyle/>
          <a:p>
            <a:r>
              <a:rPr lang="en-US" dirty="0"/>
              <a:t>Updates - Lab Schedule</a:t>
            </a:r>
          </a:p>
        </p:txBody>
      </p:sp>
      <p:sp>
        <p:nvSpPr>
          <p:cNvPr id="3" name="Content Placeholder 2">
            <a:extLst>
              <a:ext uri="{FF2B5EF4-FFF2-40B4-BE49-F238E27FC236}">
                <a16:creationId xmlns:a16="http://schemas.microsoft.com/office/drawing/2014/main" id="{26E8386D-0E20-4652-B9FF-FD81B2FE6710}"/>
              </a:ext>
            </a:extLst>
          </p:cNvPr>
          <p:cNvSpPr>
            <a:spLocks noGrp="1"/>
          </p:cNvSpPr>
          <p:nvPr>
            <p:ph idx="1"/>
          </p:nvPr>
        </p:nvSpPr>
        <p:spPr/>
        <p:txBody>
          <a:bodyPr/>
          <a:lstStyle/>
          <a:p>
            <a:r>
              <a:rPr lang="en-US" b="0" i="0" dirty="0">
                <a:solidFill>
                  <a:srgbClr val="DCDDDE"/>
                </a:solidFill>
                <a:effectLst/>
                <a:latin typeface="Whitney"/>
              </a:rPr>
              <a:t>Lab 11 - 12/3 - systems stuff / random </a:t>
            </a:r>
          </a:p>
          <a:p>
            <a:pPr lvl="1"/>
            <a:r>
              <a:rPr lang="en-US" dirty="0">
                <a:solidFill>
                  <a:srgbClr val="DCDDDE"/>
                </a:solidFill>
                <a:latin typeface="Whitney"/>
              </a:rPr>
              <a:t>Late window until 12/6</a:t>
            </a:r>
            <a:endParaRPr lang="en-US" b="0" i="0" dirty="0">
              <a:solidFill>
                <a:srgbClr val="DCDDDE"/>
              </a:solidFill>
              <a:effectLst/>
              <a:latin typeface="Whitney"/>
            </a:endParaRPr>
          </a:p>
          <a:p>
            <a:r>
              <a:rPr lang="en-US" b="0" i="0" dirty="0">
                <a:solidFill>
                  <a:srgbClr val="DCDDDE"/>
                </a:solidFill>
                <a:effectLst/>
                <a:latin typeface="Whitney"/>
              </a:rPr>
              <a:t>Lab </a:t>
            </a:r>
            <a:r>
              <a:rPr lang="en-US" b="0" i="0" dirty="0" err="1">
                <a:solidFill>
                  <a:srgbClr val="DCDDDE"/>
                </a:solidFill>
                <a:effectLst/>
                <a:latin typeface="Whitney"/>
              </a:rPr>
              <a:t>redos</a:t>
            </a:r>
            <a:r>
              <a:rPr lang="en-US" b="0" i="0" dirty="0">
                <a:solidFill>
                  <a:srgbClr val="DCDDDE"/>
                </a:solidFill>
                <a:effectLst/>
                <a:latin typeface="Whitney"/>
              </a:rPr>
              <a:t> - 12/10</a:t>
            </a:r>
          </a:p>
          <a:p>
            <a:pPr lvl="1"/>
            <a:r>
              <a:rPr lang="en-US" dirty="0">
                <a:solidFill>
                  <a:srgbClr val="DCDDDE"/>
                </a:solidFill>
                <a:latin typeface="Whitney"/>
              </a:rPr>
              <a:t>07 - 11</a:t>
            </a:r>
          </a:p>
          <a:p>
            <a:pPr lvl="1"/>
            <a:endParaRPr lang="en-US" dirty="0">
              <a:solidFill>
                <a:srgbClr val="DCDDDE"/>
              </a:solidFill>
              <a:latin typeface="Whitney"/>
            </a:endParaRPr>
          </a:p>
          <a:p>
            <a:pPr marL="0" indent="0">
              <a:buNone/>
            </a:pPr>
            <a:endParaRPr lang="en-US" dirty="0"/>
          </a:p>
        </p:txBody>
      </p:sp>
    </p:spTree>
    <p:extLst>
      <p:ext uri="{BB962C8B-B14F-4D97-AF65-F5344CB8AC3E}">
        <p14:creationId xmlns:p14="http://schemas.microsoft.com/office/powerpoint/2010/main" val="68822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AD56-8464-4131-B904-4E10564C8599}"/>
              </a:ext>
            </a:extLst>
          </p:cNvPr>
          <p:cNvSpPr>
            <a:spLocks noGrp="1"/>
          </p:cNvSpPr>
          <p:nvPr>
            <p:ph type="title"/>
          </p:nvPr>
        </p:nvSpPr>
        <p:spPr/>
        <p:txBody>
          <a:bodyPr/>
          <a:lstStyle/>
          <a:p>
            <a:r>
              <a:rPr lang="en-US" dirty="0"/>
              <a:t>TCP vs UDP</a:t>
            </a:r>
          </a:p>
        </p:txBody>
      </p:sp>
      <p:sp>
        <p:nvSpPr>
          <p:cNvPr id="3" name="Content Placeholder 2">
            <a:extLst>
              <a:ext uri="{FF2B5EF4-FFF2-40B4-BE49-F238E27FC236}">
                <a16:creationId xmlns:a16="http://schemas.microsoft.com/office/drawing/2014/main" id="{0A4A570B-8CB3-4B14-BA88-D651B9A3A15A}"/>
              </a:ext>
            </a:extLst>
          </p:cNvPr>
          <p:cNvSpPr>
            <a:spLocks noGrp="1"/>
          </p:cNvSpPr>
          <p:nvPr>
            <p:ph idx="1"/>
          </p:nvPr>
        </p:nvSpPr>
        <p:spPr/>
        <p:txBody>
          <a:bodyPr/>
          <a:lstStyle/>
          <a:p>
            <a:r>
              <a:rPr lang="en-US" dirty="0"/>
              <a:t>TCP – handshake protocol</a:t>
            </a:r>
          </a:p>
          <a:p>
            <a:pPr lvl="1"/>
            <a:r>
              <a:rPr lang="en-US" dirty="0"/>
              <a:t>TCP is a connection orientated protocol with built in error recovery and re-transmission - two way communication channel</a:t>
            </a:r>
          </a:p>
          <a:p>
            <a:pPr lvl="1"/>
            <a:r>
              <a:rPr lang="en-US" dirty="0"/>
              <a:t>Client sends acknowledgement / confirmation response to server, then next data is sent - client can ask for resend if error</a:t>
            </a:r>
          </a:p>
          <a:p>
            <a:pPr lvl="1"/>
            <a:r>
              <a:rPr lang="en-US" dirty="0"/>
              <a:t>HTTP,FTP, SMTP, POP3, IMAP4</a:t>
            </a:r>
          </a:p>
          <a:p>
            <a:pPr lvl="1"/>
            <a:r>
              <a:rPr lang="en-US" dirty="0">
                <a:hlinkClick r:id="rId3"/>
              </a:rPr>
              <a:t>https://i.redd.it/z7lutxstrej61.jpg</a:t>
            </a:r>
            <a:r>
              <a:rPr lang="en-US" dirty="0"/>
              <a:t> </a:t>
            </a:r>
          </a:p>
          <a:p>
            <a:r>
              <a:rPr lang="en-US" dirty="0"/>
              <a:t>UDP – Connectionless (voice over </a:t>
            </a:r>
            <a:r>
              <a:rPr lang="en-US" dirty="0" err="1"/>
              <a:t>ip</a:t>
            </a:r>
            <a:r>
              <a:rPr lang="en-US" dirty="0"/>
              <a:t>, video games)</a:t>
            </a:r>
          </a:p>
          <a:p>
            <a:pPr lvl="1"/>
            <a:r>
              <a:rPr lang="en-US" dirty="0"/>
              <a:t>Think spamming out packets until client wants to stop</a:t>
            </a:r>
          </a:p>
          <a:p>
            <a:pPr lvl="1"/>
            <a:r>
              <a:rPr lang="en-US" dirty="0"/>
              <a:t>Great for IOT devices - send data, whatever is caught is caught</a:t>
            </a:r>
          </a:p>
        </p:txBody>
      </p:sp>
    </p:spTree>
    <p:extLst>
      <p:ext uri="{BB962C8B-B14F-4D97-AF65-F5344CB8AC3E}">
        <p14:creationId xmlns:p14="http://schemas.microsoft.com/office/powerpoint/2010/main" val="234509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D07D-1D62-4D0A-8321-39450AF5E66E}"/>
              </a:ext>
            </a:extLst>
          </p:cNvPr>
          <p:cNvSpPr>
            <a:spLocks noGrp="1"/>
          </p:cNvSpPr>
          <p:nvPr>
            <p:ph type="title"/>
          </p:nvPr>
        </p:nvSpPr>
        <p:spPr/>
        <p:txBody>
          <a:bodyPr/>
          <a:lstStyle/>
          <a:p>
            <a:r>
              <a:rPr lang="en-US" dirty="0" err="1"/>
              <a:t>nmap</a:t>
            </a:r>
            <a:endParaRPr lang="en-US" dirty="0"/>
          </a:p>
        </p:txBody>
      </p:sp>
      <p:sp>
        <p:nvSpPr>
          <p:cNvPr id="3" name="Content Placeholder 2">
            <a:extLst>
              <a:ext uri="{FF2B5EF4-FFF2-40B4-BE49-F238E27FC236}">
                <a16:creationId xmlns:a16="http://schemas.microsoft.com/office/drawing/2014/main" id="{D45231C3-6252-406B-9E53-66B6FD07EF84}"/>
              </a:ext>
            </a:extLst>
          </p:cNvPr>
          <p:cNvSpPr>
            <a:spLocks noGrp="1"/>
          </p:cNvSpPr>
          <p:nvPr>
            <p:ph idx="1"/>
          </p:nvPr>
        </p:nvSpPr>
        <p:spPr/>
        <p:txBody>
          <a:bodyPr/>
          <a:lstStyle/>
          <a:p>
            <a:r>
              <a:rPr lang="en-US" dirty="0" err="1"/>
              <a:t>nmap</a:t>
            </a:r>
            <a:r>
              <a:rPr lang="en-US" dirty="0"/>
              <a:t> - Network exploration tool and security / port scanner</a:t>
            </a:r>
          </a:p>
          <a:p>
            <a:r>
              <a:rPr lang="en-US" dirty="0"/>
              <a:t>$ </a:t>
            </a:r>
            <a:r>
              <a:rPr lang="en-US" dirty="0" err="1"/>
              <a:t>nmap</a:t>
            </a:r>
            <a:r>
              <a:rPr lang="en-US" dirty="0"/>
              <a:t> -</a:t>
            </a:r>
            <a:r>
              <a:rPr lang="en-US" dirty="0" err="1"/>
              <a:t>Pn</a:t>
            </a:r>
            <a:r>
              <a:rPr lang="en-US" dirty="0"/>
              <a:t> hostname</a:t>
            </a:r>
          </a:p>
          <a:p>
            <a:pPr lvl="1"/>
            <a:r>
              <a:rPr lang="en-US" dirty="0"/>
              <a:t>In addition to the interesting ports table, Nmap can provide further information on targets, including reverse DNS names, operating system guesses, device types, and MAC addresses.</a:t>
            </a:r>
          </a:p>
          <a:p>
            <a:pPr lvl="1"/>
            <a:r>
              <a:rPr lang="en-US" dirty="0"/>
              <a:t> -</a:t>
            </a:r>
            <a:r>
              <a:rPr lang="en-US" dirty="0" err="1"/>
              <a:t>Pn</a:t>
            </a:r>
            <a:r>
              <a:rPr lang="en-US" dirty="0"/>
              <a:t>: Treat all hosts as online -- skip host discovery</a:t>
            </a:r>
          </a:p>
          <a:p>
            <a:pPr lvl="1"/>
            <a:r>
              <a:rPr lang="en-US" dirty="0"/>
              <a:t>Some admins disable </a:t>
            </a:r>
            <a:r>
              <a:rPr lang="en-US" dirty="0" err="1"/>
              <a:t>nmap</a:t>
            </a:r>
            <a:r>
              <a:rPr lang="en-US" dirty="0"/>
              <a:t> – useful for localhost though (or if you set up an IP address and want to make sure of what ports are in use)</a:t>
            </a:r>
          </a:p>
          <a:p>
            <a:pPr lvl="1"/>
            <a:r>
              <a:rPr lang="en-US" dirty="0"/>
              <a:t>Sample: </a:t>
            </a:r>
          </a:p>
          <a:p>
            <a:pPr lvl="2"/>
            <a:r>
              <a:rPr lang="en-US" dirty="0"/>
              <a:t>$ </a:t>
            </a:r>
            <a:r>
              <a:rPr lang="en-US" dirty="0" err="1"/>
              <a:t>nmap</a:t>
            </a:r>
            <a:r>
              <a:rPr lang="en-US" dirty="0"/>
              <a:t> -</a:t>
            </a:r>
            <a:r>
              <a:rPr lang="en-US" dirty="0" err="1"/>
              <a:t>Pn</a:t>
            </a:r>
            <a:r>
              <a:rPr lang="en-US" dirty="0"/>
              <a:t> 52.164.252.248</a:t>
            </a:r>
          </a:p>
          <a:p>
            <a:r>
              <a:rPr lang="en-US">
                <a:hlinkClick r:id="rId2"/>
              </a:rPr>
              <a:t>https://github.com/vavkamil/awesome-vulnerable-apps</a:t>
            </a:r>
            <a:r>
              <a:rPr lang="en-US"/>
              <a:t> </a:t>
            </a:r>
            <a:endParaRPr lang="en-US" dirty="0"/>
          </a:p>
          <a:p>
            <a:endParaRPr lang="en-US" dirty="0"/>
          </a:p>
        </p:txBody>
      </p:sp>
      <p:grpSp>
        <p:nvGrpSpPr>
          <p:cNvPr id="6" name="Group 5">
            <a:extLst>
              <a:ext uri="{FF2B5EF4-FFF2-40B4-BE49-F238E27FC236}">
                <a16:creationId xmlns:a16="http://schemas.microsoft.com/office/drawing/2014/main" id="{5C0F53D8-7ABE-4C89-9006-041480F5EDE2}"/>
              </a:ext>
            </a:extLst>
          </p:cNvPr>
          <p:cNvGrpSpPr/>
          <p:nvPr/>
        </p:nvGrpSpPr>
        <p:grpSpPr>
          <a:xfrm>
            <a:off x="2508800" y="264720"/>
            <a:ext cx="876960" cy="577080"/>
            <a:chOff x="2508800" y="264720"/>
            <a:chExt cx="876960" cy="5770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CBEC19E-4D55-4A17-90C4-1DFB01AFD5EF}"/>
                    </a:ext>
                  </a:extLst>
                </p14:cNvPr>
                <p14:cNvContentPartPr/>
                <p14:nvPr/>
              </p14:nvContentPartPr>
              <p14:xfrm>
                <a:off x="2508800" y="426720"/>
                <a:ext cx="654480" cy="415080"/>
              </p14:xfrm>
            </p:contentPart>
          </mc:Choice>
          <mc:Fallback xmlns="">
            <p:pic>
              <p:nvPicPr>
                <p:cNvPr id="4" name="Ink 3">
                  <a:extLst>
                    <a:ext uri="{FF2B5EF4-FFF2-40B4-BE49-F238E27FC236}">
                      <a16:creationId xmlns:a16="http://schemas.microsoft.com/office/drawing/2014/main" id="{3CBEC19E-4D55-4A17-90C4-1DFB01AFD5EF}"/>
                    </a:ext>
                  </a:extLst>
                </p:cNvPr>
                <p:cNvPicPr/>
                <p:nvPr/>
              </p:nvPicPr>
              <p:blipFill>
                <a:blip r:embed="rId4"/>
                <a:stretch>
                  <a:fillRect/>
                </a:stretch>
              </p:blipFill>
              <p:spPr>
                <a:xfrm>
                  <a:off x="2500160" y="418080"/>
                  <a:ext cx="67212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FD7A144-6BB1-4F75-B26A-94AC473D11DC}"/>
                    </a:ext>
                  </a:extLst>
                </p14:cNvPr>
                <p14:cNvContentPartPr/>
                <p14:nvPr/>
              </p14:nvContentPartPr>
              <p14:xfrm>
                <a:off x="3170480" y="264720"/>
                <a:ext cx="215280" cy="179640"/>
              </p14:xfrm>
            </p:contentPart>
          </mc:Choice>
          <mc:Fallback xmlns="">
            <p:pic>
              <p:nvPicPr>
                <p:cNvPr id="5" name="Ink 4">
                  <a:extLst>
                    <a:ext uri="{FF2B5EF4-FFF2-40B4-BE49-F238E27FC236}">
                      <a16:creationId xmlns:a16="http://schemas.microsoft.com/office/drawing/2014/main" id="{6FD7A144-6BB1-4F75-B26A-94AC473D11DC}"/>
                    </a:ext>
                  </a:extLst>
                </p:cNvPr>
                <p:cNvPicPr/>
                <p:nvPr/>
              </p:nvPicPr>
              <p:blipFill>
                <a:blip r:embed="rId6"/>
                <a:stretch>
                  <a:fillRect/>
                </a:stretch>
              </p:blipFill>
              <p:spPr>
                <a:xfrm>
                  <a:off x="3161840" y="256080"/>
                  <a:ext cx="232920" cy="197280"/>
                </a:xfrm>
                <a:prstGeom prst="rect">
                  <a:avLst/>
                </a:prstGeom>
              </p:spPr>
            </p:pic>
          </mc:Fallback>
        </mc:AlternateContent>
      </p:grpSp>
      <p:grpSp>
        <p:nvGrpSpPr>
          <p:cNvPr id="11" name="Group 10">
            <a:extLst>
              <a:ext uri="{FF2B5EF4-FFF2-40B4-BE49-F238E27FC236}">
                <a16:creationId xmlns:a16="http://schemas.microsoft.com/office/drawing/2014/main" id="{116FBC4F-D5D2-42CA-9583-23861E10AED1}"/>
              </a:ext>
            </a:extLst>
          </p:cNvPr>
          <p:cNvGrpSpPr/>
          <p:nvPr/>
        </p:nvGrpSpPr>
        <p:grpSpPr>
          <a:xfrm>
            <a:off x="3842600" y="120000"/>
            <a:ext cx="572760" cy="542160"/>
            <a:chOff x="3842600" y="120000"/>
            <a:chExt cx="572760" cy="54216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B99DE1E-B49D-4606-BA81-E294ADBA5196}"/>
                    </a:ext>
                  </a:extLst>
                </p14:cNvPr>
                <p14:cNvContentPartPr/>
                <p14:nvPr/>
              </p14:nvContentPartPr>
              <p14:xfrm>
                <a:off x="3842600" y="120000"/>
                <a:ext cx="572760" cy="542160"/>
              </p14:xfrm>
            </p:contentPart>
          </mc:Choice>
          <mc:Fallback xmlns="">
            <p:pic>
              <p:nvPicPr>
                <p:cNvPr id="7" name="Ink 6">
                  <a:extLst>
                    <a:ext uri="{FF2B5EF4-FFF2-40B4-BE49-F238E27FC236}">
                      <a16:creationId xmlns:a16="http://schemas.microsoft.com/office/drawing/2014/main" id="{0B99DE1E-B49D-4606-BA81-E294ADBA5196}"/>
                    </a:ext>
                  </a:extLst>
                </p:cNvPr>
                <p:cNvPicPr/>
                <p:nvPr/>
              </p:nvPicPr>
              <p:blipFill>
                <a:blip r:embed="rId8"/>
                <a:stretch>
                  <a:fillRect/>
                </a:stretch>
              </p:blipFill>
              <p:spPr>
                <a:xfrm>
                  <a:off x="3833960" y="111000"/>
                  <a:ext cx="590400" cy="559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A758C68-3699-4462-9335-4331EA2494F2}"/>
                    </a:ext>
                  </a:extLst>
                </p14:cNvPr>
                <p14:cNvContentPartPr/>
                <p14:nvPr/>
              </p14:nvContentPartPr>
              <p14:xfrm>
                <a:off x="4004600" y="263640"/>
                <a:ext cx="35280" cy="82800"/>
              </p14:xfrm>
            </p:contentPart>
          </mc:Choice>
          <mc:Fallback xmlns="">
            <p:pic>
              <p:nvPicPr>
                <p:cNvPr id="8" name="Ink 7">
                  <a:extLst>
                    <a:ext uri="{FF2B5EF4-FFF2-40B4-BE49-F238E27FC236}">
                      <a16:creationId xmlns:a16="http://schemas.microsoft.com/office/drawing/2014/main" id="{AA758C68-3699-4462-9335-4331EA2494F2}"/>
                    </a:ext>
                  </a:extLst>
                </p:cNvPr>
                <p:cNvPicPr/>
                <p:nvPr/>
              </p:nvPicPr>
              <p:blipFill>
                <a:blip r:embed="rId10"/>
                <a:stretch>
                  <a:fillRect/>
                </a:stretch>
              </p:blipFill>
              <p:spPr>
                <a:xfrm>
                  <a:off x="3995960" y="255000"/>
                  <a:ext cx="529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55C0672-4F12-43CA-8B4C-8EB7F2ADE8BC}"/>
                    </a:ext>
                  </a:extLst>
                </p14:cNvPr>
                <p14:cNvContentPartPr/>
                <p14:nvPr/>
              </p14:nvContentPartPr>
              <p14:xfrm>
                <a:off x="4107200" y="333120"/>
                <a:ext cx="4680" cy="12240"/>
              </p14:xfrm>
            </p:contentPart>
          </mc:Choice>
          <mc:Fallback xmlns="">
            <p:pic>
              <p:nvPicPr>
                <p:cNvPr id="9" name="Ink 8">
                  <a:extLst>
                    <a:ext uri="{FF2B5EF4-FFF2-40B4-BE49-F238E27FC236}">
                      <a16:creationId xmlns:a16="http://schemas.microsoft.com/office/drawing/2014/main" id="{155C0672-4F12-43CA-8B4C-8EB7F2ADE8BC}"/>
                    </a:ext>
                  </a:extLst>
                </p:cNvPr>
                <p:cNvPicPr/>
                <p:nvPr/>
              </p:nvPicPr>
              <p:blipFill>
                <a:blip r:embed="rId12"/>
                <a:stretch>
                  <a:fillRect/>
                </a:stretch>
              </p:blipFill>
              <p:spPr>
                <a:xfrm>
                  <a:off x="4098560" y="324480"/>
                  <a:ext cx="223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FA1F8D2D-A82C-4603-B338-FD44A145DEEF}"/>
                    </a:ext>
                  </a:extLst>
                </p14:cNvPr>
                <p14:cNvContentPartPr/>
                <p14:nvPr/>
              </p14:nvContentPartPr>
              <p14:xfrm>
                <a:off x="3998840" y="485040"/>
                <a:ext cx="154800" cy="27360"/>
              </p14:xfrm>
            </p:contentPart>
          </mc:Choice>
          <mc:Fallback xmlns="">
            <p:pic>
              <p:nvPicPr>
                <p:cNvPr id="10" name="Ink 9">
                  <a:extLst>
                    <a:ext uri="{FF2B5EF4-FFF2-40B4-BE49-F238E27FC236}">
                      <a16:creationId xmlns:a16="http://schemas.microsoft.com/office/drawing/2014/main" id="{FA1F8D2D-A82C-4603-B338-FD44A145DEEF}"/>
                    </a:ext>
                  </a:extLst>
                </p:cNvPr>
                <p:cNvPicPr/>
                <p:nvPr/>
              </p:nvPicPr>
              <p:blipFill>
                <a:blip r:embed="rId14"/>
                <a:stretch>
                  <a:fillRect/>
                </a:stretch>
              </p:blipFill>
              <p:spPr>
                <a:xfrm>
                  <a:off x="3989840" y="476400"/>
                  <a:ext cx="172440" cy="45000"/>
                </a:xfrm>
                <a:prstGeom prst="rect">
                  <a:avLst/>
                </a:prstGeom>
              </p:spPr>
            </p:pic>
          </mc:Fallback>
        </mc:AlternateContent>
      </p:grpSp>
      <p:grpSp>
        <p:nvGrpSpPr>
          <p:cNvPr id="16" name="Group 15">
            <a:extLst>
              <a:ext uri="{FF2B5EF4-FFF2-40B4-BE49-F238E27FC236}">
                <a16:creationId xmlns:a16="http://schemas.microsoft.com/office/drawing/2014/main" id="{242DFADF-3DC5-4176-982C-95A0B0CC001D}"/>
              </a:ext>
            </a:extLst>
          </p:cNvPr>
          <p:cNvGrpSpPr/>
          <p:nvPr/>
        </p:nvGrpSpPr>
        <p:grpSpPr>
          <a:xfrm>
            <a:off x="6172880" y="348240"/>
            <a:ext cx="777600" cy="341640"/>
            <a:chOff x="6172880" y="348240"/>
            <a:chExt cx="777600" cy="34164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85D1FA9F-BC98-44BD-A58A-A72FCFE7B15E}"/>
                    </a:ext>
                  </a:extLst>
                </p14:cNvPr>
                <p14:cNvContentPartPr/>
                <p14:nvPr/>
              </p14:nvContentPartPr>
              <p14:xfrm>
                <a:off x="6172880" y="391440"/>
                <a:ext cx="84240" cy="164880"/>
              </p14:xfrm>
            </p:contentPart>
          </mc:Choice>
          <mc:Fallback xmlns="">
            <p:pic>
              <p:nvPicPr>
                <p:cNvPr id="12" name="Ink 11">
                  <a:extLst>
                    <a:ext uri="{FF2B5EF4-FFF2-40B4-BE49-F238E27FC236}">
                      <a16:creationId xmlns:a16="http://schemas.microsoft.com/office/drawing/2014/main" id="{85D1FA9F-BC98-44BD-A58A-A72FCFE7B15E}"/>
                    </a:ext>
                  </a:extLst>
                </p:cNvPr>
                <p:cNvPicPr/>
                <p:nvPr/>
              </p:nvPicPr>
              <p:blipFill>
                <a:blip r:embed="rId16"/>
                <a:stretch>
                  <a:fillRect/>
                </a:stretch>
              </p:blipFill>
              <p:spPr>
                <a:xfrm>
                  <a:off x="6163880" y="382440"/>
                  <a:ext cx="1018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70E68BEF-01C7-4EAE-95F2-54C27C2A4BC2}"/>
                    </a:ext>
                  </a:extLst>
                </p14:cNvPr>
                <p14:cNvContentPartPr/>
                <p14:nvPr/>
              </p14:nvContentPartPr>
              <p14:xfrm>
                <a:off x="6320120" y="360120"/>
                <a:ext cx="190800" cy="160200"/>
              </p14:xfrm>
            </p:contentPart>
          </mc:Choice>
          <mc:Fallback xmlns="">
            <p:pic>
              <p:nvPicPr>
                <p:cNvPr id="13" name="Ink 12">
                  <a:extLst>
                    <a:ext uri="{FF2B5EF4-FFF2-40B4-BE49-F238E27FC236}">
                      <a16:creationId xmlns:a16="http://schemas.microsoft.com/office/drawing/2014/main" id="{70E68BEF-01C7-4EAE-95F2-54C27C2A4BC2}"/>
                    </a:ext>
                  </a:extLst>
                </p:cNvPr>
                <p:cNvPicPr/>
                <p:nvPr/>
              </p:nvPicPr>
              <p:blipFill>
                <a:blip r:embed="rId18"/>
                <a:stretch>
                  <a:fillRect/>
                </a:stretch>
              </p:blipFill>
              <p:spPr>
                <a:xfrm>
                  <a:off x="6311120" y="351120"/>
                  <a:ext cx="2084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E1566E0A-E93D-4B2D-8968-2C5DC510CFD8}"/>
                    </a:ext>
                  </a:extLst>
                </p14:cNvPr>
                <p14:cNvContentPartPr/>
                <p14:nvPr/>
              </p14:nvContentPartPr>
              <p14:xfrm>
                <a:off x="6611360" y="352200"/>
                <a:ext cx="101880" cy="197640"/>
              </p14:xfrm>
            </p:contentPart>
          </mc:Choice>
          <mc:Fallback xmlns="">
            <p:pic>
              <p:nvPicPr>
                <p:cNvPr id="14" name="Ink 13">
                  <a:extLst>
                    <a:ext uri="{FF2B5EF4-FFF2-40B4-BE49-F238E27FC236}">
                      <a16:creationId xmlns:a16="http://schemas.microsoft.com/office/drawing/2014/main" id="{E1566E0A-E93D-4B2D-8968-2C5DC510CFD8}"/>
                    </a:ext>
                  </a:extLst>
                </p:cNvPr>
                <p:cNvPicPr/>
                <p:nvPr/>
              </p:nvPicPr>
              <p:blipFill>
                <a:blip r:embed="rId20"/>
                <a:stretch>
                  <a:fillRect/>
                </a:stretch>
              </p:blipFill>
              <p:spPr>
                <a:xfrm>
                  <a:off x="6602720" y="343200"/>
                  <a:ext cx="1195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3216857C-CB8A-4545-94F5-A51C42314E93}"/>
                    </a:ext>
                  </a:extLst>
                </p14:cNvPr>
                <p14:cNvContentPartPr/>
                <p14:nvPr/>
              </p14:nvContentPartPr>
              <p14:xfrm>
                <a:off x="6784160" y="348240"/>
                <a:ext cx="166320" cy="341640"/>
              </p14:xfrm>
            </p:contentPart>
          </mc:Choice>
          <mc:Fallback xmlns="">
            <p:pic>
              <p:nvPicPr>
                <p:cNvPr id="15" name="Ink 14">
                  <a:extLst>
                    <a:ext uri="{FF2B5EF4-FFF2-40B4-BE49-F238E27FC236}">
                      <a16:creationId xmlns:a16="http://schemas.microsoft.com/office/drawing/2014/main" id="{3216857C-CB8A-4545-94F5-A51C42314E93}"/>
                    </a:ext>
                  </a:extLst>
                </p:cNvPr>
                <p:cNvPicPr/>
                <p:nvPr/>
              </p:nvPicPr>
              <p:blipFill>
                <a:blip r:embed="rId22"/>
                <a:stretch>
                  <a:fillRect/>
                </a:stretch>
              </p:blipFill>
              <p:spPr>
                <a:xfrm>
                  <a:off x="6775520" y="339240"/>
                  <a:ext cx="183960" cy="359280"/>
                </a:xfrm>
                <a:prstGeom prst="rect">
                  <a:avLst/>
                </a:prstGeom>
              </p:spPr>
            </p:pic>
          </mc:Fallback>
        </mc:AlternateContent>
      </p:grpSp>
      <p:grpSp>
        <p:nvGrpSpPr>
          <p:cNvPr id="19" name="Group 18">
            <a:extLst>
              <a:ext uri="{FF2B5EF4-FFF2-40B4-BE49-F238E27FC236}">
                <a16:creationId xmlns:a16="http://schemas.microsoft.com/office/drawing/2014/main" id="{A267FCBF-3AE6-4F0F-9655-FA18BFD2748E}"/>
              </a:ext>
            </a:extLst>
          </p:cNvPr>
          <p:cNvGrpSpPr/>
          <p:nvPr/>
        </p:nvGrpSpPr>
        <p:grpSpPr>
          <a:xfrm>
            <a:off x="7493720" y="302160"/>
            <a:ext cx="658080" cy="261360"/>
            <a:chOff x="7493720" y="302160"/>
            <a:chExt cx="658080" cy="261360"/>
          </a:xfrm>
        </p:grpSpPr>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B5B08E0F-C132-4CA8-A5D9-2CB2540C2432}"/>
                    </a:ext>
                  </a:extLst>
                </p14:cNvPr>
                <p14:cNvContentPartPr/>
                <p14:nvPr/>
              </p14:nvContentPartPr>
              <p14:xfrm>
                <a:off x="7493720" y="393600"/>
                <a:ext cx="335880" cy="44280"/>
              </p14:xfrm>
            </p:contentPart>
          </mc:Choice>
          <mc:Fallback xmlns="">
            <p:pic>
              <p:nvPicPr>
                <p:cNvPr id="17" name="Ink 16">
                  <a:extLst>
                    <a:ext uri="{FF2B5EF4-FFF2-40B4-BE49-F238E27FC236}">
                      <a16:creationId xmlns:a16="http://schemas.microsoft.com/office/drawing/2014/main" id="{B5B08E0F-C132-4CA8-A5D9-2CB2540C2432}"/>
                    </a:ext>
                  </a:extLst>
                </p:cNvPr>
                <p:cNvPicPr/>
                <p:nvPr/>
              </p:nvPicPr>
              <p:blipFill>
                <a:blip r:embed="rId24"/>
                <a:stretch>
                  <a:fillRect/>
                </a:stretch>
              </p:blipFill>
              <p:spPr>
                <a:xfrm>
                  <a:off x="7484720" y="384960"/>
                  <a:ext cx="3535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1B305A4-5E66-4B4D-AA02-4B1FAC36D4F6}"/>
                    </a:ext>
                  </a:extLst>
                </p14:cNvPr>
                <p14:cNvContentPartPr/>
                <p14:nvPr/>
              </p14:nvContentPartPr>
              <p14:xfrm>
                <a:off x="7992680" y="302160"/>
                <a:ext cx="159120" cy="261360"/>
              </p14:xfrm>
            </p:contentPart>
          </mc:Choice>
          <mc:Fallback xmlns="">
            <p:pic>
              <p:nvPicPr>
                <p:cNvPr id="18" name="Ink 17">
                  <a:extLst>
                    <a:ext uri="{FF2B5EF4-FFF2-40B4-BE49-F238E27FC236}">
                      <a16:creationId xmlns:a16="http://schemas.microsoft.com/office/drawing/2014/main" id="{21B305A4-5E66-4B4D-AA02-4B1FAC36D4F6}"/>
                    </a:ext>
                  </a:extLst>
                </p:cNvPr>
                <p:cNvPicPr/>
                <p:nvPr/>
              </p:nvPicPr>
              <p:blipFill>
                <a:blip r:embed="rId26"/>
                <a:stretch>
                  <a:fillRect/>
                </a:stretch>
              </p:blipFill>
              <p:spPr>
                <a:xfrm>
                  <a:off x="7984040" y="293520"/>
                  <a:ext cx="176760" cy="279000"/>
                </a:xfrm>
                <a:prstGeom prst="rect">
                  <a:avLst/>
                </a:prstGeom>
              </p:spPr>
            </p:pic>
          </mc:Fallback>
        </mc:AlternateContent>
      </p:grpSp>
      <p:grpSp>
        <p:nvGrpSpPr>
          <p:cNvPr id="91" name="Group 90">
            <a:extLst>
              <a:ext uri="{FF2B5EF4-FFF2-40B4-BE49-F238E27FC236}">
                <a16:creationId xmlns:a16="http://schemas.microsoft.com/office/drawing/2014/main" id="{048B9C09-2D79-4805-9460-9D87E0283EE0}"/>
              </a:ext>
            </a:extLst>
          </p:cNvPr>
          <p:cNvGrpSpPr/>
          <p:nvPr/>
        </p:nvGrpSpPr>
        <p:grpSpPr>
          <a:xfrm>
            <a:off x="8699360" y="220440"/>
            <a:ext cx="3277800" cy="4031280"/>
            <a:chOff x="8699360" y="220440"/>
            <a:chExt cx="3277800" cy="4031280"/>
          </a:xfrm>
        </p:grpSpPr>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8A3B1CC5-7AE3-408D-96D0-49F715C303A3}"/>
                    </a:ext>
                  </a:extLst>
                </p14:cNvPr>
                <p14:cNvContentPartPr/>
                <p14:nvPr/>
              </p14:nvContentPartPr>
              <p14:xfrm>
                <a:off x="8699360" y="374160"/>
                <a:ext cx="175320" cy="220680"/>
              </p14:xfrm>
            </p:contentPart>
          </mc:Choice>
          <mc:Fallback xmlns="">
            <p:pic>
              <p:nvPicPr>
                <p:cNvPr id="20" name="Ink 19">
                  <a:extLst>
                    <a:ext uri="{FF2B5EF4-FFF2-40B4-BE49-F238E27FC236}">
                      <a16:creationId xmlns:a16="http://schemas.microsoft.com/office/drawing/2014/main" id="{8A3B1CC5-7AE3-408D-96D0-49F715C303A3}"/>
                    </a:ext>
                  </a:extLst>
                </p:cNvPr>
                <p:cNvPicPr/>
                <p:nvPr/>
              </p:nvPicPr>
              <p:blipFill>
                <a:blip r:embed="rId28"/>
                <a:stretch>
                  <a:fillRect/>
                </a:stretch>
              </p:blipFill>
              <p:spPr>
                <a:xfrm>
                  <a:off x="8690720" y="365520"/>
                  <a:ext cx="192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12C056A4-F519-4A20-A62F-075606E011E7}"/>
                    </a:ext>
                  </a:extLst>
                </p14:cNvPr>
                <p14:cNvContentPartPr/>
                <p14:nvPr/>
              </p14:nvContentPartPr>
              <p14:xfrm>
                <a:off x="8948120" y="331680"/>
                <a:ext cx="37080" cy="269280"/>
              </p14:xfrm>
            </p:contentPart>
          </mc:Choice>
          <mc:Fallback xmlns="">
            <p:pic>
              <p:nvPicPr>
                <p:cNvPr id="21" name="Ink 20">
                  <a:extLst>
                    <a:ext uri="{FF2B5EF4-FFF2-40B4-BE49-F238E27FC236}">
                      <a16:creationId xmlns:a16="http://schemas.microsoft.com/office/drawing/2014/main" id="{12C056A4-F519-4A20-A62F-075606E011E7}"/>
                    </a:ext>
                  </a:extLst>
                </p:cNvPr>
                <p:cNvPicPr/>
                <p:nvPr/>
              </p:nvPicPr>
              <p:blipFill>
                <a:blip r:embed="rId30"/>
                <a:stretch>
                  <a:fillRect/>
                </a:stretch>
              </p:blipFill>
              <p:spPr>
                <a:xfrm>
                  <a:off x="8939120" y="322680"/>
                  <a:ext cx="547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FDAC1230-3837-49FF-937C-946F4F61FF04}"/>
                    </a:ext>
                  </a:extLst>
                </p14:cNvPr>
                <p14:cNvContentPartPr/>
                <p14:nvPr/>
              </p14:nvContentPartPr>
              <p14:xfrm>
                <a:off x="10426640" y="480720"/>
                <a:ext cx="2880" cy="20520"/>
              </p14:xfrm>
            </p:contentPart>
          </mc:Choice>
          <mc:Fallback xmlns="">
            <p:pic>
              <p:nvPicPr>
                <p:cNvPr id="28" name="Ink 27">
                  <a:extLst>
                    <a:ext uri="{FF2B5EF4-FFF2-40B4-BE49-F238E27FC236}">
                      <a16:creationId xmlns:a16="http://schemas.microsoft.com/office/drawing/2014/main" id="{FDAC1230-3837-49FF-937C-946F4F61FF04}"/>
                    </a:ext>
                  </a:extLst>
                </p:cNvPr>
                <p:cNvPicPr/>
                <p:nvPr/>
              </p:nvPicPr>
              <p:blipFill>
                <a:blip r:embed="rId32"/>
                <a:stretch>
                  <a:fillRect/>
                </a:stretch>
              </p:blipFill>
              <p:spPr>
                <a:xfrm>
                  <a:off x="10417640" y="472080"/>
                  <a:ext cx="205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Ink 28">
                  <a:extLst>
                    <a:ext uri="{FF2B5EF4-FFF2-40B4-BE49-F238E27FC236}">
                      <a16:creationId xmlns:a16="http://schemas.microsoft.com/office/drawing/2014/main" id="{2AB3CF6A-8E44-4968-99AB-FA3E5A7C74A2}"/>
                    </a:ext>
                  </a:extLst>
                </p14:cNvPr>
                <p14:cNvContentPartPr/>
                <p14:nvPr/>
              </p14:nvContentPartPr>
              <p14:xfrm>
                <a:off x="10652360" y="220440"/>
                <a:ext cx="151920" cy="290520"/>
              </p14:xfrm>
            </p:contentPart>
          </mc:Choice>
          <mc:Fallback xmlns="">
            <p:pic>
              <p:nvPicPr>
                <p:cNvPr id="29" name="Ink 28">
                  <a:extLst>
                    <a:ext uri="{FF2B5EF4-FFF2-40B4-BE49-F238E27FC236}">
                      <a16:creationId xmlns:a16="http://schemas.microsoft.com/office/drawing/2014/main" id="{2AB3CF6A-8E44-4968-99AB-FA3E5A7C74A2}"/>
                    </a:ext>
                  </a:extLst>
                </p:cNvPr>
                <p:cNvPicPr/>
                <p:nvPr/>
              </p:nvPicPr>
              <p:blipFill>
                <a:blip r:embed="rId34"/>
                <a:stretch>
                  <a:fillRect/>
                </a:stretch>
              </p:blipFill>
              <p:spPr>
                <a:xfrm>
                  <a:off x="10643360" y="211800"/>
                  <a:ext cx="16956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ACA8E2F-D62C-45CB-9163-ACCE7E4C6574}"/>
                    </a:ext>
                  </a:extLst>
                </p14:cNvPr>
                <p14:cNvContentPartPr/>
                <p14:nvPr/>
              </p14:nvContentPartPr>
              <p14:xfrm>
                <a:off x="10911920" y="257160"/>
                <a:ext cx="8640" cy="191880"/>
              </p14:xfrm>
            </p:contentPart>
          </mc:Choice>
          <mc:Fallback xmlns="">
            <p:pic>
              <p:nvPicPr>
                <p:cNvPr id="30" name="Ink 29">
                  <a:extLst>
                    <a:ext uri="{FF2B5EF4-FFF2-40B4-BE49-F238E27FC236}">
                      <a16:creationId xmlns:a16="http://schemas.microsoft.com/office/drawing/2014/main" id="{2ACA8E2F-D62C-45CB-9163-ACCE7E4C6574}"/>
                    </a:ext>
                  </a:extLst>
                </p:cNvPr>
                <p:cNvPicPr/>
                <p:nvPr/>
              </p:nvPicPr>
              <p:blipFill>
                <a:blip r:embed="rId36"/>
                <a:stretch>
                  <a:fillRect/>
                </a:stretch>
              </p:blipFill>
              <p:spPr>
                <a:xfrm>
                  <a:off x="10903280" y="248520"/>
                  <a:ext cx="262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0A5ECDAF-1069-400B-AC7C-19CCE478A12D}"/>
                    </a:ext>
                  </a:extLst>
                </p14:cNvPr>
                <p14:cNvContentPartPr/>
                <p14:nvPr/>
              </p14:nvContentPartPr>
              <p14:xfrm>
                <a:off x="11014160" y="267600"/>
                <a:ext cx="159480" cy="268200"/>
              </p14:xfrm>
            </p:contentPart>
          </mc:Choice>
          <mc:Fallback xmlns="">
            <p:pic>
              <p:nvPicPr>
                <p:cNvPr id="31" name="Ink 30">
                  <a:extLst>
                    <a:ext uri="{FF2B5EF4-FFF2-40B4-BE49-F238E27FC236}">
                      <a16:creationId xmlns:a16="http://schemas.microsoft.com/office/drawing/2014/main" id="{0A5ECDAF-1069-400B-AC7C-19CCE478A12D}"/>
                    </a:ext>
                  </a:extLst>
                </p:cNvPr>
                <p:cNvPicPr/>
                <p:nvPr/>
              </p:nvPicPr>
              <p:blipFill>
                <a:blip r:embed="rId38"/>
                <a:stretch>
                  <a:fillRect/>
                </a:stretch>
              </p:blipFill>
              <p:spPr>
                <a:xfrm>
                  <a:off x="11005160" y="258600"/>
                  <a:ext cx="1771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15753BF2-AD72-421C-9248-FD8AC685C4BB}"/>
                    </a:ext>
                  </a:extLst>
                </p14:cNvPr>
                <p14:cNvContentPartPr/>
                <p14:nvPr/>
              </p14:nvContentPartPr>
              <p14:xfrm>
                <a:off x="11322320" y="554520"/>
                <a:ext cx="17640" cy="28800"/>
              </p14:xfrm>
            </p:contentPart>
          </mc:Choice>
          <mc:Fallback xmlns="">
            <p:pic>
              <p:nvPicPr>
                <p:cNvPr id="32" name="Ink 31">
                  <a:extLst>
                    <a:ext uri="{FF2B5EF4-FFF2-40B4-BE49-F238E27FC236}">
                      <a16:creationId xmlns:a16="http://schemas.microsoft.com/office/drawing/2014/main" id="{15753BF2-AD72-421C-9248-FD8AC685C4BB}"/>
                    </a:ext>
                  </a:extLst>
                </p:cNvPr>
                <p:cNvPicPr/>
                <p:nvPr/>
              </p:nvPicPr>
              <p:blipFill>
                <a:blip r:embed="rId40"/>
                <a:stretch>
                  <a:fillRect/>
                </a:stretch>
              </p:blipFill>
              <p:spPr>
                <a:xfrm>
                  <a:off x="11313680" y="545880"/>
                  <a:ext cx="352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 name="Ink 32">
                  <a:extLst>
                    <a:ext uri="{FF2B5EF4-FFF2-40B4-BE49-F238E27FC236}">
                      <a16:creationId xmlns:a16="http://schemas.microsoft.com/office/drawing/2014/main" id="{E4B50A0D-7152-456F-87FC-F50B91ABF6C7}"/>
                    </a:ext>
                  </a:extLst>
                </p14:cNvPr>
                <p14:cNvContentPartPr/>
                <p14:nvPr/>
              </p14:nvContentPartPr>
              <p14:xfrm>
                <a:off x="11530400" y="253560"/>
                <a:ext cx="29880" cy="302040"/>
              </p14:xfrm>
            </p:contentPart>
          </mc:Choice>
          <mc:Fallback xmlns="">
            <p:pic>
              <p:nvPicPr>
                <p:cNvPr id="33" name="Ink 32">
                  <a:extLst>
                    <a:ext uri="{FF2B5EF4-FFF2-40B4-BE49-F238E27FC236}">
                      <a16:creationId xmlns:a16="http://schemas.microsoft.com/office/drawing/2014/main" id="{E4B50A0D-7152-456F-87FC-F50B91ABF6C7}"/>
                    </a:ext>
                  </a:extLst>
                </p:cNvPr>
                <p:cNvPicPr/>
                <p:nvPr/>
              </p:nvPicPr>
              <p:blipFill>
                <a:blip r:embed="rId42"/>
                <a:stretch>
                  <a:fillRect/>
                </a:stretch>
              </p:blipFill>
              <p:spPr>
                <a:xfrm>
                  <a:off x="11521760" y="244560"/>
                  <a:ext cx="475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 name="Ink 33">
                  <a:extLst>
                    <a:ext uri="{FF2B5EF4-FFF2-40B4-BE49-F238E27FC236}">
                      <a16:creationId xmlns:a16="http://schemas.microsoft.com/office/drawing/2014/main" id="{1B744D9F-C25B-4279-AFD9-465E9ABDC17F}"/>
                    </a:ext>
                  </a:extLst>
                </p14:cNvPr>
                <p14:cNvContentPartPr/>
                <p14:nvPr/>
              </p14:nvContentPartPr>
              <p14:xfrm>
                <a:off x="11615000" y="302160"/>
                <a:ext cx="136440" cy="231120"/>
              </p14:xfrm>
            </p:contentPart>
          </mc:Choice>
          <mc:Fallback xmlns="">
            <p:pic>
              <p:nvPicPr>
                <p:cNvPr id="34" name="Ink 33">
                  <a:extLst>
                    <a:ext uri="{FF2B5EF4-FFF2-40B4-BE49-F238E27FC236}">
                      <a16:creationId xmlns:a16="http://schemas.microsoft.com/office/drawing/2014/main" id="{1B744D9F-C25B-4279-AFD9-465E9ABDC17F}"/>
                    </a:ext>
                  </a:extLst>
                </p:cNvPr>
                <p:cNvPicPr/>
                <p:nvPr/>
              </p:nvPicPr>
              <p:blipFill>
                <a:blip r:embed="rId44"/>
                <a:stretch>
                  <a:fillRect/>
                </a:stretch>
              </p:blipFill>
              <p:spPr>
                <a:xfrm>
                  <a:off x="11606000" y="293160"/>
                  <a:ext cx="1540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Ink 34">
                  <a:extLst>
                    <a:ext uri="{FF2B5EF4-FFF2-40B4-BE49-F238E27FC236}">
                      <a16:creationId xmlns:a16="http://schemas.microsoft.com/office/drawing/2014/main" id="{B68B5D40-BC3D-43B2-B2D2-8CA41BF0AE2A}"/>
                    </a:ext>
                  </a:extLst>
                </p14:cNvPr>
                <p14:cNvContentPartPr/>
                <p14:nvPr/>
              </p14:nvContentPartPr>
              <p14:xfrm>
                <a:off x="11871320" y="234120"/>
                <a:ext cx="40320" cy="306360"/>
              </p14:xfrm>
            </p:contentPart>
          </mc:Choice>
          <mc:Fallback xmlns="">
            <p:pic>
              <p:nvPicPr>
                <p:cNvPr id="35" name="Ink 34">
                  <a:extLst>
                    <a:ext uri="{FF2B5EF4-FFF2-40B4-BE49-F238E27FC236}">
                      <a16:creationId xmlns:a16="http://schemas.microsoft.com/office/drawing/2014/main" id="{B68B5D40-BC3D-43B2-B2D2-8CA41BF0AE2A}"/>
                    </a:ext>
                  </a:extLst>
                </p:cNvPr>
                <p:cNvPicPr/>
                <p:nvPr/>
              </p:nvPicPr>
              <p:blipFill>
                <a:blip r:embed="rId46"/>
                <a:stretch>
                  <a:fillRect/>
                </a:stretch>
              </p:blipFill>
              <p:spPr>
                <a:xfrm>
                  <a:off x="11862680" y="225480"/>
                  <a:ext cx="579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2" name="Ink 21">
                  <a:extLst>
                    <a:ext uri="{FF2B5EF4-FFF2-40B4-BE49-F238E27FC236}">
                      <a16:creationId xmlns:a16="http://schemas.microsoft.com/office/drawing/2014/main" id="{CD2BEADE-6ED8-4FBC-B3B1-89ABA63C5CB9}"/>
                    </a:ext>
                  </a:extLst>
                </p14:cNvPr>
                <p14:cNvContentPartPr/>
                <p14:nvPr/>
              </p14:nvContentPartPr>
              <p14:xfrm>
                <a:off x="9147920" y="321600"/>
                <a:ext cx="131040" cy="291960"/>
              </p14:xfrm>
            </p:contentPart>
          </mc:Choice>
          <mc:Fallback xmlns="">
            <p:pic>
              <p:nvPicPr>
                <p:cNvPr id="22" name="Ink 21">
                  <a:extLst>
                    <a:ext uri="{FF2B5EF4-FFF2-40B4-BE49-F238E27FC236}">
                      <a16:creationId xmlns:a16="http://schemas.microsoft.com/office/drawing/2014/main" id="{CD2BEADE-6ED8-4FBC-B3B1-89ABA63C5CB9}"/>
                    </a:ext>
                  </a:extLst>
                </p:cNvPr>
                <p:cNvPicPr/>
                <p:nvPr/>
              </p:nvPicPr>
              <p:blipFill>
                <a:blip r:embed="rId48"/>
                <a:stretch>
                  <a:fillRect/>
                </a:stretch>
              </p:blipFill>
              <p:spPr>
                <a:xfrm>
                  <a:off x="9138920" y="312600"/>
                  <a:ext cx="14868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 name="Ink 22">
                  <a:extLst>
                    <a:ext uri="{FF2B5EF4-FFF2-40B4-BE49-F238E27FC236}">
                      <a16:creationId xmlns:a16="http://schemas.microsoft.com/office/drawing/2014/main" id="{97D01C0B-5321-4648-898B-24CD63627E3B}"/>
                    </a:ext>
                  </a:extLst>
                </p14:cNvPr>
                <p14:cNvContentPartPr/>
                <p14:nvPr/>
              </p14:nvContentPartPr>
              <p14:xfrm>
                <a:off x="9475160" y="590520"/>
                <a:ext cx="4680" cy="7920"/>
              </p14:xfrm>
            </p:contentPart>
          </mc:Choice>
          <mc:Fallback xmlns="">
            <p:pic>
              <p:nvPicPr>
                <p:cNvPr id="23" name="Ink 22">
                  <a:extLst>
                    <a:ext uri="{FF2B5EF4-FFF2-40B4-BE49-F238E27FC236}">
                      <a16:creationId xmlns:a16="http://schemas.microsoft.com/office/drawing/2014/main" id="{97D01C0B-5321-4648-898B-24CD63627E3B}"/>
                    </a:ext>
                  </a:extLst>
                </p:cNvPr>
                <p:cNvPicPr/>
                <p:nvPr/>
              </p:nvPicPr>
              <p:blipFill>
                <a:blip r:embed="rId50"/>
                <a:stretch>
                  <a:fillRect/>
                </a:stretch>
              </p:blipFill>
              <p:spPr>
                <a:xfrm>
                  <a:off x="9466520" y="581880"/>
                  <a:ext cx="223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5" name="Ink 24">
                  <a:extLst>
                    <a:ext uri="{FF2B5EF4-FFF2-40B4-BE49-F238E27FC236}">
                      <a16:creationId xmlns:a16="http://schemas.microsoft.com/office/drawing/2014/main" id="{5096C794-BC2A-4F8B-B4A2-395B8BD3432C}"/>
                    </a:ext>
                  </a:extLst>
                </p14:cNvPr>
                <p14:cNvContentPartPr/>
                <p14:nvPr/>
              </p14:nvContentPartPr>
              <p14:xfrm>
                <a:off x="9773240" y="349680"/>
                <a:ext cx="5040" cy="231840"/>
              </p14:xfrm>
            </p:contentPart>
          </mc:Choice>
          <mc:Fallback xmlns="">
            <p:pic>
              <p:nvPicPr>
                <p:cNvPr id="25" name="Ink 24">
                  <a:extLst>
                    <a:ext uri="{FF2B5EF4-FFF2-40B4-BE49-F238E27FC236}">
                      <a16:creationId xmlns:a16="http://schemas.microsoft.com/office/drawing/2014/main" id="{5096C794-BC2A-4F8B-B4A2-395B8BD3432C}"/>
                    </a:ext>
                  </a:extLst>
                </p:cNvPr>
                <p:cNvPicPr/>
                <p:nvPr/>
              </p:nvPicPr>
              <p:blipFill>
                <a:blip r:embed="rId52"/>
                <a:stretch>
                  <a:fillRect/>
                </a:stretch>
              </p:blipFill>
              <p:spPr>
                <a:xfrm>
                  <a:off x="9764240" y="341040"/>
                  <a:ext cx="226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6" name="Ink 25">
                  <a:extLst>
                    <a:ext uri="{FF2B5EF4-FFF2-40B4-BE49-F238E27FC236}">
                      <a16:creationId xmlns:a16="http://schemas.microsoft.com/office/drawing/2014/main" id="{63BD36DF-9BD4-4272-8970-CE2A67531D0A}"/>
                    </a:ext>
                  </a:extLst>
                </p14:cNvPr>
                <p14:cNvContentPartPr/>
                <p14:nvPr/>
              </p14:nvContentPartPr>
              <p14:xfrm>
                <a:off x="9902120" y="315480"/>
                <a:ext cx="172440" cy="223920"/>
              </p14:xfrm>
            </p:contentPart>
          </mc:Choice>
          <mc:Fallback xmlns="">
            <p:pic>
              <p:nvPicPr>
                <p:cNvPr id="26" name="Ink 25">
                  <a:extLst>
                    <a:ext uri="{FF2B5EF4-FFF2-40B4-BE49-F238E27FC236}">
                      <a16:creationId xmlns:a16="http://schemas.microsoft.com/office/drawing/2014/main" id="{63BD36DF-9BD4-4272-8970-CE2A67531D0A}"/>
                    </a:ext>
                  </a:extLst>
                </p:cNvPr>
                <p:cNvPicPr/>
                <p:nvPr/>
              </p:nvPicPr>
              <p:blipFill>
                <a:blip r:embed="rId54"/>
                <a:stretch>
                  <a:fillRect/>
                </a:stretch>
              </p:blipFill>
              <p:spPr>
                <a:xfrm>
                  <a:off x="9893120" y="306840"/>
                  <a:ext cx="1900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7" name="Ink 26">
                  <a:extLst>
                    <a:ext uri="{FF2B5EF4-FFF2-40B4-BE49-F238E27FC236}">
                      <a16:creationId xmlns:a16="http://schemas.microsoft.com/office/drawing/2014/main" id="{78425CF1-75DB-493F-AA88-91E02817ADC1}"/>
                    </a:ext>
                  </a:extLst>
                </p14:cNvPr>
                <p14:cNvContentPartPr/>
                <p14:nvPr/>
              </p14:nvContentPartPr>
              <p14:xfrm>
                <a:off x="10207040" y="264720"/>
                <a:ext cx="48960" cy="197280"/>
              </p14:xfrm>
            </p:contentPart>
          </mc:Choice>
          <mc:Fallback xmlns="">
            <p:pic>
              <p:nvPicPr>
                <p:cNvPr id="27" name="Ink 26">
                  <a:extLst>
                    <a:ext uri="{FF2B5EF4-FFF2-40B4-BE49-F238E27FC236}">
                      <a16:creationId xmlns:a16="http://schemas.microsoft.com/office/drawing/2014/main" id="{78425CF1-75DB-493F-AA88-91E02817ADC1}"/>
                    </a:ext>
                  </a:extLst>
                </p:cNvPr>
                <p:cNvPicPr/>
                <p:nvPr/>
              </p:nvPicPr>
              <p:blipFill>
                <a:blip r:embed="rId56"/>
                <a:stretch>
                  <a:fillRect/>
                </a:stretch>
              </p:blipFill>
              <p:spPr>
                <a:xfrm>
                  <a:off x="10198400" y="256080"/>
                  <a:ext cx="6660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862E5EBC-F5C6-452A-97D1-C1918710CA87}"/>
                    </a:ext>
                  </a:extLst>
                </p14:cNvPr>
                <p14:cNvContentPartPr/>
                <p14:nvPr/>
              </p14:nvContentPartPr>
              <p14:xfrm>
                <a:off x="9347720" y="878520"/>
                <a:ext cx="121680" cy="185760"/>
              </p14:xfrm>
            </p:contentPart>
          </mc:Choice>
          <mc:Fallback xmlns="">
            <p:pic>
              <p:nvPicPr>
                <p:cNvPr id="39" name="Ink 38">
                  <a:extLst>
                    <a:ext uri="{FF2B5EF4-FFF2-40B4-BE49-F238E27FC236}">
                      <a16:creationId xmlns:a16="http://schemas.microsoft.com/office/drawing/2014/main" id="{862E5EBC-F5C6-452A-97D1-C1918710CA87}"/>
                    </a:ext>
                  </a:extLst>
                </p:cNvPr>
                <p:cNvPicPr/>
                <p:nvPr/>
              </p:nvPicPr>
              <p:blipFill>
                <a:blip r:embed="rId58"/>
                <a:stretch>
                  <a:fillRect/>
                </a:stretch>
              </p:blipFill>
              <p:spPr>
                <a:xfrm>
                  <a:off x="9339080" y="869520"/>
                  <a:ext cx="139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Ink 39">
                  <a:extLst>
                    <a:ext uri="{FF2B5EF4-FFF2-40B4-BE49-F238E27FC236}">
                      <a16:creationId xmlns:a16="http://schemas.microsoft.com/office/drawing/2014/main" id="{B6EDBAF3-26A8-4268-974E-149846CF70FB}"/>
                    </a:ext>
                  </a:extLst>
                </p14:cNvPr>
                <p14:cNvContentPartPr/>
                <p14:nvPr/>
              </p14:nvContentPartPr>
              <p14:xfrm>
                <a:off x="9519800" y="874200"/>
                <a:ext cx="102600" cy="272520"/>
              </p14:xfrm>
            </p:contentPart>
          </mc:Choice>
          <mc:Fallback xmlns="">
            <p:pic>
              <p:nvPicPr>
                <p:cNvPr id="40" name="Ink 39">
                  <a:extLst>
                    <a:ext uri="{FF2B5EF4-FFF2-40B4-BE49-F238E27FC236}">
                      <a16:creationId xmlns:a16="http://schemas.microsoft.com/office/drawing/2014/main" id="{B6EDBAF3-26A8-4268-974E-149846CF70FB}"/>
                    </a:ext>
                  </a:extLst>
                </p:cNvPr>
                <p:cNvPicPr/>
                <p:nvPr/>
              </p:nvPicPr>
              <p:blipFill>
                <a:blip r:embed="rId60"/>
                <a:stretch>
                  <a:fillRect/>
                </a:stretch>
              </p:blipFill>
              <p:spPr>
                <a:xfrm>
                  <a:off x="9510800" y="865200"/>
                  <a:ext cx="1202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F20B1881-1D9A-492C-AC6A-7D209ADBD0C3}"/>
                    </a:ext>
                  </a:extLst>
                </p14:cNvPr>
                <p14:cNvContentPartPr/>
                <p14:nvPr/>
              </p14:nvContentPartPr>
              <p14:xfrm>
                <a:off x="9678920" y="827400"/>
                <a:ext cx="100440" cy="169920"/>
              </p14:xfrm>
            </p:contentPart>
          </mc:Choice>
          <mc:Fallback xmlns="">
            <p:pic>
              <p:nvPicPr>
                <p:cNvPr id="41" name="Ink 40">
                  <a:extLst>
                    <a:ext uri="{FF2B5EF4-FFF2-40B4-BE49-F238E27FC236}">
                      <a16:creationId xmlns:a16="http://schemas.microsoft.com/office/drawing/2014/main" id="{F20B1881-1D9A-492C-AC6A-7D209ADBD0C3}"/>
                    </a:ext>
                  </a:extLst>
                </p:cNvPr>
                <p:cNvPicPr/>
                <p:nvPr/>
              </p:nvPicPr>
              <p:blipFill>
                <a:blip r:embed="rId62"/>
                <a:stretch>
                  <a:fillRect/>
                </a:stretch>
              </p:blipFill>
              <p:spPr>
                <a:xfrm>
                  <a:off x="9669920" y="818760"/>
                  <a:ext cx="1180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83BC4A07-4EB2-4A7C-AC3C-1B7870A02CD2}"/>
                    </a:ext>
                  </a:extLst>
                </p14:cNvPr>
                <p14:cNvContentPartPr/>
                <p14:nvPr/>
              </p14:nvContentPartPr>
              <p14:xfrm>
                <a:off x="9871160" y="821640"/>
                <a:ext cx="65880" cy="154080"/>
              </p14:xfrm>
            </p:contentPart>
          </mc:Choice>
          <mc:Fallback xmlns="">
            <p:pic>
              <p:nvPicPr>
                <p:cNvPr id="42" name="Ink 41">
                  <a:extLst>
                    <a:ext uri="{FF2B5EF4-FFF2-40B4-BE49-F238E27FC236}">
                      <a16:creationId xmlns:a16="http://schemas.microsoft.com/office/drawing/2014/main" id="{83BC4A07-4EB2-4A7C-AC3C-1B7870A02CD2}"/>
                    </a:ext>
                  </a:extLst>
                </p:cNvPr>
                <p:cNvPicPr/>
                <p:nvPr/>
              </p:nvPicPr>
              <p:blipFill>
                <a:blip r:embed="rId64"/>
                <a:stretch>
                  <a:fillRect/>
                </a:stretch>
              </p:blipFill>
              <p:spPr>
                <a:xfrm>
                  <a:off x="9862520" y="813000"/>
                  <a:ext cx="835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516EFC66-1F8C-467D-8588-145E90792B67}"/>
                    </a:ext>
                  </a:extLst>
                </p14:cNvPr>
                <p14:cNvContentPartPr/>
                <p14:nvPr/>
              </p14:nvContentPartPr>
              <p14:xfrm>
                <a:off x="10018400" y="714000"/>
                <a:ext cx="130320" cy="286200"/>
              </p14:xfrm>
            </p:contentPart>
          </mc:Choice>
          <mc:Fallback xmlns="">
            <p:pic>
              <p:nvPicPr>
                <p:cNvPr id="43" name="Ink 42">
                  <a:extLst>
                    <a:ext uri="{FF2B5EF4-FFF2-40B4-BE49-F238E27FC236}">
                      <a16:creationId xmlns:a16="http://schemas.microsoft.com/office/drawing/2014/main" id="{516EFC66-1F8C-467D-8588-145E90792B67}"/>
                    </a:ext>
                  </a:extLst>
                </p:cNvPr>
                <p:cNvPicPr/>
                <p:nvPr/>
              </p:nvPicPr>
              <p:blipFill>
                <a:blip r:embed="rId66"/>
                <a:stretch>
                  <a:fillRect/>
                </a:stretch>
              </p:blipFill>
              <p:spPr>
                <a:xfrm>
                  <a:off x="10009400" y="705360"/>
                  <a:ext cx="1479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33DBA59E-CDAC-41D3-8FDC-88A5038FC08C}"/>
                    </a:ext>
                  </a:extLst>
                </p14:cNvPr>
                <p14:cNvContentPartPr/>
                <p14:nvPr/>
              </p14:nvContentPartPr>
              <p14:xfrm>
                <a:off x="10189760" y="810120"/>
                <a:ext cx="88920" cy="209160"/>
              </p14:xfrm>
            </p:contentPart>
          </mc:Choice>
          <mc:Fallback xmlns="">
            <p:pic>
              <p:nvPicPr>
                <p:cNvPr id="44" name="Ink 43">
                  <a:extLst>
                    <a:ext uri="{FF2B5EF4-FFF2-40B4-BE49-F238E27FC236}">
                      <a16:creationId xmlns:a16="http://schemas.microsoft.com/office/drawing/2014/main" id="{33DBA59E-CDAC-41D3-8FDC-88A5038FC08C}"/>
                    </a:ext>
                  </a:extLst>
                </p:cNvPr>
                <p:cNvPicPr/>
                <p:nvPr/>
              </p:nvPicPr>
              <p:blipFill>
                <a:blip r:embed="rId68"/>
                <a:stretch>
                  <a:fillRect/>
                </a:stretch>
              </p:blipFill>
              <p:spPr>
                <a:xfrm>
                  <a:off x="10180760" y="801120"/>
                  <a:ext cx="106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6" name="Ink 45">
                  <a:extLst>
                    <a:ext uri="{FF2B5EF4-FFF2-40B4-BE49-F238E27FC236}">
                      <a16:creationId xmlns:a16="http://schemas.microsoft.com/office/drawing/2014/main" id="{F69C03E4-BF43-491A-8959-84755A9E96FD}"/>
                    </a:ext>
                  </a:extLst>
                </p14:cNvPr>
                <p14:cNvContentPartPr/>
                <p14:nvPr/>
              </p14:nvContentPartPr>
              <p14:xfrm>
                <a:off x="9720680" y="1179840"/>
                <a:ext cx="156600" cy="158400"/>
              </p14:xfrm>
            </p:contentPart>
          </mc:Choice>
          <mc:Fallback xmlns="">
            <p:pic>
              <p:nvPicPr>
                <p:cNvPr id="46" name="Ink 45">
                  <a:extLst>
                    <a:ext uri="{FF2B5EF4-FFF2-40B4-BE49-F238E27FC236}">
                      <a16:creationId xmlns:a16="http://schemas.microsoft.com/office/drawing/2014/main" id="{F69C03E4-BF43-491A-8959-84755A9E96FD}"/>
                    </a:ext>
                  </a:extLst>
                </p:cNvPr>
                <p:cNvPicPr/>
                <p:nvPr/>
              </p:nvPicPr>
              <p:blipFill>
                <a:blip r:embed="rId70"/>
                <a:stretch>
                  <a:fillRect/>
                </a:stretch>
              </p:blipFill>
              <p:spPr>
                <a:xfrm>
                  <a:off x="9711680" y="1171200"/>
                  <a:ext cx="1742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7" name="Ink 46">
                  <a:extLst>
                    <a:ext uri="{FF2B5EF4-FFF2-40B4-BE49-F238E27FC236}">
                      <a16:creationId xmlns:a16="http://schemas.microsoft.com/office/drawing/2014/main" id="{F8EFAB19-BAFE-4FB5-8110-BAD7CCE7F360}"/>
                    </a:ext>
                  </a:extLst>
                </p14:cNvPr>
                <p14:cNvContentPartPr/>
                <p14:nvPr/>
              </p14:nvContentPartPr>
              <p14:xfrm>
                <a:off x="9734360" y="1325640"/>
                <a:ext cx="157680" cy="145080"/>
              </p14:xfrm>
            </p:contentPart>
          </mc:Choice>
          <mc:Fallback xmlns="">
            <p:pic>
              <p:nvPicPr>
                <p:cNvPr id="47" name="Ink 46">
                  <a:extLst>
                    <a:ext uri="{FF2B5EF4-FFF2-40B4-BE49-F238E27FC236}">
                      <a16:creationId xmlns:a16="http://schemas.microsoft.com/office/drawing/2014/main" id="{F8EFAB19-BAFE-4FB5-8110-BAD7CCE7F360}"/>
                    </a:ext>
                  </a:extLst>
                </p:cNvPr>
                <p:cNvPicPr/>
                <p:nvPr/>
              </p:nvPicPr>
              <p:blipFill>
                <a:blip r:embed="rId72"/>
                <a:stretch>
                  <a:fillRect/>
                </a:stretch>
              </p:blipFill>
              <p:spPr>
                <a:xfrm>
                  <a:off x="9725720" y="1316640"/>
                  <a:ext cx="1753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Ink 47">
                  <a:extLst>
                    <a:ext uri="{FF2B5EF4-FFF2-40B4-BE49-F238E27FC236}">
                      <a16:creationId xmlns:a16="http://schemas.microsoft.com/office/drawing/2014/main" id="{81709340-192C-4EC8-B10C-49D1096C152F}"/>
                    </a:ext>
                  </a:extLst>
                </p14:cNvPr>
                <p14:cNvContentPartPr/>
                <p14:nvPr/>
              </p14:nvContentPartPr>
              <p14:xfrm>
                <a:off x="9994640" y="1216920"/>
                <a:ext cx="226800" cy="242640"/>
              </p14:xfrm>
            </p:contentPart>
          </mc:Choice>
          <mc:Fallback xmlns="">
            <p:pic>
              <p:nvPicPr>
                <p:cNvPr id="48" name="Ink 47">
                  <a:extLst>
                    <a:ext uri="{FF2B5EF4-FFF2-40B4-BE49-F238E27FC236}">
                      <a16:creationId xmlns:a16="http://schemas.microsoft.com/office/drawing/2014/main" id="{81709340-192C-4EC8-B10C-49D1096C152F}"/>
                    </a:ext>
                  </a:extLst>
                </p:cNvPr>
                <p:cNvPicPr/>
                <p:nvPr/>
              </p:nvPicPr>
              <p:blipFill>
                <a:blip r:embed="rId74"/>
                <a:stretch>
                  <a:fillRect/>
                </a:stretch>
              </p:blipFill>
              <p:spPr>
                <a:xfrm>
                  <a:off x="9985640" y="1207920"/>
                  <a:ext cx="2444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Ink 48">
                  <a:extLst>
                    <a:ext uri="{FF2B5EF4-FFF2-40B4-BE49-F238E27FC236}">
                      <a16:creationId xmlns:a16="http://schemas.microsoft.com/office/drawing/2014/main" id="{75F27271-4C27-4549-BA03-E28764B3659A}"/>
                    </a:ext>
                  </a:extLst>
                </p14:cNvPr>
                <p14:cNvContentPartPr/>
                <p14:nvPr/>
              </p14:nvContentPartPr>
              <p14:xfrm>
                <a:off x="10059800" y="1188480"/>
                <a:ext cx="137880" cy="282240"/>
              </p14:xfrm>
            </p:contentPart>
          </mc:Choice>
          <mc:Fallback xmlns="">
            <p:pic>
              <p:nvPicPr>
                <p:cNvPr id="49" name="Ink 48">
                  <a:extLst>
                    <a:ext uri="{FF2B5EF4-FFF2-40B4-BE49-F238E27FC236}">
                      <a16:creationId xmlns:a16="http://schemas.microsoft.com/office/drawing/2014/main" id="{75F27271-4C27-4549-BA03-E28764B3659A}"/>
                    </a:ext>
                  </a:extLst>
                </p:cNvPr>
                <p:cNvPicPr/>
                <p:nvPr/>
              </p:nvPicPr>
              <p:blipFill>
                <a:blip r:embed="rId76"/>
                <a:stretch>
                  <a:fillRect/>
                </a:stretch>
              </p:blipFill>
              <p:spPr>
                <a:xfrm>
                  <a:off x="10051160" y="1179840"/>
                  <a:ext cx="1555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1" name="Ink 50">
                  <a:extLst>
                    <a:ext uri="{FF2B5EF4-FFF2-40B4-BE49-F238E27FC236}">
                      <a16:creationId xmlns:a16="http://schemas.microsoft.com/office/drawing/2014/main" id="{B1FC0E13-AB90-4794-BC75-B6AFEDF8D11B}"/>
                    </a:ext>
                  </a:extLst>
                </p14:cNvPr>
                <p14:cNvContentPartPr/>
                <p14:nvPr/>
              </p14:nvContentPartPr>
              <p14:xfrm>
                <a:off x="10076720" y="1990560"/>
                <a:ext cx="1629720" cy="2261160"/>
              </p14:xfrm>
            </p:contentPart>
          </mc:Choice>
          <mc:Fallback xmlns="">
            <p:pic>
              <p:nvPicPr>
                <p:cNvPr id="51" name="Ink 50">
                  <a:extLst>
                    <a:ext uri="{FF2B5EF4-FFF2-40B4-BE49-F238E27FC236}">
                      <a16:creationId xmlns:a16="http://schemas.microsoft.com/office/drawing/2014/main" id="{B1FC0E13-AB90-4794-BC75-B6AFEDF8D11B}"/>
                    </a:ext>
                  </a:extLst>
                </p:cNvPr>
                <p:cNvPicPr/>
                <p:nvPr/>
              </p:nvPicPr>
              <p:blipFill>
                <a:blip r:embed="rId78"/>
                <a:stretch>
                  <a:fillRect/>
                </a:stretch>
              </p:blipFill>
              <p:spPr>
                <a:xfrm>
                  <a:off x="10067720" y="1981560"/>
                  <a:ext cx="1647360" cy="2278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2" name="Ink 51">
                  <a:extLst>
                    <a:ext uri="{FF2B5EF4-FFF2-40B4-BE49-F238E27FC236}">
                      <a16:creationId xmlns:a16="http://schemas.microsoft.com/office/drawing/2014/main" id="{3D502377-B283-48F3-AB4A-89F20E9FCE19}"/>
                    </a:ext>
                  </a:extLst>
                </p14:cNvPr>
                <p14:cNvContentPartPr/>
                <p14:nvPr/>
              </p14:nvContentPartPr>
              <p14:xfrm>
                <a:off x="10294880" y="1900920"/>
                <a:ext cx="171000" cy="178200"/>
              </p14:xfrm>
            </p:contentPart>
          </mc:Choice>
          <mc:Fallback xmlns="">
            <p:pic>
              <p:nvPicPr>
                <p:cNvPr id="52" name="Ink 51">
                  <a:extLst>
                    <a:ext uri="{FF2B5EF4-FFF2-40B4-BE49-F238E27FC236}">
                      <a16:creationId xmlns:a16="http://schemas.microsoft.com/office/drawing/2014/main" id="{3D502377-B283-48F3-AB4A-89F20E9FCE19}"/>
                    </a:ext>
                  </a:extLst>
                </p:cNvPr>
                <p:cNvPicPr/>
                <p:nvPr/>
              </p:nvPicPr>
              <p:blipFill>
                <a:blip r:embed="rId80"/>
                <a:stretch>
                  <a:fillRect/>
                </a:stretch>
              </p:blipFill>
              <p:spPr>
                <a:xfrm>
                  <a:off x="10285880" y="1891920"/>
                  <a:ext cx="1886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3" name="Ink 52">
                  <a:extLst>
                    <a:ext uri="{FF2B5EF4-FFF2-40B4-BE49-F238E27FC236}">
                      <a16:creationId xmlns:a16="http://schemas.microsoft.com/office/drawing/2014/main" id="{192B8BB7-7DA9-4591-9ED7-E863E3F36F68}"/>
                    </a:ext>
                  </a:extLst>
                </p14:cNvPr>
                <p14:cNvContentPartPr/>
                <p14:nvPr/>
              </p14:nvContentPartPr>
              <p14:xfrm>
                <a:off x="10482440" y="1805880"/>
                <a:ext cx="226800" cy="161280"/>
              </p14:xfrm>
            </p:contentPart>
          </mc:Choice>
          <mc:Fallback xmlns="">
            <p:pic>
              <p:nvPicPr>
                <p:cNvPr id="53" name="Ink 52">
                  <a:extLst>
                    <a:ext uri="{FF2B5EF4-FFF2-40B4-BE49-F238E27FC236}">
                      <a16:creationId xmlns:a16="http://schemas.microsoft.com/office/drawing/2014/main" id="{192B8BB7-7DA9-4591-9ED7-E863E3F36F68}"/>
                    </a:ext>
                  </a:extLst>
                </p:cNvPr>
                <p:cNvPicPr/>
                <p:nvPr/>
              </p:nvPicPr>
              <p:blipFill>
                <a:blip r:embed="rId82"/>
                <a:stretch>
                  <a:fillRect/>
                </a:stretch>
              </p:blipFill>
              <p:spPr>
                <a:xfrm>
                  <a:off x="10473800" y="1796880"/>
                  <a:ext cx="2444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54ECA24D-A827-46DF-A7C4-F2512CF5E0AB}"/>
                    </a:ext>
                  </a:extLst>
                </p14:cNvPr>
                <p14:cNvContentPartPr/>
                <p14:nvPr/>
              </p14:nvContentPartPr>
              <p14:xfrm>
                <a:off x="10996520" y="1587720"/>
                <a:ext cx="71640" cy="234720"/>
              </p14:xfrm>
            </p:contentPart>
          </mc:Choice>
          <mc:Fallback xmlns="">
            <p:pic>
              <p:nvPicPr>
                <p:cNvPr id="55" name="Ink 54">
                  <a:extLst>
                    <a:ext uri="{FF2B5EF4-FFF2-40B4-BE49-F238E27FC236}">
                      <a16:creationId xmlns:a16="http://schemas.microsoft.com/office/drawing/2014/main" id="{54ECA24D-A827-46DF-A7C4-F2512CF5E0AB}"/>
                    </a:ext>
                  </a:extLst>
                </p:cNvPr>
                <p:cNvPicPr/>
                <p:nvPr/>
              </p:nvPicPr>
              <p:blipFill>
                <a:blip r:embed="rId84"/>
                <a:stretch>
                  <a:fillRect/>
                </a:stretch>
              </p:blipFill>
              <p:spPr>
                <a:xfrm>
                  <a:off x="10987880" y="1578720"/>
                  <a:ext cx="892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28E3013F-04EA-4B23-ADFA-983D844A21E1}"/>
                    </a:ext>
                  </a:extLst>
                </p14:cNvPr>
                <p14:cNvContentPartPr/>
                <p14:nvPr/>
              </p14:nvContentPartPr>
              <p14:xfrm>
                <a:off x="10973480" y="1627680"/>
                <a:ext cx="115920" cy="37440"/>
              </p14:xfrm>
            </p:contentPart>
          </mc:Choice>
          <mc:Fallback xmlns="">
            <p:pic>
              <p:nvPicPr>
                <p:cNvPr id="56" name="Ink 55">
                  <a:extLst>
                    <a:ext uri="{FF2B5EF4-FFF2-40B4-BE49-F238E27FC236}">
                      <a16:creationId xmlns:a16="http://schemas.microsoft.com/office/drawing/2014/main" id="{28E3013F-04EA-4B23-ADFA-983D844A21E1}"/>
                    </a:ext>
                  </a:extLst>
                </p:cNvPr>
                <p:cNvPicPr/>
                <p:nvPr/>
              </p:nvPicPr>
              <p:blipFill>
                <a:blip r:embed="rId86"/>
                <a:stretch>
                  <a:fillRect/>
                </a:stretch>
              </p:blipFill>
              <p:spPr>
                <a:xfrm>
                  <a:off x="10964840" y="1619040"/>
                  <a:ext cx="1335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Ink 56">
                  <a:extLst>
                    <a:ext uri="{FF2B5EF4-FFF2-40B4-BE49-F238E27FC236}">
                      <a16:creationId xmlns:a16="http://schemas.microsoft.com/office/drawing/2014/main" id="{7DA6F6F5-0739-46B6-838D-417433672E75}"/>
                    </a:ext>
                  </a:extLst>
                </p14:cNvPr>
                <p14:cNvContentPartPr/>
                <p14:nvPr/>
              </p14:nvContentPartPr>
              <p14:xfrm>
                <a:off x="11161760" y="1574760"/>
                <a:ext cx="64080" cy="163800"/>
              </p14:xfrm>
            </p:contentPart>
          </mc:Choice>
          <mc:Fallback xmlns="">
            <p:pic>
              <p:nvPicPr>
                <p:cNvPr id="57" name="Ink 56">
                  <a:extLst>
                    <a:ext uri="{FF2B5EF4-FFF2-40B4-BE49-F238E27FC236}">
                      <a16:creationId xmlns:a16="http://schemas.microsoft.com/office/drawing/2014/main" id="{7DA6F6F5-0739-46B6-838D-417433672E75}"/>
                    </a:ext>
                  </a:extLst>
                </p:cNvPr>
                <p:cNvPicPr/>
                <p:nvPr/>
              </p:nvPicPr>
              <p:blipFill>
                <a:blip r:embed="rId88"/>
                <a:stretch>
                  <a:fillRect/>
                </a:stretch>
              </p:blipFill>
              <p:spPr>
                <a:xfrm>
                  <a:off x="11153120" y="1566120"/>
                  <a:ext cx="817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8" name="Ink 57">
                  <a:extLst>
                    <a:ext uri="{FF2B5EF4-FFF2-40B4-BE49-F238E27FC236}">
                      <a16:creationId xmlns:a16="http://schemas.microsoft.com/office/drawing/2014/main" id="{5B9D35FC-9DD5-4EFF-A434-BFFF0018FCDF}"/>
                    </a:ext>
                  </a:extLst>
                </p14:cNvPr>
                <p14:cNvContentPartPr/>
                <p14:nvPr/>
              </p14:nvContentPartPr>
              <p14:xfrm>
                <a:off x="11297840" y="1533720"/>
                <a:ext cx="130320" cy="173520"/>
              </p14:xfrm>
            </p:contentPart>
          </mc:Choice>
          <mc:Fallback xmlns="">
            <p:pic>
              <p:nvPicPr>
                <p:cNvPr id="58" name="Ink 57">
                  <a:extLst>
                    <a:ext uri="{FF2B5EF4-FFF2-40B4-BE49-F238E27FC236}">
                      <a16:creationId xmlns:a16="http://schemas.microsoft.com/office/drawing/2014/main" id="{5B9D35FC-9DD5-4EFF-A434-BFFF0018FCDF}"/>
                    </a:ext>
                  </a:extLst>
                </p:cNvPr>
                <p:cNvPicPr/>
                <p:nvPr/>
              </p:nvPicPr>
              <p:blipFill>
                <a:blip r:embed="rId90"/>
                <a:stretch>
                  <a:fillRect/>
                </a:stretch>
              </p:blipFill>
              <p:spPr>
                <a:xfrm>
                  <a:off x="11289200" y="1524720"/>
                  <a:ext cx="1479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9" name="Ink 58">
                  <a:extLst>
                    <a:ext uri="{FF2B5EF4-FFF2-40B4-BE49-F238E27FC236}">
                      <a16:creationId xmlns:a16="http://schemas.microsoft.com/office/drawing/2014/main" id="{C78DA697-CE2E-4BC0-9312-84ECCB93561C}"/>
                    </a:ext>
                  </a:extLst>
                </p14:cNvPr>
                <p14:cNvContentPartPr/>
                <p14:nvPr/>
              </p14:nvContentPartPr>
              <p14:xfrm>
                <a:off x="11487200" y="1460280"/>
                <a:ext cx="113040" cy="169920"/>
              </p14:xfrm>
            </p:contentPart>
          </mc:Choice>
          <mc:Fallback xmlns="">
            <p:pic>
              <p:nvPicPr>
                <p:cNvPr id="59" name="Ink 58">
                  <a:extLst>
                    <a:ext uri="{FF2B5EF4-FFF2-40B4-BE49-F238E27FC236}">
                      <a16:creationId xmlns:a16="http://schemas.microsoft.com/office/drawing/2014/main" id="{C78DA697-CE2E-4BC0-9312-84ECCB93561C}"/>
                    </a:ext>
                  </a:extLst>
                </p:cNvPr>
                <p:cNvPicPr/>
                <p:nvPr/>
              </p:nvPicPr>
              <p:blipFill>
                <a:blip r:embed="rId92"/>
                <a:stretch>
                  <a:fillRect/>
                </a:stretch>
              </p:blipFill>
              <p:spPr>
                <a:xfrm>
                  <a:off x="11478200" y="1451640"/>
                  <a:ext cx="1306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0" name="Ink 59">
                  <a:extLst>
                    <a:ext uri="{FF2B5EF4-FFF2-40B4-BE49-F238E27FC236}">
                      <a16:creationId xmlns:a16="http://schemas.microsoft.com/office/drawing/2014/main" id="{93E31AD1-1F13-46CF-BE6A-053AB188D93F}"/>
                    </a:ext>
                  </a:extLst>
                </p14:cNvPr>
                <p14:cNvContentPartPr/>
                <p14:nvPr/>
              </p14:nvContentPartPr>
              <p14:xfrm>
                <a:off x="11671520" y="1357680"/>
                <a:ext cx="24840" cy="244800"/>
              </p14:xfrm>
            </p:contentPart>
          </mc:Choice>
          <mc:Fallback xmlns="">
            <p:pic>
              <p:nvPicPr>
                <p:cNvPr id="60" name="Ink 59">
                  <a:extLst>
                    <a:ext uri="{FF2B5EF4-FFF2-40B4-BE49-F238E27FC236}">
                      <a16:creationId xmlns:a16="http://schemas.microsoft.com/office/drawing/2014/main" id="{93E31AD1-1F13-46CF-BE6A-053AB188D93F}"/>
                    </a:ext>
                  </a:extLst>
                </p:cNvPr>
                <p:cNvPicPr/>
                <p:nvPr/>
              </p:nvPicPr>
              <p:blipFill>
                <a:blip r:embed="rId94"/>
                <a:stretch>
                  <a:fillRect/>
                </a:stretch>
              </p:blipFill>
              <p:spPr>
                <a:xfrm>
                  <a:off x="11662520" y="1348680"/>
                  <a:ext cx="424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1" name="Ink 60">
                  <a:extLst>
                    <a:ext uri="{FF2B5EF4-FFF2-40B4-BE49-F238E27FC236}">
                      <a16:creationId xmlns:a16="http://schemas.microsoft.com/office/drawing/2014/main" id="{15F14C01-BF7F-40FC-84AE-A4B4242B8EDB}"/>
                    </a:ext>
                  </a:extLst>
                </p14:cNvPr>
                <p14:cNvContentPartPr/>
                <p14:nvPr/>
              </p14:nvContentPartPr>
              <p14:xfrm>
                <a:off x="11617880" y="1394400"/>
                <a:ext cx="124920" cy="35640"/>
              </p14:xfrm>
            </p:contentPart>
          </mc:Choice>
          <mc:Fallback xmlns="">
            <p:pic>
              <p:nvPicPr>
                <p:cNvPr id="61" name="Ink 60">
                  <a:extLst>
                    <a:ext uri="{FF2B5EF4-FFF2-40B4-BE49-F238E27FC236}">
                      <a16:creationId xmlns:a16="http://schemas.microsoft.com/office/drawing/2014/main" id="{15F14C01-BF7F-40FC-84AE-A4B4242B8EDB}"/>
                    </a:ext>
                  </a:extLst>
                </p:cNvPr>
                <p:cNvPicPr/>
                <p:nvPr/>
              </p:nvPicPr>
              <p:blipFill>
                <a:blip r:embed="rId96"/>
                <a:stretch>
                  <a:fillRect/>
                </a:stretch>
              </p:blipFill>
              <p:spPr>
                <a:xfrm>
                  <a:off x="11608880" y="1385760"/>
                  <a:ext cx="1425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2" name="Ink 61">
                  <a:extLst>
                    <a:ext uri="{FF2B5EF4-FFF2-40B4-BE49-F238E27FC236}">
                      <a16:creationId xmlns:a16="http://schemas.microsoft.com/office/drawing/2014/main" id="{1D6A14E1-030F-4E3C-AA04-EA229B7B05A9}"/>
                    </a:ext>
                  </a:extLst>
                </p14:cNvPr>
                <p14:cNvContentPartPr/>
                <p14:nvPr/>
              </p14:nvContentPartPr>
              <p14:xfrm>
                <a:off x="11742080" y="1360920"/>
                <a:ext cx="81360" cy="173520"/>
              </p14:xfrm>
            </p:contentPart>
          </mc:Choice>
          <mc:Fallback xmlns="">
            <p:pic>
              <p:nvPicPr>
                <p:cNvPr id="62" name="Ink 61">
                  <a:extLst>
                    <a:ext uri="{FF2B5EF4-FFF2-40B4-BE49-F238E27FC236}">
                      <a16:creationId xmlns:a16="http://schemas.microsoft.com/office/drawing/2014/main" id="{1D6A14E1-030F-4E3C-AA04-EA229B7B05A9}"/>
                    </a:ext>
                  </a:extLst>
                </p:cNvPr>
                <p:cNvPicPr/>
                <p:nvPr/>
              </p:nvPicPr>
              <p:blipFill>
                <a:blip r:embed="rId98"/>
                <a:stretch>
                  <a:fillRect/>
                </a:stretch>
              </p:blipFill>
              <p:spPr>
                <a:xfrm>
                  <a:off x="11733080" y="1351920"/>
                  <a:ext cx="990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3" name="Ink 62">
                  <a:extLst>
                    <a:ext uri="{FF2B5EF4-FFF2-40B4-BE49-F238E27FC236}">
                      <a16:creationId xmlns:a16="http://schemas.microsoft.com/office/drawing/2014/main" id="{3DC23623-69F2-4EB7-8FC2-AF9F3C99257C}"/>
                    </a:ext>
                  </a:extLst>
                </p14:cNvPr>
                <p14:cNvContentPartPr/>
                <p14:nvPr/>
              </p14:nvContentPartPr>
              <p14:xfrm>
                <a:off x="11847560" y="1213320"/>
                <a:ext cx="129600" cy="269280"/>
              </p14:xfrm>
            </p:contentPart>
          </mc:Choice>
          <mc:Fallback xmlns="">
            <p:pic>
              <p:nvPicPr>
                <p:cNvPr id="63" name="Ink 62">
                  <a:extLst>
                    <a:ext uri="{FF2B5EF4-FFF2-40B4-BE49-F238E27FC236}">
                      <a16:creationId xmlns:a16="http://schemas.microsoft.com/office/drawing/2014/main" id="{3DC23623-69F2-4EB7-8FC2-AF9F3C99257C}"/>
                    </a:ext>
                  </a:extLst>
                </p:cNvPr>
                <p:cNvPicPr/>
                <p:nvPr/>
              </p:nvPicPr>
              <p:blipFill>
                <a:blip r:embed="rId100"/>
                <a:stretch>
                  <a:fillRect/>
                </a:stretch>
              </p:blipFill>
              <p:spPr>
                <a:xfrm>
                  <a:off x="11838920" y="1204320"/>
                  <a:ext cx="1472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4" name="Ink 63">
                  <a:extLst>
                    <a:ext uri="{FF2B5EF4-FFF2-40B4-BE49-F238E27FC236}">
                      <a16:creationId xmlns:a16="http://schemas.microsoft.com/office/drawing/2014/main" id="{5E6060EB-DA3D-489A-BC1A-5E79ABFD9F67}"/>
                    </a:ext>
                  </a:extLst>
                </p14:cNvPr>
                <p14:cNvContentPartPr/>
                <p14:nvPr/>
              </p14:nvContentPartPr>
              <p14:xfrm>
                <a:off x="10773680" y="2091360"/>
                <a:ext cx="116640" cy="130680"/>
              </p14:xfrm>
            </p:contentPart>
          </mc:Choice>
          <mc:Fallback xmlns="">
            <p:pic>
              <p:nvPicPr>
                <p:cNvPr id="64" name="Ink 63">
                  <a:extLst>
                    <a:ext uri="{FF2B5EF4-FFF2-40B4-BE49-F238E27FC236}">
                      <a16:creationId xmlns:a16="http://schemas.microsoft.com/office/drawing/2014/main" id="{5E6060EB-DA3D-489A-BC1A-5E79ABFD9F67}"/>
                    </a:ext>
                  </a:extLst>
                </p:cNvPr>
                <p:cNvPicPr/>
                <p:nvPr/>
              </p:nvPicPr>
              <p:blipFill>
                <a:blip r:embed="rId102"/>
                <a:stretch>
                  <a:fillRect/>
                </a:stretch>
              </p:blipFill>
              <p:spPr>
                <a:xfrm>
                  <a:off x="10764680" y="2082360"/>
                  <a:ext cx="1342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5" name="Ink 64">
                  <a:extLst>
                    <a:ext uri="{FF2B5EF4-FFF2-40B4-BE49-F238E27FC236}">
                      <a16:creationId xmlns:a16="http://schemas.microsoft.com/office/drawing/2014/main" id="{03A3C5B2-78A5-43A7-B1D8-AC3323FDF862}"/>
                    </a:ext>
                  </a:extLst>
                </p14:cNvPr>
                <p14:cNvContentPartPr/>
                <p14:nvPr/>
              </p14:nvContentPartPr>
              <p14:xfrm>
                <a:off x="10913000" y="2013600"/>
                <a:ext cx="110160" cy="153360"/>
              </p14:xfrm>
            </p:contentPart>
          </mc:Choice>
          <mc:Fallback xmlns="">
            <p:pic>
              <p:nvPicPr>
                <p:cNvPr id="65" name="Ink 64">
                  <a:extLst>
                    <a:ext uri="{FF2B5EF4-FFF2-40B4-BE49-F238E27FC236}">
                      <a16:creationId xmlns:a16="http://schemas.microsoft.com/office/drawing/2014/main" id="{03A3C5B2-78A5-43A7-B1D8-AC3323FDF862}"/>
                    </a:ext>
                  </a:extLst>
                </p:cNvPr>
                <p:cNvPicPr/>
                <p:nvPr/>
              </p:nvPicPr>
              <p:blipFill>
                <a:blip r:embed="rId104"/>
                <a:stretch>
                  <a:fillRect/>
                </a:stretch>
              </p:blipFill>
              <p:spPr>
                <a:xfrm>
                  <a:off x="10904360" y="2004600"/>
                  <a:ext cx="1278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6" name="Ink 65">
                  <a:extLst>
                    <a:ext uri="{FF2B5EF4-FFF2-40B4-BE49-F238E27FC236}">
                      <a16:creationId xmlns:a16="http://schemas.microsoft.com/office/drawing/2014/main" id="{0629A1C4-2F4A-45C1-9E3B-476CA5E88409}"/>
                    </a:ext>
                  </a:extLst>
                </p14:cNvPr>
                <p14:cNvContentPartPr/>
                <p14:nvPr/>
              </p14:nvContentPartPr>
              <p14:xfrm>
                <a:off x="11044040" y="1921440"/>
                <a:ext cx="120960" cy="207720"/>
              </p14:xfrm>
            </p:contentPart>
          </mc:Choice>
          <mc:Fallback xmlns="">
            <p:pic>
              <p:nvPicPr>
                <p:cNvPr id="66" name="Ink 65">
                  <a:extLst>
                    <a:ext uri="{FF2B5EF4-FFF2-40B4-BE49-F238E27FC236}">
                      <a16:creationId xmlns:a16="http://schemas.microsoft.com/office/drawing/2014/main" id="{0629A1C4-2F4A-45C1-9E3B-476CA5E88409}"/>
                    </a:ext>
                  </a:extLst>
                </p:cNvPr>
                <p:cNvPicPr/>
                <p:nvPr/>
              </p:nvPicPr>
              <p:blipFill>
                <a:blip r:embed="rId106"/>
                <a:stretch>
                  <a:fillRect/>
                </a:stretch>
              </p:blipFill>
              <p:spPr>
                <a:xfrm>
                  <a:off x="11035040" y="1912800"/>
                  <a:ext cx="1386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7" name="Ink 66">
                  <a:extLst>
                    <a:ext uri="{FF2B5EF4-FFF2-40B4-BE49-F238E27FC236}">
                      <a16:creationId xmlns:a16="http://schemas.microsoft.com/office/drawing/2014/main" id="{55B4951F-DB12-4B38-88EF-3CD3DC5A1656}"/>
                    </a:ext>
                  </a:extLst>
                </p14:cNvPr>
                <p14:cNvContentPartPr/>
                <p14:nvPr/>
              </p14:nvContentPartPr>
              <p14:xfrm>
                <a:off x="11225480" y="1868160"/>
                <a:ext cx="95760" cy="199080"/>
              </p14:xfrm>
            </p:contentPart>
          </mc:Choice>
          <mc:Fallback xmlns="">
            <p:pic>
              <p:nvPicPr>
                <p:cNvPr id="67" name="Ink 66">
                  <a:extLst>
                    <a:ext uri="{FF2B5EF4-FFF2-40B4-BE49-F238E27FC236}">
                      <a16:creationId xmlns:a16="http://schemas.microsoft.com/office/drawing/2014/main" id="{55B4951F-DB12-4B38-88EF-3CD3DC5A1656}"/>
                    </a:ext>
                  </a:extLst>
                </p:cNvPr>
                <p:cNvPicPr/>
                <p:nvPr/>
              </p:nvPicPr>
              <p:blipFill>
                <a:blip r:embed="rId108"/>
                <a:stretch>
                  <a:fillRect/>
                </a:stretch>
              </p:blipFill>
              <p:spPr>
                <a:xfrm>
                  <a:off x="11216840" y="1859160"/>
                  <a:ext cx="1134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8" name="Ink 67">
                  <a:extLst>
                    <a:ext uri="{FF2B5EF4-FFF2-40B4-BE49-F238E27FC236}">
                      <a16:creationId xmlns:a16="http://schemas.microsoft.com/office/drawing/2014/main" id="{BF7E6612-7B76-4AB3-B503-452944076D99}"/>
                    </a:ext>
                  </a:extLst>
                </p14:cNvPr>
                <p14:cNvContentPartPr/>
                <p14:nvPr/>
              </p14:nvContentPartPr>
              <p14:xfrm>
                <a:off x="11390720" y="1811640"/>
                <a:ext cx="91440" cy="217800"/>
              </p14:xfrm>
            </p:contentPart>
          </mc:Choice>
          <mc:Fallback xmlns="">
            <p:pic>
              <p:nvPicPr>
                <p:cNvPr id="68" name="Ink 67">
                  <a:extLst>
                    <a:ext uri="{FF2B5EF4-FFF2-40B4-BE49-F238E27FC236}">
                      <a16:creationId xmlns:a16="http://schemas.microsoft.com/office/drawing/2014/main" id="{BF7E6612-7B76-4AB3-B503-452944076D99}"/>
                    </a:ext>
                  </a:extLst>
                </p:cNvPr>
                <p:cNvPicPr/>
                <p:nvPr/>
              </p:nvPicPr>
              <p:blipFill>
                <a:blip r:embed="rId110"/>
                <a:stretch>
                  <a:fillRect/>
                </a:stretch>
              </p:blipFill>
              <p:spPr>
                <a:xfrm>
                  <a:off x="11382080" y="1802640"/>
                  <a:ext cx="109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9" name="Ink 68">
                  <a:extLst>
                    <a:ext uri="{FF2B5EF4-FFF2-40B4-BE49-F238E27FC236}">
                      <a16:creationId xmlns:a16="http://schemas.microsoft.com/office/drawing/2014/main" id="{06069B49-9CEA-4693-A385-F5B02856CD61}"/>
                    </a:ext>
                  </a:extLst>
                </p14:cNvPr>
                <p14:cNvContentPartPr/>
                <p14:nvPr/>
              </p14:nvContentPartPr>
              <p14:xfrm>
                <a:off x="11490440" y="1723080"/>
                <a:ext cx="99720" cy="200520"/>
              </p14:xfrm>
            </p:contentPart>
          </mc:Choice>
          <mc:Fallback xmlns="">
            <p:pic>
              <p:nvPicPr>
                <p:cNvPr id="69" name="Ink 68">
                  <a:extLst>
                    <a:ext uri="{FF2B5EF4-FFF2-40B4-BE49-F238E27FC236}">
                      <a16:creationId xmlns:a16="http://schemas.microsoft.com/office/drawing/2014/main" id="{06069B49-9CEA-4693-A385-F5B02856CD61}"/>
                    </a:ext>
                  </a:extLst>
                </p:cNvPr>
                <p:cNvPicPr/>
                <p:nvPr/>
              </p:nvPicPr>
              <p:blipFill>
                <a:blip r:embed="rId112"/>
                <a:stretch>
                  <a:fillRect/>
                </a:stretch>
              </p:blipFill>
              <p:spPr>
                <a:xfrm>
                  <a:off x="11481800" y="1714080"/>
                  <a:ext cx="1173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0" name="Ink 69">
                  <a:extLst>
                    <a:ext uri="{FF2B5EF4-FFF2-40B4-BE49-F238E27FC236}">
                      <a16:creationId xmlns:a16="http://schemas.microsoft.com/office/drawing/2014/main" id="{7141DFA4-9394-493E-9FE7-9AE1E3E9DB22}"/>
                    </a:ext>
                  </a:extLst>
                </p14:cNvPr>
                <p14:cNvContentPartPr/>
                <p14:nvPr/>
              </p14:nvContentPartPr>
              <p14:xfrm>
                <a:off x="11577200" y="1621200"/>
                <a:ext cx="168480" cy="250200"/>
              </p14:xfrm>
            </p:contentPart>
          </mc:Choice>
          <mc:Fallback xmlns="">
            <p:pic>
              <p:nvPicPr>
                <p:cNvPr id="70" name="Ink 69">
                  <a:extLst>
                    <a:ext uri="{FF2B5EF4-FFF2-40B4-BE49-F238E27FC236}">
                      <a16:creationId xmlns:a16="http://schemas.microsoft.com/office/drawing/2014/main" id="{7141DFA4-9394-493E-9FE7-9AE1E3E9DB22}"/>
                    </a:ext>
                  </a:extLst>
                </p:cNvPr>
                <p:cNvPicPr/>
                <p:nvPr/>
              </p:nvPicPr>
              <p:blipFill>
                <a:blip r:embed="rId114"/>
                <a:stretch>
                  <a:fillRect/>
                </a:stretch>
              </p:blipFill>
              <p:spPr>
                <a:xfrm>
                  <a:off x="11568200" y="1612560"/>
                  <a:ext cx="18612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2" name="Ink 71">
                  <a:extLst>
                    <a:ext uri="{FF2B5EF4-FFF2-40B4-BE49-F238E27FC236}">
                      <a16:creationId xmlns:a16="http://schemas.microsoft.com/office/drawing/2014/main" id="{525397F5-EE4C-4449-A40E-736D78143E40}"/>
                    </a:ext>
                  </a:extLst>
                </p14:cNvPr>
                <p14:cNvContentPartPr/>
                <p14:nvPr/>
              </p14:nvContentPartPr>
              <p14:xfrm>
                <a:off x="10157720" y="1833600"/>
                <a:ext cx="273600" cy="640800"/>
              </p14:xfrm>
            </p:contentPart>
          </mc:Choice>
          <mc:Fallback xmlns="">
            <p:pic>
              <p:nvPicPr>
                <p:cNvPr id="72" name="Ink 71">
                  <a:extLst>
                    <a:ext uri="{FF2B5EF4-FFF2-40B4-BE49-F238E27FC236}">
                      <a16:creationId xmlns:a16="http://schemas.microsoft.com/office/drawing/2014/main" id="{525397F5-EE4C-4449-A40E-736D78143E40}"/>
                    </a:ext>
                  </a:extLst>
                </p:cNvPr>
                <p:cNvPicPr/>
                <p:nvPr/>
              </p:nvPicPr>
              <p:blipFill>
                <a:blip r:embed="rId116"/>
                <a:stretch>
                  <a:fillRect/>
                </a:stretch>
              </p:blipFill>
              <p:spPr>
                <a:xfrm>
                  <a:off x="10148720" y="1824960"/>
                  <a:ext cx="29124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3" name="Ink 72">
                  <a:extLst>
                    <a:ext uri="{FF2B5EF4-FFF2-40B4-BE49-F238E27FC236}">
                      <a16:creationId xmlns:a16="http://schemas.microsoft.com/office/drawing/2014/main" id="{1E8DBAD0-D935-44F1-ABC2-3AA8E6175AB4}"/>
                    </a:ext>
                  </a:extLst>
                </p14:cNvPr>
                <p14:cNvContentPartPr/>
                <p14:nvPr/>
              </p14:nvContentPartPr>
              <p14:xfrm>
                <a:off x="10169960" y="1091280"/>
                <a:ext cx="1688400" cy="729360"/>
              </p14:xfrm>
            </p:contentPart>
          </mc:Choice>
          <mc:Fallback xmlns="">
            <p:pic>
              <p:nvPicPr>
                <p:cNvPr id="73" name="Ink 72">
                  <a:extLst>
                    <a:ext uri="{FF2B5EF4-FFF2-40B4-BE49-F238E27FC236}">
                      <a16:creationId xmlns:a16="http://schemas.microsoft.com/office/drawing/2014/main" id="{1E8DBAD0-D935-44F1-ABC2-3AA8E6175AB4}"/>
                    </a:ext>
                  </a:extLst>
                </p:cNvPr>
                <p:cNvPicPr/>
                <p:nvPr/>
              </p:nvPicPr>
              <p:blipFill>
                <a:blip r:embed="rId118"/>
                <a:stretch>
                  <a:fillRect/>
                </a:stretch>
              </p:blipFill>
              <p:spPr>
                <a:xfrm>
                  <a:off x="10160960" y="1082280"/>
                  <a:ext cx="1706040"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4" name="Ink 73">
                  <a:extLst>
                    <a:ext uri="{FF2B5EF4-FFF2-40B4-BE49-F238E27FC236}">
                      <a16:creationId xmlns:a16="http://schemas.microsoft.com/office/drawing/2014/main" id="{FE571E2E-CB8B-4277-B72F-E5D39EA062B9}"/>
                    </a:ext>
                  </a:extLst>
                </p14:cNvPr>
                <p14:cNvContentPartPr/>
                <p14:nvPr/>
              </p14:nvContentPartPr>
              <p14:xfrm>
                <a:off x="10421960" y="2140680"/>
                <a:ext cx="1275840" cy="347040"/>
              </p14:xfrm>
            </p:contentPart>
          </mc:Choice>
          <mc:Fallback xmlns="">
            <p:pic>
              <p:nvPicPr>
                <p:cNvPr id="74" name="Ink 73">
                  <a:extLst>
                    <a:ext uri="{FF2B5EF4-FFF2-40B4-BE49-F238E27FC236}">
                      <a16:creationId xmlns:a16="http://schemas.microsoft.com/office/drawing/2014/main" id="{FE571E2E-CB8B-4277-B72F-E5D39EA062B9}"/>
                    </a:ext>
                  </a:extLst>
                </p:cNvPr>
                <p:cNvPicPr/>
                <p:nvPr/>
              </p:nvPicPr>
              <p:blipFill>
                <a:blip r:embed="rId120"/>
                <a:stretch>
                  <a:fillRect/>
                </a:stretch>
              </p:blipFill>
              <p:spPr>
                <a:xfrm>
                  <a:off x="10413320" y="2132040"/>
                  <a:ext cx="1293480" cy="364680"/>
                </a:xfrm>
                <a:prstGeom prst="rect">
                  <a:avLst/>
                </a:prstGeom>
              </p:spPr>
            </p:pic>
          </mc:Fallback>
        </mc:AlternateContent>
      </p:grpSp>
    </p:spTree>
    <p:extLst>
      <p:ext uri="{BB962C8B-B14F-4D97-AF65-F5344CB8AC3E}">
        <p14:creationId xmlns:p14="http://schemas.microsoft.com/office/powerpoint/2010/main" val="2474528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94E3-3D24-4175-8D3B-D39DA6A45440}"/>
              </a:ext>
            </a:extLst>
          </p:cNvPr>
          <p:cNvSpPr>
            <a:spLocks noGrp="1"/>
          </p:cNvSpPr>
          <p:nvPr>
            <p:ph type="title"/>
          </p:nvPr>
        </p:nvSpPr>
        <p:spPr/>
        <p:txBody>
          <a:bodyPr/>
          <a:lstStyle/>
          <a:p>
            <a:r>
              <a:rPr lang="en-US" dirty="0"/>
              <a:t>Common Problem with Ports</a:t>
            </a:r>
          </a:p>
        </p:txBody>
      </p:sp>
      <p:sp>
        <p:nvSpPr>
          <p:cNvPr id="3" name="Content Placeholder 2">
            <a:extLst>
              <a:ext uri="{FF2B5EF4-FFF2-40B4-BE49-F238E27FC236}">
                <a16:creationId xmlns:a16="http://schemas.microsoft.com/office/drawing/2014/main" id="{D098390F-133E-488B-A9BA-61132F0BF165}"/>
              </a:ext>
            </a:extLst>
          </p:cNvPr>
          <p:cNvSpPr>
            <a:spLocks noGrp="1"/>
          </p:cNvSpPr>
          <p:nvPr>
            <p:ph idx="1"/>
          </p:nvPr>
        </p:nvSpPr>
        <p:spPr/>
        <p:txBody>
          <a:bodyPr/>
          <a:lstStyle/>
          <a:p>
            <a:r>
              <a:rPr lang="en-US" dirty="0"/>
              <a:t>Need to investigate what port an application is running on</a:t>
            </a:r>
          </a:p>
          <a:p>
            <a:pPr lvl="1"/>
            <a:r>
              <a:rPr lang="en-US" dirty="0"/>
              <a:t>Need to shut down old and use for new</a:t>
            </a:r>
          </a:p>
          <a:p>
            <a:pPr lvl="1"/>
            <a:r>
              <a:rPr lang="en-US" dirty="0" err="1"/>
              <a:t>Forgetfullness</a:t>
            </a:r>
            <a:endParaRPr lang="en-US" dirty="0"/>
          </a:p>
          <a:p>
            <a:r>
              <a:rPr lang="en-US" dirty="0"/>
              <a:t>$ </a:t>
            </a:r>
            <a:r>
              <a:rPr lang="en-US" dirty="0" err="1"/>
              <a:t>lsof</a:t>
            </a:r>
            <a:r>
              <a:rPr lang="en-US" dirty="0"/>
              <a:t> – prints list of open files</a:t>
            </a:r>
          </a:p>
          <a:p>
            <a:pPr lvl="1"/>
            <a:r>
              <a:rPr lang="en-US" dirty="0"/>
              <a:t>Linux structure, everything “looks” like a file, even a communication port</a:t>
            </a:r>
          </a:p>
          <a:p>
            <a:pPr lvl="1"/>
            <a:r>
              <a:rPr lang="en-US" dirty="0"/>
              <a:t>Pipe output to `grep` to search for useful information</a:t>
            </a:r>
          </a:p>
          <a:p>
            <a:endParaRPr lang="en-US" dirty="0"/>
          </a:p>
        </p:txBody>
      </p:sp>
    </p:spTree>
    <p:extLst>
      <p:ext uri="{BB962C8B-B14F-4D97-AF65-F5344CB8AC3E}">
        <p14:creationId xmlns:p14="http://schemas.microsoft.com/office/powerpoint/2010/main" val="1994012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DD25-D051-4643-BCE7-0D6504D6B5F7}"/>
              </a:ext>
            </a:extLst>
          </p:cNvPr>
          <p:cNvSpPr>
            <a:spLocks noGrp="1"/>
          </p:cNvSpPr>
          <p:nvPr>
            <p:ph type="title"/>
          </p:nvPr>
        </p:nvSpPr>
        <p:spPr/>
        <p:txBody>
          <a:bodyPr/>
          <a:lstStyle/>
          <a:p>
            <a:r>
              <a:rPr lang="en-US" dirty="0"/>
              <a:t>Find if a port is taken: Linux</a:t>
            </a:r>
          </a:p>
        </p:txBody>
      </p:sp>
      <p:sp>
        <p:nvSpPr>
          <p:cNvPr id="3" name="Content Placeholder 2">
            <a:extLst>
              <a:ext uri="{FF2B5EF4-FFF2-40B4-BE49-F238E27FC236}">
                <a16:creationId xmlns:a16="http://schemas.microsoft.com/office/drawing/2014/main" id="{F2DE6D61-92FA-4502-A7C4-1BA70889BB2F}"/>
              </a:ext>
            </a:extLst>
          </p:cNvPr>
          <p:cNvSpPr>
            <a:spLocks noGrp="1"/>
          </p:cNvSpPr>
          <p:nvPr>
            <p:ph idx="1"/>
          </p:nvPr>
        </p:nvSpPr>
        <p:spPr/>
        <p:txBody>
          <a:bodyPr>
            <a:normAutofit fontScale="92500" lnSpcReduction="10000"/>
          </a:bodyPr>
          <a:lstStyle/>
          <a:p>
            <a:r>
              <a:rPr lang="en-US" dirty="0"/>
              <a:t>$ netstat -</a:t>
            </a:r>
            <a:r>
              <a:rPr lang="en-US" dirty="0" err="1"/>
              <a:t>lntup</a:t>
            </a:r>
            <a:endParaRPr lang="en-US" dirty="0"/>
          </a:p>
          <a:p>
            <a:pPr lvl="1"/>
            <a:r>
              <a:rPr lang="en-US" dirty="0"/>
              <a:t>-l - prints only listening sockets</a:t>
            </a:r>
          </a:p>
          <a:p>
            <a:pPr lvl="1"/>
            <a:r>
              <a:rPr lang="en-US" dirty="0"/>
              <a:t>-n - shows port number</a:t>
            </a:r>
          </a:p>
          <a:p>
            <a:pPr lvl="1"/>
            <a:r>
              <a:rPr lang="en-US" dirty="0"/>
              <a:t>-t - enables listing of </a:t>
            </a:r>
            <a:r>
              <a:rPr lang="en-US" dirty="0" err="1"/>
              <a:t>tcp</a:t>
            </a:r>
            <a:r>
              <a:rPr lang="en-US" dirty="0"/>
              <a:t> ports</a:t>
            </a:r>
          </a:p>
          <a:p>
            <a:pPr lvl="1"/>
            <a:r>
              <a:rPr lang="en-US" dirty="0"/>
              <a:t>-u - enables listing of </a:t>
            </a:r>
            <a:r>
              <a:rPr lang="en-US" dirty="0" err="1"/>
              <a:t>udp</a:t>
            </a:r>
            <a:r>
              <a:rPr lang="en-US" dirty="0"/>
              <a:t> ports</a:t>
            </a:r>
          </a:p>
          <a:p>
            <a:pPr lvl="1"/>
            <a:r>
              <a:rPr lang="en-US" dirty="0"/>
              <a:t>-p - show the PID and name of the listener’s process</a:t>
            </a:r>
          </a:p>
          <a:p>
            <a:r>
              <a:rPr lang="en-US" dirty="0"/>
              <a:t>$ ss -</a:t>
            </a:r>
            <a:r>
              <a:rPr lang="en-US" dirty="0" err="1"/>
              <a:t>lntup</a:t>
            </a:r>
            <a:endParaRPr lang="en-US" dirty="0"/>
          </a:p>
          <a:p>
            <a:r>
              <a:rPr lang="en-US" dirty="0"/>
              <a:t>$ </a:t>
            </a:r>
            <a:r>
              <a:rPr lang="en-US" dirty="0" err="1"/>
              <a:t>lsof</a:t>
            </a:r>
            <a:r>
              <a:rPr lang="en-US" dirty="0"/>
              <a:t> -</a:t>
            </a:r>
            <a:r>
              <a:rPr lang="en-US" dirty="0" err="1"/>
              <a:t>nP</a:t>
            </a:r>
            <a:r>
              <a:rPr lang="en-US" dirty="0"/>
              <a:t> -</a:t>
            </a:r>
            <a:r>
              <a:rPr lang="en-US" dirty="0" err="1"/>
              <a:t>iTCP</a:t>
            </a:r>
            <a:r>
              <a:rPr lang="en-US" dirty="0"/>
              <a:t> -</a:t>
            </a:r>
            <a:r>
              <a:rPr lang="en-US" dirty="0" err="1"/>
              <a:t>sTCP:LISTEN</a:t>
            </a:r>
            <a:endParaRPr lang="en-US" dirty="0"/>
          </a:p>
          <a:p>
            <a:pPr lvl="1"/>
            <a:r>
              <a:rPr lang="en-US" dirty="0"/>
              <a:t>-p - do not resolve hostnames, show numerical addresses</a:t>
            </a:r>
          </a:p>
          <a:p>
            <a:r>
              <a:rPr lang="en-US" dirty="0"/>
              <a:t>Return of the grep</a:t>
            </a:r>
          </a:p>
          <a:p>
            <a:pPr lvl="1"/>
            <a:r>
              <a:rPr lang="en-US" dirty="0"/>
              <a:t>$ netstat -</a:t>
            </a:r>
            <a:r>
              <a:rPr lang="en-US" dirty="0" err="1"/>
              <a:t>lntup</a:t>
            </a:r>
            <a:r>
              <a:rPr lang="en-US" dirty="0"/>
              <a:t> | grep :22</a:t>
            </a:r>
          </a:p>
        </p:txBody>
      </p:sp>
    </p:spTree>
    <p:extLst>
      <p:ext uri="{BB962C8B-B14F-4D97-AF65-F5344CB8AC3E}">
        <p14:creationId xmlns:p14="http://schemas.microsoft.com/office/powerpoint/2010/main" val="732596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DD25-D051-4643-BCE7-0D6504D6B5F7}"/>
              </a:ext>
            </a:extLst>
          </p:cNvPr>
          <p:cNvSpPr>
            <a:spLocks noGrp="1"/>
          </p:cNvSpPr>
          <p:nvPr>
            <p:ph type="title"/>
          </p:nvPr>
        </p:nvSpPr>
        <p:spPr/>
        <p:txBody>
          <a:bodyPr/>
          <a:lstStyle/>
          <a:p>
            <a:r>
              <a:rPr lang="en-US" dirty="0"/>
              <a:t>Find if a port is taken: Windows</a:t>
            </a:r>
          </a:p>
        </p:txBody>
      </p:sp>
      <p:sp>
        <p:nvSpPr>
          <p:cNvPr id="3" name="Content Placeholder 2">
            <a:extLst>
              <a:ext uri="{FF2B5EF4-FFF2-40B4-BE49-F238E27FC236}">
                <a16:creationId xmlns:a16="http://schemas.microsoft.com/office/drawing/2014/main" id="{F2DE6D61-92FA-4502-A7C4-1BA70889BB2F}"/>
              </a:ext>
            </a:extLst>
          </p:cNvPr>
          <p:cNvSpPr>
            <a:spLocks noGrp="1"/>
          </p:cNvSpPr>
          <p:nvPr>
            <p:ph idx="1"/>
          </p:nvPr>
        </p:nvSpPr>
        <p:spPr/>
        <p:txBody>
          <a:bodyPr>
            <a:normAutofit/>
          </a:bodyPr>
          <a:lstStyle/>
          <a:p>
            <a:r>
              <a:rPr lang="en-US" dirty="0"/>
              <a:t>Resource Monitor -&gt; Network</a:t>
            </a:r>
          </a:p>
          <a:p>
            <a:r>
              <a:rPr lang="en-US" dirty="0"/>
              <a:t>&gt; netstat -</a:t>
            </a:r>
            <a:r>
              <a:rPr lang="en-US" dirty="0" err="1"/>
              <a:t>anoy</a:t>
            </a:r>
            <a:endParaRPr lang="en-US" dirty="0"/>
          </a:p>
          <a:p>
            <a:pPr lvl="1"/>
            <a:r>
              <a:rPr lang="en-US" dirty="0"/>
              <a:t>&gt; netstat -help</a:t>
            </a:r>
          </a:p>
          <a:p>
            <a:endParaRPr lang="en-US" dirty="0"/>
          </a:p>
          <a:p>
            <a:endParaRPr lang="en-US" dirty="0"/>
          </a:p>
        </p:txBody>
      </p:sp>
    </p:spTree>
    <p:extLst>
      <p:ext uri="{BB962C8B-B14F-4D97-AF65-F5344CB8AC3E}">
        <p14:creationId xmlns:p14="http://schemas.microsoft.com/office/powerpoint/2010/main" val="3412873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09E4-2131-4E13-B0EC-E6FB367A8C3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08B0AE-50A0-4DBC-A690-772C81F24B13}"/>
              </a:ext>
            </a:extLst>
          </p:cNvPr>
          <p:cNvPicPr>
            <a:picLocks noChangeAspect="1"/>
          </p:cNvPicPr>
          <p:nvPr/>
        </p:nvPicPr>
        <p:blipFill>
          <a:blip r:embed="rId2"/>
          <a:stretch>
            <a:fillRect/>
          </a:stretch>
        </p:blipFill>
        <p:spPr>
          <a:xfrm>
            <a:off x="1138237" y="614362"/>
            <a:ext cx="9915525" cy="5629275"/>
          </a:xfrm>
          <a:prstGeom prst="rect">
            <a:avLst/>
          </a:prstGeom>
        </p:spPr>
      </p:pic>
    </p:spTree>
    <p:extLst>
      <p:ext uri="{BB962C8B-B14F-4D97-AF65-F5344CB8AC3E}">
        <p14:creationId xmlns:p14="http://schemas.microsoft.com/office/powerpoint/2010/main" val="4125327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4EA0-0E70-4038-9756-B2FF84BE15D1}"/>
              </a:ext>
            </a:extLst>
          </p:cNvPr>
          <p:cNvSpPr>
            <a:spLocks noGrp="1"/>
          </p:cNvSpPr>
          <p:nvPr>
            <p:ph type="title"/>
          </p:nvPr>
        </p:nvSpPr>
        <p:spPr/>
        <p:txBody>
          <a:bodyPr/>
          <a:lstStyle/>
          <a:p>
            <a:r>
              <a:rPr lang="en-US" dirty="0"/>
              <a:t>Ports vs. Sockets</a:t>
            </a:r>
          </a:p>
        </p:txBody>
      </p:sp>
      <p:sp>
        <p:nvSpPr>
          <p:cNvPr id="3" name="Content Placeholder 2">
            <a:extLst>
              <a:ext uri="{FF2B5EF4-FFF2-40B4-BE49-F238E27FC236}">
                <a16:creationId xmlns:a16="http://schemas.microsoft.com/office/drawing/2014/main" id="{6D575E58-F2DE-40C1-8DFC-D8F2A942EFF6}"/>
              </a:ext>
            </a:extLst>
          </p:cNvPr>
          <p:cNvSpPr>
            <a:spLocks noGrp="1"/>
          </p:cNvSpPr>
          <p:nvPr>
            <p:ph idx="1"/>
          </p:nvPr>
        </p:nvSpPr>
        <p:spPr/>
        <p:txBody>
          <a:bodyPr/>
          <a:lstStyle/>
          <a:p>
            <a:r>
              <a:rPr lang="en-US" dirty="0"/>
              <a:t>If your system is an apartment building, the port is which apartment</a:t>
            </a:r>
          </a:p>
          <a:p>
            <a:r>
              <a:rPr lang="en-US" dirty="0"/>
              <a:t>Client opens a port (not one bound to a service)</a:t>
            </a:r>
          </a:p>
          <a:p>
            <a:r>
              <a:rPr lang="en-US" dirty="0"/>
              <a:t>Host has a port listening (bound to a service)</a:t>
            </a:r>
          </a:p>
          <a:p>
            <a:endParaRPr lang="en-US" dirty="0"/>
          </a:p>
          <a:p>
            <a:r>
              <a:rPr lang="en-US" dirty="0"/>
              <a:t>Socket – connection between two computers</a:t>
            </a:r>
          </a:p>
          <a:p>
            <a:pPr lvl="1"/>
            <a:r>
              <a:rPr lang="en-US" dirty="0"/>
              <a:t>IP address + port</a:t>
            </a:r>
          </a:p>
          <a:p>
            <a:pPr lvl="1"/>
            <a:r>
              <a:rPr lang="en-US" dirty="0"/>
              <a:t>Each end of the connection will have a socket.</a:t>
            </a:r>
          </a:p>
          <a:p>
            <a:pPr lvl="1"/>
            <a:endParaRPr lang="en-US" dirty="0"/>
          </a:p>
          <a:p>
            <a:endParaRPr lang="en-US" dirty="0"/>
          </a:p>
        </p:txBody>
      </p:sp>
    </p:spTree>
    <p:extLst>
      <p:ext uri="{BB962C8B-B14F-4D97-AF65-F5344CB8AC3E}">
        <p14:creationId xmlns:p14="http://schemas.microsoft.com/office/powerpoint/2010/main" val="2699790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1C0E-CE62-4E09-88A7-9FB970512961}"/>
              </a:ext>
            </a:extLst>
          </p:cNvPr>
          <p:cNvSpPr>
            <a:spLocks noGrp="1"/>
          </p:cNvSpPr>
          <p:nvPr>
            <p:ph type="title"/>
          </p:nvPr>
        </p:nvSpPr>
        <p:spPr/>
        <p:txBody>
          <a:bodyPr/>
          <a:lstStyle/>
          <a:p>
            <a:r>
              <a:rPr lang="en-US" dirty="0"/>
              <a:t>Socket Tutorials</a:t>
            </a:r>
          </a:p>
        </p:txBody>
      </p:sp>
      <p:sp>
        <p:nvSpPr>
          <p:cNvPr id="3" name="Content Placeholder 2">
            <a:extLst>
              <a:ext uri="{FF2B5EF4-FFF2-40B4-BE49-F238E27FC236}">
                <a16:creationId xmlns:a16="http://schemas.microsoft.com/office/drawing/2014/main" id="{E060C26B-A586-42E1-BCB2-BE85AAB39D6C}"/>
              </a:ext>
            </a:extLst>
          </p:cNvPr>
          <p:cNvSpPr>
            <a:spLocks noGrp="1"/>
          </p:cNvSpPr>
          <p:nvPr>
            <p:ph idx="1"/>
          </p:nvPr>
        </p:nvSpPr>
        <p:spPr/>
        <p:txBody>
          <a:bodyPr/>
          <a:lstStyle/>
          <a:p>
            <a:r>
              <a:rPr lang="en-US" dirty="0"/>
              <a:t>Python</a:t>
            </a:r>
          </a:p>
          <a:p>
            <a:pPr lvl="1"/>
            <a:r>
              <a:rPr lang="en-US" dirty="0">
                <a:hlinkClick r:id="rId2"/>
              </a:rPr>
              <a:t>https://realpython.com/python-sockets/</a:t>
            </a:r>
            <a:r>
              <a:rPr lang="en-US" dirty="0"/>
              <a:t> </a:t>
            </a:r>
          </a:p>
          <a:p>
            <a:r>
              <a:rPr lang="en-US" dirty="0"/>
              <a:t>C/C++</a:t>
            </a:r>
          </a:p>
          <a:p>
            <a:pPr lvl="1"/>
            <a:r>
              <a:rPr lang="en-US" dirty="0">
                <a:hlinkClick r:id="rId3"/>
              </a:rPr>
              <a:t>https://www.geeksforgeeks.org/socket-programming-cc/</a:t>
            </a:r>
            <a:r>
              <a:rPr lang="en-US" dirty="0"/>
              <a:t> </a:t>
            </a:r>
          </a:p>
          <a:p>
            <a:r>
              <a:rPr lang="en-US" dirty="0"/>
              <a:t>Java</a:t>
            </a:r>
          </a:p>
          <a:p>
            <a:pPr lvl="1"/>
            <a:r>
              <a:rPr lang="en-US" dirty="0">
                <a:hlinkClick r:id="rId4"/>
              </a:rPr>
              <a:t>https://docs.oracle.com/javase/tutorial/networking/sockets/clientServer.html</a:t>
            </a:r>
            <a:r>
              <a:rPr lang="en-US" dirty="0"/>
              <a:t> </a:t>
            </a:r>
          </a:p>
        </p:txBody>
      </p:sp>
    </p:spTree>
    <p:extLst>
      <p:ext uri="{BB962C8B-B14F-4D97-AF65-F5344CB8AC3E}">
        <p14:creationId xmlns:p14="http://schemas.microsoft.com/office/powerpoint/2010/main" val="2439896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9649-5FED-4A66-A688-9C1DB39BF2E3}"/>
              </a:ext>
            </a:extLst>
          </p:cNvPr>
          <p:cNvSpPr>
            <a:spLocks noGrp="1"/>
          </p:cNvSpPr>
          <p:nvPr>
            <p:ph type="title"/>
          </p:nvPr>
        </p:nvSpPr>
        <p:spPr/>
        <p:txBody>
          <a:bodyPr/>
          <a:lstStyle/>
          <a:p>
            <a:r>
              <a:rPr lang="en-US" dirty="0"/>
              <a:t>Port Forwarding</a:t>
            </a:r>
          </a:p>
        </p:txBody>
      </p:sp>
      <p:sp>
        <p:nvSpPr>
          <p:cNvPr id="3" name="Content Placeholder 2">
            <a:extLst>
              <a:ext uri="{FF2B5EF4-FFF2-40B4-BE49-F238E27FC236}">
                <a16:creationId xmlns:a16="http://schemas.microsoft.com/office/drawing/2014/main" id="{EFA82D7F-0404-4698-B9B1-FD0D4B04C9D4}"/>
              </a:ext>
            </a:extLst>
          </p:cNvPr>
          <p:cNvSpPr>
            <a:spLocks noGrp="1"/>
          </p:cNvSpPr>
          <p:nvPr>
            <p:ph idx="1"/>
          </p:nvPr>
        </p:nvSpPr>
        <p:spPr/>
        <p:txBody>
          <a:bodyPr/>
          <a:lstStyle/>
          <a:p>
            <a:r>
              <a:rPr lang="en-US" dirty="0"/>
              <a:t>Taking traffic sent out over a port on one system and redirecting it to another</a:t>
            </a:r>
          </a:p>
          <a:p>
            <a:r>
              <a:rPr lang="en-US" dirty="0"/>
              <a:t>Why?</a:t>
            </a:r>
          </a:p>
          <a:p>
            <a:r>
              <a:rPr lang="en-US" dirty="0"/>
              <a:t>Machine with better specs can run computations, another machine can get graphical / terminal outputs of results</a:t>
            </a:r>
          </a:p>
          <a:p>
            <a:pPr lvl="1"/>
            <a:r>
              <a:rPr lang="en-US" dirty="0"/>
              <a:t>Virtualizing computationally intensive software (</a:t>
            </a:r>
            <a:r>
              <a:rPr lang="en-US" dirty="0" err="1"/>
              <a:t>Matlab</a:t>
            </a:r>
            <a:r>
              <a:rPr lang="en-US" dirty="0"/>
              <a:t>, </a:t>
            </a:r>
            <a:r>
              <a:rPr lang="en-US" dirty="0" err="1"/>
              <a:t>Solidworks</a:t>
            </a:r>
            <a:r>
              <a:rPr lang="en-US" dirty="0"/>
              <a:t>)</a:t>
            </a:r>
          </a:p>
          <a:p>
            <a:pPr lvl="1"/>
            <a:r>
              <a:rPr lang="en-US" dirty="0"/>
              <a:t>Sending output of an application to local browser (</a:t>
            </a:r>
            <a:r>
              <a:rPr lang="en-US" dirty="0" err="1"/>
              <a:t>Jupyter</a:t>
            </a:r>
            <a:r>
              <a:rPr lang="en-US" dirty="0"/>
              <a:t>)</a:t>
            </a:r>
          </a:p>
        </p:txBody>
      </p:sp>
    </p:spTree>
    <p:extLst>
      <p:ext uri="{BB962C8B-B14F-4D97-AF65-F5344CB8AC3E}">
        <p14:creationId xmlns:p14="http://schemas.microsoft.com/office/powerpoint/2010/main" val="1918465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B672-5D5C-464D-8A53-FBFD4EE1889B}"/>
              </a:ext>
            </a:extLst>
          </p:cNvPr>
          <p:cNvSpPr>
            <a:spLocks noGrp="1"/>
          </p:cNvSpPr>
          <p:nvPr>
            <p:ph type="title"/>
          </p:nvPr>
        </p:nvSpPr>
        <p:spPr/>
        <p:txBody>
          <a:bodyPr/>
          <a:lstStyle/>
          <a:p>
            <a:r>
              <a:rPr lang="en-US" dirty="0" err="1"/>
              <a:t>Ju</a:t>
            </a:r>
            <a:r>
              <a:rPr lang="en-US" b="1" dirty="0" err="1"/>
              <a:t>py</a:t>
            </a:r>
            <a:r>
              <a:rPr lang="en-US" dirty="0" err="1"/>
              <a:t>ter</a:t>
            </a:r>
            <a:r>
              <a:rPr lang="en-US" dirty="0"/>
              <a:t> Notebooks</a:t>
            </a:r>
          </a:p>
        </p:txBody>
      </p:sp>
      <p:sp>
        <p:nvSpPr>
          <p:cNvPr id="3" name="Content Placeholder 2">
            <a:extLst>
              <a:ext uri="{FF2B5EF4-FFF2-40B4-BE49-F238E27FC236}">
                <a16:creationId xmlns:a16="http://schemas.microsoft.com/office/drawing/2014/main" id="{83A23FFC-7593-414A-80A7-AEA4604BB897}"/>
              </a:ext>
            </a:extLst>
          </p:cNvPr>
          <p:cNvSpPr>
            <a:spLocks noGrp="1"/>
          </p:cNvSpPr>
          <p:nvPr>
            <p:ph idx="1"/>
          </p:nvPr>
        </p:nvSpPr>
        <p:spPr/>
        <p:txBody>
          <a:bodyPr>
            <a:normAutofit fontScale="92500" lnSpcReduction="20000"/>
          </a:bodyPr>
          <a:lstStyle/>
          <a:p>
            <a:r>
              <a:rPr lang="en-US" dirty="0"/>
              <a:t>Install pip (python package manager)</a:t>
            </a:r>
          </a:p>
          <a:p>
            <a:r>
              <a:rPr lang="en-US" dirty="0"/>
              <a:t>$ apt install python-pip/pip3</a:t>
            </a:r>
          </a:p>
          <a:p>
            <a:r>
              <a:rPr lang="en-US" dirty="0"/>
              <a:t>$ pip3 install </a:t>
            </a:r>
            <a:r>
              <a:rPr lang="en-US" dirty="0" err="1"/>
              <a:t>jupyter</a:t>
            </a:r>
            <a:endParaRPr lang="en-US" dirty="0"/>
          </a:p>
          <a:p>
            <a:r>
              <a:rPr lang="en-US" dirty="0"/>
              <a:t>IDE that runs in web browser</a:t>
            </a:r>
          </a:p>
          <a:p>
            <a:pPr lvl="1"/>
            <a:r>
              <a:rPr lang="en-US" dirty="0"/>
              <a:t>Built for python, can add more compilers / interpreters</a:t>
            </a:r>
          </a:p>
          <a:p>
            <a:r>
              <a:rPr lang="en-US" dirty="0"/>
              <a:t>Runs on port 8888 of system localhost</a:t>
            </a:r>
          </a:p>
          <a:p>
            <a:r>
              <a:rPr lang="en-US" dirty="0"/>
              <a:t>Connect to host</a:t>
            </a:r>
          </a:p>
          <a:p>
            <a:pPr lvl="1"/>
            <a:r>
              <a:rPr lang="en-US" dirty="0">
                <a:hlinkClick r:id="rId2"/>
              </a:rPr>
              <a:t>http://localhost:8888</a:t>
            </a:r>
            <a:endParaRPr lang="en-US" dirty="0"/>
          </a:p>
          <a:p>
            <a:pPr lvl="1"/>
            <a:r>
              <a:rPr lang="en-US" dirty="0"/>
              <a:t>Does AWS system have a browser?  Negative, server install, no desktop environment</a:t>
            </a:r>
          </a:p>
          <a:p>
            <a:r>
              <a:rPr lang="en-US" dirty="0">
                <a:hlinkClick r:id="rId3"/>
              </a:rPr>
              <a:t>https://coderwall.com/p/ohk6cg/remote-access-to-ipython-notebooks-via-ssh</a:t>
            </a:r>
            <a:r>
              <a:rPr lang="en-US" dirty="0"/>
              <a:t> </a:t>
            </a:r>
          </a:p>
        </p:txBody>
      </p:sp>
    </p:spTree>
    <p:extLst>
      <p:ext uri="{BB962C8B-B14F-4D97-AF65-F5344CB8AC3E}">
        <p14:creationId xmlns:p14="http://schemas.microsoft.com/office/powerpoint/2010/main" val="320771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E98B-89C5-4967-A6B8-2D3B1A2D78B7}"/>
              </a:ext>
            </a:extLst>
          </p:cNvPr>
          <p:cNvSpPr>
            <a:spLocks noGrp="1"/>
          </p:cNvSpPr>
          <p:nvPr>
            <p:ph type="title"/>
          </p:nvPr>
        </p:nvSpPr>
        <p:spPr/>
        <p:txBody>
          <a:bodyPr/>
          <a:lstStyle/>
          <a:p>
            <a:r>
              <a:rPr lang="en-US" dirty="0"/>
              <a:t>Humble Bundles of Coolness</a:t>
            </a:r>
          </a:p>
        </p:txBody>
      </p:sp>
      <p:sp>
        <p:nvSpPr>
          <p:cNvPr id="3" name="Content Placeholder 2">
            <a:extLst>
              <a:ext uri="{FF2B5EF4-FFF2-40B4-BE49-F238E27FC236}">
                <a16:creationId xmlns:a16="http://schemas.microsoft.com/office/drawing/2014/main" id="{86229F2B-9377-46E9-BC57-86D5D5BE6B19}"/>
              </a:ext>
            </a:extLst>
          </p:cNvPr>
          <p:cNvSpPr>
            <a:spLocks noGrp="1"/>
          </p:cNvSpPr>
          <p:nvPr>
            <p:ph idx="1"/>
          </p:nvPr>
        </p:nvSpPr>
        <p:spPr/>
        <p:txBody>
          <a:bodyPr/>
          <a:lstStyle/>
          <a:p>
            <a:r>
              <a:rPr lang="en-US" dirty="0"/>
              <a:t>Python </a:t>
            </a:r>
            <a:r>
              <a:rPr lang="en-US" dirty="0" err="1"/>
              <a:t>Skilz</a:t>
            </a:r>
            <a:endParaRPr lang="en-US" dirty="0"/>
          </a:p>
          <a:p>
            <a:pPr lvl="1"/>
            <a:r>
              <a:rPr lang="en-US" dirty="0">
                <a:hlinkClick r:id="rId2"/>
              </a:rPr>
              <a:t>https://www.humblebundle.com/books/python-programming-oreilly-books</a:t>
            </a:r>
            <a:endParaRPr lang="en-US" dirty="0"/>
          </a:p>
          <a:p>
            <a:r>
              <a:rPr lang="en-US" dirty="0"/>
              <a:t>“Hacking” &amp; </a:t>
            </a:r>
            <a:r>
              <a:rPr lang="en-US"/>
              <a:t>Cyber Security</a:t>
            </a:r>
            <a:endParaRPr lang="en-US" dirty="0"/>
          </a:p>
          <a:p>
            <a:pPr lvl="1"/>
            <a:r>
              <a:rPr lang="en-US" dirty="0">
                <a:hlinkClick r:id="rId3"/>
              </a:rPr>
              <a:t>https://www.humblebundle.com/books/hacking-by-no-starch-press-books</a:t>
            </a:r>
            <a:r>
              <a:rPr lang="en-US" dirty="0"/>
              <a:t> </a:t>
            </a:r>
          </a:p>
        </p:txBody>
      </p:sp>
    </p:spTree>
    <p:extLst>
      <p:ext uri="{BB962C8B-B14F-4D97-AF65-F5344CB8AC3E}">
        <p14:creationId xmlns:p14="http://schemas.microsoft.com/office/powerpoint/2010/main" val="3519252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42F3E5-7078-4FAC-866A-750DF1CE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2483006"/>
            <a:ext cx="6599280" cy="275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846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F454-F939-4AE4-BFF2-B346C61C008F}"/>
              </a:ext>
            </a:extLst>
          </p:cNvPr>
          <p:cNvSpPr>
            <a:spLocks noGrp="1"/>
          </p:cNvSpPr>
          <p:nvPr>
            <p:ph type="title"/>
          </p:nvPr>
        </p:nvSpPr>
        <p:spPr/>
        <p:txBody>
          <a:bodyPr/>
          <a:lstStyle/>
          <a:p>
            <a:r>
              <a:rPr lang="en-US" dirty="0"/>
              <a:t>Pull a branch</a:t>
            </a:r>
          </a:p>
        </p:txBody>
      </p:sp>
      <p:sp>
        <p:nvSpPr>
          <p:cNvPr id="3" name="Content Placeholder 2">
            <a:extLst>
              <a:ext uri="{FF2B5EF4-FFF2-40B4-BE49-F238E27FC236}">
                <a16:creationId xmlns:a16="http://schemas.microsoft.com/office/drawing/2014/main" id="{DE6D387B-DA6B-4667-B493-E9E261AA9B8F}"/>
              </a:ext>
            </a:extLst>
          </p:cNvPr>
          <p:cNvSpPr>
            <a:spLocks noGrp="1"/>
          </p:cNvSpPr>
          <p:nvPr>
            <p:ph idx="1"/>
          </p:nvPr>
        </p:nvSpPr>
        <p:spPr/>
        <p:txBody>
          <a:bodyPr/>
          <a:lstStyle/>
          <a:p>
            <a:r>
              <a:rPr lang="en-US" dirty="0"/>
              <a:t>Queries remote for changes that are not on local</a:t>
            </a:r>
          </a:p>
          <a:p>
            <a:r>
              <a:rPr lang="en-US" dirty="0"/>
              <a:t>In order:</a:t>
            </a:r>
          </a:p>
          <a:p>
            <a:r>
              <a:rPr lang="en-US" dirty="0"/>
              <a:t>Fetches the changes</a:t>
            </a:r>
          </a:p>
          <a:p>
            <a:r>
              <a:rPr lang="en-US" dirty="0"/>
              <a:t>Attempts to merge them with local</a:t>
            </a:r>
          </a:p>
          <a:p>
            <a:pPr lvl="1"/>
            <a:r>
              <a:rPr lang="en-US" dirty="0"/>
              <a:t>If successful, no conflicts</a:t>
            </a:r>
          </a:p>
          <a:p>
            <a:pPr lvl="1"/>
            <a:r>
              <a:rPr lang="en-US" dirty="0"/>
              <a:t>If conflicts…</a:t>
            </a:r>
          </a:p>
        </p:txBody>
      </p:sp>
    </p:spTree>
    <p:extLst>
      <p:ext uri="{BB962C8B-B14F-4D97-AF65-F5344CB8AC3E}">
        <p14:creationId xmlns:p14="http://schemas.microsoft.com/office/powerpoint/2010/main" val="2609488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45A-040E-41D6-9432-B5E1A46CEF3C}"/>
              </a:ext>
            </a:extLst>
          </p:cNvPr>
          <p:cNvSpPr>
            <a:spLocks noGrp="1"/>
          </p:cNvSpPr>
          <p:nvPr>
            <p:ph type="title"/>
          </p:nvPr>
        </p:nvSpPr>
        <p:spPr/>
        <p:txBody>
          <a:bodyPr/>
          <a:lstStyle/>
          <a:p>
            <a:r>
              <a:rPr lang="en-US" dirty="0"/>
              <a:t>Resolving Merge Conflict</a:t>
            </a:r>
          </a:p>
        </p:txBody>
      </p:sp>
      <p:sp>
        <p:nvSpPr>
          <p:cNvPr id="3" name="Content Placeholder 2">
            <a:extLst>
              <a:ext uri="{FF2B5EF4-FFF2-40B4-BE49-F238E27FC236}">
                <a16:creationId xmlns:a16="http://schemas.microsoft.com/office/drawing/2014/main" id="{7836865B-756E-4364-8355-99D82C5E3B07}"/>
              </a:ext>
            </a:extLst>
          </p:cNvPr>
          <p:cNvSpPr>
            <a:spLocks noGrp="1"/>
          </p:cNvSpPr>
          <p:nvPr>
            <p:ph idx="1"/>
          </p:nvPr>
        </p:nvSpPr>
        <p:spPr/>
        <p:txBody>
          <a:bodyPr/>
          <a:lstStyle/>
          <a:p>
            <a:r>
              <a:rPr lang="en-US" dirty="0"/>
              <a:t>Branches have changes in same file[s]</a:t>
            </a:r>
          </a:p>
          <a:p>
            <a:pPr lvl="1"/>
            <a:r>
              <a:rPr lang="en-US" dirty="0"/>
              <a:t>Remote / local</a:t>
            </a:r>
          </a:p>
          <a:p>
            <a:pPr lvl="1"/>
            <a:r>
              <a:rPr lang="en-US" dirty="0"/>
              <a:t>Merging two branches</a:t>
            </a:r>
          </a:p>
          <a:p>
            <a:r>
              <a:rPr lang="en-US" dirty="0"/>
              <a:t>Git will highlight the problem areas in the corresponding file[s]</a:t>
            </a:r>
          </a:p>
          <a:p>
            <a:r>
              <a:rPr lang="en-US" dirty="0"/>
              <a:t>Git will remove the file[s] from tracking while fix in progress</a:t>
            </a:r>
          </a:p>
          <a:p>
            <a:r>
              <a:rPr lang="en-US" dirty="0"/>
              <a:t>Once fixed / resolved:</a:t>
            </a:r>
          </a:p>
          <a:p>
            <a:pPr lvl="1"/>
            <a:r>
              <a:rPr lang="en-US" dirty="0"/>
              <a:t>$ git add file[s]</a:t>
            </a:r>
          </a:p>
          <a:p>
            <a:pPr lvl="1"/>
            <a:r>
              <a:rPr lang="en-US" dirty="0"/>
              <a:t>$ git commit –a –m “resolved conflicts in file[s]”</a:t>
            </a:r>
          </a:p>
          <a:p>
            <a:pPr lvl="1"/>
            <a:r>
              <a:rPr lang="en-US" dirty="0"/>
              <a:t>$ git push</a:t>
            </a:r>
          </a:p>
          <a:p>
            <a:pPr lvl="2"/>
            <a:r>
              <a:rPr lang="en-US" dirty="0"/>
              <a:t>Push fixed version to remote</a:t>
            </a:r>
          </a:p>
        </p:txBody>
      </p:sp>
    </p:spTree>
    <p:extLst>
      <p:ext uri="{BB962C8B-B14F-4D97-AF65-F5344CB8AC3E}">
        <p14:creationId xmlns:p14="http://schemas.microsoft.com/office/powerpoint/2010/main" val="1029425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41AF-81C3-4AA6-B66D-4C36E6F322F5}"/>
              </a:ext>
            </a:extLst>
          </p:cNvPr>
          <p:cNvSpPr>
            <a:spLocks noGrp="1"/>
          </p:cNvSpPr>
          <p:nvPr>
            <p:ph type="title"/>
          </p:nvPr>
        </p:nvSpPr>
        <p:spPr/>
        <p:txBody>
          <a:bodyPr/>
          <a:lstStyle/>
          <a:p>
            <a:r>
              <a:rPr lang="en-US" dirty="0"/>
              <a:t>Merging – Basic Conflicts</a:t>
            </a:r>
          </a:p>
        </p:txBody>
      </p:sp>
      <p:sp>
        <p:nvSpPr>
          <p:cNvPr id="3" name="Content Placeholder 2">
            <a:extLst>
              <a:ext uri="{FF2B5EF4-FFF2-40B4-BE49-F238E27FC236}">
                <a16:creationId xmlns:a16="http://schemas.microsoft.com/office/drawing/2014/main" id="{A9E218E5-9E3C-4BF0-B395-A381C1E9EFB3}"/>
              </a:ext>
            </a:extLst>
          </p:cNvPr>
          <p:cNvSpPr>
            <a:spLocks noGrp="1"/>
          </p:cNvSpPr>
          <p:nvPr>
            <p:ph idx="1"/>
          </p:nvPr>
        </p:nvSpPr>
        <p:spPr/>
        <p:txBody>
          <a:bodyPr/>
          <a:lstStyle/>
          <a:p>
            <a:r>
              <a:rPr lang="en-US" dirty="0"/>
              <a:t>One file changed on main, same file changed locally</a:t>
            </a:r>
          </a:p>
          <a:p>
            <a:r>
              <a:rPr lang="en-US" dirty="0"/>
              <a:t>Conflict resolution markers added to file(s)</a:t>
            </a:r>
          </a:p>
          <a:p>
            <a:r>
              <a:rPr lang="en-US" dirty="0"/>
              <a:t>Resolve</a:t>
            </a:r>
          </a:p>
          <a:p>
            <a:r>
              <a:rPr lang="en-US" dirty="0"/>
              <a:t>$ git add conflicting-files</a:t>
            </a:r>
          </a:p>
          <a:p>
            <a:pPr lvl="1"/>
            <a:r>
              <a:rPr lang="en-US" dirty="0"/>
              <a:t>To mark as resolved</a:t>
            </a:r>
          </a:p>
          <a:p>
            <a:pPr lvl="1"/>
            <a:endParaRPr lang="en-US" dirty="0"/>
          </a:p>
          <a:p>
            <a:r>
              <a:rPr lang="en-US" dirty="0"/>
              <a:t>$ git </a:t>
            </a:r>
            <a:r>
              <a:rPr lang="en-US" dirty="0" err="1"/>
              <a:t>mergetool</a:t>
            </a:r>
            <a:r>
              <a:rPr lang="en-US" dirty="0"/>
              <a:t> </a:t>
            </a:r>
          </a:p>
          <a:p>
            <a:pPr lvl="1"/>
            <a:r>
              <a:rPr lang="en-US" dirty="0"/>
              <a:t>Explore for interface to resolve conflicts </a:t>
            </a:r>
          </a:p>
        </p:txBody>
      </p:sp>
    </p:spTree>
    <p:extLst>
      <p:ext uri="{BB962C8B-B14F-4D97-AF65-F5344CB8AC3E}">
        <p14:creationId xmlns:p14="http://schemas.microsoft.com/office/powerpoint/2010/main" val="1412085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1BDD-45D6-47ED-ADAA-BE70921281A3}"/>
              </a:ext>
            </a:extLst>
          </p:cNvPr>
          <p:cNvSpPr>
            <a:spLocks noGrp="1"/>
          </p:cNvSpPr>
          <p:nvPr>
            <p:ph type="title"/>
          </p:nvPr>
        </p:nvSpPr>
        <p:spPr/>
        <p:txBody>
          <a:bodyPr/>
          <a:lstStyle/>
          <a:p>
            <a:r>
              <a:rPr lang="en-US" dirty="0"/>
              <a:t>Merge Conflicts</a:t>
            </a:r>
          </a:p>
        </p:txBody>
      </p:sp>
      <p:sp>
        <p:nvSpPr>
          <p:cNvPr id="3" name="Content Placeholder 2">
            <a:extLst>
              <a:ext uri="{FF2B5EF4-FFF2-40B4-BE49-F238E27FC236}">
                <a16:creationId xmlns:a16="http://schemas.microsoft.com/office/drawing/2014/main" id="{BB223D08-D360-4784-8454-33E9E299B3FF}"/>
              </a:ext>
            </a:extLst>
          </p:cNvPr>
          <p:cNvSpPr>
            <a:spLocks noGrp="1"/>
          </p:cNvSpPr>
          <p:nvPr>
            <p:ph idx="1"/>
          </p:nvPr>
        </p:nvSpPr>
        <p:spPr/>
        <p:txBody>
          <a:bodyPr/>
          <a:lstStyle/>
          <a:p>
            <a:r>
              <a:rPr lang="en-US" dirty="0"/>
              <a:t>2 developers clone a repository in the same moment.</a:t>
            </a:r>
          </a:p>
          <a:p>
            <a:r>
              <a:rPr lang="en-US" dirty="0"/>
              <a:t>Developer 1 works on a file in the repository, commits and pushes changes to master.</a:t>
            </a:r>
          </a:p>
          <a:p>
            <a:r>
              <a:rPr lang="en-US" dirty="0"/>
              <a:t>Developer 2 works on the same file, commits their work, and tries to push. They find out their local repository is out of date. To amend, they use git pull. The pull fetches and attempts to merge the remote and local branches. There is a conflict since both developers worked on the same file the Developer 2 needs to resolve.</a:t>
            </a:r>
          </a:p>
          <a:p>
            <a:r>
              <a:rPr lang="en-US" dirty="0"/>
              <a:t>Once resolved, Developer 2 can now add the file back for tracking, then commit and push now resolved conflict.</a:t>
            </a:r>
          </a:p>
        </p:txBody>
      </p:sp>
    </p:spTree>
    <p:extLst>
      <p:ext uri="{BB962C8B-B14F-4D97-AF65-F5344CB8AC3E}">
        <p14:creationId xmlns:p14="http://schemas.microsoft.com/office/powerpoint/2010/main" val="600756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6999-4FCB-469C-90C8-6D51D01496C2}"/>
              </a:ext>
            </a:extLst>
          </p:cNvPr>
          <p:cNvSpPr>
            <a:spLocks noGrp="1"/>
          </p:cNvSpPr>
          <p:nvPr>
            <p:ph type="title"/>
          </p:nvPr>
        </p:nvSpPr>
        <p:spPr/>
        <p:txBody>
          <a:bodyPr/>
          <a:lstStyle/>
          <a:p>
            <a:r>
              <a:rPr lang="en-US" dirty="0"/>
              <a:t>Building your Git Skills</a:t>
            </a:r>
          </a:p>
        </p:txBody>
      </p:sp>
      <p:sp>
        <p:nvSpPr>
          <p:cNvPr id="3" name="Content Placeholder 2">
            <a:extLst>
              <a:ext uri="{FF2B5EF4-FFF2-40B4-BE49-F238E27FC236}">
                <a16:creationId xmlns:a16="http://schemas.microsoft.com/office/drawing/2014/main" id="{555BDBB8-25EF-45E5-93D6-CF1DB306012C}"/>
              </a:ext>
            </a:extLst>
          </p:cNvPr>
          <p:cNvSpPr>
            <a:spLocks noGrp="1"/>
          </p:cNvSpPr>
          <p:nvPr>
            <p:ph idx="1"/>
          </p:nvPr>
        </p:nvSpPr>
        <p:spPr/>
        <p:txBody>
          <a:bodyPr/>
          <a:lstStyle/>
          <a:p>
            <a:r>
              <a:rPr lang="en-US" dirty="0">
                <a:hlinkClick r:id="rId2"/>
              </a:rPr>
              <a:t>https://learngitbranching.js.org/?locale=en_US</a:t>
            </a:r>
            <a:endParaRPr lang="en-US" dirty="0"/>
          </a:p>
          <a:p>
            <a:r>
              <a:rPr lang="en-US" dirty="0">
                <a:hlinkClick r:id="rId3"/>
              </a:rPr>
              <a:t>https://ohmygit.org/</a:t>
            </a:r>
            <a:r>
              <a:rPr lang="en-US" dirty="0"/>
              <a:t> </a:t>
            </a:r>
          </a:p>
          <a:p>
            <a:r>
              <a:rPr lang="en-US" dirty="0">
                <a:hlinkClick r:id="rId4"/>
              </a:rPr>
              <a:t>https://github.com/nivbend/gitstery</a:t>
            </a:r>
            <a:r>
              <a:rPr lang="en-US" dirty="0"/>
              <a:t> </a:t>
            </a:r>
          </a:p>
          <a:p>
            <a:r>
              <a:rPr lang="en-US" dirty="0">
                <a:hlinkClick r:id="rId5"/>
              </a:rPr>
              <a:t>https://www.gitkraken.com/learn/git/tutorials</a:t>
            </a:r>
            <a:r>
              <a:rPr lang="en-US" dirty="0"/>
              <a:t> </a:t>
            </a:r>
          </a:p>
          <a:p>
            <a:endParaRPr lang="en-US" dirty="0"/>
          </a:p>
          <a:p>
            <a:r>
              <a:rPr lang="en-US" dirty="0"/>
              <a:t>What does version control look like without git?</a:t>
            </a:r>
          </a:p>
          <a:p>
            <a:pPr lvl="1"/>
            <a:r>
              <a:rPr lang="en-US" dirty="0">
                <a:hlinkClick r:id="rId6"/>
              </a:rPr>
              <a:t>https://itoshkov.github.io/git-tutorial</a:t>
            </a:r>
            <a:r>
              <a:rPr lang="en-US" dirty="0"/>
              <a:t> </a:t>
            </a:r>
          </a:p>
        </p:txBody>
      </p:sp>
    </p:spTree>
    <p:extLst>
      <p:ext uri="{BB962C8B-B14F-4D97-AF65-F5344CB8AC3E}">
        <p14:creationId xmlns:p14="http://schemas.microsoft.com/office/powerpoint/2010/main" val="386037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520574-DF95-46C6-B2D7-6592B0E8A276}"/>
              </a:ext>
            </a:extLst>
          </p:cNvPr>
          <p:cNvSpPr>
            <a:spLocks noGrp="1"/>
          </p:cNvSpPr>
          <p:nvPr>
            <p:ph type="title"/>
          </p:nvPr>
        </p:nvSpPr>
        <p:spPr/>
        <p:txBody>
          <a:bodyPr/>
          <a:lstStyle/>
          <a:p>
            <a:r>
              <a:rPr lang="en-US" dirty="0"/>
              <a:t>File Compression &amp; Verification</a:t>
            </a:r>
          </a:p>
        </p:txBody>
      </p:sp>
      <p:sp>
        <p:nvSpPr>
          <p:cNvPr id="5" name="Text Placeholder 4">
            <a:extLst>
              <a:ext uri="{FF2B5EF4-FFF2-40B4-BE49-F238E27FC236}">
                <a16:creationId xmlns:a16="http://schemas.microsoft.com/office/drawing/2014/main" id="{3E4BCF8A-2635-4227-B043-9032ECC7F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71992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FF9-479A-43F0-BCA9-8FB993CC703D}"/>
              </a:ext>
            </a:extLst>
          </p:cNvPr>
          <p:cNvSpPr>
            <a:spLocks noGrp="1"/>
          </p:cNvSpPr>
          <p:nvPr>
            <p:ph type="title"/>
          </p:nvPr>
        </p:nvSpPr>
        <p:spPr/>
        <p:txBody>
          <a:bodyPr/>
          <a:lstStyle/>
          <a:p>
            <a:r>
              <a:rPr lang="en-US"/>
              <a:t>Compressing Files</a:t>
            </a:r>
          </a:p>
        </p:txBody>
      </p:sp>
      <p:sp>
        <p:nvSpPr>
          <p:cNvPr id="3" name="Content Placeholder 2">
            <a:extLst>
              <a:ext uri="{FF2B5EF4-FFF2-40B4-BE49-F238E27FC236}">
                <a16:creationId xmlns:a16="http://schemas.microsoft.com/office/drawing/2014/main" id="{C550A219-CAF1-4DC0-AE73-79A1EA77C824}"/>
              </a:ext>
            </a:extLst>
          </p:cNvPr>
          <p:cNvSpPr>
            <a:spLocks noGrp="1"/>
          </p:cNvSpPr>
          <p:nvPr>
            <p:ph idx="1"/>
          </p:nvPr>
        </p:nvSpPr>
        <p:spPr/>
        <p:txBody>
          <a:bodyPr vert="horz" lIns="91440" tIns="45720" rIns="91440" bIns="45720" rtlCol="0" anchor="t">
            <a:normAutofit/>
          </a:bodyPr>
          <a:lstStyle/>
          <a:p>
            <a:r>
              <a:rPr lang="en-US" dirty="0"/>
              <a:t>The good old .zip folder.</a:t>
            </a:r>
          </a:p>
          <a:p>
            <a:r>
              <a:rPr lang="en-US" dirty="0"/>
              <a:t>Putting stuff (files) in a duffel bag and squeezing the air out.</a:t>
            </a:r>
          </a:p>
          <a:p>
            <a:r>
              <a:rPr lang="en-US" dirty="0"/>
              <a:t>The generic zip compression is quick to compress and quick to unpack</a:t>
            </a:r>
          </a:p>
          <a:p>
            <a:pPr lvl="1"/>
            <a:r>
              <a:rPr lang="en-US" dirty="0"/>
              <a:t>Time efficient, not data efficient</a:t>
            </a:r>
          </a:p>
          <a:p>
            <a:pPr lvl="1"/>
            <a:r>
              <a:rPr lang="en-US" dirty="0"/>
              <a:t>Linux &amp; Macs use different compression tools</a:t>
            </a:r>
          </a:p>
          <a:p>
            <a:pPr lvl="1"/>
            <a:endParaRPr lang="en-US" dirty="0"/>
          </a:p>
          <a:p>
            <a:endParaRPr lang="en-US" dirty="0"/>
          </a:p>
          <a:p>
            <a:r>
              <a:rPr lang="en-US" dirty="0">
                <a:ea typeface="+mj-lt"/>
                <a:cs typeface="+mj-lt"/>
                <a:hlinkClick r:id="rId2"/>
              </a:rPr>
              <a:t>https://www.howtogeek.com/178146/htg-explains-everything-you-need-to-know-about-zipped-files/</a:t>
            </a:r>
            <a:endParaRPr lang="en-US" dirty="0">
              <a:ea typeface="+mj-lt"/>
              <a:cs typeface="+mj-lt"/>
            </a:endParaRPr>
          </a:p>
        </p:txBody>
      </p:sp>
    </p:spTree>
    <p:extLst>
      <p:ext uri="{BB962C8B-B14F-4D97-AF65-F5344CB8AC3E}">
        <p14:creationId xmlns:p14="http://schemas.microsoft.com/office/powerpoint/2010/main" val="38284533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0351-F5E4-478F-9784-F26DD4348EFC}"/>
              </a:ext>
            </a:extLst>
          </p:cNvPr>
          <p:cNvSpPr>
            <a:spLocks noGrp="1"/>
          </p:cNvSpPr>
          <p:nvPr>
            <p:ph type="title"/>
          </p:nvPr>
        </p:nvSpPr>
        <p:spPr/>
        <p:txBody>
          <a:bodyPr/>
          <a:lstStyle/>
          <a:p>
            <a:r>
              <a:rPr lang="en-US">
                <a:cs typeface="Calibri Light"/>
              </a:rPr>
              <a:t>Compressing Files</a:t>
            </a:r>
            <a:endParaRPr lang="en-US"/>
          </a:p>
        </p:txBody>
      </p:sp>
      <p:sp>
        <p:nvSpPr>
          <p:cNvPr id="3" name="Content Placeholder 2">
            <a:extLst>
              <a:ext uri="{FF2B5EF4-FFF2-40B4-BE49-F238E27FC236}">
                <a16:creationId xmlns:a16="http://schemas.microsoft.com/office/drawing/2014/main" id="{500AFEB4-459F-40AA-B9D5-1E0936E85891}"/>
              </a:ext>
            </a:extLst>
          </p:cNvPr>
          <p:cNvSpPr>
            <a:spLocks noGrp="1"/>
          </p:cNvSpPr>
          <p:nvPr>
            <p:ph idx="1"/>
          </p:nvPr>
        </p:nvSpPr>
        <p:spPr/>
        <p:txBody>
          <a:bodyPr vert="horz" lIns="91440" tIns="45720" rIns="91440" bIns="45720" rtlCol="0" anchor="t">
            <a:normAutofit/>
          </a:bodyPr>
          <a:lstStyle/>
          <a:p>
            <a:r>
              <a:rPr lang="en-US" dirty="0" err="1"/>
              <a:t>gzip</a:t>
            </a:r>
            <a:r>
              <a:rPr lang="en-US" dirty="0"/>
              <a:t> (GNU zip)</a:t>
            </a:r>
          </a:p>
          <a:p>
            <a:pPr lvl="1"/>
            <a:r>
              <a:rPr lang="en-US" dirty="0"/>
              <a:t>For a single file:</a:t>
            </a:r>
          </a:p>
          <a:p>
            <a:pPr lvl="1"/>
            <a:r>
              <a:rPr lang="en-US" dirty="0"/>
              <a:t>Compress with `</a:t>
            </a:r>
            <a:r>
              <a:rPr lang="en-US" dirty="0" err="1"/>
              <a:t>gzip</a:t>
            </a:r>
            <a:r>
              <a:rPr lang="en-US" dirty="0"/>
              <a:t> filename`.  Use `</a:t>
            </a:r>
            <a:r>
              <a:rPr lang="en-US" dirty="0" err="1"/>
              <a:t>gunzip</a:t>
            </a:r>
            <a:r>
              <a:rPr lang="en-US" dirty="0"/>
              <a:t> filename` to </a:t>
            </a:r>
            <a:r>
              <a:rPr lang="en-US" dirty="0" err="1"/>
              <a:t>uncompress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71193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CB09-2F73-4347-8F32-F9B5919DF937}"/>
              </a:ext>
            </a:extLst>
          </p:cNvPr>
          <p:cNvSpPr>
            <a:spLocks noGrp="1"/>
          </p:cNvSpPr>
          <p:nvPr>
            <p:ph type="title"/>
          </p:nvPr>
        </p:nvSpPr>
        <p:spPr/>
        <p:txBody>
          <a:bodyPr/>
          <a:lstStyle/>
          <a:p>
            <a:r>
              <a:rPr lang="en-US" dirty="0"/>
              <a:t>Tar Basics</a:t>
            </a:r>
          </a:p>
        </p:txBody>
      </p:sp>
      <p:sp>
        <p:nvSpPr>
          <p:cNvPr id="3" name="Content Placeholder 2">
            <a:extLst>
              <a:ext uri="{FF2B5EF4-FFF2-40B4-BE49-F238E27FC236}">
                <a16:creationId xmlns:a16="http://schemas.microsoft.com/office/drawing/2014/main" id="{5A424649-F83C-4FF9-8C47-5258332BF645}"/>
              </a:ext>
            </a:extLst>
          </p:cNvPr>
          <p:cNvSpPr>
            <a:spLocks noGrp="1"/>
          </p:cNvSpPr>
          <p:nvPr>
            <p:ph idx="1"/>
          </p:nvPr>
        </p:nvSpPr>
        <p:spPr/>
        <p:txBody>
          <a:bodyPr/>
          <a:lstStyle/>
          <a:p>
            <a:r>
              <a:rPr lang="en-US" dirty="0"/>
              <a:t>For a folder / series of files / mix of files and folders:</a:t>
            </a:r>
          </a:p>
          <a:p>
            <a:pPr lvl="1"/>
            <a:r>
              <a:rPr lang="en-US" dirty="0"/>
              <a:t>tar </a:t>
            </a:r>
            <a:r>
              <a:rPr lang="en-US" dirty="0" err="1"/>
              <a:t>cvf</a:t>
            </a:r>
            <a:r>
              <a:rPr lang="en-US" dirty="0"/>
              <a:t> archive.tar files directories</a:t>
            </a:r>
          </a:p>
          <a:p>
            <a:pPr lvl="2"/>
            <a:r>
              <a:rPr lang="en-US" dirty="0"/>
              <a:t>C is for create, v is for verbose, f tells it the first argument will be the filename of the tar archive to create</a:t>
            </a:r>
          </a:p>
          <a:p>
            <a:pPr lvl="1"/>
            <a:r>
              <a:rPr lang="en-US" dirty="0"/>
              <a:t>tar </a:t>
            </a:r>
            <a:r>
              <a:rPr lang="en-US" dirty="0" err="1"/>
              <a:t>xvf</a:t>
            </a:r>
            <a:r>
              <a:rPr lang="en-US" dirty="0"/>
              <a:t> archive.tar - where x is for extract</a:t>
            </a:r>
          </a:p>
          <a:p>
            <a:pPr lvl="1"/>
            <a:r>
              <a:rPr lang="en-US" dirty="0"/>
              <a:t>tar </a:t>
            </a:r>
            <a:r>
              <a:rPr lang="en-US" dirty="0" err="1"/>
              <a:t>tvf</a:t>
            </a:r>
            <a:r>
              <a:rPr lang="en-US" dirty="0"/>
              <a:t> archive.tar - where t is for table of contents</a:t>
            </a:r>
          </a:p>
        </p:txBody>
      </p:sp>
    </p:spTree>
    <p:extLst>
      <p:ext uri="{BB962C8B-B14F-4D97-AF65-F5344CB8AC3E}">
        <p14:creationId xmlns:p14="http://schemas.microsoft.com/office/powerpoint/2010/main" val="58751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98D6-0503-45B8-BD6A-7A726B1B6B7C}"/>
              </a:ext>
            </a:extLst>
          </p:cNvPr>
          <p:cNvSpPr>
            <a:spLocks noGrp="1"/>
          </p:cNvSpPr>
          <p:nvPr>
            <p:ph type="title"/>
          </p:nvPr>
        </p:nvSpPr>
        <p:spPr/>
        <p:txBody>
          <a:bodyPr/>
          <a:lstStyle/>
          <a:p>
            <a:r>
              <a:rPr lang="en-US" dirty="0"/>
              <a:t>Network Security</a:t>
            </a:r>
          </a:p>
        </p:txBody>
      </p:sp>
      <p:sp>
        <p:nvSpPr>
          <p:cNvPr id="3" name="Text Placeholder 2">
            <a:extLst>
              <a:ext uri="{FF2B5EF4-FFF2-40B4-BE49-F238E27FC236}">
                <a16:creationId xmlns:a16="http://schemas.microsoft.com/office/drawing/2014/main" id="{7AF7CF2A-42AC-4E2C-A802-0EA1C7362B8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1122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B331-A73D-41D8-AC4D-1C156A297AA5}"/>
              </a:ext>
            </a:extLst>
          </p:cNvPr>
          <p:cNvSpPr>
            <a:spLocks noGrp="1"/>
          </p:cNvSpPr>
          <p:nvPr>
            <p:ph type="title"/>
          </p:nvPr>
        </p:nvSpPr>
        <p:spPr/>
        <p:txBody>
          <a:bodyPr/>
          <a:lstStyle/>
          <a:p>
            <a:r>
              <a:rPr lang="en-US"/>
              <a:t>Tar(</a:t>
            </a:r>
            <a:r>
              <a:rPr lang="en-US" err="1"/>
              <a:t>zan</a:t>
            </a:r>
            <a:r>
              <a:rPr lang="en-US"/>
              <a:t>)</a:t>
            </a:r>
          </a:p>
        </p:txBody>
      </p:sp>
      <p:sp>
        <p:nvSpPr>
          <p:cNvPr id="3" name="Content Placeholder 2">
            <a:extLst>
              <a:ext uri="{FF2B5EF4-FFF2-40B4-BE49-F238E27FC236}">
                <a16:creationId xmlns:a16="http://schemas.microsoft.com/office/drawing/2014/main" id="{1F09ED03-DEB8-4979-9886-43564150763F}"/>
              </a:ext>
            </a:extLst>
          </p:cNvPr>
          <p:cNvSpPr>
            <a:spLocks noGrp="1"/>
          </p:cNvSpPr>
          <p:nvPr>
            <p:ph idx="1"/>
          </p:nvPr>
        </p:nvSpPr>
        <p:spPr/>
        <p:txBody>
          <a:bodyPr vert="horz" lIns="91440" tIns="45720" rIns="91440" bIns="45720" rtlCol="0" anchor="t">
            <a:normAutofit/>
          </a:bodyPr>
          <a:lstStyle/>
          <a:p>
            <a:r>
              <a:rPr lang="en-US" dirty="0"/>
              <a:t>Tar has flags that let us specify additional compression of the archive all at once</a:t>
            </a:r>
          </a:p>
          <a:p>
            <a:r>
              <a:rPr lang="en-US" dirty="0"/>
              <a:t>Tar only bundles, it does not compress</a:t>
            </a:r>
          </a:p>
          <a:p>
            <a:pPr lvl="1"/>
            <a:r>
              <a:rPr lang="en-US" dirty="0"/>
              <a:t>If we want to use </a:t>
            </a:r>
            <a:r>
              <a:rPr lang="en-US" dirty="0" err="1"/>
              <a:t>gzip</a:t>
            </a:r>
            <a:r>
              <a:rPr lang="en-US" dirty="0"/>
              <a:t> compression, we can add z to flags</a:t>
            </a:r>
          </a:p>
          <a:p>
            <a:pPr lvl="1"/>
            <a:r>
              <a:rPr lang="en-US" dirty="0"/>
              <a:t>Other common compressions:</a:t>
            </a:r>
          </a:p>
          <a:p>
            <a:pPr lvl="2"/>
            <a:r>
              <a:rPr lang="en-US" dirty="0" err="1"/>
              <a:t>Bzip</a:t>
            </a:r>
            <a:r>
              <a:rPr lang="en-US" dirty="0"/>
              <a:t> (use lowercase j flag)</a:t>
            </a:r>
          </a:p>
          <a:p>
            <a:pPr lvl="2"/>
            <a:r>
              <a:rPr lang="en-US" dirty="0" err="1"/>
              <a:t>Xz</a:t>
            </a:r>
            <a:r>
              <a:rPr lang="en-US" dirty="0"/>
              <a:t> (use uppercase J flag)</a:t>
            </a:r>
          </a:p>
          <a:p>
            <a:pPr lvl="2"/>
            <a:endParaRPr lang="en-US" dirty="0"/>
          </a:p>
          <a:p>
            <a:pPr lvl="2"/>
            <a:endParaRPr lang="en-US" dirty="0"/>
          </a:p>
          <a:p>
            <a:r>
              <a:rPr lang="en-US" dirty="0">
                <a:ea typeface="+mj-lt"/>
                <a:cs typeface="+mj-lt"/>
                <a:hlinkClick r:id="rId2"/>
              </a:rPr>
              <a:t>https://www-uxsup.csx.cam.ac.uk/pub/doc/redhat/redhat7.3/rhl-gsg-en-7.3/s1-managing-compressing-archiving.html</a:t>
            </a:r>
            <a:endParaRPr lang="en-US" dirty="0"/>
          </a:p>
        </p:txBody>
      </p:sp>
    </p:spTree>
    <p:extLst>
      <p:ext uri="{BB962C8B-B14F-4D97-AF65-F5344CB8AC3E}">
        <p14:creationId xmlns:p14="http://schemas.microsoft.com/office/powerpoint/2010/main" val="263896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9661-CD0D-4832-85DC-1316146859B6}"/>
              </a:ext>
            </a:extLst>
          </p:cNvPr>
          <p:cNvSpPr>
            <a:spLocks noGrp="1"/>
          </p:cNvSpPr>
          <p:nvPr>
            <p:ph type="title"/>
          </p:nvPr>
        </p:nvSpPr>
        <p:spPr/>
        <p:txBody>
          <a:bodyPr/>
          <a:lstStyle/>
          <a:p>
            <a:r>
              <a:rPr lang="en-US" dirty="0"/>
              <a:t>How to </a:t>
            </a:r>
            <a:r>
              <a:rPr lang="en-US" dirty="0" err="1"/>
              <a:t>uncompress</a:t>
            </a:r>
            <a:r>
              <a:rPr lang="en-US" dirty="0"/>
              <a:t> tar.gz?</a:t>
            </a:r>
          </a:p>
        </p:txBody>
      </p:sp>
      <p:sp>
        <p:nvSpPr>
          <p:cNvPr id="3" name="Content Placeholder 2">
            <a:extLst>
              <a:ext uri="{FF2B5EF4-FFF2-40B4-BE49-F238E27FC236}">
                <a16:creationId xmlns:a16="http://schemas.microsoft.com/office/drawing/2014/main" id="{05459A25-BC2A-4285-91C6-7531EA21F06E}"/>
              </a:ext>
            </a:extLst>
          </p:cNvPr>
          <p:cNvSpPr>
            <a:spLocks noGrp="1"/>
          </p:cNvSpPr>
          <p:nvPr>
            <p:ph idx="1"/>
          </p:nvPr>
        </p:nvSpPr>
        <p:spPr/>
        <p:txBody>
          <a:bodyPr/>
          <a:lstStyle/>
          <a:p>
            <a:r>
              <a:rPr lang="en-US" dirty="0">
                <a:hlinkClick r:id="rId2"/>
              </a:rPr>
              <a:t>https://www.rootusers.com/23-tar-command-examples-for-linux/</a:t>
            </a:r>
            <a:endParaRPr lang="en-US" dirty="0"/>
          </a:p>
        </p:txBody>
      </p:sp>
    </p:spTree>
    <p:extLst>
      <p:ext uri="{BB962C8B-B14F-4D97-AF65-F5344CB8AC3E}">
        <p14:creationId xmlns:p14="http://schemas.microsoft.com/office/powerpoint/2010/main" val="2363149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AC79-A544-4B67-8402-FC0791963AF7}"/>
              </a:ext>
            </a:extLst>
          </p:cNvPr>
          <p:cNvSpPr>
            <a:spLocks noGrp="1"/>
          </p:cNvSpPr>
          <p:nvPr>
            <p:ph type="title"/>
          </p:nvPr>
        </p:nvSpPr>
        <p:spPr/>
        <p:txBody>
          <a:bodyPr/>
          <a:lstStyle/>
          <a:p>
            <a:r>
              <a:rPr lang="en-US" dirty="0"/>
              <a:t>Tarring vs compressing</a:t>
            </a:r>
          </a:p>
        </p:txBody>
      </p:sp>
      <p:sp>
        <p:nvSpPr>
          <p:cNvPr id="3" name="Content Placeholder 2">
            <a:extLst>
              <a:ext uri="{FF2B5EF4-FFF2-40B4-BE49-F238E27FC236}">
                <a16:creationId xmlns:a16="http://schemas.microsoft.com/office/drawing/2014/main" id="{A61C5475-20F4-4CAC-BF2D-D20F57235375}"/>
              </a:ext>
            </a:extLst>
          </p:cNvPr>
          <p:cNvSpPr>
            <a:spLocks noGrp="1"/>
          </p:cNvSpPr>
          <p:nvPr>
            <p:ph idx="1"/>
          </p:nvPr>
        </p:nvSpPr>
        <p:spPr/>
        <p:txBody>
          <a:bodyPr/>
          <a:lstStyle/>
          <a:p>
            <a:r>
              <a:rPr lang="en-US" dirty="0"/>
              <a:t>Tarring is a mash.  It keeps info about file permissions, and it has the file contents in plain text</a:t>
            </a:r>
          </a:p>
          <a:p>
            <a:r>
              <a:rPr lang="en-US" dirty="0"/>
              <a:t>Compressing is algorithmically changing the data to make it smaller.</a:t>
            </a:r>
          </a:p>
          <a:p>
            <a:pPr lvl="1"/>
            <a:r>
              <a:rPr lang="en-US" dirty="0"/>
              <a:t>Zip and </a:t>
            </a:r>
            <a:r>
              <a:rPr lang="en-US" dirty="0" err="1"/>
              <a:t>gzip</a:t>
            </a:r>
            <a:r>
              <a:rPr lang="en-US" dirty="0"/>
              <a:t> are compression types</a:t>
            </a:r>
          </a:p>
          <a:p>
            <a:pPr lvl="1"/>
            <a:endParaRPr lang="en-US" dirty="0"/>
          </a:p>
          <a:p>
            <a:r>
              <a:rPr lang="en-US" dirty="0">
                <a:hlinkClick r:id="rId2"/>
              </a:rPr>
              <a:t>https://www.rootusers.com/23-tar-command-examples-for-linux/</a:t>
            </a:r>
            <a:endParaRPr lang="en-US" dirty="0"/>
          </a:p>
        </p:txBody>
      </p:sp>
    </p:spTree>
    <p:extLst>
      <p:ext uri="{BB962C8B-B14F-4D97-AF65-F5344CB8AC3E}">
        <p14:creationId xmlns:p14="http://schemas.microsoft.com/office/powerpoint/2010/main" val="204631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3CED-9F16-4A0E-A570-7F149CDEE826}"/>
              </a:ext>
            </a:extLst>
          </p:cNvPr>
          <p:cNvSpPr>
            <a:spLocks noGrp="1"/>
          </p:cNvSpPr>
          <p:nvPr>
            <p:ph type="title"/>
          </p:nvPr>
        </p:nvSpPr>
        <p:spPr/>
        <p:txBody>
          <a:bodyPr/>
          <a:lstStyle/>
          <a:p>
            <a:r>
              <a:rPr lang="en-US" dirty="0"/>
              <a:t>Torrents</a:t>
            </a:r>
          </a:p>
        </p:txBody>
      </p:sp>
      <p:sp>
        <p:nvSpPr>
          <p:cNvPr id="3" name="Content Placeholder 2">
            <a:extLst>
              <a:ext uri="{FF2B5EF4-FFF2-40B4-BE49-F238E27FC236}">
                <a16:creationId xmlns:a16="http://schemas.microsoft.com/office/drawing/2014/main" id="{949E0583-6E9F-41B2-8DD7-994ADCFA01B0}"/>
              </a:ext>
            </a:extLst>
          </p:cNvPr>
          <p:cNvSpPr>
            <a:spLocks noGrp="1"/>
          </p:cNvSpPr>
          <p:nvPr>
            <p:ph idx="1"/>
          </p:nvPr>
        </p:nvSpPr>
        <p:spPr/>
        <p:txBody>
          <a:bodyPr/>
          <a:lstStyle/>
          <a:p>
            <a:r>
              <a:rPr lang="en-US" dirty="0"/>
              <a:t>A torrent is a file that contains a table of contents not just of what the file is, but (using a bit torrent client) computers that the file is hosted on to download from</a:t>
            </a:r>
          </a:p>
          <a:p>
            <a:pPr lvl="1"/>
            <a:r>
              <a:rPr lang="en-US" dirty="0"/>
              <a:t> only contains information about those files, such as their names, folder structure, and sizes obtained via cryptographic hash values for verifying file integrity</a:t>
            </a:r>
          </a:p>
          <a:p>
            <a:pPr lvl="1"/>
            <a:r>
              <a:rPr lang="en-US" dirty="0"/>
              <a:t>list of the network locations of trackers, which are computers that help participants in the system find each other and form efficient distribution groups called swarms</a:t>
            </a:r>
          </a:p>
          <a:p>
            <a:r>
              <a:rPr lang="en-US" dirty="0"/>
              <a:t>Can get parts or all of file(s) from "peers" </a:t>
            </a:r>
          </a:p>
          <a:p>
            <a:pPr lvl="1"/>
            <a:r>
              <a:rPr lang="en-US" dirty="0"/>
              <a:t>allow for downloading of the file in addition to, or in place of, the primary server</a:t>
            </a:r>
          </a:p>
        </p:txBody>
      </p:sp>
    </p:spTree>
    <p:extLst>
      <p:ext uri="{BB962C8B-B14F-4D97-AF65-F5344CB8AC3E}">
        <p14:creationId xmlns:p14="http://schemas.microsoft.com/office/powerpoint/2010/main" val="2167023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2A26-04E4-4F85-B1F3-FD12C692D0EB}"/>
              </a:ext>
            </a:extLst>
          </p:cNvPr>
          <p:cNvSpPr>
            <a:spLocks noGrp="1"/>
          </p:cNvSpPr>
          <p:nvPr>
            <p:ph type="title"/>
          </p:nvPr>
        </p:nvSpPr>
        <p:spPr/>
        <p:txBody>
          <a:bodyPr/>
          <a:lstStyle/>
          <a:p>
            <a:r>
              <a:rPr lang="en-US" dirty="0"/>
              <a:t>Checksums</a:t>
            </a:r>
          </a:p>
        </p:txBody>
      </p:sp>
      <p:sp>
        <p:nvSpPr>
          <p:cNvPr id="3" name="Content Placeholder 2">
            <a:extLst>
              <a:ext uri="{FF2B5EF4-FFF2-40B4-BE49-F238E27FC236}">
                <a16:creationId xmlns:a16="http://schemas.microsoft.com/office/drawing/2014/main" id="{B63F09DC-6D77-4C93-88CB-6FB851315467}"/>
              </a:ext>
            </a:extLst>
          </p:cNvPr>
          <p:cNvSpPr>
            <a:spLocks noGrp="1"/>
          </p:cNvSpPr>
          <p:nvPr>
            <p:ph idx="1"/>
          </p:nvPr>
        </p:nvSpPr>
        <p:spPr/>
        <p:txBody>
          <a:bodyPr vert="horz" lIns="91440" tIns="45720" rIns="91440" bIns="45720" rtlCol="0" anchor="t">
            <a:normAutofit/>
          </a:bodyPr>
          <a:lstStyle/>
          <a:p>
            <a:r>
              <a:rPr lang="en-US" dirty="0">
                <a:ea typeface="+mj-lt"/>
                <a:cs typeface="+mj-lt"/>
              </a:rPr>
              <a:t>A checksum is a sequence of numbers and letters used to check data for errors. If you know the checksum of an original file, you can use a checksum utility to confirm your copy is identical.</a:t>
            </a:r>
            <a:endParaRPr lang="en-US" dirty="0"/>
          </a:p>
          <a:p>
            <a:r>
              <a:rPr lang="en-US" dirty="0">
                <a:ea typeface="+mj-lt"/>
                <a:cs typeface="+mj-lt"/>
              </a:rPr>
              <a:t>Algorithms used include </a:t>
            </a:r>
          </a:p>
          <a:p>
            <a:pPr lvl="1"/>
            <a:r>
              <a:rPr lang="en-US" dirty="0">
                <a:ea typeface="+mj-lt"/>
                <a:cs typeface="+mj-lt"/>
              </a:rPr>
              <a:t>MD5 (128-bit)</a:t>
            </a:r>
          </a:p>
          <a:p>
            <a:pPr lvl="1"/>
            <a:r>
              <a:rPr lang="en-US" dirty="0">
                <a:ea typeface="+mj-lt"/>
                <a:cs typeface="+mj-lt"/>
              </a:rPr>
              <a:t>SHA-1 (160-bit)</a:t>
            </a:r>
          </a:p>
          <a:p>
            <a:pPr lvl="1"/>
            <a:r>
              <a:rPr lang="en-US" dirty="0">
                <a:ea typeface="+mj-lt"/>
                <a:cs typeface="+mj-lt"/>
              </a:rPr>
              <a:t>SHA-256 (256-bit)</a:t>
            </a:r>
          </a:p>
          <a:p>
            <a:pPr lvl="1"/>
            <a:r>
              <a:rPr lang="en-US" dirty="0">
                <a:ea typeface="+mj-lt"/>
                <a:cs typeface="+mj-lt"/>
              </a:rPr>
              <a:t>SHA-512 (512-bit)</a:t>
            </a:r>
            <a:endParaRPr lang="en-US" dirty="0"/>
          </a:p>
        </p:txBody>
      </p:sp>
    </p:spTree>
    <p:extLst>
      <p:ext uri="{BB962C8B-B14F-4D97-AF65-F5344CB8AC3E}">
        <p14:creationId xmlns:p14="http://schemas.microsoft.com/office/powerpoint/2010/main" val="2504245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85F7-3206-459B-99D2-68B874EF26BD}"/>
              </a:ext>
            </a:extLst>
          </p:cNvPr>
          <p:cNvSpPr>
            <a:spLocks noGrp="1"/>
          </p:cNvSpPr>
          <p:nvPr>
            <p:ph type="title"/>
          </p:nvPr>
        </p:nvSpPr>
        <p:spPr/>
        <p:txBody>
          <a:bodyPr/>
          <a:lstStyle/>
          <a:p>
            <a:r>
              <a:rPr lang="en-US" dirty="0"/>
              <a:t>Checksums</a:t>
            </a:r>
          </a:p>
        </p:txBody>
      </p:sp>
      <p:sp>
        <p:nvSpPr>
          <p:cNvPr id="3" name="Content Placeholder 2">
            <a:extLst>
              <a:ext uri="{FF2B5EF4-FFF2-40B4-BE49-F238E27FC236}">
                <a16:creationId xmlns:a16="http://schemas.microsoft.com/office/drawing/2014/main" id="{8DF524B8-53FF-4B77-8A25-492467C6C103}"/>
              </a:ext>
            </a:extLst>
          </p:cNvPr>
          <p:cNvSpPr>
            <a:spLocks noGrp="1"/>
          </p:cNvSpPr>
          <p:nvPr>
            <p:ph idx="1"/>
          </p:nvPr>
        </p:nvSpPr>
        <p:spPr/>
        <p:txBody>
          <a:bodyPr vert="horz" lIns="91440" tIns="45720" rIns="91440" bIns="45720" rtlCol="0" anchor="t">
            <a:normAutofit/>
          </a:bodyPr>
          <a:lstStyle/>
          <a:p>
            <a:r>
              <a:rPr lang="en-US" dirty="0">
                <a:ea typeface="+mj-lt"/>
                <a:cs typeface="+mj-lt"/>
              </a:rPr>
              <a:t>MD5 &amp; SHA-1 are good for checking corruption / transfer integrity, but not a guarantee</a:t>
            </a:r>
          </a:p>
          <a:p>
            <a:pPr lvl="1"/>
            <a:r>
              <a:rPr lang="en-US" dirty="0">
                <a:ea typeface="+mj-lt"/>
                <a:cs typeface="+mj-lt"/>
              </a:rPr>
              <a:t>People have duplicated checksums on very different files</a:t>
            </a:r>
          </a:p>
          <a:p>
            <a:pPr marL="400050"/>
            <a:r>
              <a:rPr lang="en-US" dirty="0">
                <a:ea typeface="+mj-lt"/>
                <a:cs typeface="+mj-lt"/>
              </a:rPr>
              <a:t>SHA-256 is best practice right now</a:t>
            </a:r>
          </a:p>
          <a:p>
            <a:pPr marL="400050"/>
            <a:r>
              <a:rPr lang="en-US" dirty="0">
                <a:hlinkClick r:id="rId2"/>
              </a:rPr>
              <a:t>https://www.howtogeek.com/363735/what-is-a-checksum-and-why-should-you-care/</a:t>
            </a:r>
            <a:endParaRPr lang="en-US" dirty="0">
              <a:ea typeface="+mj-lt"/>
              <a:cs typeface="+mj-lt"/>
            </a:endParaRPr>
          </a:p>
          <a:p>
            <a:endParaRPr lang="en-US" dirty="0"/>
          </a:p>
        </p:txBody>
      </p:sp>
    </p:spTree>
    <p:extLst>
      <p:ext uri="{BB962C8B-B14F-4D97-AF65-F5344CB8AC3E}">
        <p14:creationId xmlns:p14="http://schemas.microsoft.com/office/powerpoint/2010/main" val="693080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E2AB-7C30-426E-B4A1-50A8BE2CCB45}"/>
              </a:ext>
            </a:extLst>
          </p:cNvPr>
          <p:cNvSpPr>
            <a:spLocks noGrp="1"/>
          </p:cNvSpPr>
          <p:nvPr>
            <p:ph type="title"/>
          </p:nvPr>
        </p:nvSpPr>
        <p:spPr/>
        <p:txBody>
          <a:bodyPr/>
          <a:lstStyle/>
          <a:p>
            <a:r>
              <a:rPr lang="en-US" dirty="0"/>
              <a:t>Finding the Checksums</a:t>
            </a:r>
          </a:p>
        </p:txBody>
      </p:sp>
      <p:sp>
        <p:nvSpPr>
          <p:cNvPr id="3" name="Content Placeholder 2">
            <a:extLst>
              <a:ext uri="{FF2B5EF4-FFF2-40B4-BE49-F238E27FC236}">
                <a16:creationId xmlns:a16="http://schemas.microsoft.com/office/drawing/2014/main" id="{22A5ED0F-0F94-4F10-9204-2E3EDCA0FCB6}"/>
              </a:ext>
            </a:extLst>
          </p:cNvPr>
          <p:cNvSpPr>
            <a:spLocks noGrp="1"/>
          </p:cNvSpPr>
          <p:nvPr>
            <p:ph idx="1"/>
          </p:nvPr>
        </p:nvSpPr>
        <p:spPr/>
        <p:txBody>
          <a:bodyPr vert="horz" lIns="91440" tIns="45720" rIns="91440" bIns="45720" rtlCol="0" anchor="t">
            <a:normAutofit/>
          </a:bodyPr>
          <a:lstStyle/>
          <a:p>
            <a:r>
              <a:rPr lang="en-US" dirty="0"/>
              <a:t>Windows:</a:t>
            </a:r>
          </a:p>
          <a:p>
            <a:pPr lvl="1"/>
            <a:r>
              <a:rPr lang="en-US" dirty="0"/>
              <a:t>Get-</a:t>
            </a:r>
            <a:r>
              <a:rPr lang="en-US" dirty="0" err="1"/>
              <a:t>FileHash</a:t>
            </a:r>
            <a:r>
              <a:rPr lang="en-US" dirty="0"/>
              <a:t> </a:t>
            </a:r>
            <a:r>
              <a:rPr lang="en-US" dirty="0" err="1"/>
              <a:t>file_name</a:t>
            </a:r>
            <a:r>
              <a:rPr lang="en-US" dirty="0"/>
              <a:t> –Algorithm MD5 / SHA1 / SHA256</a:t>
            </a:r>
          </a:p>
          <a:p>
            <a:r>
              <a:rPr lang="en-US" dirty="0"/>
              <a:t>Linux:</a:t>
            </a:r>
          </a:p>
          <a:p>
            <a:pPr lvl="1"/>
            <a:r>
              <a:rPr lang="en-US" dirty="0"/>
              <a:t>md5sum</a:t>
            </a:r>
          </a:p>
          <a:p>
            <a:pPr lvl="1"/>
            <a:r>
              <a:rPr lang="en-US" dirty="0"/>
              <a:t>sha1sum</a:t>
            </a:r>
          </a:p>
          <a:p>
            <a:pPr lvl="1"/>
            <a:r>
              <a:rPr lang="en-US" dirty="0"/>
              <a:t>sha256sum </a:t>
            </a:r>
          </a:p>
        </p:txBody>
      </p:sp>
    </p:spTree>
    <p:extLst>
      <p:ext uri="{BB962C8B-B14F-4D97-AF65-F5344CB8AC3E}">
        <p14:creationId xmlns:p14="http://schemas.microsoft.com/office/powerpoint/2010/main" val="40576862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39D2-2C9F-4F2F-AB28-734027B3ABF9}"/>
              </a:ext>
            </a:extLst>
          </p:cNvPr>
          <p:cNvSpPr>
            <a:spLocks noGrp="1"/>
          </p:cNvSpPr>
          <p:nvPr>
            <p:ph type="title"/>
          </p:nvPr>
        </p:nvSpPr>
        <p:spPr/>
        <p:txBody>
          <a:bodyPr/>
          <a:lstStyle/>
          <a:p>
            <a:r>
              <a:rPr lang="en-US" dirty="0"/>
              <a:t>Tarring, Compression, and checksums in summary</a:t>
            </a:r>
          </a:p>
        </p:txBody>
      </p:sp>
      <p:sp>
        <p:nvSpPr>
          <p:cNvPr id="3" name="Content Placeholder 2">
            <a:extLst>
              <a:ext uri="{FF2B5EF4-FFF2-40B4-BE49-F238E27FC236}">
                <a16:creationId xmlns:a16="http://schemas.microsoft.com/office/drawing/2014/main" id="{1D3ADB5A-4EFB-49D8-A8C2-50B25CCE5AA0}"/>
              </a:ext>
            </a:extLst>
          </p:cNvPr>
          <p:cNvSpPr>
            <a:spLocks noGrp="1"/>
          </p:cNvSpPr>
          <p:nvPr>
            <p:ph idx="1"/>
          </p:nvPr>
        </p:nvSpPr>
        <p:spPr/>
        <p:txBody>
          <a:bodyPr>
            <a:normAutofit lnSpcReduction="10000"/>
          </a:bodyPr>
          <a:lstStyle/>
          <a:p>
            <a:r>
              <a:rPr lang="en-US" dirty="0"/>
              <a:t>Tar - store multiple files in a single file - archive</a:t>
            </a:r>
          </a:p>
          <a:p>
            <a:r>
              <a:rPr lang="en-US" dirty="0"/>
              <a:t>Compression: </a:t>
            </a:r>
          </a:p>
          <a:p>
            <a:pPr lvl="1"/>
            <a:r>
              <a:rPr lang="en-US" dirty="0"/>
              <a:t>Patterns mapped to dictionary - encodes words</a:t>
            </a:r>
          </a:p>
          <a:p>
            <a:pPr lvl="2"/>
            <a:r>
              <a:rPr lang="en-US" dirty="0"/>
              <a:t>Small files won’t see much “compression” - dictionary size may = compressed size</a:t>
            </a:r>
          </a:p>
          <a:p>
            <a:pPr lvl="1"/>
            <a:r>
              <a:rPr lang="en-US" dirty="0"/>
              <a:t>Lossless compression = perfect recovery</a:t>
            </a:r>
          </a:p>
          <a:p>
            <a:pPr lvl="1"/>
            <a:r>
              <a:rPr lang="en-US" dirty="0"/>
              <a:t>Lossy compression (usually images) = some things lost</a:t>
            </a:r>
          </a:p>
          <a:p>
            <a:r>
              <a:rPr lang="en-US" dirty="0"/>
              <a:t>Compression tools: zip, </a:t>
            </a:r>
            <a:r>
              <a:rPr lang="en-US" dirty="0" err="1"/>
              <a:t>gzip</a:t>
            </a:r>
            <a:r>
              <a:rPr lang="en-US" dirty="0"/>
              <a:t>, </a:t>
            </a:r>
            <a:r>
              <a:rPr lang="en-US" dirty="0" err="1"/>
              <a:t>bzip</a:t>
            </a:r>
            <a:endParaRPr lang="en-US" dirty="0"/>
          </a:p>
          <a:p>
            <a:r>
              <a:rPr lang="en-US" dirty="0"/>
              <a:t>Checksums: a sequence of numbers and letters used to check data for errors. If you know the checksum of an original file, you can use a checksum utility to confirm your copy is identical.</a:t>
            </a:r>
          </a:p>
          <a:p>
            <a:pPr lvl="1"/>
            <a:r>
              <a:rPr lang="en-US" dirty="0"/>
              <a:t>MD5, SHA-1, SHA-256, and SHA-512</a:t>
            </a:r>
          </a:p>
          <a:p>
            <a:endParaRPr lang="en-US" dirty="0"/>
          </a:p>
        </p:txBody>
      </p:sp>
    </p:spTree>
    <p:extLst>
      <p:ext uri="{BB962C8B-B14F-4D97-AF65-F5344CB8AC3E}">
        <p14:creationId xmlns:p14="http://schemas.microsoft.com/office/powerpoint/2010/main" val="132999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F51341-DA80-4F2F-8EB7-EBA12306EF7C}"/>
              </a:ext>
            </a:extLst>
          </p:cNvPr>
          <p:cNvSpPr>
            <a:spLocks noGrp="1"/>
          </p:cNvSpPr>
          <p:nvPr>
            <p:ph type="title"/>
          </p:nvPr>
        </p:nvSpPr>
        <p:spPr/>
        <p:txBody>
          <a:bodyPr/>
          <a:lstStyle/>
          <a:p>
            <a:r>
              <a:rPr lang="en-US" dirty="0"/>
              <a:t>Bad Computer Mojo</a:t>
            </a:r>
          </a:p>
        </p:txBody>
      </p:sp>
      <p:sp>
        <p:nvSpPr>
          <p:cNvPr id="5" name="Text Placeholder 4">
            <a:extLst>
              <a:ext uri="{FF2B5EF4-FFF2-40B4-BE49-F238E27FC236}">
                <a16:creationId xmlns:a16="http://schemas.microsoft.com/office/drawing/2014/main" id="{55738F64-DAC1-4B01-BEB8-607027AF3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155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104-F6EE-481D-A64A-C67316629E37}"/>
              </a:ext>
            </a:extLst>
          </p:cNvPr>
          <p:cNvSpPr>
            <a:spLocks noGrp="1"/>
          </p:cNvSpPr>
          <p:nvPr>
            <p:ph type="title"/>
          </p:nvPr>
        </p:nvSpPr>
        <p:spPr/>
        <p:txBody>
          <a:bodyPr/>
          <a:lstStyle/>
          <a:p>
            <a:r>
              <a:rPr lang="en-US" dirty="0"/>
              <a:t>Virus, Malware, and Trojans</a:t>
            </a:r>
          </a:p>
        </p:txBody>
      </p:sp>
      <p:sp>
        <p:nvSpPr>
          <p:cNvPr id="3" name="Content Placeholder 2">
            <a:extLst>
              <a:ext uri="{FF2B5EF4-FFF2-40B4-BE49-F238E27FC236}">
                <a16:creationId xmlns:a16="http://schemas.microsoft.com/office/drawing/2014/main" id="{DCF8D919-F698-4717-9E65-1BC628947AEF}"/>
              </a:ext>
            </a:extLst>
          </p:cNvPr>
          <p:cNvSpPr>
            <a:spLocks noGrp="1"/>
          </p:cNvSpPr>
          <p:nvPr>
            <p:ph idx="1"/>
          </p:nvPr>
        </p:nvSpPr>
        <p:spPr/>
        <p:txBody>
          <a:bodyPr>
            <a:normAutofit fontScale="92500" lnSpcReduction="20000"/>
          </a:bodyPr>
          <a:lstStyle/>
          <a:p>
            <a:r>
              <a:rPr lang="en-US" dirty="0"/>
              <a:t>Virus - a piece of software that can 'infect' a computer, install itself and copy itself to other computers, without the users knowledge or permission. It usually attaches itself to other computer programs, data files, or the boot sector of a Hard drive.</a:t>
            </a:r>
          </a:p>
          <a:p>
            <a:endParaRPr lang="en-US" dirty="0"/>
          </a:p>
          <a:p>
            <a:r>
              <a:rPr lang="en-US" dirty="0"/>
              <a:t>Malware - short for malicious software. Malware is the name that is given to any type of software that could harm a computer system, interfere with and gather a user's data, or make the computer perform actions without the owner's knowledge or permission.</a:t>
            </a:r>
          </a:p>
          <a:p>
            <a:endParaRPr lang="en-US" dirty="0"/>
          </a:p>
          <a:p>
            <a:r>
              <a:rPr lang="en-US" dirty="0"/>
              <a:t>Trojan horse - A type of malware that uses malicious code to install software that seems ok, but is hidden to create back doors into a system. This typically causes loss or theft of data from an external source.</a:t>
            </a:r>
          </a:p>
        </p:txBody>
      </p:sp>
    </p:spTree>
    <p:extLst>
      <p:ext uri="{BB962C8B-B14F-4D97-AF65-F5344CB8AC3E}">
        <p14:creationId xmlns:p14="http://schemas.microsoft.com/office/powerpoint/2010/main" val="81789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E2EC-0DD6-44F5-92DF-4A29B281D99F}"/>
              </a:ext>
            </a:extLst>
          </p:cNvPr>
          <p:cNvSpPr>
            <a:spLocks noGrp="1"/>
          </p:cNvSpPr>
          <p:nvPr>
            <p:ph type="title"/>
          </p:nvPr>
        </p:nvSpPr>
        <p:spPr/>
        <p:txBody>
          <a:bodyPr/>
          <a:lstStyle/>
          <a:p>
            <a:r>
              <a:rPr lang="en-US" dirty="0"/>
              <a:t>VPN - Virtual Private Network</a:t>
            </a:r>
          </a:p>
        </p:txBody>
      </p:sp>
      <p:sp>
        <p:nvSpPr>
          <p:cNvPr id="3" name="Content Placeholder 2">
            <a:extLst>
              <a:ext uri="{FF2B5EF4-FFF2-40B4-BE49-F238E27FC236}">
                <a16:creationId xmlns:a16="http://schemas.microsoft.com/office/drawing/2014/main" id="{70C79434-BB9A-450C-AA51-4926A207025E}"/>
              </a:ext>
            </a:extLst>
          </p:cNvPr>
          <p:cNvSpPr>
            <a:spLocks noGrp="1"/>
          </p:cNvSpPr>
          <p:nvPr>
            <p:ph idx="1"/>
          </p:nvPr>
        </p:nvSpPr>
        <p:spPr/>
        <p:txBody>
          <a:bodyPr/>
          <a:lstStyle/>
          <a:p>
            <a:r>
              <a:rPr lang="en-US" dirty="0"/>
              <a:t>Org with many locations want to connect to one big private network</a:t>
            </a:r>
          </a:p>
          <a:p>
            <a:r>
              <a:rPr lang="en-US" dirty="0"/>
              <a:t>Secure &amp; encrypted tunnel among locations</a:t>
            </a:r>
          </a:p>
          <a:p>
            <a:r>
              <a:rPr lang="en-US" dirty="0"/>
              <a:t>Client downloads VPN client</a:t>
            </a:r>
          </a:p>
          <a:p>
            <a:pPr lvl="1"/>
            <a:r>
              <a:rPr lang="en-US" dirty="0"/>
              <a:t>Implements VPN connectivity back to network</a:t>
            </a:r>
          </a:p>
          <a:p>
            <a:endParaRPr lang="en-US" dirty="0"/>
          </a:p>
          <a:p>
            <a:r>
              <a:rPr lang="en-US" dirty="0"/>
              <a:t>WSU VPN</a:t>
            </a:r>
          </a:p>
          <a:p>
            <a:pPr lvl="1"/>
            <a:r>
              <a:rPr lang="en-US" dirty="0"/>
              <a:t>Occasionally implements a “split tunnel” - looks to see if destination is to a WSU address - if yes, use VPN.  Else use normal network</a:t>
            </a:r>
          </a:p>
        </p:txBody>
      </p:sp>
    </p:spTree>
    <p:extLst>
      <p:ext uri="{BB962C8B-B14F-4D97-AF65-F5344CB8AC3E}">
        <p14:creationId xmlns:p14="http://schemas.microsoft.com/office/powerpoint/2010/main" val="1235906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89B1-59CE-407E-8371-0C7843249609}"/>
              </a:ext>
            </a:extLst>
          </p:cNvPr>
          <p:cNvSpPr>
            <a:spLocks noGrp="1"/>
          </p:cNvSpPr>
          <p:nvPr>
            <p:ph type="title"/>
          </p:nvPr>
        </p:nvSpPr>
        <p:spPr/>
        <p:txBody>
          <a:bodyPr/>
          <a:lstStyle/>
          <a:p>
            <a:r>
              <a:rPr lang="en-US" dirty="0"/>
              <a:t>Worms, Spyware, and Adware</a:t>
            </a:r>
          </a:p>
        </p:txBody>
      </p:sp>
      <p:sp>
        <p:nvSpPr>
          <p:cNvPr id="3" name="Content Placeholder 2">
            <a:extLst>
              <a:ext uri="{FF2B5EF4-FFF2-40B4-BE49-F238E27FC236}">
                <a16:creationId xmlns:a16="http://schemas.microsoft.com/office/drawing/2014/main" id="{390B5061-3B8A-4483-AF46-9421F4DF7F19}"/>
              </a:ext>
            </a:extLst>
          </p:cNvPr>
          <p:cNvSpPr>
            <a:spLocks noGrp="1"/>
          </p:cNvSpPr>
          <p:nvPr>
            <p:ph idx="1"/>
          </p:nvPr>
        </p:nvSpPr>
        <p:spPr/>
        <p:txBody>
          <a:bodyPr>
            <a:normAutofit fontScale="92500" lnSpcReduction="20000"/>
          </a:bodyPr>
          <a:lstStyle/>
          <a:p>
            <a:r>
              <a:rPr lang="en-US" dirty="0"/>
              <a:t>Worm - standalone piece of malicious software that replicates itself in order to spread to other computers. It often uses a computer network to spread itself, relying on security flaws on the target system to allow access.</a:t>
            </a:r>
          </a:p>
          <a:p>
            <a:endParaRPr lang="en-US" dirty="0"/>
          </a:p>
          <a:p>
            <a:r>
              <a:rPr lang="en-US" dirty="0"/>
              <a:t>Spyware - software that aids in gathering information about a person or organization without their knowledge. Spyware can monitor and log the activity that is performed on a target system, like log key strokes, or gather credit card and other information.</a:t>
            </a:r>
          </a:p>
          <a:p>
            <a:endParaRPr lang="en-US" dirty="0"/>
          </a:p>
          <a:p>
            <a:r>
              <a:rPr lang="en-US" dirty="0"/>
              <a:t>Adware - software which can automatically cause pop-up and banner adverts to be displayed in order to generate revenue for its author or publisher. A lot of freeware uses Adware but not always in a malicious way. If it was malicious, it would then be classed as spyware or malware.</a:t>
            </a:r>
          </a:p>
        </p:txBody>
      </p:sp>
    </p:spTree>
    <p:extLst>
      <p:ext uri="{BB962C8B-B14F-4D97-AF65-F5344CB8AC3E}">
        <p14:creationId xmlns:p14="http://schemas.microsoft.com/office/powerpoint/2010/main" val="2249477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4D90-EC38-4546-8D05-0D29263DF8CB}"/>
              </a:ext>
            </a:extLst>
          </p:cNvPr>
          <p:cNvSpPr>
            <a:spLocks noGrp="1"/>
          </p:cNvSpPr>
          <p:nvPr>
            <p:ph type="title"/>
          </p:nvPr>
        </p:nvSpPr>
        <p:spPr/>
        <p:txBody>
          <a:bodyPr/>
          <a:lstStyle/>
          <a:p>
            <a:r>
              <a:rPr lang="en-US" dirty="0"/>
              <a:t>Signs of Infections</a:t>
            </a:r>
          </a:p>
        </p:txBody>
      </p:sp>
      <p:sp>
        <p:nvSpPr>
          <p:cNvPr id="3" name="Content Placeholder 2">
            <a:extLst>
              <a:ext uri="{FF2B5EF4-FFF2-40B4-BE49-F238E27FC236}">
                <a16:creationId xmlns:a16="http://schemas.microsoft.com/office/drawing/2014/main" id="{89D3E236-6844-4720-9883-94DA05737B15}"/>
              </a:ext>
            </a:extLst>
          </p:cNvPr>
          <p:cNvSpPr>
            <a:spLocks noGrp="1"/>
          </p:cNvSpPr>
          <p:nvPr>
            <p:ph idx="1"/>
          </p:nvPr>
        </p:nvSpPr>
        <p:spPr/>
        <p:txBody>
          <a:bodyPr>
            <a:normAutofit/>
          </a:bodyPr>
          <a:lstStyle/>
          <a:p>
            <a:r>
              <a:rPr lang="en-US" dirty="0"/>
              <a:t>Ongoing crashes and blue screen errors</a:t>
            </a:r>
          </a:p>
          <a:p>
            <a:r>
              <a:rPr lang="en-US" dirty="0"/>
              <a:t>Slow performance</a:t>
            </a:r>
          </a:p>
          <a:p>
            <a:r>
              <a:rPr lang="en-US" dirty="0"/>
              <a:t>Missing files</a:t>
            </a:r>
          </a:p>
          <a:p>
            <a:r>
              <a:rPr lang="en-US" dirty="0"/>
              <a:t>Low storage</a:t>
            </a:r>
          </a:p>
          <a:p>
            <a:r>
              <a:rPr lang="en-US" dirty="0"/>
              <a:t>Unexpected behavior</a:t>
            </a:r>
          </a:p>
          <a:p>
            <a:r>
              <a:rPr lang="en-US" dirty="0"/>
              <a:t>Constant browser pop-ups</a:t>
            </a:r>
          </a:p>
          <a:p>
            <a:r>
              <a:rPr lang="en-US" dirty="0"/>
              <a:t>Unidentifiable programs</a:t>
            </a:r>
          </a:p>
          <a:p>
            <a:r>
              <a:rPr lang="en-US" dirty="0"/>
              <a:t>Increased network activity</a:t>
            </a:r>
          </a:p>
          <a:p>
            <a:r>
              <a:rPr lang="en-US" dirty="0"/>
              <a:t>Disabled security software</a:t>
            </a:r>
          </a:p>
        </p:txBody>
      </p:sp>
    </p:spTree>
    <p:extLst>
      <p:ext uri="{BB962C8B-B14F-4D97-AF65-F5344CB8AC3E}">
        <p14:creationId xmlns:p14="http://schemas.microsoft.com/office/powerpoint/2010/main" val="18326054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3" name="Picture 72">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1" name="Rectangle 80">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0B28ED-9E96-479A-9D72-AF9657984D8C}"/>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sz="5600" dirty="0"/>
              <a:t>Anti-malware &amp; Antivirus</a:t>
            </a:r>
          </a:p>
        </p:txBody>
      </p:sp>
      <p:pic>
        <p:nvPicPr>
          <p:cNvPr id="1026" name="Picture 2" descr="antivirus-vs-antimalware">
            <a:extLst>
              <a:ext uri="{FF2B5EF4-FFF2-40B4-BE49-F238E27FC236}">
                <a16:creationId xmlns:a16="http://schemas.microsoft.com/office/drawing/2014/main" id="{DD8304F4-5434-47D0-B119-DB427436057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48" r="6515" b="2"/>
          <a:stretch/>
        </p:blipFill>
        <p:spPr bwMode="auto">
          <a:xfrm>
            <a:off x="4634682" y="10"/>
            <a:ext cx="7557319" cy="685799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1224AB20-D4B1-4B7F-B0A4-F3D2A1534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88462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9CEF-187B-4291-B000-6919E7F7F533}"/>
              </a:ext>
            </a:extLst>
          </p:cNvPr>
          <p:cNvSpPr>
            <a:spLocks noGrp="1"/>
          </p:cNvSpPr>
          <p:nvPr>
            <p:ph type="title"/>
          </p:nvPr>
        </p:nvSpPr>
        <p:spPr/>
        <p:txBody>
          <a:bodyPr/>
          <a:lstStyle/>
          <a:p>
            <a:r>
              <a:rPr lang="en-US" dirty="0"/>
              <a:t>Guidelines to Network Security</a:t>
            </a:r>
          </a:p>
        </p:txBody>
      </p:sp>
      <p:sp>
        <p:nvSpPr>
          <p:cNvPr id="3" name="Content Placeholder 2">
            <a:extLst>
              <a:ext uri="{FF2B5EF4-FFF2-40B4-BE49-F238E27FC236}">
                <a16:creationId xmlns:a16="http://schemas.microsoft.com/office/drawing/2014/main" id="{1FA501AA-8824-49FF-8025-913545107599}"/>
              </a:ext>
            </a:extLst>
          </p:cNvPr>
          <p:cNvSpPr>
            <a:spLocks noGrp="1"/>
          </p:cNvSpPr>
          <p:nvPr>
            <p:ph idx="1"/>
          </p:nvPr>
        </p:nvSpPr>
        <p:spPr/>
        <p:txBody>
          <a:bodyPr/>
          <a:lstStyle/>
          <a:p>
            <a:r>
              <a:rPr lang="en-US" dirty="0"/>
              <a:t>Only run services you need to.  When you install an app, you might create an open port.  You might forget, put others might poke for vulnerabilities</a:t>
            </a:r>
          </a:p>
          <a:p>
            <a:r>
              <a:rPr lang="en-US" dirty="0"/>
              <a:t>Make sure you have a firewall that closes ports that the outside world doesn’t need to access</a:t>
            </a:r>
          </a:p>
          <a:p>
            <a:r>
              <a:rPr lang="en-US" dirty="0"/>
              <a:t>Stay up to date – run updates often and apply security patches immediately</a:t>
            </a:r>
          </a:p>
          <a:p>
            <a:r>
              <a:rPr lang="en-US" dirty="0"/>
              <a:t>Use “long term support” branches of software – maximizes availability of help &amp; patch / security availability</a:t>
            </a:r>
          </a:p>
          <a:p>
            <a:r>
              <a:rPr lang="en-US" dirty="0"/>
              <a:t>Don’t create random accounts</a:t>
            </a:r>
          </a:p>
          <a:p>
            <a:r>
              <a:rPr lang="en-US" dirty="0"/>
              <a:t>Avoid suspicious installation packages / executables</a:t>
            </a:r>
          </a:p>
        </p:txBody>
      </p:sp>
    </p:spTree>
    <p:extLst>
      <p:ext uri="{BB962C8B-B14F-4D97-AF65-F5344CB8AC3E}">
        <p14:creationId xmlns:p14="http://schemas.microsoft.com/office/powerpoint/2010/main" val="1223283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4340-2082-4969-A7C8-61267BCB12DA}"/>
              </a:ext>
            </a:extLst>
          </p:cNvPr>
          <p:cNvSpPr>
            <a:spLocks noGrp="1"/>
          </p:cNvSpPr>
          <p:nvPr>
            <p:ph type="title"/>
          </p:nvPr>
        </p:nvSpPr>
        <p:spPr/>
        <p:txBody>
          <a:bodyPr/>
          <a:lstStyle/>
          <a:p>
            <a:r>
              <a:rPr lang="en-US" dirty="0"/>
              <a:t>Post-Course Knowledge</a:t>
            </a:r>
          </a:p>
        </p:txBody>
      </p:sp>
      <p:sp>
        <p:nvSpPr>
          <p:cNvPr id="3" name="Content Placeholder 2">
            <a:extLst>
              <a:ext uri="{FF2B5EF4-FFF2-40B4-BE49-F238E27FC236}">
                <a16:creationId xmlns:a16="http://schemas.microsoft.com/office/drawing/2014/main" id="{D29CCB10-0992-4966-80EC-A54ACAB7B376}"/>
              </a:ext>
            </a:extLst>
          </p:cNvPr>
          <p:cNvSpPr>
            <a:spLocks noGrp="1"/>
          </p:cNvSpPr>
          <p:nvPr>
            <p:ph idx="1"/>
          </p:nvPr>
        </p:nvSpPr>
        <p:spPr/>
        <p:txBody>
          <a:bodyPr/>
          <a:lstStyle/>
          <a:p>
            <a:r>
              <a:rPr lang="en-US" dirty="0">
                <a:hlinkClick r:id="rId2"/>
              </a:rPr>
              <a:t>https://ostechnix.com/test-your-bash-skills-by-playing-command-line-games/</a:t>
            </a:r>
            <a:r>
              <a:rPr lang="en-US" dirty="0"/>
              <a:t> </a:t>
            </a:r>
          </a:p>
          <a:p>
            <a:r>
              <a:rPr lang="en-US" dirty="0"/>
              <a:t>Over the Wire - Wargames - bandit</a:t>
            </a:r>
          </a:p>
          <a:p>
            <a:pPr lvl="1"/>
            <a:r>
              <a:rPr lang="en-US" dirty="0">
                <a:hlinkClick r:id="rId3"/>
              </a:rPr>
              <a:t>https://overthewire.org/wargames/bandit/</a:t>
            </a:r>
            <a:r>
              <a:rPr lang="en-US" dirty="0"/>
              <a:t> </a:t>
            </a:r>
          </a:p>
          <a:p>
            <a:r>
              <a:rPr lang="en-US" dirty="0"/>
              <a:t>Command Line Murders</a:t>
            </a:r>
          </a:p>
          <a:p>
            <a:pPr lvl="1"/>
            <a:r>
              <a:rPr lang="en-US" dirty="0">
                <a:hlinkClick r:id="rId4"/>
              </a:rPr>
              <a:t>https://github.com/veltman/clmystery</a:t>
            </a:r>
            <a:endParaRPr lang="en-US" dirty="0"/>
          </a:p>
          <a:p>
            <a:r>
              <a:rPr lang="en-US" dirty="0"/>
              <a:t>Learn Git Branching</a:t>
            </a:r>
          </a:p>
          <a:p>
            <a:pPr lvl="1"/>
            <a:r>
              <a:rPr lang="en-US" dirty="0">
                <a:hlinkClick r:id="rId5"/>
              </a:rPr>
              <a:t>https://learngitbranching.js.org/</a:t>
            </a:r>
            <a:endParaRPr lang="en-US" dirty="0"/>
          </a:p>
          <a:p>
            <a:r>
              <a:rPr lang="en-US" dirty="0"/>
              <a:t>Oh My Git!</a:t>
            </a:r>
          </a:p>
          <a:p>
            <a:pPr lvl="1"/>
            <a:r>
              <a:rPr lang="en-US" dirty="0">
                <a:hlinkClick r:id="rId6"/>
              </a:rPr>
              <a:t>https://ohmygit.org/</a:t>
            </a:r>
            <a:r>
              <a:rPr lang="en-US" dirty="0"/>
              <a:t> </a:t>
            </a:r>
          </a:p>
        </p:txBody>
      </p:sp>
    </p:spTree>
    <p:extLst>
      <p:ext uri="{BB962C8B-B14F-4D97-AF65-F5344CB8AC3E}">
        <p14:creationId xmlns:p14="http://schemas.microsoft.com/office/powerpoint/2010/main" val="25057664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393622-52B5-4A44-95B8-4995E1751DB0}"/>
              </a:ext>
            </a:extLst>
          </p:cNvPr>
          <p:cNvSpPr>
            <a:spLocks noGrp="1"/>
          </p:cNvSpPr>
          <p:nvPr>
            <p:ph type="title"/>
          </p:nvPr>
        </p:nvSpPr>
        <p:spPr/>
        <p:txBody>
          <a:bodyPr/>
          <a:lstStyle/>
          <a:p>
            <a:r>
              <a:rPr lang="en-US" dirty="0"/>
              <a:t>Stuff we might not have time for, but maybe worth poking through</a:t>
            </a:r>
          </a:p>
        </p:txBody>
      </p:sp>
      <p:sp>
        <p:nvSpPr>
          <p:cNvPr id="5" name="Text Placeholder 4">
            <a:extLst>
              <a:ext uri="{FF2B5EF4-FFF2-40B4-BE49-F238E27FC236}">
                <a16:creationId xmlns:a16="http://schemas.microsoft.com/office/drawing/2014/main" id="{0F230E3B-C3D3-4F92-9B07-E1E6B3AE022F}"/>
              </a:ext>
            </a:extLst>
          </p:cNvPr>
          <p:cNvSpPr>
            <a:spLocks noGrp="1"/>
          </p:cNvSpPr>
          <p:nvPr>
            <p:ph type="body" idx="1"/>
          </p:nvPr>
        </p:nvSpPr>
        <p:spPr/>
        <p:txBody>
          <a:bodyPr/>
          <a:lstStyle/>
          <a:p>
            <a:r>
              <a:rPr lang="en-US" dirty="0"/>
              <a:t>Obviously everything I think is important is important</a:t>
            </a:r>
          </a:p>
        </p:txBody>
      </p:sp>
    </p:spTree>
    <p:extLst>
      <p:ext uri="{BB962C8B-B14F-4D97-AF65-F5344CB8AC3E}">
        <p14:creationId xmlns:p14="http://schemas.microsoft.com/office/powerpoint/2010/main" val="12292465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A538-5B79-423C-BB69-428D8B3CE231}"/>
              </a:ext>
            </a:extLst>
          </p:cNvPr>
          <p:cNvSpPr>
            <a:spLocks noGrp="1"/>
          </p:cNvSpPr>
          <p:nvPr>
            <p:ph type="title"/>
          </p:nvPr>
        </p:nvSpPr>
        <p:spPr/>
        <p:txBody>
          <a:bodyPr/>
          <a:lstStyle/>
          <a:p>
            <a:r>
              <a:rPr lang="en-US" dirty="0" err="1"/>
              <a:t>tcpdump</a:t>
            </a:r>
            <a:endParaRPr lang="en-US" dirty="0"/>
          </a:p>
        </p:txBody>
      </p:sp>
      <p:sp>
        <p:nvSpPr>
          <p:cNvPr id="3" name="Content Placeholder 2">
            <a:extLst>
              <a:ext uri="{FF2B5EF4-FFF2-40B4-BE49-F238E27FC236}">
                <a16:creationId xmlns:a16="http://schemas.microsoft.com/office/drawing/2014/main" id="{F5649FA7-883B-4DFC-AF87-5E468803884C}"/>
              </a:ext>
            </a:extLst>
          </p:cNvPr>
          <p:cNvSpPr>
            <a:spLocks noGrp="1"/>
          </p:cNvSpPr>
          <p:nvPr>
            <p:ph idx="1"/>
          </p:nvPr>
        </p:nvSpPr>
        <p:spPr/>
        <p:txBody>
          <a:bodyPr/>
          <a:lstStyle/>
          <a:p>
            <a:r>
              <a:rPr lang="en-US" dirty="0">
                <a:hlinkClick r:id="rId2"/>
              </a:rPr>
              <a:t>https://danielmiessler.com/study/tcpdump/</a:t>
            </a:r>
            <a:r>
              <a:rPr lang="en-US" dirty="0"/>
              <a:t> </a:t>
            </a:r>
          </a:p>
          <a:p>
            <a:endParaRPr lang="en-US" dirty="0"/>
          </a:p>
          <a:p>
            <a:r>
              <a:rPr lang="en-US" dirty="0">
                <a:hlinkClick r:id="rId3"/>
              </a:rPr>
              <a:t>https://www.digitalocean.com/community/tutorials/how-to-test-your-firewall-configuration-with-nmap-and-tcpdump</a:t>
            </a:r>
            <a:endParaRPr lang="en-US" dirty="0"/>
          </a:p>
          <a:p>
            <a:r>
              <a:rPr lang="en-US" dirty="0">
                <a:hlinkClick r:id="rId4"/>
              </a:rPr>
              <a:t>https://www.redhat.com/sysadmin/tcpdump-part-one</a:t>
            </a:r>
          </a:p>
          <a:p>
            <a:r>
              <a:rPr lang="en-US" dirty="0">
                <a:hlinkClick r:id="rId4"/>
              </a:rPr>
              <a:t>https://www.redhat.com/sysadmin/tcpdump-part-2</a:t>
            </a:r>
            <a:endParaRPr lang="en-US" dirty="0"/>
          </a:p>
          <a:p>
            <a:endParaRPr lang="en-US" dirty="0"/>
          </a:p>
        </p:txBody>
      </p:sp>
    </p:spTree>
    <p:extLst>
      <p:ext uri="{BB962C8B-B14F-4D97-AF65-F5344CB8AC3E}">
        <p14:creationId xmlns:p14="http://schemas.microsoft.com/office/powerpoint/2010/main" val="1907754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B1F7-DA84-4BDE-83E6-B4F33BA57FF4}"/>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281A966B-82E6-4C5D-A731-170044CF9D28}"/>
              </a:ext>
            </a:extLst>
          </p:cNvPr>
          <p:cNvSpPr>
            <a:spLocks noGrp="1"/>
          </p:cNvSpPr>
          <p:nvPr>
            <p:ph idx="1"/>
          </p:nvPr>
        </p:nvSpPr>
        <p:spPr/>
        <p:txBody>
          <a:bodyPr/>
          <a:lstStyle/>
          <a:p>
            <a:r>
              <a:rPr lang="en-US" dirty="0"/>
              <a:t>Install an operating system and all your software inside the container</a:t>
            </a:r>
          </a:p>
          <a:p>
            <a:r>
              <a:rPr lang="en-US" dirty="0"/>
              <a:t>Put that container on the compute resource of your choice where it will be run</a:t>
            </a:r>
          </a:p>
          <a:p>
            <a:r>
              <a:rPr lang="en-US" dirty="0"/>
              <a:t>Containers change the user space into a swappable component. </a:t>
            </a:r>
          </a:p>
          <a:p>
            <a:pPr lvl="1"/>
            <a:r>
              <a:rPr lang="en-US" dirty="0"/>
              <a:t>This means that the entire user space portion of a Linux operating system, including programs, custom configurations, and environment can be independent</a:t>
            </a:r>
          </a:p>
          <a:p>
            <a:r>
              <a:rPr lang="en-US" dirty="0"/>
              <a:t>Each container shares the host OS kernel and, usually, the binaries and libraries</a:t>
            </a:r>
          </a:p>
          <a:p>
            <a:endParaRPr lang="en-US" dirty="0"/>
          </a:p>
        </p:txBody>
      </p:sp>
    </p:spTree>
    <p:extLst>
      <p:ext uri="{BB962C8B-B14F-4D97-AF65-F5344CB8AC3E}">
        <p14:creationId xmlns:p14="http://schemas.microsoft.com/office/powerpoint/2010/main" val="34591030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9890-4475-43D2-B4B1-89EB3A6B22C9}"/>
              </a:ext>
            </a:extLst>
          </p:cNvPr>
          <p:cNvSpPr>
            <a:spLocks noGrp="1"/>
          </p:cNvSpPr>
          <p:nvPr>
            <p:ph type="title"/>
          </p:nvPr>
        </p:nvSpPr>
        <p:spPr/>
        <p:txBody>
          <a:bodyPr/>
          <a:lstStyle/>
          <a:p>
            <a:r>
              <a:rPr lang="en-US" dirty="0"/>
              <a:t>Why Containers?</a:t>
            </a:r>
          </a:p>
        </p:txBody>
      </p:sp>
      <p:sp>
        <p:nvSpPr>
          <p:cNvPr id="3" name="Content Placeholder 2">
            <a:extLst>
              <a:ext uri="{FF2B5EF4-FFF2-40B4-BE49-F238E27FC236}">
                <a16:creationId xmlns:a16="http://schemas.microsoft.com/office/drawing/2014/main" id="{C69FBEDA-1857-4F10-9A17-7087E87664F6}"/>
              </a:ext>
            </a:extLst>
          </p:cNvPr>
          <p:cNvSpPr>
            <a:spLocks noGrp="1"/>
          </p:cNvSpPr>
          <p:nvPr>
            <p:ph idx="1"/>
          </p:nvPr>
        </p:nvSpPr>
        <p:spPr/>
        <p:txBody>
          <a:bodyPr/>
          <a:lstStyle/>
          <a:p>
            <a:r>
              <a:rPr lang="en-US" dirty="0"/>
              <a:t>Bring your own environment</a:t>
            </a:r>
          </a:p>
          <a:p>
            <a:r>
              <a:rPr lang="en-US" dirty="0"/>
              <a:t>Reproducible science – a good container has everything needed to run your code</a:t>
            </a:r>
          </a:p>
          <a:p>
            <a:r>
              <a:rPr lang="en-US" dirty="0"/>
              <a:t>Commercially supported code requiring a particular environment</a:t>
            </a:r>
          </a:p>
          <a:p>
            <a:r>
              <a:rPr lang="en-US" dirty="0"/>
              <a:t>Static environments (software appliances)</a:t>
            </a:r>
          </a:p>
          <a:p>
            <a:r>
              <a:rPr lang="en-US" dirty="0"/>
              <a:t>Legacy code on old operating systems</a:t>
            </a:r>
          </a:p>
          <a:p>
            <a:r>
              <a:rPr lang="en-US" dirty="0"/>
              <a:t>Complicated software stacks that are very host specific</a:t>
            </a:r>
          </a:p>
          <a:p>
            <a:r>
              <a:rPr lang="en-US" dirty="0"/>
              <a:t>Complicated work-flows that require custom installation and/or data</a:t>
            </a:r>
          </a:p>
          <a:p>
            <a:endParaRPr lang="en-US" dirty="0"/>
          </a:p>
        </p:txBody>
      </p:sp>
      <p:grpSp>
        <p:nvGrpSpPr>
          <p:cNvPr id="96" name="Group 95">
            <a:extLst>
              <a:ext uri="{FF2B5EF4-FFF2-40B4-BE49-F238E27FC236}">
                <a16:creationId xmlns:a16="http://schemas.microsoft.com/office/drawing/2014/main" id="{3552A87D-E0ED-4D44-B472-EC32DA83F157}"/>
              </a:ext>
            </a:extLst>
          </p:cNvPr>
          <p:cNvGrpSpPr/>
          <p:nvPr/>
        </p:nvGrpSpPr>
        <p:grpSpPr>
          <a:xfrm>
            <a:off x="7193974" y="70028"/>
            <a:ext cx="2999880" cy="2359800"/>
            <a:chOff x="7193974" y="70028"/>
            <a:chExt cx="2999880" cy="23598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9C3E0E0-4A18-4C9F-B958-254CEFEA076F}"/>
                    </a:ext>
                  </a:extLst>
                </p14:cNvPr>
                <p14:cNvContentPartPr/>
                <p14:nvPr/>
              </p14:nvContentPartPr>
              <p14:xfrm>
                <a:off x="8667094" y="1357388"/>
                <a:ext cx="360" cy="360"/>
              </p14:xfrm>
            </p:contentPart>
          </mc:Choice>
          <mc:Fallback xmlns="">
            <p:pic>
              <p:nvPicPr>
                <p:cNvPr id="4" name="Ink 3">
                  <a:extLst>
                    <a:ext uri="{FF2B5EF4-FFF2-40B4-BE49-F238E27FC236}">
                      <a16:creationId xmlns:a16="http://schemas.microsoft.com/office/drawing/2014/main" id="{59C3E0E0-4A18-4C9F-B958-254CEFEA076F}"/>
                    </a:ext>
                  </a:extLst>
                </p:cNvPr>
                <p:cNvPicPr/>
                <p:nvPr/>
              </p:nvPicPr>
              <p:blipFill>
                <a:blip r:embed="rId3"/>
                <a:stretch>
                  <a:fillRect/>
                </a:stretch>
              </p:blipFill>
              <p:spPr>
                <a:xfrm>
                  <a:off x="8658094" y="1348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B573395-F18C-4C58-BF07-948B8B3EEC7A}"/>
                    </a:ext>
                  </a:extLst>
                </p14:cNvPr>
                <p14:cNvContentPartPr/>
                <p14:nvPr/>
              </p14:nvContentPartPr>
              <p14:xfrm>
                <a:off x="8722174" y="673028"/>
                <a:ext cx="39960" cy="12240"/>
              </p14:xfrm>
            </p:contentPart>
          </mc:Choice>
          <mc:Fallback xmlns="">
            <p:pic>
              <p:nvPicPr>
                <p:cNvPr id="5" name="Ink 4">
                  <a:extLst>
                    <a:ext uri="{FF2B5EF4-FFF2-40B4-BE49-F238E27FC236}">
                      <a16:creationId xmlns:a16="http://schemas.microsoft.com/office/drawing/2014/main" id="{BB573395-F18C-4C58-BF07-948B8B3EEC7A}"/>
                    </a:ext>
                  </a:extLst>
                </p:cNvPr>
                <p:cNvPicPr/>
                <p:nvPr/>
              </p:nvPicPr>
              <p:blipFill>
                <a:blip r:embed="rId5"/>
                <a:stretch>
                  <a:fillRect/>
                </a:stretch>
              </p:blipFill>
              <p:spPr>
                <a:xfrm>
                  <a:off x="8713534" y="664028"/>
                  <a:ext cx="576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03A277E-D059-4129-A7E6-0F42F852014B}"/>
                    </a:ext>
                  </a:extLst>
                </p14:cNvPr>
                <p14:cNvContentPartPr/>
                <p14:nvPr/>
              </p14:nvContentPartPr>
              <p14:xfrm>
                <a:off x="8684014" y="628028"/>
                <a:ext cx="156240" cy="1483560"/>
              </p14:xfrm>
            </p:contentPart>
          </mc:Choice>
          <mc:Fallback xmlns="">
            <p:pic>
              <p:nvPicPr>
                <p:cNvPr id="6" name="Ink 5">
                  <a:extLst>
                    <a:ext uri="{FF2B5EF4-FFF2-40B4-BE49-F238E27FC236}">
                      <a16:creationId xmlns:a16="http://schemas.microsoft.com/office/drawing/2014/main" id="{E03A277E-D059-4129-A7E6-0F42F852014B}"/>
                    </a:ext>
                  </a:extLst>
                </p:cNvPr>
                <p:cNvPicPr/>
                <p:nvPr/>
              </p:nvPicPr>
              <p:blipFill>
                <a:blip r:embed="rId7"/>
                <a:stretch>
                  <a:fillRect/>
                </a:stretch>
              </p:blipFill>
              <p:spPr>
                <a:xfrm>
                  <a:off x="8675014" y="619388"/>
                  <a:ext cx="173880" cy="150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2F6700A-307E-43C4-98FA-2E9D5460ECD9}"/>
                    </a:ext>
                  </a:extLst>
                </p14:cNvPr>
                <p14:cNvContentPartPr/>
                <p14:nvPr/>
              </p14:nvContentPartPr>
              <p14:xfrm>
                <a:off x="8651254" y="464948"/>
                <a:ext cx="1542600" cy="99000"/>
              </p14:xfrm>
            </p:contentPart>
          </mc:Choice>
          <mc:Fallback xmlns="">
            <p:pic>
              <p:nvPicPr>
                <p:cNvPr id="7" name="Ink 6">
                  <a:extLst>
                    <a:ext uri="{FF2B5EF4-FFF2-40B4-BE49-F238E27FC236}">
                      <a16:creationId xmlns:a16="http://schemas.microsoft.com/office/drawing/2014/main" id="{C2F6700A-307E-43C4-98FA-2E9D5460ECD9}"/>
                    </a:ext>
                  </a:extLst>
                </p:cNvPr>
                <p:cNvPicPr/>
                <p:nvPr/>
              </p:nvPicPr>
              <p:blipFill>
                <a:blip r:embed="rId9"/>
                <a:stretch>
                  <a:fillRect/>
                </a:stretch>
              </p:blipFill>
              <p:spPr>
                <a:xfrm>
                  <a:off x="8642254" y="455948"/>
                  <a:ext cx="15602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04B509F-659C-453E-937D-990045B19B7B}"/>
                    </a:ext>
                  </a:extLst>
                </p14:cNvPr>
                <p14:cNvContentPartPr/>
                <p14:nvPr/>
              </p14:nvContentPartPr>
              <p14:xfrm>
                <a:off x="10085134" y="400868"/>
                <a:ext cx="83520" cy="1128240"/>
              </p14:xfrm>
            </p:contentPart>
          </mc:Choice>
          <mc:Fallback xmlns="">
            <p:pic>
              <p:nvPicPr>
                <p:cNvPr id="8" name="Ink 7">
                  <a:extLst>
                    <a:ext uri="{FF2B5EF4-FFF2-40B4-BE49-F238E27FC236}">
                      <a16:creationId xmlns:a16="http://schemas.microsoft.com/office/drawing/2014/main" id="{B04B509F-659C-453E-937D-990045B19B7B}"/>
                    </a:ext>
                  </a:extLst>
                </p:cNvPr>
                <p:cNvPicPr/>
                <p:nvPr/>
              </p:nvPicPr>
              <p:blipFill>
                <a:blip r:embed="rId11"/>
                <a:stretch>
                  <a:fillRect/>
                </a:stretch>
              </p:blipFill>
              <p:spPr>
                <a:xfrm>
                  <a:off x="10076494" y="392228"/>
                  <a:ext cx="101160" cy="114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50A34512-3D16-4784-ACB1-F5678C5F2AC8}"/>
                    </a:ext>
                  </a:extLst>
                </p14:cNvPr>
                <p14:cNvContentPartPr/>
                <p14:nvPr/>
              </p14:nvContentPartPr>
              <p14:xfrm>
                <a:off x="8787334" y="1994588"/>
                <a:ext cx="1332000" cy="144720"/>
              </p14:xfrm>
            </p:contentPart>
          </mc:Choice>
          <mc:Fallback xmlns="">
            <p:pic>
              <p:nvPicPr>
                <p:cNvPr id="9" name="Ink 8">
                  <a:extLst>
                    <a:ext uri="{FF2B5EF4-FFF2-40B4-BE49-F238E27FC236}">
                      <a16:creationId xmlns:a16="http://schemas.microsoft.com/office/drawing/2014/main" id="{50A34512-3D16-4784-ACB1-F5678C5F2AC8}"/>
                    </a:ext>
                  </a:extLst>
                </p:cNvPr>
                <p:cNvPicPr/>
                <p:nvPr/>
              </p:nvPicPr>
              <p:blipFill>
                <a:blip r:embed="rId13"/>
                <a:stretch>
                  <a:fillRect/>
                </a:stretch>
              </p:blipFill>
              <p:spPr>
                <a:xfrm>
                  <a:off x="8778334" y="1985948"/>
                  <a:ext cx="13496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6C88147-8282-4524-91CE-B7D21E17A572}"/>
                    </a:ext>
                  </a:extLst>
                </p14:cNvPr>
                <p14:cNvContentPartPr/>
                <p14:nvPr/>
              </p14:nvContentPartPr>
              <p14:xfrm>
                <a:off x="10138414" y="1512908"/>
                <a:ext cx="48960" cy="548640"/>
              </p14:xfrm>
            </p:contentPart>
          </mc:Choice>
          <mc:Fallback xmlns="">
            <p:pic>
              <p:nvPicPr>
                <p:cNvPr id="10" name="Ink 9">
                  <a:extLst>
                    <a:ext uri="{FF2B5EF4-FFF2-40B4-BE49-F238E27FC236}">
                      <a16:creationId xmlns:a16="http://schemas.microsoft.com/office/drawing/2014/main" id="{16C88147-8282-4524-91CE-B7D21E17A572}"/>
                    </a:ext>
                  </a:extLst>
                </p:cNvPr>
                <p:cNvPicPr/>
                <p:nvPr/>
              </p:nvPicPr>
              <p:blipFill>
                <a:blip r:embed="rId15"/>
                <a:stretch>
                  <a:fillRect/>
                </a:stretch>
              </p:blipFill>
              <p:spPr>
                <a:xfrm>
                  <a:off x="10129774" y="1504268"/>
                  <a:ext cx="6660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7538CBD-019F-4540-A41F-16F735F71808}"/>
                    </a:ext>
                  </a:extLst>
                </p14:cNvPr>
                <p14:cNvContentPartPr/>
                <p14:nvPr/>
              </p14:nvContentPartPr>
              <p14:xfrm>
                <a:off x="8967334" y="1232108"/>
                <a:ext cx="51480" cy="161640"/>
              </p14:xfrm>
            </p:contentPart>
          </mc:Choice>
          <mc:Fallback xmlns="">
            <p:pic>
              <p:nvPicPr>
                <p:cNvPr id="12" name="Ink 11">
                  <a:extLst>
                    <a:ext uri="{FF2B5EF4-FFF2-40B4-BE49-F238E27FC236}">
                      <a16:creationId xmlns:a16="http://schemas.microsoft.com/office/drawing/2014/main" id="{17538CBD-019F-4540-A41F-16F735F71808}"/>
                    </a:ext>
                  </a:extLst>
                </p:cNvPr>
                <p:cNvPicPr/>
                <p:nvPr/>
              </p:nvPicPr>
              <p:blipFill>
                <a:blip r:embed="rId17"/>
                <a:stretch>
                  <a:fillRect/>
                </a:stretch>
              </p:blipFill>
              <p:spPr>
                <a:xfrm>
                  <a:off x="8958334" y="1223108"/>
                  <a:ext cx="691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6E3A6D9-6943-43C8-9E97-26A4F68B3735}"/>
                    </a:ext>
                  </a:extLst>
                </p14:cNvPr>
                <p14:cNvContentPartPr/>
                <p14:nvPr/>
              </p14:nvContentPartPr>
              <p14:xfrm>
                <a:off x="8826574" y="1207628"/>
                <a:ext cx="219240" cy="39960"/>
              </p14:xfrm>
            </p:contentPart>
          </mc:Choice>
          <mc:Fallback xmlns="">
            <p:pic>
              <p:nvPicPr>
                <p:cNvPr id="13" name="Ink 12">
                  <a:extLst>
                    <a:ext uri="{FF2B5EF4-FFF2-40B4-BE49-F238E27FC236}">
                      <a16:creationId xmlns:a16="http://schemas.microsoft.com/office/drawing/2014/main" id="{06E3A6D9-6943-43C8-9E97-26A4F68B3735}"/>
                    </a:ext>
                  </a:extLst>
                </p:cNvPr>
                <p:cNvPicPr/>
                <p:nvPr/>
              </p:nvPicPr>
              <p:blipFill>
                <a:blip r:embed="rId19"/>
                <a:stretch>
                  <a:fillRect/>
                </a:stretch>
              </p:blipFill>
              <p:spPr>
                <a:xfrm>
                  <a:off x="8817574" y="1198988"/>
                  <a:ext cx="2368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BA50F8AE-F4B7-4249-821D-632E82544779}"/>
                    </a:ext>
                  </a:extLst>
                </p14:cNvPr>
                <p14:cNvContentPartPr/>
                <p14:nvPr/>
              </p14:nvContentPartPr>
              <p14:xfrm>
                <a:off x="9076054" y="1231028"/>
                <a:ext cx="54720" cy="203040"/>
              </p14:xfrm>
            </p:contentPart>
          </mc:Choice>
          <mc:Fallback xmlns="">
            <p:pic>
              <p:nvPicPr>
                <p:cNvPr id="14" name="Ink 13">
                  <a:extLst>
                    <a:ext uri="{FF2B5EF4-FFF2-40B4-BE49-F238E27FC236}">
                      <a16:creationId xmlns:a16="http://schemas.microsoft.com/office/drawing/2014/main" id="{BA50F8AE-F4B7-4249-821D-632E82544779}"/>
                    </a:ext>
                  </a:extLst>
                </p:cNvPr>
                <p:cNvPicPr/>
                <p:nvPr/>
              </p:nvPicPr>
              <p:blipFill>
                <a:blip r:embed="rId21"/>
                <a:stretch>
                  <a:fillRect/>
                </a:stretch>
              </p:blipFill>
              <p:spPr>
                <a:xfrm>
                  <a:off x="9067414" y="1222388"/>
                  <a:ext cx="72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B9F6FBEC-FF00-4CD6-AD11-523D67444071}"/>
                    </a:ext>
                  </a:extLst>
                </p14:cNvPr>
                <p14:cNvContentPartPr/>
                <p14:nvPr/>
              </p14:nvContentPartPr>
              <p14:xfrm>
                <a:off x="9154534" y="1121948"/>
                <a:ext cx="9360" cy="7920"/>
              </p14:xfrm>
            </p:contentPart>
          </mc:Choice>
          <mc:Fallback xmlns="">
            <p:pic>
              <p:nvPicPr>
                <p:cNvPr id="15" name="Ink 14">
                  <a:extLst>
                    <a:ext uri="{FF2B5EF4-FFF2-40B4-BE49-F238E27FC236}">
                      <a16:creationId xmlns:a16="http://schemas.microsoft.com/office/drawing/2014/main" id="{B9F6FBEC-FF00-4CD6-AD11-523D67444071}"/>
                    </a:ext>
                  </a:extLst>
                </p:cNvPr>
                <p:cNvPicPr/>
                <p:nvPr/>
              </p:nvPicPr>
              <p:blipFill>
                <a:blip r:embed="rId23"/>
                <a:stretch>
                  <a:fillRect/>
                </a:stretch>
              </p:blipFill>
              <p:spPr>
                <a:xfrm>
                  <a:off x="9145894" y="1113308"/>
                  <a:ext cx="270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19C1A8C9-453D-4E58-BA50-DCB36804FB02}"/>
                    </a:ext>
                  </a:extLst>
                </p14:cNvPr>
                <p14:cNvContentPartPr/>
                <p14:nvPr/>
              </p14:nvContentPartPr>
              <p14:xfrm>
                <a:off x="9159934" y="1133828"/>
                <a:ext cx="88560" cy="276840"/>
              </p14:xfrm>
            </p:contentPart>
          </mc:Choice>
          <mc:Fallback xmlns="">
            <p:pic>
              <p:nvPicPr>
                <p:cNvPr id="16" name="Ink 15">
                  <a:extLst>
                    <a:ext uri="{FF2B5EF4-FFF2-40B4-BE49-F238E27FC236}">
                      <a16:creationId xmlns:a16="http://schemas.microsoft.com/office/drawing/2014/main" id="{19C1A8C9-453D-4E58-BA50-DCB36804FB02}"/>
                    </a:ext>
                  </a:extLst>
                </p:cNvPr>
                <p:cNvPicPr/>
                <p:nvPr/>
              </p:nvPicPr>
              <p:blipFill>
                <a:blip r:embed="rId25"/>
                <a:stretch>
                  <a:fillRect/>
                </a:stretch>
              </p:blipFill>
              <p:spPr>
                <a:xfrm>
                  <a:off x="9151294" y="1125188"/>
                  <a:ext cx="1062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40B8764E-F22D-4421-91BD-90332361B8B8}"/>
                    </a:ext>
                  </a:extLst>
                </p14:cNvPr>
                <p14:cNvContentPartPr/>
                <p14:nvPr/>
              </p14:nvContentPartPr>
              <p14:xfrm>
                <a:off x="9236614" y="1193228"/>
                <a:ext cx="151200" cy="209880"/>
              </p14:xfrm>
            </p:contentPart>
          </mc:Choice>
          <mc:Fallback xmlns="">
            <p:pic>
              <p:nvPicPr>
                <p:cNvPr id="17" name="Ink 16">
                  <a:extLst>
                    <a:ext uri="{FF2B5EF4-FFF2-40B4-BE49-F238E27FC236}">
                      <a16:creationId xmlns:a16="http://schemas.microsoft.com/office/drawing/2014/main" id="{40B8764E-F22D-4421-91BD-90332361B8B8}"/>
                    </a:ext>
                  </a:extLst>
                </p:cNvPr>
                <p:cNvPicPr/>
                <p:nvPr/>
              </p:nvPicPr>
              <p:blipFill>
                <a:blip r:embed="rId27"/>
                <a:stretch>
                  <a:fillRect/>
                </a:stretch>
              </p:blipFill>
              <p:spPr>
                <a:xfrm>
                  <a:off x="9227614" y="1184228"/>
                  <a:ext cx="1688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60BD8067-B71E-4BAF-9685-5D200881126B}"/>
                    </a:ext>
                  </a:extLst>
                </p14:cNvPr>
                <p14:cNvContentPartPr/>
                <p14:nvPr/>
              </p14:nvContentPartPr>
              <p14:xfrm>
                <a:off x="9422374" y="1169468"/>
                <a:ext cx="149760" cy="167400"/>
              </p14:xfrm>
            </p:contentPart>
          </mc:Choice>
          <mc:Fallback xmlns="">
            <p:pic>
              <p:nvPicPr>
                <p:cNvPr id="18" name="Ink 17">
                  <a:extLst>
                    <a:ext uri="{FF2B5EF4-FFF2-40B4-BE49-F238E27FC236}">
                      <a16:creationId xmlns:a16="http://schemas.microsoft.com/office/drawing/2014/main" id="{60BD8067-B71E-4BAF-9685-5D200881126B}"/>
                    </a:ext>
                  </a:extLst>
                </p:cNvPr>
                <p:cNvPicPr/>
                <p:nvPr/>
              </p:nvPicPr>
              <p:blipFill>
                <a:blip r:embed="rId29"/>
                <a:stretch>
                  <a:fillRect/>
                </a:stretch>
              </p:blipFill>
              <p:spPr>
                <a:xfrm>
                  <a:off x="9413374" y="1160828"/>
                  <a:ext cx="16740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5AD295A1-AD36-4EC0-BB62-855AE83205D9}"/>
                    </a:ext>
                  </a:extLst>
                </p14:cNvPr>
                <p14:cNvContentPartPr/>
                <p14:nvPr/>
              </p14:nvContentPartPr>
              <p14:xfrm>
                <a:off x="9638734" y="1081988"/>
                <a:ext cx="222120" cy="212400"/>
              </p14:xfrm>
            </p:contentPart>
          </mc:Choice>
          <mc:Fallback xmlns="">
            <p:pic>
              <p:nvPicPr>
                <p:cNvPr id="19" name="Ink 18">
                  <a:extLst>
                    <a:ext uri="{FF2B5EF4-FFF2-40B4-BE49-F238E27FC236}">
                      <a16:creationId xmlns:a16="http://schemas.microsoft.com/office/drawing/2014/main" id="{5AD295A1-AD36-4EC0-BB62-855AE83205D9}"/>
                    </a:ext>
                  </a:extLst>
                </p:cNvPr>
                <p:cNvPicPr/>
                <p:nvPr/>
              </p:nvPicPr>
              <p:blipFill>
                <a:blip r:embed="rId31"/>
                <a:stretch>
                  <a:fillRect/>
                </a:stretch>
              </p:blipFill>
              <p:spPr>
                <a:xfrm>
                  <a:off x="9630094" y="1073348"/>
                  <a:ext cx="2397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46F170CB-67F3-470B-B8A3-69A422CA2711}"/>
                    </a:ext>
                  </a:extLst>
                </p14:cNvPr>
                <p14:cNvContentPartPr/>
                <p14:nvPr/>
              </p14:nvContentPartPr>
              <p14:xfrm>
                <a:off x="9663934" y="1036628"/>
                <a:ext cx="167760" cy="292680"/>
              </p14:xfrm>
            </p:contentPart>
          </mc:Choice>
          <mc:Fallback xmlns="">
            <p:pic>
              <p:nvPicPr>
                <p:cNvPr id="20" name="Ink 19">
                  <a:extLst>
                    <a:ext uri="{FF2B5EF4-FFF2-40B4-BE49-F238E27FC236}">
                      <a16:creationId xmlns:a16="http://schemas.microsoft.com/office/drawing/2014/main" id="{46F170CB-67F3-470B-B8A3-69A422CA2711}"/>
                    </a:ext>
                  </a:extLst>
                </p:cNvPr>
                <p:cNvPicPr/>
                <p:nvPr/>
              </p:nvPicPr>
              <p:blipFill>
                <a:blip r:embed="rId33"/>
                <a:stretch>
                  <a:fillRect/>
                </a:stretch>
              </p:blipFill>
              <p:spPr>
                <a:xfrm>
                  <a:off x="9655294" y="1027988"/>
                  <a:ext cx="1854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B75F38CC-35F6-4D77-909D-BFA117E884B3}"/>
                    </a:ext>
                  </a:extLst>
                </p14:cNvPr>
                <p14:cNvContentPartPr/>
                <p14:nvPr/>
              </p14:nvContentPartPr>
              <p14:xfrm>
                <a:off x="8815054" y="295028"/>
                <a:ext cx="4680" cy="28080"/>
              </p14:xfrm>
            </p:contentPart>
          </mc:Choice>
          <mc:Fallback xmlns="">
            <p:pic>
              <p:nvPicPr>
                <p:cNvPr id="22" name="Ink 21">
                  <a:extLst>
                    <a:ext uri="{FF2B5EF4-FFF2-40B4-BE49-F238E27FC236}">
                      <a16:creationId xmlns:a16="http://schemas.microsoft.com/office/drawing/2014/main" id="{B75F38CC-35F6-4D77-909D-BFA117E884B3}"/>
                    </a:ext>
                  </a:extLst>
                </p:cNvPr>
                <p:cNvPicPr/>
                <p:nvPr/>
              </p:nvPicPr>
              <p:blipFill>
                <a:blip r:embed="rId35"/>
                <a:stretch>
                  <a:fillRect/>
                </a:stretch>
              </p:blipFill>
              <p:spPr>
                <a:xfrm>
                  <a:off x="8806414" y="286028"/>
                  <a:ext cx="223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DB1142F3-2490-4EBD-BBF5-F89E6AC98B90}"/>
                    </a:ext>
                  </a:extLst>
                </p14:cNvPr>
                <p14:cNvContentPartPr/>
                <p14:nvPr/>
              </p14:nvContentPartPr>
              <p14:xfrm>
                <a:off x="8829814" y="70028"/>
                <a:ext cx="26640" cy="285840"/>
              </p14:xfrm>
            </p:contentPart>
          </mc:Choice>
          <mc:Fallback xmlns="">
            <p:pic>
              <p:nvPicPr>
                <p:cNvPr id="23" name="Ink 22">
                  <a:extLst>
                    <a:ext uri="{FF2B5EF4-FFF2-40B4-BE49-F238E27FC236}">
                      <a16:creationId xmlns:a16="http://schemas.microsoft.com/office/drawing/2014/main" id="{DB1142F3-2490-4EBD-BBF5-F89E6AC98B90}"/>
                    </a:ext>
                  </a:extLst>
                </p:cNvPr>
                <p:cNvPicPr/>
                <p:nvPr/>
              </p:nvPicPr>
              <p:blipFill>
                <a:blip r:embed="rId37"/>
                <a:stretch>
                  <a:fillRect/>
                </a:stretch>
              </p:blipFill>
              <p:spPr>
                <a:xfrm>
                  <a:off x="8821174" y="61388"/>
                  <a:ext cx="442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D00CAE00-A201-4566-965B-0CF4E45D6272}"/>
                    </a:ext>
                  </a:extLst>
                </p14:cNvPr>
                <p14:cNvContentPartPr/>
                <p14:nvPr/>
              </p14:nvContentPartPr>
              <p14:xfrm>
                <a:off x="8920894" y="89828"/>
                <a:ext cx="140760" cy="261720"/>
              </p14:xfrm>
            </p:contentPart>
          </mc:Choice>
          <mc:Fallback xmlns="">
            <p:pic>
              <p:nvPicPr>
                <p:cNvPr id="24" name="Ink 23">
                  <a:extLst>
                    <a:ext uri="{FF2B5EF4-FFF2-40B4-BE49-F238E27FC236}">
                      <a16:creationId xmlns:a16="http://schemas.microsoft.com/office/drawing/2014/main" id="{D00CAE00-A201-4566-965B-0CF4E45D6272}"/>
                    </a:ext>
                  </a:extLst>
                </p:cNvPr>
                <p:cNvPicPr/>
                <p:nvPr/>
              </p:nvPicPr>
              <p:blipFill>
                <a:blip r:embed="rId39"/>
                <a:stretch>
                  <a:fillRect/>
                </a:stretch>
              </p:blipFill>
              <p:spPr>
                <a:xfrm>
                  <a:off x="8911894" y="81188"/>
                  <a:ext cx="1584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A5F043D-3883-4E0A-AABB-48CE81F31986}"/>
                    </a:ext>
                  </a:extLst>
                </p14:cNvPr>
                <p14:cNvContentPartPr/>
                <p14:nvPr/>
              </p14:nvContentPartPr>
              <p14:xfrm>
                <a:off x="9241654" y="112148"/>
                <a:ext cx="24840" cy="261000"/>
              </p14:xfrm>
            </p:contentPart>
          </mc:Choice>
          <mc:Fallback xmlns="">
            <p:pic>
              <p:nvPicPr>
                <p:cNvPr id="26" name="Ink 25">
                  <a:extLst>
                    <a:ext uri="{FF2B5EF4-FFF2-40B4-BE49-F238E27FC236}">
                      <a16:creationId xmlns:a16="http://schemas.microsoft.com/office/drawing/2014/main" id="{4A5F043D-3883-4E0A-AABB-48CE81F31986}"/>
                    </a:ext>
                  </a:extLst>
                </p:cNvPr>
                <p:cNvPicPr/>
                <p:nvPr/>
              </p:nvPicPr>
              <p:blipFill>
                <a:blip r:embed="rId41"/>
                <a:stretch>
                  <a:fillRect/>
                </a:stretch>
              </p:blipFill>
              <p:spPr>
                <a:xfrm>
                  <a:off x="9232654" y="103508"/>
                  <a:ext cx="424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4FCB0566-6ADF-484F-AF17-70403209C203}"/>
                    </a:ext>
                  </a:extLst>
                </p14:cNvPr>
                <p14:cNvContentPartPr/>
                <p14:nvPr/>
              </p14:nvContentPartPr>
              <p14:xfrm>
                <a:off x="9280174" y="78308"/>
                <a:ext cx="205920" cy="324000"/>
              </p14:xfrm>
            </p:contentPart>
          </mc:Choice>
          <mc:Fallback xmlns="">
            <p:pic>
              <p:nvPicPr>
                <p:cNvPr id="27" name="Ink 26">
                  <a:extLst>
                    <a:ext uri="{FF2B5EF4-FFF2-40B4-BE49-F238E27FC236}">
                      <a16:creationId xmlns:a16="http://schemas.microsoft.com/office/drawing/2014/main" id="{4FCB0566-6ADF-484F-AF17-70403209C203}"/>
                    </a:ext>
                  </a:extLst>
                </p:cNvPr>
                <p:cNvPicPr/>
                <p:nvPr/>
              </p:nvPicPr>
              <p:blipFill>
                <a:blip r:embed="rId43"/>
                <a:stretch>
                  <a:fillRect/>
                </a:stretch>
              </p:blipFill>
              <p:spPr>
                <a:xfrm>
                  <a:off x="9271174" y="69308"/>
                  <a:ext cx="22356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D7C44984-4DD0-410B-A4C1-12C9F98C2EA5}"/>
                    </a:ext>
                  </a:extLst>
                </p14:cNvPr>
                <p14:cNvContentPartPr/>
                <p14:nvPr/>
              </p14:nvContentPartPr>
              <p14:xfrm>
                <a:off x="7473694" y="1204748"/>
                <a:ext cx="417960" cy="27000"/>
              </p14:xfrm>
            </p:contentPart>
          </mc:Choice>
          <mc:Fallback xmlns="">
            <p:pic>
              <p:nvPicPr>
                <p:cNvPr id="29" name="Ink 28">
                  <a:extLst>
                    <a:ext uri="{FF2B5EF4-FFF2-40B4-BE49-F238E27FC236}">
                      <a16:creationId xmlns:a16="http://schemas.microsoft.com/office/drawing/2014/main" id="{D7C44984-4DD0-410B-A4C1-12C9F98C2EA5}"/>
                    </a:ext>
                  </a:extLst>
                </p:cNvPr>
                <p:cNvPicPr/>
                <p:nvPr/>
              </p:nvPicPr>
              <p:blipFill>
                <a:blip r:embed="rId45"/>
                <a:stretch>
                  <a:fillRect/>
                </a:stretch>
              </p:blipFill>
              <p:spPr>
                <a:xfrm>
                  <a:off x="7464694" y="1196108"/>
                  <a:ext cx="4356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D0A64B5C-12B4-4B6D-A9CF-55662FB27546}"/>
                    </a:ext>
                  </a:extLst>
                </p14:cNvPr>
                <p14:cNvContentPartPr/>
                <p14:nvPr/>
              </p14:nvContentPartPr>
              <p14:xfrm>
                <a:off x="7742614" y="998828"/>
                <a:ext cx="248760" cy="361800"/>
              </p14:xfrm>
            </p:contentPart>
          </mc:Choice>
          <mc:Fallback xmlns="">
            <p:pic>
              <p:nvPicPr>
                <p:cNvPr id="30" name="Ink 29">
                  <a:extLst>
                    <a:ext uri="{FF2B5EF4-FFF2-40B4-BE49-F238E27FC236}">
                      <a16:creationId xmlns:a16="http://schemas.microsoft.com/office/drawing/2014/main" id="{D0A64B5C-12B4-4B6D-A9CF-55662FB27546}"/>
                    </a:ext>
                  </a:extLst>
                </p:cNvPr>
                <p:cNvPicPr/>
                <p:nvPr/>
              </p:nvPicPr>
              <p:blipFill>
                <a:blip r:embed="rId47"/>
                <a:stretch>
                  <a:fillRect/>
                </a:stretch>
              </p:blipFill>
              <p:spPr>
                <a:xfrm>
                  <a:off x="7733614" y="989828"/>
                  <a:ext cx="2664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D1812DA3-B3EA-4C09-B15A-920099173E00}"/>
                    </a:ext>
                  </a:extLst>
                </p14:cNvPr>
                <p14:cNvContentPartPr/>
                <p14:nvPr/>
              </p14:nvContentPartPr>
              <p14:xfrm>
                <a:off x="7407094" y="595988"/>
                <a:ext cx="17640" cy="158760"/>
              </p14:xfrm>
            </p:contentPart>
          </mc:Choice>
          <mc:Fallback xmlns="">
            <p:pic>
              <p:nvPicPr>
                <p:cNvPr id="32" name="Ink 31">
                  <a:extLst>
                    <a:ext uri="{FF2B5EF4-FFF2-40B4-BE49-F238E27FC236}">
                      <a16:creationId xmlns:a16="http://schemas.microsoft.com/office/drawing/2014/main" id="{D1812DA3-B3EA-4C09-B15A-920099173E00}"/>
                    </a:ext>
                  </a:extLst>
                </p:cNvPr>
                <p:cNvPicPr/>
                <p:nvPr/>
              </p:nvPicPr>
              <p:blipFill>
                <a:blip r:embed="rId49"/>
                <a:stretch>
                  <a:fillRect/>
                </a:stretch>
              </p:blipFill>
              <p:spPr>
                <a:xfrm>
                  <a:off x="7398094" y="586988"/>
                  <a:ext cx="352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D9067189-751F-4D29-9932-280158E39B2A}"/>
                    </a:ext>
                  </a:extLst>
                </p14:cNvPr>
                <p14:cNvContentPartPr/>
                <p14:nvPr/>
              </p14:nvContentPartPr>
              <p14:xfrm>
                <a:off x="7388734" y="726668"/>
                <a:ext cx="720" cy="6840"/>
              </p14:xfrm>
            </p:contentPart>
          </mc:Choice>
          <mc:Fallback xmlns="">
            <p:pic>
              <p:nvPicPr>
                <p:cNvPr id="33" name="Ink 32">
                  <a:extLst>
                    <a:ext uri="{FF2B5EF4-FFF2-40B4-BE49-F238E27FC236}">
                      <a16:creationId xmlns:a16="http://schemas.microsoft.com/office/drawing/2014/main" id="{D9067189-751F-4D29-9932-280158E39B2A}"/>
                    </a:ext>
                  </a:extLst>
                </p:cNvPr>
                <p:cNvPicPr/>
                <p:nvPr/>
              </p:nvPicPr>
              <p:blipFill>
                <a:blip r:embed="rId51"/>
                <a:stretch>
                  <a:fillRect/>
                </a:stretch>
              </p:blipFill>
              <p:spPr>
                <a:xfrm>
                  <a:off x="7379734" y="718028"/>
                  <a:ext cx="183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C34BB704-29D4-4E7F-855B-64CA8BBEE274}"/>
                    </a:ext>
                  </a:extLst>
                </p14:cNvPr>
                <p14:cNvContentPartPr/>
                <p14:nvPr/>
              </p14:nvContentPartPr>
              <p14:xfrm>
                <a:off x="7396654" y="1194668"/>
                <a:ext cx="12600" cy="113040"/>
              </p14:xfrm>
            </p:contentPart>
          </mc:Choice>
          <mc:Fallback xmlns="">
            <p:pic>
              <p:nvPicPr>
                <p:cNvPr id="34" name="Ink 33">
                  <a:extLst>
                    <a:ext uri="{FF2B5EF4-FFF2-40B4-BE49-F238E27FC236}">
                      <a16:creationId xmlns:a16="http://schemas.microsoft.com/office/drawing/2014/main" id="{C34BB704-29D4-4E7F-855B-64CA8BBEE274}"/>
                    </a:ext>
                  </a:extLst>
                </p:cNvPr>
                <p:cNvPicPr/>
                <p:nvPr/>
              </p:nvPicPr>
              <p:blipFill>
                <a:blip r:embed="rId53"/>
                <a:stretch>
                  <a:fillRect/>
                </a:stretch>
              </p:blipFill>
              <p:spPr>
                <a:xfrm>
                  <a:off x="7387654" y="1185668"/>
                  <a:ext cx="302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0C91F990-09B3-4EDA-A3F9-F6345A32E139}"/>
                    </a:ext>
                  </a:extLst>
                </p14:cNvPr>
                <p14:cNvContentPartPr/>
                <p14:nvPr/>
              </p14:nvContentPartPr>
              <p14:xfrm>
                <a:off x="7270654" y="485108"/>
                <a:ext cx="146520" cy="747720"/>
              </p14:xfrm>
            </p:contentPart>
          </mc:Choice>
          <mc:Fallback xmlns="">
            <p:pic>
              <p:nvPicPr>
                <p:cNvPr id="35" name="Ink 34">
                  <a:extLst>
                    <a:ext uri="{FF2B5EF4-FFF2-40B4-BE49-F238E27FC236}">
                      <a16:creationId xmlns:a16="http://schemas.microsoft.com/office/drawing/2014/main" id="{0C91F990-09B3-4EDA-A3F9-F6345A32E139}"/>
                    </a:ext>
                  </a:extLst>
                </p:cNvPr>
                <p:cNvPicPr/>
                <p:nvPr/>
              </p:nvPicPr>
              <p:blipFill>
                <a:blip r:embed="rId55"/>
                <a:stretch>
                  <a:fillRect/>
                </a:stretch>
              </p:blipFill>
              <p:spPr>
                <a:xfrm>
                  <a:off x="7262014" y="476468"/>
                  <a:ext cx="16416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E14984DD-9A86-4CD2-A17B-D5248C268D82}"/>
                    </a:ext>
                  </a:extLst>
                </p14:cNvPr>
                <p14:cNvContentPartPr/>
                <p14:nvPr/>
              </p14:nvContentPartPr>
              <p14:xfrm>
                <a:off x="7283614" y="1138508"/>
                <a:ext cx="1064880" cy="90000"/>
              </p14:xfrm>
            </p:contentPart>
          </mc:Choice>
          <mc:Fallback xmlns="">
            <p:pic>
              <p:nvPicPr>
                <p:cNvPr id="36" name="Ink 35">
                  <a:extLst>
                    <a:ext uri="{FF2B5EF4-FFF2-40B4-BE49-F238E27FC236}">
                      <a16:creationId xmlns:a16="http://schemas.microsoft.com/office/drawing/2014/main" id="{E14984DD-9A86-4CD2-A17B-D5248C268D82}"/>
                    </a:ext>
                  </a:extLst>
                </p:cNvPr>
                <p:cNvPicPr/>
                <p:nvPr/>
              </p:nvPicPr>
              <p:blipFill>
                <a:blip r:embed="rId57"/>
                <a:stretch>
                  <a:fillRect/>
                </a:stretch>
              </p:blipFill>
              <p:spPr>
                <a:xfrm>
                  <a:off x="7274614" y="1129508"/>
                  <a:ext cx="10825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DAF55065-A5FF-49B3-B6D1-A8182901F2DE}"/>
                    </a:ext>
                  </a:extLst>
                </p14:cNvPr>
                <p14:cNvContentPartPr/>
                <p14:nvPr/>
              </p14:nvContentPartPr>
              <p14:xfrm>
                <a:off x="7193974" y="428228"/>
                <a:ext cx="921240" cy="118440"/>
              </p14:xfrm>
            </p:contentPart>
          </mc:Choice>
          <mc:Fallback xmlns="">
            <p:pic>
              <p:nvPicPr>
                <p:cNvPr id="37" name="Ink 36">
                  <a:extLst>
                    <a:ext uri="{FF2B5EF4-FFF2-40B4-BE49-F238E27FC236}">
                      <a16:creationId xmlns:a16="http://schemas.microsoft.com/office/drawing/2014/main" id="{DAF55065-A5FF-49B3-B6D1-A8182901F2DE}"/>
                    </a:ext>
                  </a:extLst>
                </p:cNvPr>
                <p:cNvPicPr/>
                <p:nvPr/>
              </p:nvPicPr>
              <p:blipFill>
                <a:blip r:embed="rId59"/>
                <a:stretch>
                  <a:fillRect/>
                </a:stretch>
              </p:blipFill>
              <p:spPr>
                <a:xfrm>
                  <a:off x="7184974" y="419228"/>
                  <a:ext cx="9388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55403592-391F-4C29-9F12-14C8DEAA5D66}"/>
                    </a:ext>
                  </a:extLst>
                </p14:cNvPr>
                <p14:cNvContentPartPr/>
                <p14:nvPr/>
              </p14:nvContentPartPr>
              <p14:xfrm>
                <a:off x="8137174" y="468188"/>
                <a:ext cx="205200" cy="709200"/>
              </p14:xfrm>
            </p:contentPart>
          </mc:Choice>
          <mc:Fallback xmlns="">
            <p:pic>
              <p:nvPicPr>
                <p:cNvPr id="38" name="Ink 37">
                  <a:extLst>
                    <a:ext uri="{FF2B5EF4-FFF2-40B4-BE49-F238E27FC236}">
                      <a16:creationId xmlns:a16="http://schemas.microsoft.com/office/drawing/2014/main" id="{55403592-391F-4C29-9F12-14C8DEAA5D66}"/>
                    </a:ext>
                  </a:extLst>
                </p:cNvPr>
                <p:cNvPicPr/>
                <p:nvPr/>
              </p:nvPicPr>
              <p:blipFill>
                <a:blip r:embed="rId61"/>
                <a:stretch>
                  <a:fillRect/>
                </a:stretch>
              </p:blipFill>
              <p:spPr>
                <a:xfrm>
                  <a:off x="8128534" y="459188"/>
                  <a:ext cx="22284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433C624A-4C66-4F15-9AEA-33CF6FE42478}"/>
                    </a:ext>
                  </a:extLst>
                </p14:cNvPr>
                <p14:cNvContentPartPr/>
                <p14:nvPr/>
              </p14:nvContentPartPr>
              <p14:xfrm>
                <a:off x="7443094" y="630188"/>
                <a:ext cx="104040" cy="192240"/>
              </p14:xfrm>
            </p:contentPart>
          </mc:Choice>
          <mc:Fallback xmlns="">
            <p:pic>
              <p:nvPicPr>
                <p:cNvPr id="40" name="Ink 39">
                  <a:extLst>
                    <a:ext uri="{FF2B5EF4-FFF2-40B4-BE49-F238E27FC236}">
                      <a16:creationId xmlns:a16="http://schemas.microsoft.com/office/drawing/2014/main" id="{433C624A-4C66-4F15-9AEA-33CF6FE42478}"/>
                    </a:ext>
                  </a:extLst>
                </p:cNvPr>
                <p:cNvPicPr/>
                <p:nvPr/>
              </p:nvPicPr>
              <p:blipFill>
                <a:blip r:embed="rId63"/>
                <a:stretch>
                  <a:fillRect/>
                </a:stretch>
              </p:blipFill>
              <p:spPr>
                <a:xfrm>
                  <a:off x="7434094" y="621188"/>
                  <a:ext cx="1216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 name="Ink 40">
                  <a:extLst>
                    <a:ext uri="{FF2B5EF4-FFF2-40B4-BE49-F238E27FC236}">
                      <a16:creationId xmlns:a16="http://schemas.microsoft.com/office/drawing/2014/main" id="{D64279B2-5214-47BD-96DA-4CDABDD28E88}"/>
                    </a:ext>
                  </a:extLst>
                </p14:cNvPr>
                <p14:cNvContentPartPr/>
                <p14:nvPr/>
              </p14:nvContentPartPr>
              <p14:xfrm>
                <a:off x="7557574" y="590948"/>
                <a:ext cx="53640" cy="204120"/>
              </p14:xfrm>
            </p:contentPart>
          </mc:Choice>
          <mc:Fallback xmlns="">
            <p:pic>
              <p:nvPicPr>
                <p:cNvPr id="41" name="Ink 40">
                  <a:extLst>
                    <a:ext uri="{FF2B5EF4-FFF2-40B4-BE49-F238E27FC236}">
                      <a16:creationId xmlns:a16="http://schemas.microsoft.com/office/drawing/2014/main" id="{D64279B2-5214-47BD-96DA-4CDABDD28E88}"/>
                    </a:ext>
                  </a:extLst>
                </p:cNvPr>
                <p:cNvPicPr/>
                <p:nvPr/>
              </p:nvPicPr>
              <p:blipFill>
                <a:blip r:embed="rId65"/>
                <a:stretch>
                  <a:fillRect/>
                </a:stretch>
              </p:blipFill>
              <p:spPr>
                <a:xfrm>
                  <a:off x="7548574" y="582308"/>
                  <a:ext cx="712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Ink 41">
                  <a:extLst>
                    <a:ext uri="{FF2B5EF4-FFF2-40B4-BE49-F238E27FC236}">
                      <a16:creationId xmlns:a16="http://schemas.microsoft.com/office/drawing/2014/main" id="{93437CDD-0022-4C36-A904-CEADD7C4D5EB}"/>
                    </a:ext>
                  </a:extLst>
                </p14:cNvPr>
                <p14:cNvContentPartPr/>
                <p14:nvPr/>
              </p14:nvContentPartPr>
              <p14:xfrm>
                <a:off x="7501054" y="648908"/>
                <a:ext cx="147960" cy="34920"/>
              </p14:xfrm>
            </p:contentPart>
          </mc:Choice>
          <mc:Fallback xmlns="">
            <p:pic>
              <p:nvPicPr>
                <p:cNvPr id="42" name="Ink 41">
                  <a:extLst>
                    <a:ext uri="{FF2B5EF4-FFF2-40B4-BE49-F238E27FC236}">
                      <a16:creationId xmlns:a16="http://schemas.microsoft.com/office/drawing/2014/main" id="{93437CDD-0022-4C36-A904-CEADD7C4D5EB}"/>
                    </a:ext>
                  </a:extLst>
                </p:cNvPr>
                <p:cNvPicPr/>
                <p:nvPr/>
              </p:nvPicPr>
              <p:blipFill>
                <a:blip r:embed="rId67"/>
                <a:stretch>
                  <a:fillRect/>
                </a:stretch>
              </p:blipFill>
              <p:spPr>
                <a:xfrm>
                  <a:off x="7492414" y="639908"/>
                  <a:ext cx="1656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Ink 42">
                  <a:extLst>
                    <a:ext uri="{FF2B5EF4-FFF2-40B4-BE49-F238E27FC236}">
                      <a16:creationId xmlns:a16="http://schemas.microsoft.com/office/drawing/2014/main" id="{F67EF676-AA02-420E-BB54-E7C4CD21DD58}"/>
                    </a:ext>
                  </a:extLst>
                </p14:cNvPr>
                <p14:cNvContentPartPr/>
                <p14:nvPr/>
              </p14:nvContentPartPr>
              <p14:xfrm>
                <a:off x="7673134" y="655748"/>
                <a:ext cx="107640" cy="143280"/>
              </p14:xfrm>
            </p:contentPart>
          </mc:Choice>
          <mc:Fallback xmlns="">
            <p:pic>
              <p:nvPicPr>
                <p:cNvPr id="43" name="Ink 42">
                  <a:extLst>
                    <a:ext uri="{FF2B5EF4-FFF2-40B4-BE49-F238E27FC236}">
                      <a16:creationId xmlns:a16="http://schemas.microsoft.com/office/drawing/2014/main" id="{F67EF676-AA02-420E-BB54-E7C4CD21DD58}"/>
                    </a:ext>
                  </a:extLst>
                </p:cNvPr>
                <p:cNvPicPr/>
                <p:nvPr/>
              </p:nvPicPr>
              <p:blipFill>
                <a:blip r:embed="rId69"/>
                <a:stretch>
                  <a:fillRect/>
                </a:stretch>
              </p:blipFill>
              <p:spPr>
                <a:xfrm>
                  <a:off x="7664134" y="646748"/>
                  <a:ext cx="1252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C438444C-7474-45AD-BACB-F3AC9DF22CD9}"/>
                    </a:ext>
                  </a:extLst>
                </p14:cNvPr>
                <p14:cNvContentPartPr/>
                <p14:nvPr/>
              </p14:nvContentPartPr>
              <p14:xfrm>
                <a:off x="7793734" y="519308"/>
                <a:ext cx="86400" cy="250920"/>
              </p14:xfrm>
            </p:contentPart>
          </mc:Choice>
          <mc:Fallback xmlns="">
            <p:pic>
              <p:nvPicPr>
                <p:cNvPr id="44" name="Ink 43">
                  <a:extLst>
                    <a:ext uri="{FF2B5EF4-FFF2-40B4-BE49-F238E27FC236}">
                      <a16:creationId xmlns:a16="http://schemas.microsoft.com/office/drawing/2014/main" id="{C438444C-7474-45AD-BACB-F3AC9DF22CD9}"/>
                    </a:ext>
                  </a:extLst>
                </p:cNvPr>
                <p:cNvPicPr/>
                <p:nvPr/>
              </p:nvPicPr>
              <p:blipFill>
                <a:blip r:embed="rId71"/>
                <a:stretch>
                  <a:fillRect/>
                </a:stretch>
              </p:blipFill>
              <p:spPr>
                <a:xfrm>
                  <a:off x="7785094" y="510668"/>
                  <a:ext cx="1040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5CC44F31-3750-494F-980C-F8EA9FA84215}"/>
                    </a:ext>
                  </a:extLst>
                </p14:cNvPr>
                <p14:cNvContentPartPr/>
                <p14:nvPr/>
              </p14:nvContentPartPr>
              <p14:xfrm>
                <a:off x="7758814" y="633068"/>
                <a:ext cx="146880" cy="58320"/>
              </p14:xfrm>
            </p:contentPart>
          </mc:Choice>
          <mc:Fallback xmlns="">
            <p:pic>
              <p:nvPicPr>
                <p:cNvPr id="45" name="Ink 44">
                  <a:extLst>
                    <a:ext uri="{FF2B5EF4-FFF2-40B4-BE49-F238E27FC236}">
                      <a16:creationId xmlns:a16="http://schemas.microsoft.com/office/drawing/2014/main" id="{5CC44F31-3750-494F-980C-F8EA9FA84215}"/>
                    </a:ext>
                  </a:extLst>
                </p:cNvPr>
                <p:cNvPicPr/>
                <p:nvPr/>
              </p:nvPicPr>
              <p:blipFill>
                <a:blip r:embed="rId73"/>
                <a:stretch>
                  <a:fillRect/>
                </a:stretch>
              </p:blipFill>
              <p:spPr>
                <a:xfrm>
                  <a:off x="7750174" y="624068"/>
                  <a:ext cx="1645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D6463F1E-7858-476A-BCB6-293D649B7019}"/>
                    </a:ext>
                  </a:extLst>
                </p14:cNvPr>
                <p14:cNvContentPartPr/>
                <p14:nvPr/>
              </p14:nvContentPartPr>
              <p14:xfrm>
                <a:off x="7876534" y="446228"/>
                <a:ext cx="171360" cy="247320"/>
              </p14:xfrm>
            </p:contentPart>
          </mc:Choice>
          <mc:Fallback xmlns="">
            <p:pic>
              <p:nvPicPr>
                <p:cNvPr id="46" name="Ink 45">
                  <a:extLst>
                    <a:ext uri="{FF2B5EF4-FFF2-40B4-BE49-F238E27FC236}">
                      <a16:creationId xmlns:a16="http://schemas.microsoft.com/office/drawing/2014/main" id="{D6463F1E-7858-476A-BCB6-293D649B7019}"/>
                    </a:ext>
                  </a:extLst>
                </p:cNvPr>
                <p:cNvPicPr/>
                <p:nvPr/>
              </p:nvPicPr>
              <p:blipFill>
                <a:blip r:embed="rId75"/>
                <a:stretch>
                  <a:fillRect/>
                </a:stretch>
              </p:blipFill>
              <p:spPr>
                <a:xfrm>
                  <a:off x="7867894" y="437228"/>
                  <a:ext cx="18900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6C391775-7541-40B8-9D6A-3F9542D8C1EB}"/>
                    </a:ext>
                  </a:extLst>
                </p14:cNvPr>
                <p14:cNvContentPartPr/>
                <p14:nvPr/>
              </p14:nvContentPartPr>
              <p14:xfrm>
                <a:off x="7279294" y="440828"/>
                <a:ext cx="360" cy="360"/>
              </p14:xfrm>
            </p:contentPart>
          </mc:Choice>
          <mc:Fallback xmlns="">
            <p:pic>
              <p:nvPicPr>
                <p:cNvPr id="48" name="Ink 47">
                  <a:extLst>
                    <a:ext uri="{FF2B5EF4-FFF2-40B4-BE49-F238E27FC236}">
                      <a16:creationId xmlns:a16="http://schemas.microsoft.com/office/drawing/2014/main" id="{6C391775-7541-40B8-9D6A-3F9542D8C1EB}"/>
                    </a:ext>
                  </a:extLst>
                </p:cNvPr>
                <p:cNvPicPr/>
                <p:nvPr/>
              </p:nvPicPr>
              <p:blipFill>
                <a:blip r:embed="rId3"/>
                <a:stretch>
                  <a:fillRect/>
                </a:stretch>
              </p:blipFill>
              <p:spPr>
                <a:xfrm>
                  <a:off x="7270294" y="4321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9" name="Ink 48">
                  <a:extLst>
                    <a:ext uri="{FF2B5EF4-FFF2-40B4-BE49-F238E27FC236}">
                      <a16:creationId xmlns:a16="http://schemas.microsoft.com/office/drawing/2014/main" id="{A5CD376B-681E-4F8E-9E34-51AE00426149}"/>
                    </a:ext>
                  </a:extLst>
                </p14:cNvPr>
                <p14:cNvContentPartPr/>
                <p14:nvPr/>
              </p14:nvContentPartPr>
              <p14:xfrm>
                <a:off x="7355254" y="1169108"/>
                <a:ext cx="360" cy="360"/>
              </p14:xfrm>
            </p:contentPart>
          </mc:Choice>
          <mc:Fallback xmlns="">
            <p:pic>
              <p:nvPicPr>
                <p:cNvPr id="49" name="Ink 48">
                  <a:extLst>
                    <a:ext uri="{FF2B5EF4-FFF2-40B4-BE49-F238E27FC236}">
                      <a16:creationId xmlns:a16="http://schemas.microsoft.com/office/drawing/2014/main" id="{A5CD376B-681E-4F8E-9E34-51AE00426149}"/>
                    </a:ext>
                  </a:extLst>
                </p:cNvPr>
                <p:cNvPicPr/>
                <p:nvPr/>
              </p:nvPicPr>
              <p:blipFill>
                <a:blip r:embed="rId3"/>
                <a:stretch>
                  <a:fillRect/>
                </a:stretch>
              </p:blipFill>
              <p:spPr>
                <a:xfrm>
                  <a:off x="7346254" y="11601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BDFD8780-DB44-41AC-96EF-32FDD5162EC3}"/>
                    </a:ext>
                  </a:extLst>
                </p14:cNvPr>
                <p14:cNvContentPartPr/>
                <p14:nvPr/>
              </p14:nvContentPartPr>
              <p14:xfrm>
                <a:off x="7206934" y="421748"/>
                <a:ext cx="922680" cy="49320"/>
              </p14:xfrm>
            </p:contentPart>
          </mc:Choice>
          <mc:Fallback xmlns="">
            <p:pic>
              <p:nvPicPr>
                <p:cNvPr id="50" name="Ink 49">
                  <a:extLst>
                    <a:ext uri="{FF2B5EF4-FFF2-40B4-BE49-F238E27FC236}">
                      <a16:creationId xmlns:a16="http://schemas.microsoft.com/office/drawing/2014/main" id="{BDFD8780-DB44-41AC-96EF-32FDD5162EC3}"/>
                    </a:ext>
                  </a:extLst>
                </p:cNvPr>
                <p:cNvPicPr/>
                <p:nvPr/>
              </p:nvPicPr>
              <p:blipFill>
                <a:blip r:embed="rId79"/>
                <a:stretch>
                  <a:fillRect/>
                </a:stretch>
              </p:blipFill>
              <p:spPr>
                <a:xfrm>
                  <a:off x="7197934" y="413108"/>
                  <a:ext cx="9403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Ink 50">
                  <a:extLst>
                    <a:ext uri="{FF2B5EF4-FFF2-40B4-BE49-F238E27FC236}">
                      <a16:creationId xmlns:a16="http://schemas.microsoft.com/office/drawing/2014/main" id="{412B8F9A-EBA9-4171-B671-846C09D98FC5}"/>
                    </a:ext>
                  </a:extLst>
                </p14:cNvPr>
                <p14:cNvContentPartPr/>
                <p14:nvPr/>
              </p14:nvContentPartPr>
              <p14:xfrm>
                <a:off x="8007214" y="457388"/>
                <a:ext cx="308160" cy="520920"/>
              </p14:xfrm>
            </p:contentPart>
          </mc:Choice>
          <mc:Fallback xmlns="">
            <p:pic>
              <p:nvPicPr>
                <p:cNvPr id="51" name="Ink 50">
                  <a:extLst>
                    <a:ext uri="{FF2B5EF4-FFF2-40B4-BE49-F238E27FC236}">
                      <a16:creationId xmlns:a16="http://schemas.microsoft.com/office/drawing/2014/main" id="{412B8F9A-EBA9-4171-B671-846C09D98FC5}"/>
                    </a:ext>
                  </a:extLst>
                </p:cNvPr>
                <p:cNvPicPr/>
                <p:nvPr/>
              </p:nvPicPr>
              <p:blipFill>
                <a:blip r:embed="rId81"/>
                <a:stretch>
                  <a:fillRect/>
                </a:stretch>
              </p:blipFill>
              <p:spPr>
                <a:xfrm>
                  <a:off x="7998214" y="448748"/>
                  <a:ext cx="32580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Ink 51">
                  <a:extLst>
                    <a:ext uri="{FF2B5EF4-FFF2-40B4-BE49-F238E27FC236}">
                      <a16:creationId xmlns:a16="http://schemas.microsoft.com/office/drawing/2014/main" id="{1873D06B-20AE-4034-AA04-A7E76EAEA627}"/>
                    </a:ext>
                  </a:extLst>
                </p14:cNvPr>
                <p14:cNvContentPartPr/>
                <p14:nvPr/>
              </p14:nvContentPartPr>
              <p14:xfrm>
                <a:off x="8100454" y="502748"/>
                <a:ext cx="219960" cy="623520"/>
              </p14:xfrm>
            </p:contentPart>
          </mc:Choice>
          <mc:Fallback xmlns="">
            <p:pic>
              <p:nvPicPr>
                <p:cNvPr id="52" name="Ink 51">
                  <a:extLst>
                    <a:ext uri="{FF2B5EF4-FFF2-40B4-BE49-F238E27FC236}">
                      <a16:creationId xmlns:a16="http://schemas.microsoft.com/office/drawing/2014/main" id="{1873D06B-20AE-4034-AA04-A7E76EAEA627}"/>
                    </a:ext>
                  </a:extLst>
                </p:cNvPr>
                <p:cNvPicPr/>
                <p:nvPr/>
              </p:nvPicPr>
              <p:blipFill>
                <a:blip r:embed="rId83"/>
                <a:stretch>
                  <a:fillRect/>
                </a:stretch>
              </p:blipFill>
              <p:spPr>
                <a:xfrm>
                  <a:off x="8091454" y="493748"/>
                  <a:ext cx="237600" cy="641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950EA56D-66CB-40D3-8926-FD3E7AB49353}"/>
                    </a:ext>
                  </a:extLst>
                </p14:cNvPr>
                <p14:cNvContentPartPr/>
                <p14:nvPr/>
              </p14:nvContentPartPr>
              <p14:xfrm>
                <a:off x="7415014" y="1198988"/>
                <a:ext cx="360" cy="360"/>
              </p14:xfrm>
            </p:contentPart>
          </mc:Choice>
          <mc:Fallback xmlns="">
            <p:pic>
              <p:nvPicPr>
                <p:cNvPr id="53" name="Ink 52">
                  <a:extLst>
                    <a:ext uri="{FF2B5EF4-FFF2-40B4-BE49-F238E27FC236}">
                      <a16:creationId xmlns:a16="http://schemas.microsoft.com/office/drawing/2014/main" id="{950EA56D-66CB-40D3-8926-FD3E7AB49353}"/>
                    </a:ext>
                  </a:extLst>
                </p:cNvPr>
                <p:cNvPicPr/>
                <p:nvPr/>
              </p:nvPicPr>
              <p:blipFill>
                <a:blip r:embed="rId3"/>
                <a:stretch>
                  <a:fillRect/>
                </a:stretch>
              </p:blipFill>
              <p:spPr>
                <a:xfrm>
                  <a:off x="7406014" y="11903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42C12D9C-3C46-44D4-88F1-BEA3A472FCCC}"/>
                    </a:ext>
                  </a:extLst>
                </p14:cNvPr>
                <p14:cNvContentPartPr/>
                <p14:nvPr/>
              </p14:nvContentPartPr>
              <p14:xfrm>
                <a:off x="7278574" y="1145708"/>
                <a:ext cx="1184400" cy="108720"/>
              </p14:xfrm>
            </p:contentPart>
          </mc:Choice>
          <mc:Fallback xmlns="">
            <p:pic>
              <p:nvPicPr>
                <p:cNvPr id="54" name="Ink 53">
                  <a:extLst>
                    <a:ext uri="{FF2B5EF4-FFF2-40B4-BE49-F238E27FC236}">
                      <a16:creationId xmlns:a16="http://schemas.microsoft.com/office/drawing/2014/main" id="{42C12D9C-3C46-44D4-88F1-BEA3A472FCCC}"/>
                    </a:ext>
                  </a:extLst>
                </p:cNvPr>
                <p:cNvPicPr/>
                <p:nvPr/>
              </p:nvPicPr>
              <p:blipFill>
                <a:blip r:embed="rId86"/>
                <a:stretch>
                  <a:fillRect/>
                </a:stretch>
              </p:blipFill>
              <p:spPr>
                <a:xfrm>
                  <a:off x="7269934" y="1137068"/>
                  <a:ext cx="12020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6" name="Ink 55">
                  <a:extLst>
                    <a:ext uri="{FF2B5EF4-FFF2-40B4-BE49-F238E27FC236}">
                      <a16:creationId xmlns:a16="http://schemas.microsoft.com/office/drawing/2014/main" id="{05093AFB-02F7-42F2-BCCA-D1276F838385}"/>
                    </a:ext>
                  </a:extLst>
                </p14:cNvPr>
                <p14:cNvContentPartPr/>
                <p14:nvPr/>
              </p14:nvContentPartPr>
              <p14:xfrm>
                <a:off x="7466134" y="1054988"/>
                <a:ext cx="20160" cy="39960"/>
              </p14:xfrm>
            </p:contentPart>
          </mc:Choice>
          <mc:Fallback xmlns="">
            <p:pic>
              <p:nvPicPr>
                <p:cNvPr id="56" name="Ink 55">
                  <a:extLst>
                    <a:ext uri="{FF2B5EF4-FFF2-40B4-BE49-F238E27FC236}">
                      <a16:creationId xmlns:a16="http://schemas.microsoft.com/office/drawing/2014/main" id="{05093AFB-02F7-42F2-BCCA-D1276F838385}"/>
                    </a:ext>
                  </a:extLst>
                </p:cNvPr>
                <p:cNvPicPr/>
                <p:nvPr/>
              </p:nvPicPr>
              <p:blipFill>
                <a:blip r:embed="rId88"/>
                <a:stretch>
                  <a:fillRect/>
                </a:stretch>
              </p:blipFill>
              <p:spPr>
                <a:xfrm>
                  <a:off x="7457494" y="1045988"/>
                  <a:ext cx="378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7" name="Ink 56">
                  <a:extLst>
                    <a:ext uri="{FF2B5EF4-FFF2-40B4-BE49-F238E27FC236}">
                      <a16:creationId xmlns:a16="http://schemas.microsoft.com/office/drawing/2014/main" id="{B6BBFF60-6A96-4729-BBF1-BA19E4AB9B28}"/>
                    </a:ext>
                  </a:extLst>
                </p14:cNvPr>
                <p14:cNvContentPartPr/>
                <p14:nvPr/>
              </p14:nvContentPartPr>
              <p14:xfrm>
                <a:off x="7454254" y="958868"/>
                <a:ext cx="71640" cy="180720"/>
              </p14:xfrm>
            </p:contentPart>
          </mc:Choice>
          <mc:Fallback xmlns="">
            <p:pic>
              <p:nvPicPr>
                <p:cNvPr id="57" name="Ink 56">
                  <a:extLst>
                    <a:ext uri="{FF2B5EF4-FFF2-40B4-BE49-F238E27FC236}">
                      <a16:creationId xmlns:a16="http://schemas.microsoft.com/office/drawing/2014/main" id="{B6BBFF60-6A96-4729-BBF1-BA19E4AB9B28}"/>
                    </a:ext>
                  </a:extLst>
                </p:cNvPr>
                <p:cNvPicPr/>
                <p:nvPr/>
              </p:nvPicPr>
              <p:blipFill>
                <a:blip r:embed="rId90"/>
                <a:stretch>
                  <a:fillRect/>
                </a:stretch>
              </p:blipFill>
              <p:spPr>
                <a:xfrm>
                  <a:off x="7445254" y="949868"/>
                  <a:ext cx="892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8" name="Ink 57">
                  <a:extLst>
                    <a:ext uri="{FF2B5EF4-FFF2-40B4-BE49-F238E27FC236}">
                      <a16:creationId xmlns:a16="http://schemas.microsoft.com/office/drawing/2014/main" id="{8EC92287-AF5A-4216-A628-040AFBB427CE}"/>
                    </a:ext>
                  </a:extLst>
                </p14:cNvPr>
                <p14:cNvContentPartPr/>
                <p14:nvPr/>
              </p14:nvContentPartPr>
              <p14:xfrm>
                <a:off x="7525174" y="931868"/>
                <a:ext cx="86040" cy="133920"/>
              </p14:xfrm>
            </p:contentPart>
          </mc:Choice>
          <mc:Fallback xmlns="">
            <p:pic>
              <p:nvPicPr>
                <p:cNvPr id="58" name="Ink 57">
                  <a:extLst>
                    <a:ext uri="{FF2B5EF4-FFF2-40B4-BE49-F238E27FC236}">
                      <a16:creationId xmlns:a16="http://schemas.microsoft.com/office/drawing/2014/main" id="{8EC92287-AF5A-4216-A628-040AFBB427CE}"/>
                    </a:ext>
                  </a:extLst>
                </p:cNvPr>
                <p:cNvPicPr/>
                <p:nvPr/>
              </p:nvPicPr>
              <p:blipFill>
                <a:blip r:embed="rId92"/>
                <a:stretch>
                  <a:fillRect/>
                </a:stretch>
              </p:blipFill>
              <p:spPr>
                <a:xfrm>
                  <a:off x="7516534" y="922868"/>
                  <a:ext cx="103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9" name="Ink 58">
                  <a:extLst>
                    <a:ext uri="{FF2B5EF4-FFF2-40B4-BE49-F238E27FC236}">
                      <a16:creationId xmlns:a16="http://schemas.microsoft.com/office/drawing/2014/main" id="{E78F1112-6E34-4364-9A09-4AAA2651F56C}"/>
                    </a:ext>
                  </a:extLst>
                </p14:cNvPr>
                <p14:cNvContentPartPr/>
                <p14:nvPr/>
              </p14:nvContentPartPr>
              <p14:xfrm>
                <a:off x="7532734" y="1018268"/>
                <a:ext cx="76680" cy="134280"/>
              </p14:xfrm>
            </p:contentPart>
          </mc:Choice>
          <mc:Fallback xmlns="">
            <p:pic>
              <p:nvPicPr>
                <p:cNvPr id="59" name="Ink 58">
                  <a:extLst>
                    <a:ext uri="{FF2B5EF4-FFF2-40B4-BE49-F238E27FC236}">
                      <a16:creationId xmlns:a16="http://schemas.microsoft.com/office/drawing/2014/main" id="{E78F1112-6E34-4364-9A09-4AAA2651F56C}"/>
                    </a:ext>
                  </a:extLst>
                </p:cNvPr>
                <p:cNvPicPr/>
                <p:nvPr/>
              </p:nvPicPr>
              <p:blipFill>
                <a:blip r:embed="rId94"/>
                <a:stretch>
                  <a:fillRect/>
                </a:stretch>
              </p:blipFill>
              <p:spPr>
                <a:xfrm>
                  <a:off x="7524094" y="1009628"/>
                  <a:ext cx="943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0" name="Ink 59">
                  <a:extLst>
                    <a:ext uri="{FF2B5EF4-FFF2-40B4-BE49-F238E27FC236}">
                      <a16:creationId xmlns:a16="http://schemas.microsoft.com/office/drawing/2014/main" id="{ED0A1442-A7C8-4DFB-91DF-80015C08C9CE}"/>
                    </a:ext>
                  </a:extLst>
                </p14:cNvPr>
                <p14:cNvContentPartPr/>
                <p14:nvPr/>
              </p14:nvContentPartPr>
              <p14:xfrm>
                <a:off x="7665214" y="818468"/>
                <a:ext cx="10440" cy="201600"/>
              </p14:xfrm>
            </p:contentPart>
          </mc:Choice>
          <mc:Fallback xmlns="">
            <p:pic>
              <p:nvPicPr>
                <p:cNvPr id="60" name="Ink 59">
                  <a:extLst>
                    <a:ext uri="{FF2B5EF4-FFF2-40B4-BE49-F238E27FC236}">
                      <a16:creationId xmlns:a16="http://schemas.microsoft.com/office/drawing/2014/main" id="{ED0A1442-A7C8-4DFB-91DF-80015C08C9CE}"/>
                    </a:ext>
                  </a:extLst>
                </p:cNvPr>
                <p:cNvPicPr/>
                <p:nvPr/>
              </p:nvPicPr>
              <p:blipFill>
                <a:blip r:embed="rId96"/>
                <a:stretch>
                  <a:fillRect/>
                </a:stretch>
              </p:blipFill>
              <p:spPr>
                <a:xfrm>
                  <a:off x="7656214" y="809828"/>
                  <a:ext cx="28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1" name="Ink 60">
                  <a:extLst>
                    <a:ext uri="{FF2B5EF4-FFF2-40B4-BE49-F238E27FC236}">
                      <a16:creationId xmlns:a16="http://schemas.microsoft.com/office/drawing/2014/main" id="{03F91F37-A4FE-4ADC-AE35-08A34960A405}"/>
                    </a:ext>
                  </a:extLst>
                </p14:cNvPr>
                <p14:cNvContentPartPr/>
                <p14:nvPr/>
              </p14:nvContentPartPr>
              <p14:xfrm>
                <a:off x="7622014" y="894068"/>
                <a:ext cx="73440" cy="21600"/>
              </p14:xfrm>
            </p:contentPart>
          </mc:Choice>
          <mc:Fallback xmlns="">
            <p:pic>
              <p:nvPicPr>
                <p:cNvPr id="61" name="Ink 60">
                  <a:extLst>
                    <a:ext uri="{FF2B5EF4-FFF2-40B4-BE49-F238E27FC236}">
                      <a16:creationId xmlns:a16="http://schemas.microsoft.com/office/drawing/2014/main" id="{03F91F37-A4FE-4ADC-AE35-08A34960A405}"/>
                    </a:ext>
                  </a:extLst>
                </p:cNvPr>
                <p:cNvPicPr/>
                <p:nvPr/>
              </p:nvPicPr>
              <p:blipFill>
                <a:blip r:embed="rId98"/>
                <a:stretch>
                  <a:fillRect/>
                </a:stretch>
              </p:blipFill>
              <p:spPr>
                <a:xfrm>
                  <a:off x="7613374" y="885068"/>
                  <a:ext cx="910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2" name="Ink 61">
                  <a:extLst>
                    <a:ext uri="{FF2B5EF4-FFF2-40B4-BE49-F238E27FC236}">
                      <a16:creationId xmlns:a16="http://schemas.microsoft.com/office/drawing/2014/main" id="{CF85369D-DC6B-4C6D-A334-896FA6F9B7C2}"/>
                    </a:ext>
                  </a:extLst>
                </p14:cNvPr>
                <p14:cNvContentPartPr/>
                <p14:nvPr/>
              </p14:nvContentPartPr>
              <p14:xfrm>
                <a:off x="7732894" y="809108"/>
                <a:ext cx="66600" cy="190080"/>
              </p14:xfrm>
            </p:contentPart>
          </mc:Choice>
          <mc:Fallback xmlns="">
            <p:pic>
              <p:nvPicPr>
                <p:cNvPr id="62" name="Ink 61">
                  <a:extLst>
                    <a:ext uri="{FF2B5EF4-FFF2-40B4-BE49-F238E27FC236}">
                      <a16:creationId xmlns:a16="http://schemas.microsoft.com/office/drawing/2014/main" id="{CF85369D-DC6B-4C6D-A334-896FA6F9B7C2}"/>
                    </a:ext>
                  </a:extLst>
                </p:cNvPr>
                <p:cNvPicPr/>
                <p:nvPr/>
              </p:nvPicPr>
              <p:blipFill>
                <a:blip r:embed="rId100"/>
                <a:stretch>
                  <a:fillRect/>
                </a:stretch>
              </p:blipFill>
              <p:spPr>
                <a:xfrm>
                  <a:off x="7724254" y="800468"/>
                  <a:ext cx="84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3" name="Ink 62">
                  <a:extLst>
                    <a:ext uri="{FF2B5EF4-FFF2-40B4-BE49-F238E27FC236}">
                      <a16:creationId xmlns:a16="http://schemas.microsoft.com/office/drawing/2014/main" id="{C06C5435-A59F-4D66-A7AE-96722C1A7553}"/>
                    </a:ext>
                  </a:extLst>
                </p14:cNvPr>
                <p14:cNvContentPartPr/>
                <p14:nvPr/>
              </p14:nvContentPartPr>
              <p14:xfrm>
                <a:off x="7788694" y="859148"/>
                <a:ext cx="92160" cy="116280"/>
              </p14:xfrm>
            </p:contentPart>
          </mc:Choice>
          <mc:Fallback xmlns="">
            <p:pic>
              <p:nvPicPr>
                <p:cNvPr id="63" name="Ink 62">
                  <a:extLst>
                    <a:ext uri="{FF2B5EF4-FFF2-40B4-BE49-F238E27FC236}">
                      <a16:creationId xmlns:a16="http://schemas.microsoft.com/office/drawing/2014/main" id="{C06C5435-A59F-4D66-A7AE-96722C1A7553}"/>
                    </a:ext>
                  </a:extLst>
                </p:cNvPr>
                <p:cNvPicPr/>
                <p:nvPr/>
              </p:nvPicPr>
              <p:blipFill>
                <a:blip r:embed="rId102"/>
                <a:stretch>
                  <a:fillRect/>
                </a:stretch>
              </p:blipFill>
              <p:spPr>
                <a:xfrm>
                  <a:off x="7780054" y="850508"/>
                  <a:ext cx="1098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4" name="Ink 63">
                  <a:extLst>
                    <a:ext uri="{FF2B5EF4-FFF2-40B4-BE49-F238E27FC236}">
                      <a16:creationId xmlns:a16="http://schemas.microsoft.com/office/drawing/2014/main" id="{B7AA0E8B-40E6-4522-B346-F8E09B2B32E7}"/>
                    </a:ext>
                  </a:extLst>
                </p14:cNvPr>
                <p14:cNvContentPartPr/>
                <p14:nvPr/>
              </p14:nvContentPartPr>
              <p14:xfrm>
                <a:off x="7892734" y="823148"/>
                <a:ext cx="79560" cy="167040"/>
              </p14:xfrm>
            </p:contentPart>
          </mc:Choice>
          <mc:Fallback xmlns="">
            <p:pic>
              <p:nvPicPr>
                <p:cNvPr id="64" name="Ink 63">
                  <a:extLst>
                    <a:ext uri="{FF2B5EF4-FFF2-40B4-BE49-F238E27FC236}">
                      <a16:creationId xmlns:a16="http://schemas.microsoft.com/office/drawing/2014/main" id="{B7AA0E8B-40E6-4522-B346-F8E09B2B32E7}"/>
                    </a:ext>
                  </a:extLst>
                </p:cNvPr>
                <p:cNvPicPr/>
                <p:nvPr/>
              </p:nvPicPr>
              <p:blipFill>
                <a:blip r:embed="rId104"/>
                <a:stretch>
                  <a:fillRect/>
                </a:stretch>
              </p:blipFill>
              <p:spPr>
                <a:xfrm>
                  <a:off x="7883734" y="814148"/>
                  <a:ext cx="972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5" name="Ink 64">
                  <a:extLst>
                    <a:ext uri="{FF2B5EF4-FFF2-40B4-BE49-F238E27FC236}">
                      <a16:creationId xmlns:a16="http://schemas.microsoft.com/office/drawing/2014/main" id="{8784C7B7-3F4E-4216-9D53-B85299D2866E}"/>
                    </a:ext>
                  </a:extLst>
                </p14:cNvPr>
                <p14:cNvContentPartPr/>
                <p14:nvPr/>
              </p14:nvContentPartPr>
              <p14:xfrm>
                <a:off x="7987054" y="786788"/>
                <a:ext cx="131040" cy="197280"/>
              </p14:xfrm>
            </p:contentPart>
          </mc:Choice>
          <mc:Fallback xmlns="">
            <p:pic>
              <p:nvPicPr>
                <p:cNvPr id="65" name="Ink 64">
                  <a:extLst>
                    <a:ext uri="{FF2B5EF4-FFF2-40B4-BE49-F238E27FC236}">
                      <a16:creationId xmlns:a16="http://schemas.microsoft.com/office/drawing/2014/main" id="{8784C7B7-3F4E-4216-9D53-B85299D2866E}"/>
                    </a:ext>
                  </a:extLst>
                </p:cNvPr>
                <p:cNvPicPr/>
                <p:nvPr/>
              </p:nvPicPr>
              <p:blipFill>
                <a:blip r:embed="rId106"/>
                <a:stretch>
                  <a:fillRect/>
                </a:stretch>
              </p:blipFill>
              <p:spPr>
                <a:xfrm>
                  <a:off x="7978414" y="778148"/>
                  <a:ext cx="1486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7" name="Ink 66">
                  <a:extLst>
                    <a:ext uri="{FF2B5EF4-FFF2-40B4-BE49-F238E27FC236}">
                      <a16:creationId xmlns:a16="http://schemas.microsoft.com/office/drawing/2014/main" id="{0147D9F4-0E4C-4EB6-8A4F-6C87943173C2}"/>
                    </a:ext>
                  </a:extLst>
                </p14:cNvPr>
                <p14:cNvContentPartPr/>
                <p14:nvPr/>
              </p14:nvContentPartPr>
              <p14:xfrm>
                <a:off x="7349854" y="1632788"/>
                <a:ext cx="99720" cy="676080"/>
              </p14:xfrm>
            </p:contentPart>
          </mc:Choice>
          <mc:Fallback xmlns="">
            <p:pic>
              <p:nvPicPr>
                <p:cNvPr id="67" name="Ink 66">
                  <a:extLst>
                    <a:ext uri="{FF2B5EF4-FFF2-40B4-BE49-F238E27FC236}">
                      <a16:creationId xmlns:a16="http://schemas.microsoft.com/office/drawing/2014/main" id="{0147D9F4-0E4C-4EB6-8A4F-6C87943173C2}"/>
                    </a:ext>
                  </a:extLst>
                </p:cNvPr>
                <p:cNvPicPr/>
                <p:nvPr/>
              </p:nvPicPr>
              <p:blipFill>
                <a:blip r:embed="rId108"/>
                <a:stretch>
                  <a:fillRect/>
                </a:stretch>
              </p:blipFill>
              <p:spPr>
                <a:xfrm>
                  <a:off x="7340854" y="1624148"/>
                  <a:ext cx="117360" cy="693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8" name="Ink 67">
                  <a:extLst>
                    <a:ext uri="{FF2B5EF4-FFF2-40B4-BE49-F238E27FC236}">
                      <a16:creationId xmlns:a16="http://schemas.microsoft.com/office/drawing/2014/main" id="{9B025B1F-A910-4790-9ECD-CCFCBF252D79}"/>
                    </a:ext>
                  </a:extLst>
                </p14:cNvPr>
                <p14:cNvContentPartPr/>
                <p14:nvPr/>
              </p14:nvContentPartPr>
              <p14:xfrm>
                <a:off x="7299454" y="1654748"/>
                <a:ext cx="186120" cy="765360"/>
              </p14:xfrm>
            </p:contentPart>
          </mc:Choice>
          <mc:Fallback xmlns="">
            <p:pic>
              <p:nvPicPr>
                <p:cNvPr id="68" name="Ink 67">
                  <a:extLst>
                    <a:ext uri="{FF2B5EF4-FFF2-40B4-BE49-F238E27FC236}">
                      <a16:creationId xmlns:a16="http://schemas.microsoft.com/office/drawing/2014/main" id="{9B025B1F-A910-4790-9ECD-CCFCBF252D79}"/>
                    </a:ext>
                  </a:extLst>
                </p:cNvPr>
                <p:cNvPicPr/>
                <p:nvPr/>
              </p:nvPicPr>
              <p:blipFill>
                <a:blip r:embed="rId110"/>
                <a:stretch>
                  <a:fillRect/>
                </a:stretch>
              </p:blipFill>
              <p:spPr>
                <a:xfrm>
                  <a:off x="7290814" y="1645748"/>
                  <a:ext cx="203760" cy="783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9" name="Ink 68">
                  <a:extLst>
                    <a:ext uri="{FF2B5EF4-FFF2-40B4-BE49-F238E27FC236}">
                      <a16:creationId xmlns:a16="http://schemas.microsoft.com/office/drawing/2014/main" id="{911D4C44-0527-4D30-8F98-42AA11463DCA}"/>
                    </a:ext>
                  </a:extLst>
                </p14:cNvPr>
                <p14:cNvContentPartPr/>
                <p14:nvPr/>
              </p14:nvContentPartPr>
              <p14:xfrm>
                <a:off x="7300894" y="1498148"/>
                <a:ext cx="873360" cy="171720"/>
              </p14:xfrm>
            </p:contentPart>
          </mc:Choice>
          <mc:Fallback xmlns="">
            <p:pic>
              <p:nvPicPr>
                <p:cNvPr id="69" name="Ink 68">
                  <a:extLst>
                    <a:ext uri="{FF2B5EF4-FFF2-40B4-BE49-F238E27FC236}">
                      <a16:creationId xmlns:a16="http://schemas.microsoft.com/office/drawing/2014/main" id="{911D4C44-0527-4D30-8F98-42AA11463DCA}"/>
                    </a:ext>
                  </a:extLst>
                </p:cNvPr>
                <p:cNvPicPr/>
                <p:nvPr/>
              </p:nvPicPr>
              <p:blipFill>
                <a:blip r:embed="rId112"/>
                <a:stretch>
                  <a:fillRect/>
                </a:stretch>
              </p:blipFill>
              <p:spPr>
                <a:xfrm>
                  <a:off x="7291894" y="1489148"/>
                  <a:ext cx="8910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0" name="Ink 69">
                  <a:extLst>
                    <a:ext uri="{FF2B5EF4-FFF2-40B4-BE49-F238E27FC236}">
                      <a16:creationId xmlns:a16="http://schemas.microsoft.com/office/drawing/2014/main" id="{8BD4DFE7-B176-40E2-AFA0-2305B56D142C}"/>
                    </a:ext>
                  </a:extLst>
                </p14:cNvPr>
                <p14:cNvContentPartPr/>
                <p14:nvPr/>
              </p14:nvContentPartPr>
              <p14:xfrm>
                <a:off x="8182534" y="1424708"/>
                <a:ext cx="241920" cy="703800"/>
              </p14:xfrm>
            </p:contentPart>
          </mc:Choice>
          <mc:Fallback xmlns="">
            <p:pic>
              <p:nvPicPr>
                <p:cNvPr id="70" name="Ink 69">
                  <a:extLst>
                    <a:ext uri="{FF2B5EF4-FFF2-40B4-BE49-F238E27FC236}">
                      <a16:creationId xmlns:a16="http://schemas.microsoft.com/office/drawing/2014/main" id="{8BD4DFE7-B176-40E2-AFA0-2305B56D142C}"/>
                    </a:ext>
                  </a:extLst>
                </p:cNvPr>
                <p:cNvPicPr/>
                <p:nvPr/>
              </p:nvPicPr>
              <p:blipFill>
                <a:blip r:embed="rId114"/>
                <a:stretch>
                  <a:fillRect/>
                </a:stretch>
              </p:blipFill>
              <p:spPr>
                <a:xfrm>
                  <a:off x="8173894" y="1415708"/>
                  <a:ext cx="25956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1" name="Ink 70">
                  <a:extLst>
                    <a:ext uri="{FF2B5EF4-FFF2-40B4-BE49-F238E27FC236}">
                      <a16:creationId xmlns:a16="http://schemas.microsoft.com/office/drawing/2014/main" id="{F9DD4937-8529-4E47-B0AC-4D37EA400DDE}"/>
                    </a:ext>
                  </a:extLst>
                </p14:cNvPr>
                <p14:cNvContentPartPr/>
                <p14:nvPr/>
              </p14:nvContentPartPr>
              <p14:xfrm>
                <a:off x="7530214" y="2221748"/>
                <a:ext cx="1088280" cy="208080"/>
              </p14:xfrm>
            </p:contentPart>
          </mc:Choice>
          <mc:Fallback xmlns="">
            <p:pic>
              <p:nvPicPr>
                <p:cNvPr id="71" name="Ink 70">
                  <a:extLst>
                    <a:ext uri="{FF2B5EF4-FFF2-40B4-BE49-F238E27FC236}">
                      <a16:creationId xmlns:a16="http://schemas.microsoft.com/office/drawing/2014/main" id="{F9DD4937-8529-4E47-B0AC-4D37EA400DDE}"/>
                    </a:ext>
                  </a:extLst>
                </p:cNvPr>
                <p:cNvPicPr/>
                <p:nvPr/>
              </p:nvPicPr>
              <p:blipFill>
                <a:blip r:embed="rId116"/>
                <a:stretch>
                  <a:fillRect/>
                </a:stretch>
              </p:blipFill>
              <p:spPr>
                <a:xfrm>
                  <a:off x="7521574" y="2212748"/>
                  <a:ext cx="11059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3" name="Ink 72">
                  <a:extLst>
                    <a:ext uri="{FF2B5EF4-FFF2-40B4-BE49-F238E27FC236}">
                      <a16:creationId xmlns:a16="http://schemas.microsoft.com/office/drawing/2014/main" id="{BD11AA23-2C3B-4EB7-8119-2062237AC3D0}"/>
                    </a:ext>
                  </a:extLst>
                </p14:cNvPr>
                <p14:cNvContentPartPr/>
                <p14:nvPr/>
              </p14:nvContentPartPr>
              <p14:xfrm>
                <a:off x="7572334" y="2296268"/>
                <a:ext cx="1440" cy="38520"/>
              </p14:xfrm>
            </p:contentPart>
          </mc:Choice>
          <mc:Fallback xmlns="">
            <p:pic>
              <p:nvPicPr>
                <p:cNvPr id="73" name="Ink 72">
                  <a:extLst>
                    <a:ext uri="{FF2B5EF4-FFF2-40B4-BE49-F238E27FC236}">
                      <a16:creationId xmlns:a16="http://schemas.microsoft.com/office/drawing/2014/main" id="{BD11AA23-2C3B-4EB7-8119-2062237AC3D0}"/>
                    </a:ext>
                  </a:extLst>
                </p:cNvPr>
                <p:cNvPicPr/>
                <p:nvPr/>
              </p:nvPicPr>
              <p:blipFill>
                <a:blip r:embed="rId118"/>
                <a:stretch>
                  <a:fillRect/>
                </a:stretch>
              </p:blipFill>
              <p:spPr>
                <a:xfrm>
                  <a:off x="7563334" y="2287268"/>
                  <a:ext cx="190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4" name="Ink 73">
                  <a:extLst>
                    <a:ext uri="{FF2B5EF4-FFF2-40B4-BE49-F238E27FC236}">
                      <a16:creationId xmlns:a16="http://schemas.microsoft.com/office/drawing/2014/main" id="{CEF9E8DB-87D8-4087-9DF5-E164707F86AF}"/>
                    </a:ext>
                  </a:extLst>
                </p14:cNvPr>
                <p14:cNvContentPartPr/>
                <p14:nvPr/>
              </p14:nvContentPartPr>
              <p14:xfrm>
                <a:off x="7540654" y="2146508"/>
                <a:ext cx="79200" cy="245520"/>
              </p14:xfrm>
            </p:contentPart>
          </mc:Choice>
          <mc:Fallback xmlns="">
            <p:pic>
              <p:nvPicPr>
                <p:cNvPr id="74" name="Ink 73">
                  <a:extLst>
                    <a:ext uri="{FF2B5EF4-FFF2-40B4-BE49-F238E27FC236}">
                      <a16:creationId xmlns:a16="http://schemas.microsoft.com/office/drawing/2014/main" id="{CEF9E8DB-87D8-4087-9DF5-E164707F86AF}"/>
                    </a:ext>
                  </a:extLst>
                </p:cNvPr>
                <p:cNvPicPr/>
                <p:nvPr/>
              </p:nvPicPr>
              <p:blipFill>
                <a:blip r:embed="rId120"/>
                <a:stretch>
                  <a:fillRect/>
                </a:stretch>
              </p:blipFill>
              <p:spPr>
                <a:xfrm>
                  <a:off x="7532014" y="2137508"/>
                  <a:ext cx="968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5" name="Ink 74">
                  <a:extLst>
                    <a:ext uri="{FF2B5EF4-FFF2-40B4-BE49-F238E27FC236}">
                      <a16:creationId xmlns:a16="http://schemas.microsoft.com/office/drawing/2014/main" id="{33B23DDF-0E12-4604-B4E3-D19D0F714F1B}"/>
                    </a:ext>
                  </a:extLst>
                </p14:cNvPr>
                <p14:cNvContentPartPr/>
                <p14:nvPr/>
              </p14:nvContentPartPr>
              <p14:xfrm>
                <a:off x="7537054" y="2134268"/>
                <a:ext cx="129600" cy="151560"/>
              </p14:xfrm>
            </p:contentPart>
          </mc:Choice>
          <mc:Fallback xmlns="">
            <p:pic>
              <p:nvPicPr>
                <p:cNvPr id="75" name="Ink 74">
                  <a:extLst>
                    <a:ext uri="{FF2B5EF4-FFF2-40B4-BE49-F238E27FC236}">
                      <a16:creationId xmlns:a16="http://schemas.microsoft.com/office/drawing/2014/main" id="{33B23DDF-0E12-4604-B4E3-D19D0F714F1B}"/>
                    </a:ext>
                  </a:extLst>
                </p:cNvPr>
                <p:cNvPicPr/>
                <p:nvPr/>
              </p:nvPicPr>
              <p:blipFill>
                <a:blip r:embed="rId122"/>
                <a:stretch>
                  <a:fillRect/>
                </a:stretch>
              </p:blipFill>
              <p:spPr>
                <a:xfrm>
                  <a:off x="7528414" y="2125268"/>
                  <a:ext cx="1472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6" name="Ink 75">
                  <a:extLst>
                    <a:ext uri="{FF2B5EF4-FFF2-40B4-BE49-F238E27FC236}">
                      <a16:creationId xmlns:a16="http://schemas.microsoft.com/office/drawing/2014/main" id="{4433C199-EB25-4040-B80F-B2DEE8840649}"/>
                    </a:ext>
                  </a:extLst>
                </p14:cNvPr>
                <p14:cNvContentPartPr/>
                <p14:nvPr/>
              </p14:nvContentPartPr>
              <p14:xfrm>
                <a:off x="7712014" y="2093228"/>
                <a:ext cx="106200" cy="285480"/>
              </p14:xfrm>
            </p:contentPart>
          </mc:Choice>
          <mc:Fallback xmlns="">
            <p:pic>
              <p:nvPicPr>
                <p:cNvPr id="76" name="Ink 75">
                  <a:extLst>
                    <a:ext uri="{FF2B5EF4-FFF2-40B4-BE49-F238E27FC236}">
                      <a16:creationId xmlns:a16="http://schemas.microsoft.com/office/drawing/2014/main" id="{4433C199-EB25-4040-B80F-B2DEE8840649}"/>
                    </a:ext>
                  </a:extLst>
                </p:cNvPr>
                <p:cNvPicPr/>
                <p:nvPr/>
              </p:nvPicPr>
              <p:blipFill>
                <a:blip r:embed="rId124"/>
                <a:stretch>
                  <a:fillRect/>
                </a:stretch>
              </p:blipFill>
              <p:spPr>
                <a:xfrm>
                  <a:off x="7703014" y="2084588"/>
                  <a:ext cx="123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7" name="Ink 76">
                  <a:extLst>
                    <a:ext uri="{FF2B5EF4-FFF2-40B4-BE49-F238E27FC236}">
                      <a16:creationId xmlns:a16="http://schemas.microsoft.com/office/drawing/2014/main" id="{9ED22751-22DC-4EE1-B63D-91F52DA2FB92}"/>
                    </a:ext>
                  </a:extLst>
                </p14:cNvPr>
                <p14:cNvContentPartPr/>
                <p14:nvPr/>
              </p14:nvContentPartPr>
              <p14:xfrm>
                <a:off x="7884814" y="2026268"/>
                <a:ext cx="34560" cy="202320"/>
              </p14:xfrm>
            </p:contentPart>
          </mc:Choice>
          <mc:Fallback xmlns="">
            <p:pic>
              <p:nvPicPr>
                <p:cNvPr id="77" name="Ink 76">
                  <a:extLst>
                    <a:ext uri="{FF2B5EF4-FFF2-40B4-BE49-F238E27FC236}">
                      <a16:creationId xmlns:a16="http://schemas.microsoft.com/office/drawing/2014/main" id="{9ED22751-22DC-4EE1-B63D-91F52DA2FB92}"/>
                    </a:ext>
                  </a:extLst>
                </p:cNvPr>
                <p:cNvPicPr/>
                <p:nvPr/>
              </p:nvPicPr>
              <p:blipFill>
                <a:blip r:embed="rId126"/>
                <a:stretch>
                  <a:fillRect/>
                </a:stretch>
              </p:blipFill>
              <p:spPr>
                <a:xfrm>
                  <a:off x="7876174" y="2017268"/>
                  <a:ext cx="522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8" name="Ink 77">
                  <a:extLst>
                    <a:ext uri="{FF2B5EF4-FFF2-40B4-BE49-F238E27FC236}">
                      <a16:creationId xmlns:a16="http://schemas.microsoft.com/office/drawing/2014/main" id="{145065B6-9810-46A6-8523-FED4E9A568DB}"/>
                    </a:ext>
                  </a:extLst>
                </p14:cNvPr>
                <p14:cNvContentPartPr/>
                <p14:nvPr/>
              </p14:nvContentPartPr>
              <p14:xfrm>
                <a:off x="7907854" y="2063348"/>
                <a:ext cx="24120" cy="34560"/>
              </p14:xfrm>
            </p:contentPart>
          </mc:Choice>
          <mc:Fallback xmlns="">
            <p:pic>
              <p:nvPicPr>
                <p:cNvPr id="78" name="Ink 77">
                  <a:extLst>
                    <a:ext uri="{FF2B5EF4-FFF2-40B4-BE49-F238E27FC236}">
                      <a16:creationId xmlns:a16="http://schemas.microsoft.com/office/drawing/2014/main" id="{145065B6-9810-46A6-8523-FED4E9A568DB}"/>
                    </a:ext>
                  </a:extLst>
                </p:cNvPr>
                <p:cNvPicPr/>
                <p:nvPr/>
              </p:nvPicPr>
              <p:blipFill>
                <a:blip r:embed="rId128"/>
                <a:stretch>
                  <a:fillRect/>
                </a:stretch>
              </p:blipFill>
              <p:spPr>
                <a:xfrm>
                  <a:off x="7899214" y="2054348"/>
                  <a:ext cx="417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79" name="Ink 78">
                  <a:extLst>
                    <a:ext uri="{FF2B5EF4-FFF2-40B4-BE49-F238E27FC236}">
                      <a16:creationId xmlns:a16="http://schemas.microsoft.com/office/drawing/2014/main" id="{5B2DDD70-C24B-4B01-A064-570709EC0CB7}"/>
                    </a:ext>
                  </a:extLst>
                </p14:cNvPr>
                <p14:cNvContentPartPr/>
                <p14:nvPr/>
              </p14:nvContentPartPr>
              <p14:xfrm>
                <a:off x="7942054" y="1983428"/>
                <a:ext cx="121680" cy="236160"/>
              </p14:xfrm>
            </p:contentPart>
          </mc:Choice>
          <mc:Fallback xmlns="">
            <p:pic>
              <p:nvPicPr>
                <p:cNvPr id="79" name="Ink 78">
                  <a:extLst>
                    <a:ext uri="{FF2B5EF4-FFF2-40B4-BE49-F238E27FC236}">
                      <a16:creationId xmlns:a16="http://schemas.microsoft.com/office/drawing/2014/main" id="{5B2DDD70-C24B-4B01-A064-570709EC0CB7}"/>
                    </a:ext>
                  </a:extLst>
                </p:cNvPr>
                <p:cNvPicPr/>
                <p:nvPr/>
              </p:nvPicPr>
              <p:blipFill>
                <a:blip r:embed="rId130"/>
                <a:stretch>
                  <a:fillRect/>
                </a:stretch>
              </p:blipFill>
              <p:spPr>
                <a:xfrm>
                  <a:off x="7933054" y="1974428"/>
                  <a:ext cx="1393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0" name="Ink 79">
                  <a:extLst>
                    <a:ext uri="{FF2B5EF4-FFF2-40B4-BE49-F238E27FC236}">
                      <a16:creationId xmlns:a16="http://schemas.microsoft.com/office/drawing/2014/main" id="{7CA51C90-B97F-43BB-B909-434EB86E4C40}"/>
                    </a:ext>
                  </a:extLst>
                </p14:cNvPr>
                <p14:cNvContentPartPr/>
                <p14:nvPr/>
              </p14:nvContentPartPr>
              <p14:xfrm>
                <a:off x="8061214" y="2038868"/>
                <a:ext cx="78840" cy="155160"/>
              </p14:xfrm>
            </p:contentPart>
          </mc:Choice>
          <mc:Fallback xmlns="">
            <p:pic>
              <p:nvPicPr>
                <p:cNvPr id="80" name="Ink 79">
                  <a:extLst>
                    <a:ext uri="{FF2B5EF4-FFF2-40B4-BE49-F238E27FC236}">
                      <a16:creationId xmlns:a16="http://schemas.microsoft.com/office/drawing/2014/main" id="{7CA51C90-B97F-43BB-B909-434EB86E4C40}"/>
                    </a:ext>
                  </a:extLst>
                </p:cNvPr>
                <p:cNvPicPr/>
                <p:nvPr/>
              </p:nvPicPr>
              <p:blipFill>
                <a:blip r:embed="rId132"/>
                <a:stretch>
                  <a:fillRect/>
                </a:stretch>
              </p:blipFill>
              <p:spPr>
                <a:xfrm>
                  <a:off x="8052574" y="2029868"/>
                  <a:ext cx="964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1" name="Ink 80">
                  <a:extLst>
                    <a:ext uri="{FF2B5EF4-FFF2-40B4-BE49-F238E27FC236}">
                      <a16:creationId xmlns:a16="http://schemas.microsoft.com/office/drawing/2014/main" id="{550E1D2D-2662-4126-980A-34C7B02F67FE}"/>
                    </a:ext>
                  </a:extLst>
                </p14:cNvPr>
                <p14:cNvContentPartPr/>
                <p14:nvPr/>
              </p14:nvContentPartPr>
              <p14:xfrm>
                <a:off x="8159854" y="1965788"/>
                <a:ext cx="98280" cy="178920"/>
              </p14:xfrm>
            </p:contentPart>
          </mc:Choice>
          <mc:Fallback xmlns="">
            <p:pic>
              <p:nvPicPr>
                <p:cNvPr id="81" name="Ink 80">
                  <a:extLst>
                    <a:ext uri="{FF2B5EF4-FFF2-40B4-BE49-F238E27FC236}">
                      <a16:creationId xmlns:a16="http://schemas.microsoft.com/office/drawing/2014/main" id="{550E1D2D-2662-4126-980A-34C7B02F67FE}"/>
                    </a:ext>
                  </a:extLst>
                </p:cNvPr>
                <p:cNvPicPr/>
                <p:nvPr/>
              </p:nvPicPr>
              <p:blipFill>
                <a:blip r:embed="rId134"/>
                <a:stretch>
                  <a:fillRect/>
                </a:stretch>
              </p:blipFill>
              <p:spPr>
                <a:xfrm>
                  <a:off x="8150854" y="1956788"/>
                  <a:ext cx="1159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2" name="Ink 81">
                  <a:extLst>
                    <a:ext uri="{FF2B5EF4-FFF2-40B4-BE49-F238E27FC236}">
                      <a16:creationId xmlns:a16="http://schemas.microsoft.com/office/drawing/2014/main" id="{A5FE694D-5FD5-4977-A695-ED96D56B97F6}"/>
                    </a:ext>
                  </a:extLst>
                </p14:cNvPr>
                <p14:cNvContentPartPr/>
                <p14:nvPr/>
              </p14:nvContentPartPr>
              <p14:xfrm>
                <a:off x="8218534" y="1902788"/>
                <a:ext cx="134640" cy="241200"/>
              </p14:xfrm>
            </p:contentPart>
          </mc:Choice>
          <mc:Fallback xmlns="">
            <p:pic>
              <p:nvPicPr>
                <p:cNvPr id="82" name="Ink 81">
                  <a:extLst>
                    <a:ext uri="{FF2B5EF4-FFF2-40B4-BE49-F238E27FC236}">
                      <a16:creationId xmlns:a16="http://schemas.microsoft.com/office/drawing/2014/main" id="{A5FE694D-5FD5-4977-A695-ED96D56B97F6}"/>
                    </a:ext>
                  </a:extLst>
                </p:cNvPr>
                <p:cNvPicPr/>
                <p:nvPr/>
              </p:nvPicPr>
              <p:blipFill>
                <a:blip r:embed="rId136"/>
                <a:stretch>
                  <a:fillRect/>
                </a:stretch>
              </p:blipFill>
              <p:spPr>
                <a:xfrm>
                  <a:off x="8209894" y="1894148"/>
                  <a:ext cx="1522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3A6E1A0B-1A26-4B6A-B5FF-9AF3453D4652}"/>
                    </a:ext>
                  </a:extLst>
                </p14:cNvPr>
                <p14:cNvContentPartPr/>
                <p14:nvPr/>
              </p14:nvContentPartPr>
              <p14:xfrm>
                <a:off x="7614094" y="1836188"/>
                <a:ext cx="360" cy="360"/>
              </p14:xfrm>
            </p:contentPart>
          </mc:Choice>
          <mc:Fallback xmlns="">
            <p:pic>
              <p:nvPicPr>
                <p:cNvPr id="84" name="Ink 83">
                  <a:extLst>
                    <a:ext uri="{FF2B5EF4-FFF2-40B4-BE49-F238E27FC236}">
                      <a16:creationId xmlns:a16="http://schemas.microsoft.com/office/drawing/2014/main" id="{3A6E1A0B-1A26-4B6A-B5FF-9AF3453D4652}"/>
                    </a:ext>
                  </a:extLst>
                </p:cNvPr>
                <p:cNvPicPr/>
                <p:nvPr/>
              </p:nvPicPr>
              <p:blipFill>
                <a:blip r:embed="rId3"/>
                <a:stretch>
                  <a:fillRect/>
                </a:stretch>
              </p:blipFill>
              <p:spPr>
                <a:xfrm>
                  <a:off x="7605454" y="18271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004FA20D-771A-403F-911D-475CB91FF0F8}"/>
                    </a:ext>
                  </a:extLst>
                </p14:cNvPr>
                <p14:cNvContentPartPr/>
                <p14:nvPr/>
              </p14:nvContentPartPr>
              <p14:xfrm>
                <a:off x="7457134" y="1733588"/>
                <a:ext cx="122040" cy="184680"/>
              </p14:xfrm>
            </p:contentPart>
          </mc:Choice>
          <mc:Fallback xmlns="">
            <p:pic>
              <p:nvPicPr>
                <p:cNvPr id="85" name="Ink 84">
                  <a:extLst>
                    <a:ext uri="{FF2B5EF4-FFF2-40B4-BE49-F238E27FC236}">
                      <a16:creationId xmlns:a16="http://schemas.microsoft.com/office/drawing/2014/main" id="{004FA20D-771A-403F-911D-475CB91FF0F8}"/>
                    </a:ext>
                  </a:extLst>
                </p:cNvPr>
                <p:cNvPicPr/>
                <p:nvPr/>
              </p:nvPicPr>
              <p:blipFill>
                <a:blip r:embed="rId139"/>
                <a:stretch>
                  <a:fillRect/>
                </a:stretch>
              </p:blipFill>
              <p:spPr>
                <a:xfrm>
                  <a:off x="7448494" y="1724588"/>
                  <a:ext cx="1396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75E749E0-94CB-4EE1-978D-4EF233EA5B6B}"/>
                    </a:ext>
                  </a:extLst>
                </p14:cNvPr>
                <p14:cNvContentPartPr/>
                <p14:nvPr/>
              </p14:nvContentPartPr>
              <p14:xfrm>
                <a:off x="7594654" y="1623428"/>
                <a:ext cx="47160" cy="241560"/>
              </p14:xfrm>
            </p:contentPart>
          </mc:Choice>
          <mc:Fallback xmlns="">
            <p:pic>
              <p:nvPicPr>
                <p:cNvPr id="86" name="Ink 85">
                  <a:extLst>
                    <a:ext uri="{FF2B5EF4-FFF2-40B4-BE49-F238E27FC236}">
                      <a16:creationId xmlns:a16="http://schemas.microsoft.com/office/drawing/2014/main" id="{75E749E0-94CB-4EE1-978D-4EF233EA5B6B}"/>
                    </a:ext>
                  </a:extLst>
                </p:cNvPr>
                <p:cNvPicPr/>
                <p:nvPr/>
              </p:nvPicPr>
              <p:blipFill>
                <a:blip r:embed="rId141"/>
                <a:stretch>
                  <a:fillRect/>
                </a:stretch>
              </p:blipFill>
              <p:spPr>
                <a:xfrm>
                  <a:off x="7585654" y="1614788"/>
                  <a:ext cx="64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7" name="Ink 86">
                  <a:extLst>
                    <a:ext uri="{FF2B5EF4-FFF2-40B4-BE49-F238E27FC236}">
                      <a16:creationId xmlns:a16="http://schemas.microsoft.com/office/drawing/2014/main" id="{C7D8AD97-DCB9-4780-8B3A-A22B90329D42}"/>
                    </a:ext>
                  </a:extLst>
                </p14:cNvPr>
                <p14:cNvContentPartPr/>
                <p14:nvPr/>
              </p14:nvContentPartPr>
              <p14:xfrm>
                <a:off x="7529134" y="1732508"/>
                <a:ext cx="138960" cy="28080"/>
              </p14:xfrm>
            </p:contentPart>
          </mc:Choice>
          <mc:Fallback xmlns="">
            <p:pic>
              <p:nvPicPr>
                <p:cNvPr id="87" name="Ink 86">
                  <a:extLst>
                    <a:ext uri="{FF2B5EF4-FFF2-40B4-BE49-F238E27FC236}">
                      <a16:creationId xmlns:a16="http://schemas.microsoft.com/office/drawing/2014/main" id="{C7D8AD97-DCB9-4780-8B3A-A22B90329D42}"/>
                    </a:ext>
                  </a:extLst>
                </p:cNvPr>
                <p:cNvPicPr/>
                <p:nvPr/>
              </p:nvPicPr>
              <p:blipFill>
                <a:blip r:embed="rId143"/>
                <a:stretch>
                  <a:fillRect/>
                </a:stretch>
              </p:blipFill>
              <p:spPr>
                <a:xfrm>
                  <a:off x="7520494" y="1723868"/>
                  <a:ext cx="1566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8" name="Ink 87">
                  <a:extLst>
                    <a:ext uri="{FF2B5EF4-FFF2-40B4-BE49-F238E27FC236}">
                      <a16:creationId xmlns:a16="http://schemas.microsoft.com/office/drawing/2014/main" id="{1E478021-DE33-4DB1-8490-6384480B9260}"/>
                    </a:ext>
                  </a:extLst>
                </p14:cNvPr>
                <p14:cNvContentPartPr/>
                <p14:nvPr/>
              </p14:nvContentPartPr>
              <p14:xfrm>
                <a:off x="7679974" y="1665908"/>
                <a:ext cx="105120" cy="196560"/>
              </p14:xfrm>
            </p:contentPart>
          </mc:Choice>
          <mc:Fallback xmlns="">
            <p:pic>
              <p:nvPicPr>
                <p:cNvPr id="88" name="Ink 87">
                  <a:extLst>
                    <a:ext uri="{FF2B5EF4-FFF2-40B4-BE49-F238E27FC236}">
                      <a16:creationId xmlns:a16="http://schemas.microsoft.com/office/drawing/2014/main" id="{1E478021-DE33-4DB1-8490-6384480B9260}"/>
                    </a:ext>
                  </a:extLst>
                </p:cNvPr>
                <p:cNvPicPr/>
                <p:nvPr/>
              </p:nvPicPr>
              <p:blipFill>
                <a:blip r:embed="rId145"/>
                <a:stretch>
                  <a:fillRect/>
                </a:stretch>
              </p:blipFill>
              <p:spPr>
                <a:xfrm>
                  <a:off x="7671334" y="1657268"/>
                  <a:ext cx="1227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9" name="Ink 88">
                  <a:extLst>
                    <a:ext uri="{FF2B5EF4-FFF2-40B4-BE49-F238E27FC236}">
                      <a16:creationId xmlns:a16="http://schemas.microsoft.com/office/drawing/2014/main" id="{C0BA8D47-7326-4A5D-AA75-F0687734750D}"/>
                    </a:ext>
                  </a:extLst>
                </p14:cNvPr>
                <p14:cNvContentPartPr/>
                <p14:nvPr/>
              </p14:nvContentPartPr>
              <p14:xfrm>
                <a:off x="7842694" y="1579868"/>
                <a:ext cx="68040" cy="285120"/>
              </p14:xfrm>
            </p:contentPart>
          </mc:Choice>
          <mc:Fallback xmlns="">
            <p:pic>
              <p:nvPicPr>
                <p:cNvPr id="89" name="Ink 88">
                  <a:extLst>
                    <a:ext uri="{FF2B5EF4-FFF2-40B4-BE49-F238E27FC236}">
                      <a16:creationId xmlns:a16="http://schemas.microsoft.com/office/drawing/2014/main" id="{C0BA8D47-7326-4A5D-AA75-F0687734750D}"/>
                    </a:ext>
                  </a:extLst>
                </p:cNvPr>
                <p:cNvPicPr/>
                <p:nvPr/>
              </p:nvPicPr>
              <p:blipFill>
                <a:blip r:embed="rId147"/>
                <a:stretch>
                  <a:fillRect/>
                </a:stretch>
              </p:blipFill>
              <p:spPr>
                <a:xfrm>
                  <a:off x="7833694" y="1570868"/>
                  <a:ext cx="8568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0" name="Ink 89">
                  <a:extLst>
                    <a:ext uri="{FF2B5EF4-FFF2-40B4-BE49-F238E27FC236}">
                      <a16:creationId xmlns:a16="http://schemas.microsoft.com/office/drawing/2014/main" id="{97D4A49E-5F3F-4389-8C31-1F9E87D99A2C}"/>
                    </a:ext>
                  </a:extLst>
                </p14:cNvPr>
                <p14:cNvContentPartPr/>
                <p14:nvPr/>
              </p14:nvContentPartPr>
              <p14:xfrm>
                <a:off x="7918654" y="1721708"/>
                <a:ext cx="2160" cy="4320"/>
              </p14:xfrm>
            </p:contentPart>
          </mc:Choice>
          <mc:Fallback xmlns="">
            <p:pic>
              <p:nvPicPr>
                <p:cNvPr id="90" name="Ink 89">
                  <a:extLst>
                    <a:ext uri="{FF2B5EF4-FFF2-40B4-BE49-F238E27FC236}">
                      <a16:creationId xmlns:a16="http://schemas.microsoft.com/office/drawing/2014/main" id="{97D4A49E-5F3F-4389-8C31-1F9E87D99A2C}"/>
                    </a:ext>
                  </a:extLst>
                </p:cNvPr>
                <p:cNvPicPr/>
                <p:nvPr/>
              </p:nvPicPr>
              <p:blipFill>
                <a:blip r:embed="rId3"/>
                <a:stretch>
                  <a:fillRect/>
                </a:stretch>
              </p:blipFill>
              <p:spPr>
                <a:xfrm>
                  <a:off x="7910014" y="1712708"/>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1" name="Ink 90">
                  <a:extLst>
                    <a:ext uri="{FF2B5EF4-FFF2-40B4-BE49-F238E27FC236}">
                      <a16:creationId xmlns:a16="http://schemas.microsoft.com/office/drawing/2014/main" id="{907C293E-6485-4C1C-B567-BDD4DC465837}"/>
                    </a:ext>
                  </a:extLst>
                </p14:cNvPr>
                <p14:cNvContentPartPr/>
                <p14:nvPr/>
              </p14:nvContentPartPr>
              <p14:xfrm>
                <a:off x="7934134" y="1521188"/>
                <a:ext cx="132120" cy="326160"/>
              </p14:xfrm>
            </p:contentPart>
          </mc:Choice>
          <mc:Fallback xmlns="">
            <p:pic>
              <p:nvPicPr>
                <p:cNvPr id="91" name="Ink 90">
                  <a:extLst>
                    <a:ext uri="{FF2B5EF4-FFF2-40B4-BE49-F238E27FC236}">
                      <a16:creationId xmlns:a16="http://schemas.microsoft.com/office/drawing/2014/main" id="{907C293E-6485-4C1C-B567-BDD4DC465837}"/>
                    </a:ext>
                  </a:extLst>
                </p:cNvPr>
                <p:cNvPicPr/>
                <p:nvPr/>
              </p:nvPicPr>
              <p:blipFill>
                <a:blip r:embed="rId150"/>
                <a:stretch>
                  <a:fillRect/>
                </a:stretch>
              </p:blipFill>
              <p:spPr>
                <a:xfrm>
                  <a:off x="7925134" y="1512548"/>
                  <a:ext cx="14976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2" name="Ink 91">
                  <a:extLst>
                    <a:ext uri="{FF2B5EF4-FFF2-40B4-BE49-F238E27FC236}">
                      <a16:creationId xmlns:a16="http://schemas.microsoft.com/office/drawing/2014/main" id="{6124F826-9F53-4806-B4D4-26CE9212A5F3}"/>
                    </a:ext>
                  </a:extLst>
                </p14:cNvPr>
                <p14:cNvContentPartPr/>
                <p14:nvPr/>
              </p14:nvContentPartPr>
              <p14:xfrm>
                <a:off x="7799134" y="1696148"/>
                <a:ext cx="172440" cy="62280"/>
              </p14:xfrm>
            </p:contentPart>
          </mc:Choice>
          <mc:Fallback xmlns="">
            <p:pic>
              <p:nvPicPr>
                <p:cNvPr id="92" name="Ink 91">
                  <a:extLst>
                    <a:ext uri="{FF2B5EF4-FFF2-40B4-BE49-F238E27FC236}">
                      <a16:creationId xmlns:a16="http://schemas.microsoft.com/office/drawing/2014/main" id="{6124F826-9F53-4806-B4D4-26CE9212A5F3}"/>
                    </a:ext>
                  </a:extLst>
                </p:cNvPr>
                <p:cNvPicPr/>
                <p:nvPr/>
              </p:nvPicPr>
              <p:blipFill>
                <a:blip r:embed="rId152"/>
                <a:stretch>
                  <a:fillRect/>
                </a:stretch>
              </p:blipFill>
              <p:spPr>
                <a:xfrm>
                  <a:off x="7790134" y="1687148"/>
                  <a:ext cx="1900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4" name="Ink 93">
                  <a:extLst>
                    <a:ext uri="{FF2B5EF4-FFF2-40B4-BE49-F238E27FC236}">
                      <a16:creationId xmlns:a16="http://schemas.microsoft.com/office/drawing/2014/main" id="{53845BD6-0431-44A5-9469-DC3354A5C7A1}"/>
                    </a:ext>
                  </a:extLst>
                </p14:cNvPr>
                <p14:cNvContentPartPr/>
                <p14:nvPr/>
              </p14:nvContentPartPr>
              <p14:xfrm>
                <a:off x="9190174" y="1504988"/>
                <a:ext cx="184320" cy="237240"/>
              </p14:xfrm>
            </p:contentPart>
          </mc:Choice>
          <mc:Fallback xmlns="">
            <p:pic>
              <p:nvPicPr>
                <p:cNvPr id="94" name="Ink 93">
                  <a:extLst>
                    <a:ext uri="{FF2B5EF4-FFF2-40B4-BE49-F238E27FC236}">
                      <a16:creationId xmlns:a16="http://schemas.microsoft.com/office/drawing/2014/main" id="{53845BD6-0431-44A5-9469-DC3354A5C7A1}"/>
                    </a:ext>
                  </a:extLst>
                </p:cNvPr>
                <p:cNvPicPr/>
                <p:nvPr/>
              </p:nvPicPr>
              <p:blipFill>
                <a:blip r:embed="rId154"/>
                <a:stretch>
                  <a:fillRect/>
                </a:stretch>
              </p:blipFill>
              <p:spPr>
                <a:xfrm>
                  <a:off x="9181174" y="1496348"/>
                  <a:ext cx="2019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5" name="Ink 94">
                  <a:extLst>
                    <a:ext uri="{FF2B5EF4-FFF2-40B4-BE49-F238E27FC236}">
                      <a16:creationId xmlns:a16="http://schemas.microsoft.com/office/drawing/2014/main" id="{34F03C2F-A1C4-427C-ADEE-2E2F7EA6CED7}"/>
                    </a:ext>
                  </a:extLst>
                </p14:cNvPr>
                <p14:cNvContentPartPr/>
                <p14:nvPr/>
              </p14:nvContentPartPr>
              <p14:xfrm>
                <a:off x="9285214" y="1894868"/>
                <a:ext cx="23760" cy="41760"/>
              </p14:xfrm>
            </p:contentPart>
          </mc:Choice>
          <mc:Fallback xmlns="">
            <p:pic>
              <p:nvPicPr>
                <p:cNvPr id="95" name="Ink 94">
                  <a:extLst>
                    <a:ext uri="{FF2B5EF4-FFF2-40B4-BE49-F238E27FC236}">
                      <a16:creationId xmlns:a16="http://schemas.microsoft.com/office/drawing/2014/main" id="{34F03C2F-A1C4-427C-ADEE-2E2F7EA6CED7}"/>
                    </a:ext>
                  </a:extLst>
                </p:cNvPr>
                <p:cNvPicPr/>
                <p:nvPr/>
              </p:nvPicPr>
              <p:blipFill>
                <a:blip r:embed="rId156"/>
                <a:stretch>
                  <a:fillRect/>
                </a:stretch>
              </p:blipFill>
              <p:spPr>
                <a:xfrm>
                  <a:off x="9276214" y="1886228"/>
                  <a:ext cx="41400" cy="59400"/>
                </a:xfrm>
                <a:prstGeom prst="rect">
                  <a:avLst/>
                </a:prstGeom>
              </p:spPr>
            </p:pic>
          </mc:Fallback>
        </mc:AlternateContent>
      </p:grpSp>
    </p:spTree>
    <p:extLst>
      <p:ext uri="{BB962C8B-B14F-4D97-AF65-F5344CB8AC3E}">
        <p14:creationId xmlns:p14="http://schemas.microsoft.com/office/powerpoint/2010/main" val="41260473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F4FE-7CAB-4727-B2FD-9D9CA597A2AF}"/>
              </a:ext>
            </a:extLst>
          </p:cNvPr>
          <p:cNvSpPr>
            <a:spLocks noGrp="1"/>
          </p:cNvSpPr>
          <p:nvPr>
            <p:ph type="title"/>
          </p:nvPr>
        </p:nvSpPr>
        <p:spPr/>
        <p:txBody>
          <a:bodyPr/>
          <a:lstStyle/>
          <a:p>
            <a:r>
              <a:rPr lang="en-US" dirty="0"/>
              <a:t>Docker Demo</a:t>
            </a:r>
          </a:p>
        </p:txBody>
      </p:sp>
      <p:sp>
        <p:nvSpPr>
          <p:cNvPr id="3" name="Content Placeholder 2">
            <a:extLst>
              <a:ext uri="{FF2B5EF4-FFF2-40B4-BE49-F238E27FC236}">
                <a16:creationId xmlns:a16="http://schemas.microsoft.com/office/drawing/2014/main" id="{1FFE05A7-3BBE-4263-9633-3E1A3E28812D}"/>
              </a:ext>
            </a:extLst>
          </p:cNvPr>
          <p:cNvSpPr>
            <a:spLocks noGrp="1"/>
          </p:cNvSpPr>
          <p:nvPr>
            <p:ph idx="1"/>
          </p:nvPr>
        </p:nvSpPr>
        <p:spPr/>
        <p:txBody>
          <a:bodyPr/>
          <a:lstStyle/>
          <a:p>
            <a:r>
              <a:rPr lang="en-US" dirty="0"/>
              <a:t>Install docker (windows needs WSL2)</a:t>
            </a:r>
          </a:p>
          <a:p>
            <a:r>
              <a:rPr lang="en-US" dirty="0"/>
              <a:t>Create a </a:t>
            </a:r>
            <a:r>
              <a:rPr lang="en-US" dirty="0" err="1"/>
              <a:t>Dockerfile</a:t>
            </a:r>
            <a:endParaRPr lang="en-US" dirty="0"/>
          </a:p>
          <a:p>
            <a:r>
              <a:rPr lang="en-US" dirty="0"/>
              <a:t>Build the container</a:t>
            </a:r>
          </a:p>
          <a:p>
            <a:pPr lvl="1"/>
            <a:r>
              <a:rPr lang="de-DE" dirty="0"/>
              <a:t>docker build -t webtest:0.1 .</a:t>
            </a:r>
            <a:endParaRPr lang="en-US" dirty="0"/>
          </a:p>
          <a:p>
            <a:pPr lvl="1"/>
            <a:r>
              <a:rPr lang="en-US" dirty="0"/>
              <a:t>-t creates a tag, “.” tells build where to find the </a:t>
            </a:r>
            <a:r>
              <a:rPr lang="en-US" dirty="0" err="1"/>
              <a:t>Dockerfile</a:t>
            </a:r>
            <a:r>
              <a:rPr lang="en-US" dirty="0"/>
              <a:t> (current </a:t>
            </a:r>
            <a:r>
              <a:rPr lang="en-US" dirty="0" err="1"/>
              <a:t>dir</a:t>
            </a:r>
            <a:r>
              <a:rPr lang="en-US" dirty="0"/>
              <a:t>)</a:t>
            </a:r>
          </a:p>
          <a:p>
            <a:r>
              <a:rPr lang="en-US" dirty="0"/>
              <a:t>Run the container</a:t>
            </a:r>
          </a:p>
          <a:p>
            <a:pPr lvl="1"/>
            <a:r>
              <a:rPr lang="en-US" dirty="0"/>
              <a:t>docker run -d -p 5000:80 webtest:0.1</a:t>
            </a:r>
          </a:p>
          <a:p>
            <a:pPr lvl="1"/>
            <a:r>
              <a:rPr lang="en-US" dirty="0"/>
              <a:t>-d detaches, -p specifies local port bind</a:t>
            </a:r>
          </a:p>
        </p:txBody>
      </p:sp>
      <p:grpSp>
        <p:nvGrpSpPr>
          <p:cNvPr id="39" name="Group 38">
            <a:extLst>
              <a:ext uri="{FF2B5EF4-FFF2-40B4-BE49-F238E27FC236}">
                <a16:creationId xmlns:a16="http://schemas.microsoft.com/office/drawing/2014/main" id="{F85C2E92-DC6A-4DAA-9FD5-D434BBF10497}"/>
              </a:ext>
            </a:extLst>
          </p:cNvPr>
          <p:cNvGrpSpPr/>
          <p:nvPr/>
        </p:nvGrpSpPr>
        <p:grpSpPr>
          <a:xfrm>
            <a:off x="7632814" y="60308"/>
            <a:ext cx="2127960" cy="1343880"/>
            <a:chOff x="7632814" y="60308"/>
            <a:chExt cx="2127960" cy="13438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AC2404-9D1B-4E1A-995D-D771A09CCB8E}"/>
                    </a:ext>
                  </a:extLst>
                </p14:cNvPr>
                <p14:cNvContentPartPr/>
                <p14:nvPr/>
              </p14:nvContentPartPr>
              <p14:xfrm>
                <a:off x="8023054" y="295388"/>
                <a:ext cx="50760" cy="294840"/>
              </p14:xfrm>
            </p:contentPart>
          </mc:Choice>
          <mc:Fallback xmlns="">
            <p:pic>
              <p:nvPicPr>
                <p:cNvPr id="4" name="Ink 3">
                  <a:extLst>
                    <a:ext uri="{FF2B5EF4-FFF2-40B4-BE49-F238E27FC236}">
                      <a16:creationId xmlns:a16="http://schemas.microsoft.com/office/drawing/2014/main" id="{8DAC2404-9D1B-4E1A-995D-D771A09CCB8E}"/>
                    </a:ext>
                  </a:extLst>
                </p:cNvPr>
                <p:cNvPicPr/>
                <p:nvPr/>
              </p:nvPicPr>
              <p:blipFill>
                <a:blip r:embed="rId3"/>
                <a:stretch>
                  <a:fillRect/>
                </a:stretch>
              </p:blipFill>
              <p:spPr>
                <a:xfrm>
                  <a:off x="8014054" y="286748"/>
                  <a:ext cx="6840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8D01EC0-D36A-429D-964D-7C66AB09AE4F}"/>
                    </a:ext>
                  </a:extLst>
                </p14:cNvPr>
                <p14:cNvContentPartPr/>
                <p14:nvPr/>
              </p14:nvContentPartPr>
              <p14:xfrm>
                <a:off x="7892374" y="444068"/>
                <a:ext cx="132120" cy="169560"/>
              </p14:xfrm>
            </p:contentPart>
          </mc:Choice>
          <mc:Fallback xmlns="">
            <p:pic>
              <p:nvPicPr>
                <p:cNvPr id="5" name="Ink 4">
                  <a:extLst>
                    <a:ext uri="{FF2B5EF4-FFF2-40B4-BE49-F238E27FC236}">
                      <a16:creationId xmlns:a16="http://schemas.microsoft.com/office/drawing/2014/main" id="{C8D01EC0-D36A-429D-964D-7C66AB09AE4F}"/>
                    </a:ext>
                  </a:extLst>
                </p:cNvPr>
                <p:cNvPicPr/>
                <p:nvPr/>
              </p:nvPicPr>
              <p:blipFill>
                <a:blip r:embed="rId5"/>
                <a:stretch>
                  <a:fillRect/>
                </a:stretch>
              </p:blipFill>
              <p:spPr>
                <a:xfrm>
                  <a:off x="7883734" y="435068"/>
                  <a:ext cx="149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078E979-D7F1-43E2-9BEE-41860D6D958D}"/>
                    </a:ext>
                  </a:extLst>
                </p14:cNvPr>
                <p14:cNvContentPartPr/>
                <p14:nvPr/>
              </p14:nvContentPartPr>
              <p14:xfrm>
                <a:off x="8107294" y="398708"/>
                <a:ext cx="100080" cy="196200"/>
              </p14:xfrm>
            </p:contentPart>
          </mc:Choice>
          <mc:Fallback xmlns="">
            <p:pic>
              <p:nvPicPr>
                <p:cNvPr id="6" name="Ink 5">
                  <a:extLst>
                    <a:ext uri="{FF2B5EF4-FFF2-40B4-BE49-F238E27FC236}">
                      <a16:creationId xmlns:a16="http://schemas.microsoft.com/office/drawing/2014/main" id="{D078E979-D7F1-43E2-9BEE-41860D6D958D}"/>
                    </a:ext>
                  </a:extLst>
                </p:cNvPr>
                <p:cNvPicPr/>
                <p:nvPr/>
              </p:nvPicPr>
              <p:blipFill>
                <a:blip r:embed="rId7"/>
                <a:stretch>
                  <a:fillRect/>
                </a:stretch>
              </p:blipFill>
              <p:spPr>
                <a:xfrm>
                  <a:off x="8098654" y="389708"/>
                  <a:ext cx="1177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A927515-F05F-4F0C-89D1-C9D7E0ECA46D}"/>
                    </a:ext>
                  </a:extLst>
                </p14:cNvPr>
                <p14:cNvContentPartPr/>
                <p14:nvPr/>
              </p14:nvContentPartPr>
              <p14:xfrm>
                <a:off x="8245174" y="436148"/>
                <a:ext cx="122040" cy="132120"/>
              </p14:xfrm>
            </p:contentPart>
          </mc:Choice>
          <mc:Fallback xmlns="">
            <p:pic>
              <p:nvPicPr>
                <p:cNvPr id="7" name="Ink 6">
                  <a:extLst>
                    <a:ext uri="{FF2B5EF4-FFF2-40B4-BE49-F238E27FC236}">
                      <a16:creationId xmlns:a16="http://schemas.microsoft.com/office/drawing/2014/main" id="{4A927515-F05F-4F0C-89D1-C9D7E0ECA46D}"/>
                    </a:ext>
                  </a:extLst>
                </p:cNvPr>
                <p:cNvPicPr/>
                <p:nvPr/>
              </p:nvPicPr>
              <p:blipFill>
                <a:blip r:embed="rId9"/>
                <a:stretch>
                  <a:fillRect/>
                </a:stretch>
              </p:blipFill>
              <p:spPr>
                <a:xfrm>
                  <a:off x="8236174" y="427508"/>
                  <a:ext cx="1396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537BF1C-379A-4A1D-BEB7-8842C5C6B778}"/>
                    </a:ext>
                  </a:extLst>
                </p14:cNvPr>
                <p14:cNvContentPartPr/>
                <p14:nvPr/>
              </p14:nvContentPartPr>
              <p14:xfrm>
                <a:off x="8413294" y="484028"/>
                <a:ext cx="21600" cy="69480"/>
              </p14:xfrm>
            </p:contentPart>
          </mc:Choice>
          <mc:Fallback xmlns="">
            <p:pic>
              <p:nvPicPr>
                <p:cNvPr id="8" name="Ink 7">
                  <a:extLst>
                    <a:ext uri="{FF2B5EF4-FFF2-40B4-BE49-F238E27FC236}">
                      <a16:creationId xmlns:a16="http://schemas.microsoft.com/office/drawing/2014/main" id="{B537BF1C-379A-4A1D-BEB7-8842C5C6B778}"/>
                    </a:ext>
                  </a:extLst>
                </p:cNvPr>
                <p:cNvPicPr/>
                <p:nvPr/>
              </p:nvPicPr>
              <p:blipFill>
                <a:blip r:embed="rId11"/>
                <a:stretch>
                  <a:fillRect/>
                </a:stretch>
              </p:blipFill>
              <p:spPr>
                <a:xfrm>
                  <a:off x="8404654" y="475028"/>
                  <a:ext cx="392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19EE295-84DC-4C57-AF49-7A316B90E88C}"/>
                    </a:ext>
                  </a:extLst>
                </p14:cNvPr>
                <p14:cNvContentPartPr/>
                <p14:nvPr/>
              </p14:nvContentPartPr>
              <p14:xfrm>
                <a:off x="8393854" y="379628"/>
                <a:ext cx="124200" cy="116280"/>
              </p14:xfrm>
            </p:contentPart>
          </mc:Choice>
          <mc:Fallback xmlns="">
            <p:pic>
              <p:nvPicPr>
                <p:cNvPr id="9" name="Ink 8">
                  <a:extLst>
                    <a:ext uri="{FF2B5EF4-FFF2-40B4-BE49-F238E27FC236}">
                      <a16:creationId xmlns:a16="http://schemas.microsoft.com/office/drawing/2014/main" id="{919EE295-84DC-4C57-AF49-7A316B90E88C}"/>
                    </a:ext>
                  </a:extLst>
                </p:cNvPr>
                <p:cNvPicPr/>
                <p:nvPr/>
              </p:nvPicPr>
              <p:blipFill>
                <a:blip r:embed="rId13"/>
                <a:stretch>
                  <a:fillRect/>
                </a:stretch>
              </p:blipFill>
              <p:spPr>
                <a:xfrm>
                  <a:off x="8384854" y="370988"/>
                  <a:ext cx="1418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9DBDCF8C-97D1-4534-B7A4-99C255286A31}"/>
                    </a:ext>
                  </a:extLst>
                </p14:cNvPr>
                <p14:cNvContentPartPr/>
                <p14:nvPr/>
              </p14:nvContentPartPr>
              <p14:xfrm>
                <a:off x="8371894" y="296828"/>
                <a:ext cx="56520" cy="249840"/>
              </p14:xfrm>
            </p:contentPart>
          </mc:Choice>
          <mc:Fallback xmlns="">
            <p:pic>
              <p:nvPicPr>
                <p:cNvPr id="10" name="Ink 9">
                  <a:extLst>
                    <a:ext uri="{FF2B5EF4-FFF2-40B4-BE49-F238E27FC236}">
                      <a16:creationId xmlns:a16="http://schemas.microsoft.com/office/drawing/2014/main" id="{9DBDCF8C-97D1-4534-B7A4-99C255286A31}"/>
                    </a:ext>
                  </a:extLst>
                </p:cNvPr>
                <p:cNvPicPr/>
                <p:nvPr/>
              </p:nvPicPr>
              <p:blipFill>
                <a:blip r:embed="rId15"/>
                <a:stretch>
                  <a:fillRect/>
                </a:stretch>
              </p:blipFill>
              <p:spPr>
                <a:xfrm>
                  <a:off x="8362894" y="288188"/>
                  <a:ext cx="741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A2FF1E9-A43D-4392-A632-BEA367E3A4C4}"/>
                    </a:ext>
                  </a:extLst>
                </p14:cNvPr>
                <p14:cNvContentPartPr/>
                <p14:nvPr/>
              </p14:nvContentPartPr>
              <p14:xfrm>
                <a:off x="8407534" y="322028"/>
                <a:ext cx="125280" cy="119880"/>
              </p14:xfrm>
            </p:contentPart>
          </mc:Choice>
          <mc:Fallback xmlns="">
            <p:pic>
              <p:nvPicPr>
                <p:cNvPr id="11" name="Ink 10">
                  <a:extLst>
                    <a:ext uri="{FF2B5EF4-FFF2-40B4-BE49-F238E27FC236}">
                      <a16:creationId xmlns:a16="http://schemas.microsoft.com/office/drawing/2014/main" id="{CA2FF1E9-A43D-4392-A632-BEA367E3A4C4}"/>
                    </a:ext>
                  </a:extLst>
                </p:cNvPr>
                <p:cNvPicPr/>
                <p:nvPr/>
              </p:nvPicPr>
              <p:blipFill>
                <a:blip r:embed="rId17"/>
                <a:stretch>
                  <a:fillRect/>
                </a:stretch>
              </p:blipFill>
              <p:spPr>
                <a:xfrm>
                  <a:off x="8398534" y="313028"/>
                  <a:ext cx="1429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89119B1A-1C72-425C-9B87-77D8DC9A46C4}"/>
                    </a:ext>
                  </a:extLst>
                </p14:cNvPr>
                <p14:cNvContentPartPr/>
                <p14:nvPr/>
              </p14:nvContentPartPr>
              <p14:xfrm>
                <a:off x="8424814" y="384668"/>
                <a:ext cx="177840" cy="147240"/>
              </p14:xfrm>
            </p:contentPart>
          </mc:Choice>
          <mc:Fallback xmlns="">
            <p:pic>
              <p:nvPicPr>
                <p:cNvPr id="12" name="Ink 11">
                  <a:extLst>
                    <a:ext uri="{FF2B5EF4-FFF2-40B4-BE49-F238E27FC236}">
                      <a16:creationId xmlns:a16="http://schemas.microsoft.com/office/drawing/2014/main" id="{89119B1A-1C72-425C-9B87-77D8DC9A46C4}"/>
                    </a:ext>
                  </a:extLst>
                </p:cNvPr>
                <p:cNvPicPr/>
                <p:nvPr/>
              </p:nvPicPr>
              <p:blipFill>
                <a:blip r:embed="rId19"/>
                <a:stretch>
                  <a:fillRect/>
                </a:stretch>
              </p:blipFill>
              <p:spPr>
                <a:xfrm>
                  <a:off x="8415814" y="376028"/>
                  <a:ext cx="195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26C3716-FAB0-4273-9787-8FE0E382B665}"/>
                    </a:ext>
                  </a:extLst>
                </p14:cNvPr>
                <p14:cNvContentPartPr/>
                <p14:nvPr/>
              </p14:nvContentPartPr>
              <p14:xfrm>
                <a:off x="8658094" y="357308"/>
                <a:ext cx="120960" cy="159480"/>
              </p14:xfrm>
            </p:contentPart>
          </mc:Choice>
          <mc:Fallback xmlns="">
            <p:pic>
              <p:nvPicPr>
                <p:cNvPr id="13" name="Ink 12">
                  <a:extLst>
                    <a:ext uri="{FF2B5EF4-FFF2-40B4-BE49-F238E27FC236}">
                      <a16:creationId xmlns:a16="http://schemas.microsoft.com/office/drawing/2014/main" id="{226C3716-FAB0-4273-9787-8FE0E382B665}"/>
                    </a:ext>
                  </a:extLst>
                </p:cNvPr>
                <p:cNvPicPr/>
                <p:nvPr/>
              </p:nvPicPr>
              <p:blipFill>
                <a:blip r:embed="rId21"/>
                <a:stretch>
                  <a:fillRect/>
                </a:stretch>
              </p:blipFill>
              <p:spPr>
                <a:xfrm>
                  <a:off x="8649094" y="348668"/>
                  <a:ext cx="1386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6C2CC70F-EDF6-470C-97F9-699E23A1A6E6}"/>
                    </a:ext>
                  </a:extLst>
                </p14:cNvPr>
                <p14:cNvContentPartPr/>
                <p14:nvPr/>
              </p14:nvContentPartPr>
              <p14:xfrm>
                <a:off x="8804254" y="341108"/>
                <a:ext cx="106920" cy="195480"/>
              </p14:xfrm>
            </p:contentPart>
          </mc:Choice>
          <mc:Fallback xmlns="">
            <p:pic>
              <p:nvPicPr>
                <p:cNvPr id="14" name="Ink 13">
                  <a:extLst>
                    <a:ext uri="{FF2B5EF4-FFF2-40B4-BE49-F238E27FC236}">
                      <a16:creationId xmlns:a16="http://schemas.microsoft.com/office/drawing/2014/main" id="{6C2CC70F-EDF6-470C-97F9-699E23A1A6E6}"/>
                    </a:ext>
                  </a:extLst>
                </p:cNvPr>
                <p:cNvPicPr/>
                <p:nvPr/>
              </p:nvPicPr>
              <p:blipFill>
                <a:blip r:embed="rId23"/>
                <a:stretch>
                  <a:fillRect/>
                </a:stretch>
              </p:blipFill>
              <p:spPr>
                <a:xfrm>
                  <a:off x="8795614" y="332468"/>
                  <a:ext cx="1245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6314EAF0-8459-46F8-8AA6-BD9110D99AE6}"/>
                    </a:ext>
                  </a:extLst>
                </p14:cNvPr>
                <p14:cNvContentPartPr/>
                <p14:nvPr/>
              </p14:nvContentPartPr>
              <p14:xfrm>
                <a:off x="7926574" y="945908"/>
                <a:ext cx="159480" cy="183240"/>
              </p14:xfrm>
            </p:contentPart>
          </mc:Choice>
          <mc:Fallback xmlns="">
            <p:pic>
              <p:nvPicPr>
                <p:cNvPr id="15" name="Ink 14">
                  <a:extLst>
                    <a:ext uri="{FF2B5EF4-FFF2-40B4-BE49-F238E27FC236}">
                      <a16:creationId xmlns:a16="http://schemas.microsoft.com/office/drawing/2014/main" id="{6314EAF0-8459-46F8-8AA6-BD9110D99AE6}"/>
                    </a:ext>
                  </a:extLst>
                </p:cNvPr>
                <p:cNvPicPr/>
                <p:nvPr/>
              </p:nvPicPr>
              <p:blipFill>
                <a:blip r:embed="rId25"/>
                <a:stretch>
                  <a:fillRect/>
                </a:stretch>
              </p:blipFill>
              <p:spPr>
                <a:xfrm>
                  <a:off x="7917934" y="937268"/>
                  <a:ext cx="1771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DB51748E-B0E5-416C-B178-365C9865CF1C}"/>
                    </a:ext>
                  </a:extLst>
                </p14:cNvPr>
                <p14:cNvContentPartPr/>
                <p14:nvPr/>
              </p14:nvContentPartPr>
              <p14:xfrm>
                <a:off x="8185774" y="782828"/>
                <a:ext cx="8280" cy="77040"/>
              </p14:xfrm>
            </p:contentPart>
          </mc:Choice>
          <mc:Fallback xmlns="">
            <p:pic>
              <p:nvPicPr>
                <p:cNvPr id="16" name="Ink 15">
                  <a:extLst>
                    <a:ext uri="{FF2B5EF4-FFF2-40B4-BE49-F238E27FC236}">
                      <a16:creationId xmlns:a16="http://schemas.microsoft.com/office/drawing/2014/main" id="{DB51748E-B0E5-416C-B178-365C9865CF1C}"/>
                    </a:ext>
                  </a:extLst>
                </p:cNvPr>
                <p:cNvPicPr/>
                <p:nvPr/>
              </p:nvPicPr>
              <p:blipFill>
                <a:blip r:embed="rId27"/>
                <a:stretch>
                  <a:fillRect/>
                </a:stretch>
              </p:blipFill>
              <p:spPr>
                <a:xfrm>
                  <a:off x="8177134" y="774188"/>
                  <a:ext cx="259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E6144575-39D8-4771-863B-6007BD6290C8}"/>
                    </a:ext>
                  </a:extLst>
                </p14:cNvPr>
                <p14:cNvContentPartPr/>
                <p14:nvPr/>
              </p14:nvContentPartPr>
              <p14:xfrm>
                <a:off x="8210254" y="924308"/>
                <a:ext cx="102960" cy="30960"/>
              </p14:xfrm>
            </p:contentPart>
          </mc:Choice>
          <mc:Fallback xmlns="">
            <p:pic>
              <p:nvPicPr>
                <p:cNvPr id="17" name="Ink 16">
                  <a:extLst>
                    <a:ext uri="{FF2B5EF4-FFF2-40B4-BE49-F238E27FC236}">
                      <a16:creationId xmlns:a16="http://schemas.microsoft.com/office/drawing/2014/main" id="{E6144575-39D8-4771-863B-6007BD6290C8}"/>
                    </a:ext>
                  </a:extLst>
                </p:cNvPr>
                <p:cNvPicPr/>
                <p:nvPr/>
              </p:nvPicPr>
              <p:blipFill>
                <a:blip r:embed="rId29"/>
                <a:stretch>
                  <a:fillRect/>
                </a:stretch>
              </p:blipFill>
              <p:spPr>
                <a:xfrm>
                  <a:off x="8201254" y="915308"/>
                  <a:ext cx="1206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AEB859C6-6642-4451-AB9C-3E8F78BD305A}"/>
                    </a:ext>
                  </a:extLst>
                </p14:cNvPr>
                <p14:cNvContentPartPr/>
                <p14:nvPr/>
              </p14:nvContentPartPr>
              <p14:xfrm>
                <a:off x="8142934" y="977948"/>
                <a:ext cx="24840" cy="137520"/>
              </p14:xfrm>
            </p:contentPart>
          </mc:Choice>
          <mc:Fallback xmlns="">
            <p:pic>
              <p:nvPicPr>
                <p:cNvPr id="18" name="Ink 17">
                  <a:extLst>
                    <a:ext uri="{FF2B5EF4-FFF2-40B4-BE49-F238E27FC236}">
                      <a16:creationId xmlns:a16="http://schemas.microsoft.com/office/drawing/2014/main" id="{AEB859C6-6642-4451-AB9C-3E8F78BD305A}"/>
                    </a:ext>
                  </a:extLst>
                </p:cNvPr>
                <p:cNvPicPr/>
                <p:nvPr/>
              </p:nvPicPr>
              <p:blipFill>
                <a:blip r:embed="rId31"/>
                <a:stretch>
                  <a:fillRect/>
                </a:stretch>
              </p:blipFill>
              <p:spPr>
                <a:xfrm>
                  <a:off x="8133934" y="968948"/>
                  <a:ext cx="424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0489EB7A-D033-400F-8ABE-A0B89101CAE0}"/>
                    </a:ext>
                  </a:extLst>
                </p14:cNvPr>
                <p14:cNvContentPartPr/>
                <p14:nvPr/>
              </p14:nvContentPartPr>
              <p14:xfrm>
                <a:off x="8159494" y="801188"/>
                <a:ext cx="11880" cy="28440"/>
              </p14:xfrm>
            </p:contentPart>
          </mc:Choice>
          <mc:Fallback xmlns="">
            <p:pic>
              <p:nvPicPr>
                <p:cNvPr id="19" name="Ink 18">
                  <a:extLst>
                    <a:ext uri="{FF2B5EF4-FFF2-40B4-BE49-F238E27FC236}">
                      <a16:creationId xmlns:a16="http://schemas.microsoft.com/office/drawing/2014/main" id="{0489EB7A-D033-400F-8ABE-A0B89101CAE0}"/>
                    </a:ext>
                  </a:extLst>
                </p:cNvPr>
                <p:cNvPicPr/>
                <p:nvPr/>
              </p:nvPicPr>
              <p:blipFill>
                <a:blip r:embed="rId33"/>
                <a:stretch>
                  <a:fillRect/>
                </a:stretch>
              </p:blipFill>
              <p:spPr>
                <a:xfrm>
                  <a:off x="8150854" y="792548"/>
                  <a:ext cx="295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17E61B84-A09A-43FF-A1E5-BB000857C937}"/>
                    </a:ext>
                  </a:extLst>
                </p14:cNvPr>
                <p14:cNvContentPartPr/>
                <p14:nvPr/>
              </p14:nvContentPartPr>
              <p14:xfrm>
                <a:off x="8213134" y="933668"/>
                <a:ext cx="126000" cy="151920"/>
              </p14:xfrm>
            </p:contentPart>
          </mc:Choice>
          <mc:Fallback xmlns="">
            <p:pic>
              <p:nvPicPr>
                <p:cNvPr id="22" name="Ink 21">
                  <a:extLst>
                    <a:ext uri="{FF2B5EF4-FFF2-40B4-BE49-F238E27FC236}">
                      <a16:creationId xmlns:a16="http://schemas.microsoft.com/office/drawing/2014/main" id="{17E61B84-A09A-43FF-A1E5-BB000857C937}"/>
                    </a:ext>
                  </a:extLst>
                </p:cNvPr>
                <p:cNvPicPr/>
                <p:nvPr/>
              </p:nvPicPr>
              <p:blipFill>
                <a:blip r:embed="rId35"/>
                <a:stretch>
                  <a:fillRect/>
                </a:stretch>
              </p:blipFill>
              <p:spPr>
                <a:xfrm>
                  <a:off x="8204134" y="925028"/>
                  <a:ext cx="1436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DBFD234A-C51C-4A8E-8D59-07E2A462B091}"/>
                    </a:ext>
                  </a:extLst>
                </p14:cNvPr>
                <p14:cNvContentPartPr/>
                <p14:nvPr/>
              </p14:nvContentPartPr>
              <p14:xfrm>
                <a:off x="8378374" y="873908"/>
                <a:ext cx="175680" cy="386280"/>
              </p14:xfrm>
            </p:contentPart>
          </mc:Choice>
          <mc:Fallback xmlns="">
            <p:pic>
              <p:nvPicPr>
                <p:cNvPr id="23" name="Ink 22">
                  <a:extLst>
                    <a:ext uri="{FF2B5EF4-FFF2-40B4-BE49-F238E27FC236}">
                      <a16:creationId xmlns:a16="http://schemas.microsoft.com/office/drawing/2014/main" id="{DBFD234A-C51C-4A8E-8D59-07E2A462B091}"/>
                    </a:ext>
                  </a:extLst>
                </p:cNvPr>
                <p:cNvPicPr/>
                <p:nvPr/>
              </p:nvPicPr>
              <p:blipFill>
                <a:blip r:embed="rId37"/>
                <a:stretch>
                  <a:fillRect/>
                </a:stretch>
              </p:blipFill>
              <p:spPr>
                <a:xfrm>
                  <a:off x="8369374" y="864908"/>
                  <a:ext cx="19332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B8B02C0F-5402-4D6E-8CAD-E36D815BF994}"/>
                    </a:ext>
                  </a:extLst>
                </p14:cNvPr>
                <p14:cNvContentPartPr/>
                <p14:nvPr/>
              </p14:nvContentPartPr>
              <p14:xfrm>
                <a:off x="8557294" y="844748"/>
                <a:ext cx="119160" cy="202320"/>
              </p14:xfrm>
            </p:contentPart>
          </mc:Choice>
          <mc:Fallback xmlns="">
            <p:pic>
              <p:nvPicPr>
                <p:cNvPr id="24" name="Ink 23">
                  <a:extLst>
                    <a:ext uri="{FF2B5EF4-FFF2-40B4-BE49-F238E27FC236}">
                      <a16:creationId xmlns:a16="http://schemas.microsoft.com/office/drawing/2014/main" id="{B8B02C0F-5402-4D6E-8CAD-E36D815BF994}"/>
                    </a:ext>
                  </a:extLst>
                </p:cNvPr>
                <p:cNvPicPr/>
                <p:nvPr/>
              </p:nvPicPr>
              <p:blipFill>
                <a:blip r:embed="rId39"/>
                <a:stretch>
                  <a:fillRect/>
                </a:stretch>
              </p:blipFill>
              <p:spPr>
                <a:xfrm>
                  <a:off x="8548294" y="836108"/>
                  <a:ext cx="1368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59847C00-CAEF-4D6C-BB02-646106CEE3B6}"/>
                    </a:ext>
                  </a:extLst>
                </p14:cNvPr>
                <p14:cNvContentPartPr/>
                <p14:nvPr/>
              </p14:nvContentPartPr>
              <p14:xfrm>
                <a:off x="8702374" y="742508"/>
                <a:ext cx="44280" cy="249120"/>
              </p14:xfrm>
            </p:contentPart>
          </mc:Choice>
          <mc:Fallback xmlns="">
            <p:pic>
              <p:nvPicPr>
                <p:cNvPr id="25" name="Ink 24">
                  <a:extLst>
                    <a:ext uri="{FF2B5EF4-FFF2-40B4-BE49-F238E27FC236}">
                      <a16:creationId xmlns:a16="http://schemas.microsoft.com/office/drawing/2014/main" id="{59847C00-CAEF-4D6C-BB02-646106CEE3B6}"/>
                    </a:ext>
                  </a:extLst>
                </p:cNvPr>
                <p:cNvPicPr/>
                <p:nvPr/>
              </p:nvPicPr>
              <p:blipFill>
                <a:blip r:embed="rId41"/>
                <a:stretch>
                  <a:fillRect/>
                </a:stretch>
              </p:blipFill>
              <p:spPr>
                <a:xfrm>
                  <a:off x="8693734" y="733868"/>
                  <a:ext cx="619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30D890A8-26AE-43C1-8474-D018C4248AD8}"/>
                    </a:ext>
                  </a:extLst>
                </p14:cNvPr>
                <p14:cNvContentPartPr/>
                <p14:nvPr/>
              </p14:nvContentPartPr>
              <p14:xfrm>
                <a:off x="8840614" y="824228"/>
                <a:ext cx="130320" cy="179640"/>
              </p14:xfrm>
            </p:contentPart>
          </mc:Choice>
          <mc:Fallback xmlns="">
            <p:pic>
              <p:nvPicPr>
                <p:cNvPr id="26" name="Ink 25">
                  <a:extLst>
                    <a:ext uri="{FF2B5EF4-FFF2-40B4-BE49-F238E27FC236}">
                      <a16:creationId xmlns:a16="http://schemas.microsoft.com/office/drawing/2014/main" id="{30D890A8-26AE-43C1-8474-D018C4248AD8}"/>
                    </a:ext>
                  </a:extLst>
                </p:cNvPr>
                <p:cNvPicPr/>
                <p:nvPr/>
              </p:nvPicPr>
              <p:blipFill>
                <a:blip r:embed="rId43"/>
                <a:stretch>
                  <a:fillRect/>
                </a:stretch>
              </p:blipFill>
              <p:spPr>
                <a:xfrm>
                  <a:off x="8831974" y="815228"/>
                  <a:ext cx="147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C319EDC6-DDA8-46F5-88DC-D12FD8FCAAF6}"/>
                    </a:ext>
                  </a:extLst>
                </p14:cNvPr>
                <p14:cNvContentPartPr/>
                <p14:nvPr/>
              </p14:nvContentPartPr>
              <p14:xfrm>
                <a:off x="9015574" y="800108"/>
                <a:ext cx="56160" cy="189360"/>
              </p14:xfrm>
            </p:contentPart>
          </mc:Choice>
          <mc:Fallback xmlns="">
            <p:pic>
              <p:nvPicPr>
                <p:cNvPr id="27" name="Ink 26">
                  <a:extLst>
                    <a:ext uri="{FF2B5EF4-FFF2-40B4-BE49-F238E27FC236}">
                      <a16:creationId xmlns:a16="http://schemas.microsoft.com/office/drawing/2014/main" id="{C319EDC6-DDA8-46F5-88DC-D12FD8FCAAF6}"/>
                    </a:ext>
                  </a:extLst>
                </p:cNvPr>
                <p:cNvPicPr/>
                <p:nvPr/>
              </p:nvPicPr>
              <p:blipFill>
                <a:blip r:embed="rId45"/>
                <a:stretch>
                  <a:fillRect/>
                </a:stretch>
              </p:blipFill>
              <p:spPr>
                <a:xfrm>
                  <a:off x="9006934" y="791468"/>
                  <a:ext cx="738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A4BC068A-1DF4-4007-BAC3-959DA36652A2}"/>
                    </a:ext>
                  </a:extLst>
                </p14:cNvPr>
                <p14:cNvContentPartPr/>
                <p14:nvPr/>
              </p14:nvContentPartPr>
              <p14:xfrm>
                <a:off x="9204574" y="787508"/>
                <a:ext cx="34200" cy="183240"/>
              </p14:xfrm>
            </p:contentPart>
          </mc:Choice>
          <mc:Fallback xmlns="">
            <p:pic>
              <p:nvPicPr>
                <p:cNvPr id="28" name="Ink 27">
                  <a:extLst>
                    <a:ext uri="{FF2B5EF4-FFF2-40B4-BE49-F238E27FC236}">
                      <a16:creationId xmlns:a16="http://schemas.microsoft.com/office/drawing/2014/main" id="{A4BC068A-1DF4-4007-BAC3-959DA36652A2}"/>
                    </a:ext>
                  </a:extLst>
                </p:cNvPr>
                <p:cNvPicPr/>
                <p:nvPr/>
              </p:nvPicPr>
              <p:blipFill>
                <a:blip r:embed="rId47"/>
                <a:stretch>
                  <a:fillRect/>
                </a:stretch>
              </p:blipFill>
              <p:spPr>
                <a:xfrm>
                  <a:off x="9195574" y="778508"/>
                  <a:ext cx="51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5F5FEC43-EEA6-41B2-B255-1D26F3819700}"/>
                    </a:ext>
                  </a:extLst>
                </p14:cNvPr>
                <p14:cNvContentPartPr/>
                <p14:nvPr/>
              </p14:nvContentPartPr>
              <p14:xfrm>
                <a:off x="9235534" y="718388"/>
                <a:ext cx="5760" cy="19440"/>
              </p14:xfrm>
            </p:contentPart>
          </mc:Choice>
          <mc:Fallback xmlns="">
            <p:pic>
              <p:nvPicPr>
                <p:cNvPr id="29" name="Ink 28">
                  <a:extLst>
                    <a:ext uri="{FF2B5EF4-FFF2-40B4-BE49-F238E27FC236}">
                      <a16:creationId xmlns:a16="http://schemas.microsoft.com/office/drawing/2014/main" id="{5F5FEC43-EEA6-41B2-B255-1D26F3819700}"/>
                    </a:ext>
                  </a:extLst>
                </p:cNvPr>
                <p:cNvPicPr/>
                <p:nvPr/>
              </p:nvPicPr>
              <p:blipFill>
                <a:blip r:embed="rId49"/>
                <a:stretch>
                  <a:fillRect/>
                </a:stretch>
              </p:blipFill>
              <p:spPr>
                <a:xfrm>
                  <a:off x="9226894" y="709748"/>
                  <a:ext cx="23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65F19A57-78FF-44D6-B0FC-14D4A2B498C6}"/>
                    </a:ext>
                  </a:extLst>
                </p14:cNvPr>
                <p14:cNvContentPartPr/>
                <p14:nvPr/>
              </p14:nvContentPartPr>
              <p14:xfrm>
                <a:off x="9266494" y="703988"/>
                <a:ext cx="121320" cy="262440"/>
              </p14:xfrm>
            </p:contentPart>
          </mc:Choice>
          <mc:Fallback xmlns="">
            <p:pic>
              <p:nvPicPr>
                <p:cNvPr id="30" name="Ink 29">
                  <a:extLst>
                    <a:ext uri="{FF2B5EF4-FFF2-40B4-BE49-F238E27FC236}">
                      <a16:creationId xmlns:a16="http://schemas.microsoft.com/office/drawing/2014/main" id="{65F19A57-78FF-44D6-B0FC-14D4A2B498C6}"/>
                    </a:ext>
                  </a:extLst>
                </p:cNvPr>
                <p:cNvPicPr/>
                <p:nvPr/>
              </p:nvPicPr>
              <p:blipFill>
                <a:blip r:embed="rId51"/>
                <a:stretch>
                  <a:fillRect/>
                </a:stretch>
              </p:blipFill>
              <p:spPr>
                <a:xfrm>
                  <a:off x="9257854" y="695348"/>
                  <a:ext cx="13896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EDF15C9F-07EB-4061-8D20-7BBD39FEC035}"/>
                    </a:ext>
                  </a:extLst>
                </p14:cNvPr>
                <p14:cNvContentPartPr/>
                <p14:nvPr/>
              </p14:nvContentPartPr>
              <p14:xfrm>
                <a:off x="9261814" y="759788"/>
                <a:ext cx="339840" cy="441720"/>
              </p14:xfrm>
            </p:contentPart>
          </mc:Choice>
          <mc:Fallback xmlns="">
            <p:pic>
              <p:nvPicPr>
                <p:cNvPr id="31" name="Ink 30">
                  <a:extLst>
                    <a:ext uri="{FF2B5EF4-FFF2-40B4-BE49-F238E27FC236}">
                      <a16:creationId xmlns:a16="http://schemas.microsoft.com/office/drawing/2014/main" id="{EDF15C9F-07EB-4061-8D20-7BBD39FEC035}"/>
                    </a:ext>
                  </a:extLst>
                </p:cNvPr>
                <p:cNvPicPr/>
                <p:nvPr/>
              </p:nvPicPr>
              <p:blipFill>
                <a:blip r:embed="rId53"/>
                <a:stretch>
                  <a:fillRect/>
                </a:stretch>
              </p:blipFill>
              <p:spPr>
                <a:xfrm>
                  <a:off x="9252814" y="750788"/>
                  <a:ext cx="35748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EF5FB953-A81B-422E-AB91-67144A6EFB64}"/>
                    </a:ext>
                  </a:extLst>
                </p14:cNvPr>
                <p14:cNvContentPartPr/>
                <p14:nvPr/>
              </p14:nvContentPartPr>
              <p14:xfrm>
                <a:off x="7632814" y="226628"/>
                <a:ext cx="95760" cy="519120"/>
              </p14:xfrm>
            </p:contentPart>
          </mc:Choice>
          <mc:Fallback xmlns="">
            <p:pic>
              <p:nvPicPr>
                <p:cNvPr id="32" name="Ink 31">
                  <a:extLst>
                    <a:ext uri="{FF2B5EF4-FFF2-40B4-BE49-F238E27FC236}">
                      <a16:creationId xmlns:a16="http://schemas.microsoft.com/office/drawing/2014/main" id="{EF5FB953-A81B-422E-AB91-67144A6EFB64}"/>
                    </a:ext>
                  </a:extLst>
                </p:cNvPr>
                <p:cNvPicPr/>
                <p:nvPr/>
              </p:nvPicPr>
              <p:blipFill>
                <a:blip r:embed="rId55"/>
                <a:stretch>
                  <a:fillRect/>
                </a:stretch>
              </p:blipFill>
              <p:spPr>
                <a:xfrm>
                  <a:off x="7623814" y="217628"/>
                  <a:ext cx="11340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9CCF9C7D-4978-4984-BAC0-A5074DF80B2F}"/>
                    </a:ext>
                  </a:extLst>
                </p14:cNvPr>
                <p14:cNvContentPartPr/>
                <p14:nvPr/>
              </p14:nvContentPartPr>
              <p14:xfrm>
                <a:off x="7639294" y="60308"/>
                <a:ext cx="1337040" cy="154440"/>
              </p14:xfrm>
            </p:contentPart>
          </mc:Choice>
          <mc:Fallback xmlns="">
            <p:pic>
              <p:nvPicPr>
                <p:cNvPr id="33" name="Ink 32">
                  <a:extLst>
                    <a:ext uri="{FF2B5EF4-FFF2-40B4-BE49-F238E27FC236}">
                      <a16:creationId xmlns:a16="http://schemas.microsoft.com/office/drawing/2014/main" id="{9CCF9C7D-4978-4984-BAC0-A5074DF80B2F}"/>
                    </a:ext>
                  </a:extLst>
                </p:cNvPr>
                <p:cNvPicPr/>
                <p:nvPr/>
              </p:nvPicPr>
              <p:blipFill>
                <a:blip r:embed="rId57"/>
                <a:stretch>
                  <a:fillRect/>
                </a:stretch>
              </p:blipFill>
              <p:spPr>
                <a:xfrm>
                  <a:off x="7630294" y="51308"/>
                  <a:ext cx="1354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DA89E0F4-9548-443C-A53D-CF34DFDCD95D}"/>
                    </a:ext>
                  </a:extLst>
                </p14:cNvPr>
                <p14:cNvContentPartPr/>
                <p14:nvPr/>
              </p14:nvContentPartPr>
              <p14:xfrm>
                <a:off x="7713094" y="701108"/>
                <a:ext cx="1422360" cy="96480"/>
              </p14:xfrm>
            </p:contentPart>
          </mc:Choice>
          <mc:Fallback xmlns="">
            <p:pic>
              <p:nvPicPr>
                <p:cNvPr id="34" name="Ink 33">
                  <a:extLst>
                    <a:ext uri="{FF2B5EF4-FFF2-40B4-BE49-F238E27FC236}">
                      <a16:creationId xmlns:a16="http://schemas.microsoft.com/office/drawing/2014/main" id="{DA89E0F4-9548-443C-A53D-CF34DFDCD95D}"/>
                    </a:ext>
                  </a:extLst>
                </p:cNvPr>
                <p:cNvPicPr/>
                <p:nvPr/>
              </p:nvPicPr>
              <p:blipFill>
                <a:blip r:embed="rId59"/>
                <a:stretch>
                  <a:fillRect/>
                </a:stretch>
              </p:blipFill>
              <p:spPr>
                <a:xfrm>
                  <a:off x="7704094" y="692108"/>
                  <a:ext cx="14400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Ink 34">
                  <a:extLst>
                    <a:ext uri="{FF2B5EF4-FFF2-40B4-BE49-F238E27FC236}">
                      <a16:creationId xmlns:a16="http://schemas.microsoft.com/office/drawing/2014/main" id="{12150D0B-2410-4605-AF7F-7F62DB89A3D5}"/>
                    </a:ext>
                  </a:extLst>
                </p14:cNvPr>
                <p14:cNvContentPartPr/>
                <p14:nvPr/>
              </p14:nvContentPartPr>
              <p14:xfrm>
                <a:off x="8952214" y="80468"/>
                <a:ext cx="56160" cy="646920"/>
              </p14:xfrm>
            </p:contentPart>
          </mc:Choice>
          <mc:Fallback xmlns="">
            <p:pic>
              <p:nvPicPr>
                <p:cNvPr id="35" name="Ink 34">
                  <a:extLst>
                    <a:ext uri="{FF2B5EF4-FFF2-40B4-BE49-F238E27FC236}">
                      <a16:creationId xmlns:a16="http://schemas.microsoft.com/office/drawing/2014/main" id="{12150D0B-2410-4605-AF7F-7F62DB89A3D5}"/>
                    </a:ext>
                  </a:extLst>
                </p:cNvPr>
                <p:cNvPicPr/>
                <p:nvPr/>
              </p:nvPicPr>
              <p:blipFill>
                <a:blip r:embed="rId61"/>
                <a:stretch>
                  <a:fillRect/>
                </a:stretch>
              </p:blipFill>
              <p:spPr>
                <a:xfrm>
                  <a:off x="8943214" y="71468"/>
                  <a:ext cx="73800" cy="664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931B1647-3E99-429E-98BF-C5C7DED36976}"/>
                    </a:ext>
                  </a:extLst>
                </p14:cNvPr>
                <p14:cNvContentPartPr/>
                <p14:nvPr/>
              </p14:nvContentPartPr>
              <p14:xfrm>
                <a:off x="7697614" y="1104308"/>
                <a:ext cx="2057400" cy="299880"/>
              </p14:xfrm>
            </p:contentPart>
          </mc:Choice>
          <mc:Fallback xmlns="">
            <p:pic>
              <p:nvPicPr>
                <p:cNvPr id="37" name="Ink 36">
                  <a:extLst>
                    <a:ext uri="{FF2B5EF4-FFF2-40B4-BE49-F238E27FC236}">
                      <a16:creationId xmlns:a16="http://schemas.microsoft.com/office/drawing/2014/main" id="{931B1647-3E99-429E-98BF-C5C7DED36976}"/>
                    </a:ext>
                  </a:extLst>
                </p:cNvPr>
                <p:cNvPicPr/>
                <p:nvPr/>
              </p:nvPicPr>
              <p:blipFill>
                <a:blip r:embed="rId63"/>
                <a:stretch>
                  <a:fillRect/>
                </a:stretch>
              </p:blipFill>
              <p:spPr>
                <a:xfrm>
                  <a:off x="7688614" y="1095668"/>
                  <a:ext cx="20750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26A0BB36-0CF8-489A-95D0-5D2F5A347031}"/>
                    </a:ext>
                  </a:extLst>
                </p14:cNvPr>
                <p14:cNvContentPartPr/>
                <p14:nvPr/>
              </p14:nvContentPartPr>
              <p14:xfrm>
                <a:off x="9746374" y="926108"/>
                <a:ext cx="14400" cy="295920"/>
              </p14:xfrm>
            </p:contentPart>
          </mc:Choice>
          <mc:Fallback xmlns="">
            <p:pic>
              <p:nvPicPr>
                <p:cNvPr id="38" name="Ink 37">
                  <a:extLst>
                    <a:ext uri="{FF2B5EF4-FFF2-40B4-BE49-F238E27FC236}">
                      <a16:creationId xmlns:a16="http://schemas.microsoft.com/office/drawing/2014/main" id="{26A0BB36-0CF8-489A-95D0-5D2F5A347031}"/>
                    </a:ext>
                  </a:extLst>
                </p:cNvPr>
                <p:cNvPicPr/>
                <p:nvPr/>
              </p:nvPicPr>
              <p:blipFill>
                <a:blip r:embed="rId65"/>
                <a:stretch>
                  <a:fillRect/>
                </a:stretch>
              </p:blipFill>
              <p:spPr>
                <a:xfrm>
                  <a:off x="9737734" y="917108"/>
                  <a:ext cx="32040" cy="313560"/>
                </a:xfrm>
                <a:prstGeom prst="rect">
                  <a:avLst/>
                </a:prstGeom>
              </p:spPr>
            </p:pic>
          </mc:Fallback>
        </mc:AlternateContent>
      </p:grpSp>
    </p:spTree>
    <p:extLst>
      <p:ext uri="{BB962C8B-B14F-4D97-AF65-F5344CB8AC3E}">
        <p14:creationId xmlns:p14="http://schemas.microsoft.com/office/powerpoint/2010/main" val="145862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421F5C-ACF4-4D78-99D3-72E329ADC3A9}"/>
              </a:ext>
            </a:extLst>
          </p:cNvPr>
          <p:cNvPicPr>
            <a:picLocks noChangeAspect="1"/>
          </p:cNvPicPr>
          <p:nvPr/>
        </p:nvPicPr>
        <p:blipFill>
          <a:blip r:embed="rId2"/>
          <a:stretch>
            <a:fillRect/>
          </a:stretch>
        </p:blipFill>
        <p:spPr>
          <a:xfrm>
            <a:off x="2247900" y="457200"/>
            <a:ext cx="7696200" cy="5943600"/>
          </a:xfrm>
          <a:prstGeom prst="rect">
            <a:avLst/>
          </a:prstGeom>
        </p:spPr>
      </p:pic>
    </p:spTree>
    <p:extLst>
      <p:ext uri="{BB962C8B-B14F-4D97-AF65-F5344CB8AC3E}">
        <p14:creationId xmlns:p14="http://schemas.microsoft.com/office/powerpoint/2010/main" val="1790752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 save the devops world geek comic">
            <a:extLst>
              <a:ext uri="{FF2B5EF4-FFF2-40B4-BE49-F238E27FC236}">
                <a16:creationId xmlns:a16="http://schemas.microsoft.com/office/drawing/2014/main" id="{ED41F3EE-0CBB-48C5-A592-FF5F05C78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0"/>
            <a:ext cx="4775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354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4384-ED79-4A0E-B078-5B87C0B4F476}"/>
              </a:ext>
            </a:extLst>
          </p:cNvPr>
          <p:cNvSpPr>
            <a:spLocks noGrp="1"/>
          </p:cNvSpPr>
          <p:nvPr>
            <p:ph type="title"/>
          </p:nvPr>
        </p:nvSpPr>
        <p:spPr/>
        <p:txBody>
          <a:bodyPr/>
          <a:lstStyle/>
          <a:p>
            <a:r>
              <a:rPr lang="en-US" dirty="0"/>
              <a:t>Cloud Computing</a:t>
            </a:r>
          </a:p>
        </p:txBody>
      </p:sp>
      <p:sp>
        <p:nvSpPr>
          <p:cNvPr id="3" name="Content Placeholder 2">
            <a:extLst>
              <a:ext uri="{FF2B5EF4-FFF2-40B4-BE49-F238E27FC236}">
                <a16:creationId xmlns:a16="http://schemas.microsoft.com/office/drawing/2014/main" id="{C023B259-8730-4017-B3E1-1F14A610FE84}"/>
              </a:ext>
            </a:extLst>
          </p:cNvPr>
          <p:cNvSpPr>
            <a:spLocks noGrp="1"/>
          </p:cNvSpPr>
          <p:nvPr>
            <p:ph idx="1"/>
          </p:nvPr>
        </p:nvSpPr>
        <p:spPr/>
        <p:txBody>
          <a:bodyPr/>
          <a:lstStyle/>
          <a:p>
            <a:r>
              <a:rPr lang="en-US" dirty="0"/>
              <a:t>AWS - Amazon Web Services</a:t>
            </a:r>
          </a:p>
          <a:p>
            <a:r>
              <a:rPr lang="en-US" dirty="0"/>
              <a:t>Google Cloud</a:t>
            </a:r>
          </a:p>
          <a:p>
            <a:r>
              <a:rPr lang="en-US" dirty="0"/>
              <a:t>Azure - Microsoft</a:t>
            </a:r>
          </a:p>
        </p:txBody>
      </p:sp>
    </p:spTree>
    <p:extLst>
      <p:ext uri="{BB962C8B-B14F-4D97-AF65-F5344CB8AC3E}">
        <p14:creationId xmlns:p14="http://schemas.microsoft.com/office/powerpoint/2010/main" val="35181800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979E-791B-48BB-BA0F-7C7EBB263FA6}"/>
              </a:ext>
            </a:extLst>
          </p:cNvPr>
          <p:cNvSpPr>
            <a:spLocks noGrp="1"/>
          </p:cNvSpPr>
          <p:nvPr>
            <p:ph type="title"/>
          </p:nvPr>
        </p:nvSpPr>
        <p:spPr/>
        <p:txBody>
          <a:bodyPr/>
          <a:lstStyle/>
          <a:p>
            <a:r>
              <a:rPr lang="en-US" dirty="0"/>
              <a:t>System Management</a:t>
            </a:r>
          </a:p>
        </p:txBody>
      </p:sp>
      <p:sp>
        <p:nvSpPr>
          <p:cNvPr id="4" name="Text Placeholder 3">
            <a:extLst>
              <a:ext uri="{FF2B5EF4-FFF2-40B4-BE49-F238E27FC236}">
                <a16:creationId xmlns:a16="http://schemas.microsoft.com/office/drawing/2014/main" id="{4F459AC6-FE33-4686-B849-6F157BD35B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63811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F659-DB9B-4450-978B-0F66D3BCCDC3}"/>
              </a:ext>
            </a:extLst>
          </p:cNvPr>
          <p:cNvSpPr>
            <a:spLocks noGrp="1"/>
          </p:cNvSpPr>
          <p:nvPr>
            <p:ph type="title"/>
          </p:nvPr>
        </p:nvSpPr>
        <p:spPr/>
        <p:txBody>
          <a:bodyPr/>
          <a:lstStyle/>
          <a:p>
            <a:r>
              <a:rPr lang="en-US" dirty="0"/>
              <a:t>Managing Linux Updates</a:t>
            </a:r>
          </a:p>
        </p:txBody>
      </p:sp>
      <p:sp>
        <p:nvSpPr>
          <p:cNvPr id="3" name="Content Placeholder 2">
            <a:extLst>
              <a:ext uri="{FF2B5EF4-FFF2-40B4-BE49-F238E27FC236}">
                <a16:creationId xmlns:a16="http://schemas.microsoft.com/office/drawing/2014/main" id="{55019D95-2EBE-446E-975B-A0A792433D3C}"/>
              </a:ext>
            </a:extLst>
          </p:cNvPr>
          <p:cNvSpPr>
            <a:spLocks noGrp="1"/>
          </p:cNvSpPr>
          <p:nvPr>
            <p:ph idx="1"/>
          </p:nvPr>
        </p:nvSpPr>
        <p:spPr/>
        <p:txBody>
          <a:bodyPr/>
          <a:lstStyle/>
          <a:p>
            <a:r>
              <a:rPr lang="en-US" dirty="0"/>
              <a:t>Linux – package manager is trusted source of packages / software programs </a:t>
            </a:r>
          </a:p>
          <a:p>
            <a:pPr lvl="1"/>
            <a:r>
              <a:rPr lang="en-US" dirty="0"/>
              <a:t>Ubuntu (apt)</a:t>
            </a:r>
          </a:p>
          <a:p>
            <a:pPr lvl="1"/>
            <a:r>
              <a:rPr lang="en-US" dirty="0"/>
              <a:t>$ apt update # updates all package managers</a:t>
            </a:r>
          </a:p>
          <a:p>
            <a:pPr lvl="1"/>
            <a:r>
              <a:rPr lang="en-US" dirty="0"/>
              <a:t>$ apt install </a:t>
            </a:r>
            <a:r>
              <a:rPr lang="en-US" dirty="0" err="1"/>
              <a:t>package_name</a:t>
            </a:r>
            <a:r>
              <a:rPr lang="en-US" dirty="0"/>
              <a:t> # installs that package + dependencies (usually)</a:t>
            </a:r>
          </a:p>
          <a:p>
            <a:pPr lvl="1"/>
            <a:r>
              <a:rPr lang="en-US" dirty="0"/>
              <a:t>$ apt upgrade # upgrades all packages</a:t>
            </a:r>
          </a:p>
          <a:p>
            <a:pPr lvl="1"/>
            <a:r>
              <a:rPr lang="en-US" dirty="0"/>
              <a:t>$ apt list --upgradable # shows list of packages that can be updated</a:t>
            </a:r>
          </a:p>
          <a:p>
            <a:pPr lvl="1"/>
            <a:r>
              <a:rPr lang="en-US" dirty="0"/>
              <a:t>$ apt --only-upgrade install </a:t>
            </a:r>
            <a:r>
              <a:rPr lang="en-US" dirty="0" err="1"/>
              <a:t>package_name</a:t>
            </a:r>
            <a:endParaRPr lang="en-US" dirty="0"/>
          </a:p>
          <a:p>
            <a:r>
              <a:rPr lang="en-US" dirty="0"/>
              <a:t>Upgrade the kernel</a:t>
            </a:r>
          </a:p>
        </p:txBody>
      </p:sp>
    </p:spTree>
    <p:extLst>
      <p:ext uri="{BB962C8B-B14F-4D97-AF65-F5344CB8AC3E}">
        <p14:creationId xmlns:p14="http://schemas.microsoft.com/office/powerpoint/2010/main" val="11617052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3FE-9D18-468A-92C4-247C15218935}"/>
              </a:ext>
            </a:extLst>
          </p:cNvPr>
          <p:cNvSpPr>
            <a:spLocks noGrp="1"/>
          </p:cNvSpPr>
          <p:nvPr>
            <p:ph type="title"/>
          </p:nvPr>
        </p:nvSpPr>
        <p:spPr/>
        <p:txBody>
          <a:bodyPr/>
          <a:lstStyle/>
          <a:p>
            <a:r>
              <a:rPr lang="en-US" dirty="0"/>
              <a:t>Managing Windows Updates</a:t>
            </a:r>
          </a:p>
        </p:txBody>
      </p:sp>
      <p:sp>
        <p:nvSpPr>
          <p:cNvPr id="3" name="Content Placeholder 2">
            <a:extLst>
              <a:ext uri="{FF2B5EF4-FFF2-40B4-BE49-F238E27FC236}">
                <a16:creationId xmlns:a16="http://schemas.microsoft.com/office/drawing/2014/main" id="{72CF3C00-90EA-47EE-A207-CAEF930B2EB0}"/>
              </a:ext>
            </a:extLst>
          </p:cNvPr>
          <p:cNvSpPr>
            <a:spLocks noGrp="1"/>
          </p:cNvSpPr>
          <p:nvPr>
            <p:ph idx="1"/>
          </p:nvPr>
        </p:nvSpPr>
        <p:spPr/>
        <p:txBody>
          <a:bodyPr/>
          <a:lstStyle/>
          <a:p>
            <a:r>
              <a:rPr lang="en-US" dirty="0"/>
              <a:t>You can manage the timeframe, but it will happen.</a:t>
            </a:r>
          </a:p>
          <a:p>
            <a:pPr lvl="1"/>
            <a:r>
              <a:rPr lang="en-US" dirty="0"/>
              <a:t>Never connecting to the internet is the only way</a:t>
            </a:r>
          </a:p>
          <a:p>
            <a:r>
              <a:rPr lang="en-US" dirty="0"/>
              <a:t>Be aware of Windows update sharing</a:t>
            </a:r>
          </a:p>
          <a:p>
            <a:pPr lvl="1"/>
            <a:r>
              <a:rPr lang="en-US" dirty="0"/>
              <a:t>Takes up bandwidth</a:t>
            </a:r>
          </a:p>
        </p:txBody>
      </p:sp>
    </p:spTree>
    <p:extLst>
      <p:ext uri="{BB962C8B-B14F-4D97-AF65-F5344CB8AC3E}">
        <p14:creationId xmlns:p14="http://schemas.microsoft.com/office/powerpoint/2010/main" val="36664588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0CA6-C0EF-4FC7-BC40-B9731DC7D1C5}"/>
              </a:ext>
            </a:extLst>
          </p:cNvPr>
          <p:cNvSpPr>
            <a:spLocks noGrp="1"/>
          </p:cNvSpPr>
          <p:nvPr>
            <p:ph type="title"/>
          </p:nvPr>
        </p:nvSpPr>
        <p:spPr/>
        <p:txBody>
          <a:bodyPr/>
          <a:lstStyle/>
          <a:p>
            <a:r>
              <a:rPr lang="en-US" dirty="0" err="1">
                <a:ea typeface="+mn-lt"/>
                <a:cs typeface="+mn-lt"/>
              </a:rPr>
              <a:t>Rsync</a:t>
            </a:r>
            <a:r>
              <a:rPr lang="en-US" dirty="0">
                <a:ea typeface="+mn-lt"/>
                <a:cs typeface="+mn-lt"/>
              </a:rPr>
              <a:t> &amp; </a:t>
            </a:r>
            <a:r>
              <a:rPr lang="en-US" dirty="0" err="1">
                <a:ea typeface="+mn-lt"/>
                <a:cs typeface="+mn-lt"/>
              </a:rPr>
              <a:t>scp</a:t>
            </a:r>
            <a:br>
              <a:rPr lang="en-US" dirty="0">
                <a:ea typeface="+mn-lt"/>
                <a:cs typeface="+mn-lt"/>
              </a:rPr>
            </a:br>
            <a:br>
              <a:rPr lang="en-US" dirty="0">
                <a:ea typeface="+mn-lt"/>
                <a:cs typeface="+mn-lt"/>
              </a:rPr>
            </a:br>
            <a:endParaRPr lang="en-US" dirty="0"/>
          </a:p>
        </p:txBody>
      </p:sp>
      <p:sp>
        <p:nvSpPr>
          <p:cNvPr id="3" name="Content Placeholder 2">
            <a:extLst>
              <a:ext uri="{FF2B5EF4-FFF2-40B4-BE49-F238E27FC236}">
                <a16:creationId xmlns:a16="http://schemas.microsoft.com/office/drawing/2014/main" id="{8327F11B-78C4-45E2-82D6-BCED4B540E9A}"/>
              </a:ext>
            </a:extLst>
          </p:cNvPr>
          <p:cNvSpPr>
            <a:spLocks noGrp="1"/>
          </p:cNvSpPr>
          <p:nvPr>
            <p:ph idx="1"/>
          </p:nvPr>
        </p:nvSpPr>
        <p:spPr/>
        <p:txBody>
          <a:bodyPr/>
          <a:lstStyle/>
          <a:p>
            <a:r>
              <a:rPr lang="en-US" dirty="0" err="1">
                <a:ea typeface="+mn-lt"/>
                <a:cs typeface="+mn-lt"/>
              </a:rPr>
              <a:t>scp</a:t>
            </a:r>
            <a:r>
              <a:rPr lang="en-US" dirty="0">
                <a:ea typeface="+mn-lt"/>
                <a:cs typeface="+mn-lt"/>
              </a:rPr>
              <a:t> - secure copy (interaction-less </a:t>
            </a:r>
            <a:r>
              <a:rPr lang="en-US" dirty="0" err="1">
                <a:ea typeface="+mn-lt"/>
                <a:cs typeface="+mn-lt"/>
              </a:rPr>
              <a:t>ssh</a:t>
            </a:r>
            <a:r>
              <a:rPr lang="en-US" dirty="0">
                <a:ea typeface="+mn-lt"/>
                <a:cs typeface="+mn-lt"/>
              </a:rPr>
              <a:t> + sftp)</a:t>
            </a:r>
          </a:p>
          <a:p>
            <a:pPr lvl="1"/>
            <a:r>
              <a:rPr lang="en-US" dirty="0">
                <a:ea typeface="+mn-lt"/>
                <a:cs typeface="+mn-lt"/>
              </a:rPr>
              <a:t>$ </a:t>
            </a:r>
            <a:r>
              <a:rPr lang="en-US" dirty="0" err="1">
                <a:ea typeface="+mn-lt"/>
                <a:cs typeface="+mn-lt"/>
              </a:rPr>
              <a:t>scp</a:t>
            </a:r>
            <a:r>
              <a:rPr lang="en-US" dirty="0">
                <a:ea typeface="+mn-lt"/>
                <a:cs typeface="+mn-lt"/>
              </a:rPr>
              <a:t> -</a:t>
            </a:r>
            <a:r>
              <a:rPr lang="en-US" dirty="0" err="1">
                <a:ea typeface="+mn-lt"/>
                <a:cs typeface="+mn-lt"/>
              </a:rPr>
              <a:t>i</a:t>
            </a:r>
            <a:r>
              <a:rPr lang="en-US" dirty="0">
                <a:ea typeface="+mn-lt"/>
                <a:cs typeface="+mn-lt"/>
              </a:rPr>
              <a:t> demo-</a:t>
            </a:r>
            <a:r>
              <a:rPr lang="en-US" dirty="0" err="1">
                <a:ea typeface="+mn-lt"/>
                <a:cs typeface="+mn-lt"/>
              </a:rPr>
              <a:t>key.pem</a:t>
            </a:r>
            <a:r>
              <a:rPr lang="en-US" dirty="0">
                <a:ea typeface="+mn-lt"/>
                <a:cs typeface="+mn-lt"/>
              </a:rPr>
              <a:t> test.txt ubuntu@54.227.255.221:/home/ubuntu/test.txt</a:t>
            </a:r>
          </a:p>
          <a:p>
            <a:r>
              <a:rPr lang="en-US" dirty="0" err="1">
                <a:ea typeface="+mn-lt"/>
                <a:cs typeface="+mn-lt"/>
              </a:rPr>
              <a:t>rsync</a:t>
            </a:r>
            <a:r>
              <a:rPr lang="en-US" dirty="0">
                <a:ea typeface="+mn-lt"/>
                <a:cs typeface="+mn-lt"/>
              </a:rPr>
              <a:t> – network enabled synchronization tool</a:t>
            </a:r>
          </a:p>
          <a:p>
            <a:pPr lvl="1"/>
            <a:r>
              <a:rPr lang="en-US" dirty="0">
                <a:ea typeface="+mn-lt"/>
                <a:cs typeface="+mn-lt"/>
              </a:rPr>
              <a:t>Common for creating backups of remote servers</a:t>
            </a:r>
          </a:p>
          <a:p>
            <a:pPr lvl="1"/>
            <a:r>
              <a:rPr lang="en-US" dirty="0">
                <a:ea typeface="+mn-lt"/>
                <a:cs typeface="+mn-lt"/>
              </a:rPr>
              <a:t>Uses </a:t>
            </a:r>
            <a:r>
              <a:rPr lang="en-US" dirty="0" err="1">
                <a:ea typeface="+mn-lt"/>
                <a:cs typeface="+mn-lt"/>
              </a:rPr>
              <a:t>ssh</a:t>
            </a:r>
            <a:r>
              <a:rPr lang="en-US" dirty="0">
                <a:ea typeface="+mn-lt"/>
                <a:cs typeface="+mn-lt"/>
              </a:rPr>
              <a:t> to connect – which means you can use keys!!!</a:t>
            </a:r>
          </a:p>
          <a:p>
            <a:pPr lvl="1"/>
            <a:r>
              <a:rPr lang="en-US" dirty="0">
                <a:ea typeface="+mn-lt"/>
                <a:cs typeface="+mn-lt"/>
              </a:rPr>
              <a:t>Think sftp without the interaction</a:t>
            </a:r>
          </a:p>
          <a:p>
            <a:pPr lvl="1"/>
            <a:r>
              <a:rPr lang="en-US" dirty="0">
                <a:hlinkClick r:id="rId2"/>
              </a:rPr>
              <a:t>https://www.digitalocean.com/community/tutorials/how-to-use-rsync-to-sync-local-and-remote-directories-on-a-vps</a:t>
            </a:r>
            <a:endParaRPr lang="en-US" dirty="0">
              <a:ea typeface="+mn-lt"/>
              <a:cs typeface="+mn-lt"/>
            </a:endParaRPr>
          </a:p>
          <a:p>
            <a:pPr marL="0" indent="0">
              <a:buNone/>
            </a:pPr>
            <a:endParaRPr lang="en-US" dirty="0"/>
          </a:p>
        </p:txBody>
      </p:sp>
    </p:spTree>
    <p:extLst>
      <p:ext uri="{BB962C8B-B14F-4D97-AF65-F5344CB8AC3E}">
        <p14:creationId xmlns:p14="http://schemas.microsoft.com/office/powerpoint/2010/main" val="8043691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D247-A2FD-4E30-9B62-9C154DF9844E}"/>
              </a:ext>
            </a:extLst>
          </p:cNvPr>
          <p:cNvSpPr>
            <a:spLocks noGrp="1"/>
          </p:cNvSpPr>
          <p:nvPr>
            <p:ph type="title"/>
          </p:nvPr>
        </p:nvSpPr>
        <p:spPr/>
        <p:txBody>
          <a:bodyPr/>
          <a:lstStyle/>
          <a:p>
            <a:r>
              <a:rPr lang="en-US" dirty="0"/>
              <a:t>dd &amp; </a:t>
            </a:r>
            <a:r>
              <a:rPr lang="en-US" dirty="0" err="1"/>
              <a:t>clonezilla</a:t>
            </a:r>
            <a:endParaRPr lang="en-US" dirty="0"/>
          </a:p>
        </p:txBody>
      </p:sp>
      <p:sp>
        <p:nvSpPr>
          <p:cNvPr id="3" name="Content Placeholder 2">
            <a:extLst>
              <a:ext uri="{FF2B5EF4-FFF2-40B4-BE49-F238E27FC236}">
                <a16:creationId xmlns:a16="http://schemas.microsoft.com/office/drawing/2014/main" id="{51BE8D7B-E903-42B8-AAE1-4F47DBD2460B}"/>
              </a:ext>
            </a:extLst>
          </p:cNvPr>
          <p:cNvSpPr>
            <a:spLocks noGrp="1"/>
          </p:cNvSpPr>
          <p:nvPr>
            <p:ph idx="1"/>
          </p:nvPr>
        </p:nvSpPr>
        <p:spPr/>
        <p:txBody>
          <a:bodyPr>
            <a:normAutofit/>
          </a:bodyPr>
          <a:lstStyle/>
          <a:p>
            <a:r>
              <a:rPr lang="en-US" dirty="0"/>
              <a:t>dd – convert and copy a file.  Seems basic – shines when copying full disks (file systems, the whole shebang)</a:t>
            </a:r>
          </a:p>
          <a:p>
            <a:pPr lvl="1"/>
            <a:r>
              <a:rPr lang="en-US" dirty="0">
                <a:hlinkClick r:id="rId2"/>
              </a:rPr>
              <a:t>https://www.geeksforgeeks.org/dd-command-linux/</a:t>
            </a:r>
            <a:endParaRPr lang="en-US" dirty="0"/>
          </a:p>
          <a:p>
            <a:r>
              <a:rPr lang="en-US" dirty="0"/>
              <a:t>When you don’t want to show off:</a:t>
            </a:r>
          </a:p>
          <a:p>
            <a:r>
              <a:rPr lang="en-US" dirty="0" err="1"/>
              <a:t>Clonezilla</a:t>
            </a:r>
            <a:r>
              <a:rPr lang="en-US" dirty="0"/>
              <a:t> - DRBL</a:t>
            </a:r>
          </a:p>
          <a:p>
            <a:pPr lvl="1"/>
            <a:r>
              <a:rPr lang="en-US" dirty="0"/>
              <a:t>Con: You need to boot to </a:t>
            </a:r>
            <a:r>
              <a:rPr lang="en-US" dirty="0" err="1"/>
              <a:t>clonezilla</a:t>
            </a:r>
            <a:endParaRPr lang="en-US" dirty="0"/>
          </a:p>
          <a:p>
            <a:pPr lvl="2"/>
            <a:r>
              <a:rPr lang="en-US" dirty="0"/>
              <a:t>You could install it on a VM… but it’s useless there (hypervisor)</a:t>
            </a:r>
          </a:p>
          <a:p>
            <a:pPr lvl="1"/>
            <a:r>
              <a:rPr lang="en-US" dirty="0"/>
              <a:t>A custom Linux image that provides nice menu options</a:t>
            </a:r>
          </a:p>
          <a:p>
            <a:pPr lvl="1"/>
            <a:r>
              <a:rPr lang="en-US" dirty="0"/>
              <a:t>GUI that covers scripts that actually use dd and </a:t>
            </a:r>
            <a:r>
              <a:rPr lang="en-US" dirty="0" err="1"/>
              <a:t>rsync</a:t>
            </a:r>
            <a:endParaRPr lang="en-US" dirty="0"/>
          </a:p>
          <a:p>
            <a:pPr lvl="1"/>
            <a:r>
              <a:rPr lang="en-US" dirty="0"/>
              <a:t>https://www.clonezilla.org/clonezilla-live/</a:t>
            </a:r>
          </a:p>
        </p:txBody>
      </p:sp>
    </p:spTree>
    <p:extLst>
      <p:ext uri="{BB962C8B-B14F-4D97-AF65-F5344CB8AC3E}">
        <p14:creationId xmlns:p14="http://schemas.microsoft.com/office/powerpoint/2010/main" val="40254141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53CA-5FA2-4484-B370-32FD2F73B305}"/>
              </a:ext>
            </a:extLst>
          </p:cNvPr>
          <p:cNvSpPr>
            <a:spLocks noGrp="1"/>
          </p:cNvSpPr>
          <p:nvPr>
            <p:ph type="title"/>
          </p:nvPr>
        </p:nvSpPr>
        <p:spPr/>
        <p:txBody>
          <a:bodyPr/>
          <a:lstStyle/>
          <a:p>
            <a:r>
              <a:rPr lang="en-US" dirty="0"/>
              <a:t>Boot Scripts - Windows</a:t>
            </a:r>
          </a:p>
        </p:txBody>
      </p:sp>
      <p:sp>
        <p:nvSpPr>
          <p:cNvPr id="3" name="Content Placeholder 2">
            <a:extLst>
              <a:ext uri="{FF2B5EF4-FFF2-40B4-BE49-F238E27FC236}">
                <a16:creationId xmlns:a16="http://schemas.microsoft.com/office/drawing/2014/main" id="{CBF398AB-3539-4C9F-B1FF-6A06EB923E02}"/>
              </a:ext>
            </a:extLst>
          </p:cNvPr>
          <p:cNvSpPr>
            <a:spLocks noGrp="1"/>
          </p:cNvSpPr>
          <p:nvPr>
            <p:ph idx="1"/>
          </p:nvPr>
        </p:nvSpPr>
        <p:spPr/>
        <p:txBody>
          <a:bodyPr/>
          <a:lstStyle/>
          <a:p>
            <a:r>
              <a:rPr lang="en-US" dirty="0"/>
              <a:t>Registry Editor: regedit</a:t>
            </a:r>
          </a:p>
          <a:p>
            <a:r>
              <a:rPr lang="en-US" dirty="0"/>
              <a:t>HKEY_LOCAL_MACHINE\SOFTWARE\Microsoft\Windows\CurrentVersion\</a:t>
            </a:r>
            <a:r>
              <a:rPr lang="en-US" dirty="0" err="1"/>
              <a:t>RunOnce</a:t>
            </a:r>
            <a:endParaRPr lang="en-US" dirty="0"/>
          </a:p>
          <a:p>
            <a:pPr lvl="1"/>
            <a:r>
              <a:rPr lang="en-US" dirty="0"/>
              <a:t>Allows running of a script once (the script will not run on consecutive boots)</a:t>
            </a:r>
          </a:p>
          <a:p>
            <a:pPr lvl="1"/>
            <a:endParaRPr lang="en-US" dirty="0"/>
          </a:p>
          <a:p>
            <a:r>
              <a:rPr lang="en-US" dirty="0"/>
              <a:t>If you try to remove the Windows 10 bloatware, people have scripts that fidget with the registry keys to cut off connections to certain Microsoft servers</a:t>
            </a:r>
          </a:p>
          <a:p>
            <a:pPr lvl="1"/>
            <a:r>
              <a:rPr lang="en-US" b="1" dirty="0"/>
              <a:t>Never run a script without reading through it for anything suspicious</a:t>
            </a:r>
          </a:p>
        </p:txBody>
      </p:sp>
    </p:spTree>
    <p:extLst>
      <p:ext uri="{BB962C8B-B14F-4D97-AF65-F5344CB8AC3E}">
        <p14:creationId xmlns:p14="http://schemas.microsoft.com/office/powerpoint/2010/main" val="42897665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B63F-74EA-42F6-BB14-450729A690CF}"/>
              </a:ext>
            </a:extLst>
          </p:cNvPr>
          <p:cNvSpPr>
            <a:spLocks noGrp="1"/>
          </p:cNvSpPr>
          <p:nvPr>
            <p:ph type="title"/>
          </p:nvPr>
        </p:nvSpPr>
        <p:spPr/>
        <p:txBody>
          <a:bodyPr/>
          <a:lstStyle/>
          <a:p>
            <a:r>
              <a:rPr lang="en-US" dirty="0"/>
              <a:t>Boot Scripts - Linux</a:t>
            </a:r>
          </a:p>
        </p:txBody>
      </p:sp>
      <p:sp>
        <p:nvSpPr>
          <p:cNvPr id="3" name="Content Placeholder 2">
            <a:extLst>
              <a:ext uri="{FF2B5EF4-FFF2-40B4-BE49-F238E27FC236}">
                <a16:creationId xmlns:a16="http://schemas.microsoft.com/office/drawing/2014/main" id="{ACB61541-8B58-4A98-A01D-97C47F318378}"/>
              </a:ext>
            </a:extLst>
          </p:cNvPr>
          <p:cNvSpPr>
            <a:spLocks noGrp="1"/>
          </p:cNvSpPr>
          <p:nvPr>
            <p:ph idx="1"/>
          </p:nvPr>
        </p:nvSpPr>
        <p:spPr/>
        <p:txBody>
          <a:bodyPr/>
          <a:lstStyle/>
          <a:p>
            <a:r>
              <a:rPr lang="en-US" dirty="0"/>
              <a:t>The most common tool is “crontabs” to create “cronjobs”</a:t>
            </a:r>
          </a:p>
          <a:p>
            <a:pPr lvl="1"/>
            <a:r>
              <a:rPr lang="en-US" dirty="0"/>
              <a:t>These create jobs that happen at a set “every so often”</a:t>
            </a:r>
          </a:p>
          <a:p>
            <a:pPr lvl="1"/>
            <a:r>
              <a:rPr lang="en-US" dirty="0"/>
              <a:t>You can also use them to happen @reboot</a:t>
            </a:r>
          </a:p>
          <a:p>
            <a:pPr lvl="1"/>
            <a:r>
              <a:rPr lang="en-US" dirty="0">
                <a:ea typeface="+mn-lt"/>
                <a:cs typeface="+mn-lt"/>
                <a:hlinkClick r:id="rId2"/>
              </a:rPr>
              <a:t>http://corntab.com/crontab_examples</a:t>
            </a:r>
          </a:p>
          <a:p>
            <a:pPr marL="457200" lvl="1" indent="0">
              <a:buNone/>
            </a:pPr>
            <a:endParaRPr lang="en-US" dirty="0"/>
          </a:p>
          <a:p>
            <a:pPr lvl="1"/>
            <a:endParaRPr lang="en-US" dirty="0"/>
          </a:p>
          <a:p>
            <a:r>
              <a:rPr lang="en-US" dirty="0"/>
              <a:t>There are other ways using /</a:t>
            </a:r>
            <a:r>
              <a:rPr lang="en-US" dirty="0" err="1"/>
              <a:t>etc</a:t>
            </a:r>
            <a:r>
              <a:rPr lang="en-US" dirty="0"/>
              <a:t>/</a:t>
            </a:r>
            <a:r>
              <a:rPr lang="en-US" dirty="0" err="1"/>
              <a:t>init.d</a:t>
            </a:r>
            <a:r>
              <a:rPr lang="en-US" dirty="0"/>
              <a:t> and linking to /</a:t>
            </a:r>
            <a:r>
              <a:rPr lang="en-US" dirty="0" err="1"/>
              <a:t>etc</a:t>
            </a:r>
            <a:r>
              <a:rPr lang="en-US" dirty="0"/>
              <a:t>/</a:t>
            </a:r>
            <a:r>
              <a:rPr lang="en-US" dirty="0" err="1"/>
              <a:t>rc.d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3011280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D1AD-3858-4B32-AC12-E8678DD66398}"/>
              </a:ext>
            </a:extLst>
          </p:cNvPr>
          <p:cNvSpPr>
            <a:spLocks noGrp="1"/>
          </p:cNvSpPr>
          <p:nvPr>
            <p:ph type="title"/>
          </p:nvPr>
        </p:nvSpPr>
        <p:spPr/>
        <p:txBody>
          <a:bodyPr/>
          <a:lstStyle/>
          <a:p>
            <a:r>
              <a:rPr lang="en-US" dirty="0"/>
              <a:t>Open Source Movement</a:t>
            </a:r>
          </a:p>
        </p:txBody>
      </p:sp>
      <p:sp>
        <p:nvSpPr>
          <p:cNvPr id="3" name="Content Placeholder 2">
            <a:extLst>
              <a:ext uri="{FF2B5EF4-FFF2-40B4-BE49-F238E27FC236}">
                <a16:creationId xmlns:a16="http://schemas.microsoft.com/office/drawing/2014/main" id="{6A5F1226-43BD-495E-A224-88759F35C7F8}"/>
              </a:ext>
            </a:extLst>
          </p:cNvPr>
          <p:cNvSpPr>
            <a:spLocks noGrp="1"/>
          </p:cNvSpPr>
          <p:nvPr>
            <p:ph idx="1"/>
          </p:nvPr>
        </p:nvSpPr>
        <p:spPr/>
        <p:txBody>
          <a:bodyPr/>
          <a:lstStyle/>
          <a:p>
            <a:r>
              <a:rPr lang="en-US" dirty="0">
                <a:hlinkClick r:id="rId3"/>
              </a:rPr>
              <a:t>https://en.wikipedia.org/wiki/Open-source-software_movement</a:t>
            </a:r>
            <a:r>
              <a:rPr lang="en-US" dirty="0"/>
              <a:t> </a:t>
            </a:r>
          </a:p>
        </p:txBody>
      </p:sp>
    </p:spTree>
    <p:extLst>
      <p:ext uri="{BB962C8B-B14F-4D97-AF65-F5344CB8AC3E}">
        <p14:creationId xmlns:p14="http://schemas.microsoft.com/office/powerpoint/2010/main" val="405165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0AF1-02A7-4493-B2A7-E093981EBFFD}"/>
              </a:ext>
            </a:extLst>
          </p:cNvPr>
          <p:cNvSpPr>
            <a:spLocks noGrp="1"/>
          </p:cNvSpPr>
          <p:nvPr>
            <p:ph type="title"/>
          </p:nvPr>
        </p:nvSpPr>
        <p:spPr/>
        <p:txBody>
          <a:bodyPr/>
          <a:lstStyle/>
          <a:p>
            <a:r>
              <a:rPr lang="en-US" dirty="0"/>
              <a:t>Network vs Machine Firewalls</a:t>
            </a:r>
          </a:p>
        </p:txBody>
      </p:sp>
      <p:sp>
        <p:nvSpPr>
          <p:cNvPr id="3" name="Content Placeholder 2">
            <a:extLst>
              <a:ext uri="{FF2B5EF4-FFF2-40B4-BE49-F238E27FC236}">
                <a16:creationId xmlns:a16="http://schemas.microsoft.com/office/drawing/2014/main" id="{1F52D338-FFF5-4297-9FAA-737D30BEE7FB}"/>
              </a:ext>
            </a:extLst>
          </p:cNvPr>
          <p:cNvSpPr>
            <a:spLocks noGrp="1"/>
          </p:cNvSpPr>
          <p:nvPr>
            <p:ph idx="1"/>
          </p:nvPr>
        </p:nvSpPr>
        <p:spPr/>
        <p:txBody>
          <a:bodyPr/>
          <a:lstStyle/>
          <a:p>
            <a:r>
              <a:rPr lang="en-US" dirty="0"/>
              <a:t>Apply to the network as a whole</a:t>
            </a:r>
          </a:p>
          <a:p>
            <a:r>
              <a:rPr lang="en-US" dirty="0"/>
              <a:t>Your home router can have firewalls configured</a:t>
            </a:r>
          </a:p>
          <a:p>
            <a:r>
              <a:rPr lang="en-US" dirty="0"/>
              <a:t>AWS - Security Groups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6E2E02F-1C61-4B0C-8442-755ED94F1D0C}"/>
                  </a:ext>
                </a:extLst>
              </p14:cNvPr>
              <p14:cNvContentPartPr/>
              <p14:nvPr/>
            </p14:nvContentPartPr>
            <p14:xfrm>
              <a:off x="9245120" y="1741080"/>
              <a:ext cx="2723040" cy="2280240"/>
            </p14:xfrm>
          </p:contentPart>
        </mc:Choice>
        <mc:Fallback xmlns="">
          <p:pic>
            <p:nvPicPr>
              <p:cNvPr id="4" name="Ink 3">
                <a:extLst>
                  <a:ext uri="{FF2B5EF4-FFF2-40B4-BE49-F238E27FC236}">
                    <a16:creationId xmlns:a16="http://schemas.microsoft.com/office/drawing/2014/main" id="{06E2E02F-1C61-4B0C-8442-755ED94F1D0C}"/>
                  </a:ext>
                </a:extLst>
              </p:cNvPr>
              <p:cNvPicPr/>
              <p:nvPr/>
            </p:nvPicPr>
            <p:blipFill>
              <a:blip r:embed="rId3"/>
              <a:stretch>
                <a:fillRect/>
              </a:stretch>
            </p:blipFill>
            <p:spPr>
              <a:xfrm>
                <a:off x="9236480" y="1732080"/>
                <a:ext cx="2740680" cy="2297880"/>
              </a:xfrm>
              <a:prstGeom prst="rect">
                <a:avLst/>
              </a:prstGeom>
            </p:spPr>
          </p:pic>
        </mc:Fallback>
      </mc:AlternateContent>
      <p:grpSp>
        <p:nvGrpSpPr>
          <p:cNvPr id="42" name="Group 41">
            <a:extLst>
              <a:ext uri="{FF2B5EF4-FFF2-40B4-BE49-F238E27FC236}">
                <a16:creationId xmlns:a16="http://schemas.microsoft.com/office/drawing/2014/main" id="{0D011DAC-4317-48E1-A53C-8FFD5ADB61DF}"/>
              </a:ext>
            </a:extLst>
          </p:cNvPr>
          <p:cNvGrpSpPr/>
          <p:nvPr/>
        </p:nvGrpSpPr>
        <p:grpSpPr>
          <a:xfrm>
            <a:off x="8154680" y="879960"/>
            <a:ext cx="3917520" cy="3255840"/>
            <a:chOff x="8154680" y="879960"/>
            <a:chExt cx="3917520" cy="32558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2577050-10F6-4DB8-BDEA-AE9916E97F90}"/>
                    </a:ext>
                  </a:extLst>
                </p14:cNvPr>
                <p14:cNvContentPartPr/>
                <p14:nvPr/>
              </p14:nvContentPartPr>
              <p14:xfrm>
                <a:off x="9285080" y="1499520"/>
                <a:ext cx="2787120" cy="2636280"/>
              </p14:xfrm>
            </p:contentPart>
          </mc:Choice>
          <mc:Fallback xmlns="">
            <p:pic>
              <p:nvPicPr>
                <p:cNvPr id="5" name="Ink 4">
                  <a:extLst>
                    <a:ext uri="{FF2B5EF4-FFF2-40B4-BE49-F238E27FC236}">
                      <a16:creationId xmlns:a16="http://schemas.microsoft.com/office/drawing/2014/main" id="{32577050-10F6-4DB8-BDEA-AE9916E97F90}"/>
                    </a:ext>
                  </a:extLst>
                </p:cNvPr>
                <p:cNvPicPr/>
                <p:nvPr/>
              </p:nvPicPr>
              <p:blipFill>
                <a:blip r:embed="rId5"/>
                <a:stretch>
                  <a:fillRect/>
                </a:stretch>
              </p:blipFill>
              <p:spPr>
                <a:xfrm>
                  <a:off x="9276080" y="1490880"/>
                  <a:ext cx="2804760" cy="265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580D4FA-D708-4226-BFC6-639580A00046}"/>
                    </a:ext>
                  </a:extLst>
                </p14:cNvPr>
                <p14:cNvContentPartPr/>
                <p14:nvPr/>
              </p14:nvContentPartPr>
              <p14:xfrm>
                <a:off x="9661280" y="2692920"/>
                <a:ext cx="167400" cy="192600"/>
              </p14:xfrm>
            </p:contentPart>
          </mc:Choice>
          <mc:Fallback xmlns="">
            <p:pic>
              <p:nvPicPr>
                <p:cNvPr id="6" name="Ink 5">
                  <a:extLst>
                    <a:ext uri="{FF2B5EF4-FFF2-40B4-BE49-F238E27FC236}">
                      <a16:creationId xmlns:a16="http://schemas.microsoft.com/office/drawing/2014/main" id="{5580D4FA-D708-4226-BFC6-639580A00046}"/>
                    </a:ext>
                  </a:extLst>
                </p:cNvPr>
                <p:cNvPicPr/>
                <p:nvPr/>
              </p:nvPicPr>
              <p:blipFill>
                <a:blip r:embed="rId7"/>
                <a:stretch>
                  <a:fillRect/>
                </a:stretch>
              </p:blipFill>
              <p:spPr>
                <a:xfrm>
                  <a:off x="9652640" y="2683920"/>
                  <a:ext cx="1850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7A7CC6C-683B-4151-B447-23E627DEB393}"/>
                    </a:ext>
                  </a:extLst>
                </p14:cNvPr>
                <p14:cNvContentPartPr/>
                <p14:nvPr/>
              </p14:nvContentPartPr>
              <p14:xfrm>
                <a:off x="9862160" y="2639640"/>
                <a:ext cx="97200" cy="172800"/>
              </p14:xfrm>
            </p:contentPart>
          </mc:Choice>
          <mc:Fallback xmlns="">
            <p:pic>
              <p:nvPicPr>
                <p:cNvPr id="7" name="Ink 6">
                  <a:extLst>
                    <a:ext uri="{FF2B5EF4-FFF2-40B4-BE49-F238E27FC236}">
                      <a16:creationId xmlns:a16="http://schemas.microsoft.com/office/drawing/2014/main" id="{87A7CC6C-683B-4151-B447-23E627DEB393}"/>
                    </a:ext>
                  </a:extLst>
                </p:cNvPr>
                <p:cNvPicPr/>
                <p:nvPr/>
              </p:nvPicPr>
              <p:blipFill>
                <a:blip r:embed="rId9"/>
                <a:stretch>
                  <a:fillRect/>
                </a:stretch>
              </p:blipFill>
              <p:spPr>
                <a:xfrm>
                  <a:off x="9853160" y="2631000"/>
                  <a:ext cx="1148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A2FEA2B-A07B-4E9C-9919-EF1357E76167}"/>
                    </a:ext>
                  </a:extLst>
                </p14:cNvPr>
                <p14:cNvContentPartPr/>
                <p14:nvPr/>
              </p14:nvContentPartPr>
              <p14:xfrm>
                <a:off x="10027400" y="2622360"/>
                <a:ext cx="139680" cy="127800"/>
              </p14:xfrm>
            </p:contentPart>
          </mc:Choice>
          <mc:Fallback xmlns="">
            <p:pic>
              <p:nvPicPr>
                <p:cNvPr id="9" name="Ink 8">
                  <a:extLst>
                    <a:ext uri="{FF2B5EF4-FFF2-40B4-BE49-F238E27FC236}">
                      <a16:creationId xmlns:a16="http://schemas.microsoft.com/office/drawing/2014/main" id="{EA2FEA2B-A07B-4E9C-9919-EF1357E76167}"/>
                    </a:ext>
                  </a:extLst>
                </p:cNvPr>
                <p:cNvPicPr/>
                <p:nvPr/>
              </p:nvPicPr>
              <p:blipFill>
                <a:blip r:embed="rId11"/>
                <a:stretch>
                  <a:fillRect/>
                </a:stretch>
              </p:blipFill>
              <p:spPr>
                <a:xfrm>
                  <a:off x="10018760" y="2613360"/>
                  <a:ext cx="1573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FE57E52-D70E-4303-8773-8E5DA97A2F0B}"/>
                    </a:ext>
                  </a:extLst>
                </p14:cNvPr>
                <p14:cNvContentPartPr/>
                <p14:nvPr/>
              </p14:nvContentPartPr>
              <p14:xfrm>
                <a:off x="10159880" y="2583840"/>
                <a:ext cx="97200" cy="164520"/>
              </p14:xfrm>
            </p:contentPart>
          </mc:Choice>
          <mc:Fallback xmlns="">
            <p:pic>
              <p:nvPicPr>
                <p:cNvPr id="10" name="Ink 9">
                  <a:extLst>
                    <a:ext uri="{FF2B5EF4-FFF2-40B4-BE49-F238E27FC236}">
                      <a16:creationId xmlns:a16="http://schemas.microsoft.com/office/drawing/2014/main" id="{9FE57E52-D70E-4303-8773-8E5DA97A2F0B}"/>
                    </a:ext>
                  </a:extLst>
                </p:cNvPr>
                <p:cNvPicPr/>
                <p:nvPr/>
              </p:nvPicPr>
              <p:blipFill>
                <a:blip r:embed="rId13"/>
                <a:stretch>
                  <a:fillRect/>
                </a:stretch>
              </p:blipFill>
              <p:spPr>
                <a:xfrm>
                  <a:off x="10151240" y="2574840"/>
                  <a:ext cx="1148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6381657-B0B6-4626-88A8-0AB74BFD85B7}"/>
                    </a:ext>
                  </a:extLst>
                </p14:cNvPr>
                <p14:cNvContentPartPr/>
                <p14:nvPr/>
              </p14:nvContentPartPr>
              <p14:xfrm>
                <a:off x="10328360" y="2476560"/>
                <a:ext cx="92160" cy="257760"/>
              </p14:xfrm>
            </p:contentPart>
          </mc:Choice>
          <mc:Fallback xmlns="">
            <p:pic>
              <p:nvPicPr>
                <p:cNvPr id="11" name="Ink 10">
                  <a:extLst>
                    <a:ext uri="{FF2B5EF4-FFF2-40B4-BE49-F238E27FC236}">
                      <a16:creationId xmlns:a16="http://schemas.microsoft.com/office/drawing/2014/main" id="{66381657-B0B6-4626-88A8-0AB74BFD85B7}"/>
                    </a:ext>
                  </a:extLst>
                </p:cNvPr>
                <p:cNvPicPr/>
                <p:nvPr/>
              </p:nvPicPr>
              <p:blipFill>
                <a:blip r:embed="rId15"/>
                <a:stretch>
                  <a:fillRect/>
                </a:stretch>
              </p:blipFill>
              <p:spPr>
                <a:xfrm>
                  <a:off x="10319720" y="2467560"/>
                  <a:ext cx="109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DFF68F8-D3EC-4D1C-8053-EF383EFEF82E}"/>
                    </a:ext>
                  </a:extLst>
                </p14:cNvPr>
                <p14:cNvContentPartPr/>
                <p14:nvPr/>
              </p14:nvContentPartPr>
              <p14:xfrm>
                <a:off x="10513040" y="2430840"/>
                <a:ext cx="133560" cy="143280"/>
              </p14:xfrm>
            </p:contentPart>
          </mc:Choice>
          <mc:Fallback xmlns="">
            <p:pic>
              <p:nvPicPr>
                <p:cNvPr id="12" name="Ink 11">
                  <a:extLst>
                    <a:ext uri="{FF2B5EF4-FFF2-40B4-BE49-F238E27FC236}">
                      <a16:creationId xmlns:a16="http://schemas.microsoft.com/office/drawing/2014/main" id="{0DFF68F8-D3EC-4D1C-8053-EF383EFEF82E}"/>
                    </a:ext>
                  </a:extLst>
                </p:cNvPr>
                <p:cNvPicPr/>
                <p:nvPr/>
              </p:nvPicPr>
              <p:blipFill>
                <a:blip r:embed="rId17"/>
                <a:stretch>
                  <a:fillRect/>
                </a:stretch>
              </p:blipFill>
              <p:spPr>
                <a:xfrm>
                  <a:off x="10504040" y="2421840"/>
                  <a:ext cx="1512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B2F3FA5-7B4A-4098-A226-C1A088BF4B4F}"/>
                    </a:ext>
                  </a:extLst>
                </p14:cNvPr>
                <p14:cNvContentPartPr/>
                <p14:nvPr/>
              </p14:nvContentPartPr>
              <p14:xfrm>
                <a:off x="10712480" y="2313480"/>
                <a:ext cx="34200" cy="262440"/>
              </p14:xfrm>
            </p:contentPart>
          </mc:Choice>
          <mc:Fallback xmlns="">
            <p:pic>
              <p:nvPicPr>
                <p:cNvPr id="13" name="Ink 12">
                  <a:extLst>
                    <a:ext uri="{FF2B5EF4-FFF2-40B4-BE49-F238E27FC236}">
                      <a16:creationId xmlns:a16="http://schemas.microsoft.com/office/drawing/2014/main" id="{CB2F3FA5-7B4A-4098-A226-C1A088BF4B4F}"/>
                    </a:ext>
                  </a:extLst>
                </p:cNvPr>
                <p:cNvPicPr/>
                <p:nvPr/>
              </p:nvPicPr>
              <p:blipFill>
                <a:blip r:embed="rId19"/>
                <a:stretch>
                  <a:fillRect/>
                </a:stretch>
              </p:blipFill>
              <p:spPr>
                <a:xfrm>
                  <a:off x="10703840" y="2304840"/>
                  <a:ext cx="5184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645033C0-284D-4DE2-B3BC-92B149565282}"/>
                    </a:ext>
                  </a:extLst>
                </p14:cNvPr>
                <p14:cNvContentPartPr/>
                <p14:nvPr/>
              </p14:nvContentPartPr>
              <p14:xfrm>
                <a:off x="10672520" y="2380440"/>
                <a:ext cx="147960" cy="39960"/>
              </p14:xfrm>
            </p:contentPart>
          </mc:Choice>
          <mc:Fallback xmlns="">
            <p:pic>
              <p:nvPicPr>
                <p:cNvPr id="14" name="Ink 13">
                  <a:extLst>
                    <a:ext uri="{FF2B5EF4-FFF2-40B4-BE49-F238E27FC236}">
                      <a16:creationId xmlns:a16="http://schemas.microsoft.com/office/drawing/2014/main" id="{645033C0-284D-4DE2-B3BC-92B149565282}"/>
                    </a:ext>
                  </a:extLst>
                </p:cNvPr>
                <p:cNvPicPr/>
                <p:nvPr/>
              </p:nvPicPr>
              <p:blipFill>
                <a:blip r:embed="rId21"/>
                <a:stretch>
                  <a:fillRect/>
                </a:stretch>
              </p:blipFill>
              <p:spPr>
                <a:xfrm>
                  <a:off x="10663520" y="2371800"/>
                  <a:ext cx="1656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BC46F10B-1563-405B-8FBD-1FC302CDF2E4}"/>
                    </a:ext>
                  </a:extLst>
                </p14:cNvPr>
                <p14:cNvContentPartPr/>
                <p14:nvPr/>
              </p14:nvContentPartPr>
              <p14:xfrm>
                <a:off x="10856480" y="2300880"/>
                <a:ext cx="130320" cy="207000"/>
              </p14:xfrm>
            </p:contentPart>
          </mc:Choice>
          <mc:Fallback xmlns="">
            <p:pic>
              <p:nvPicPr>
                <p:cNvPr id="15" name="Ink 14">
                  <a:extLst>
                    <a:ext uri="{FF2B5EF4-FFF2-40B4-BE49-F238E27FC236}">
                      <a16:creationId xmlns:a16="http://schemas.microsoft.com/office/drawing/2014/main" id="{BC46F10B-1563-405B-8FBD-1FC302CDF2E4}"/>
                    </a:ext>
                  </a:extLst>
                </p:cNvPr>
                <p:cNvPicPr/>
                <p:nvPr/>
              </p:nvPicPr>
              <p:blipFill>
                <a:blip r:embed="rId23"/>
                <a:stretch>
                  <a:fillRect/>
                </a:stretch>
              </p:blipFill>
              <p:spPr>
                <a:xfrm>
                  <a:off x="10847480" y="2292240"/>
                  <a:ext cx="147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8A5BA24E-02BA-49A5-934E-700865518CE3}"/>
                    </a:ext>
                  </a:extLst>
                </p14:cNvPr>
                <p14:cNvContentPartPr/>
                <p14:nvPr/>
              </p14:nvContentPartPr>
              <p14:xfrm>
                <a:off x="11063480" y="2242560"/>
                <a:ext cx="126000" cy="210600"/>
              </p14:xfrm>
            </p:contentPart>
          </mc:Choice>
          <mc:Fallback xmlns="">
            <p:pic>
              <p:nvPicPr>
                <p:cNvPr id="16" name="Ink 15">
                  <a:extLst>
                    <a:ext uri="{FF2B5EF4-FFF2-40B4-BE49-F238E27FC236}">
                      <a16:creationId xmlns:a16="http://schemas.microsoft.com/office/drawing/2014/main" id="{8A5BA24E-02BA-49A5-934E-700865518CE3}"/>
                    </a:ext>
                  </a:extLst>
                </p:cNvPr>
                <p:cNvPicPr/>
                <p:nvPr/>
              </p:nvPicPr>
              <p:blipFill>
                <a:blip r:embed="rId25"/>
                <a:stretch>
                  <a:fillRect/>
                </a:stretch>
              </p:blipFill>
              <p:spPr>
                <a:xfrm>
                  <a:off x="11054840" y="2233560"/>
                  <a:ext cx="1436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5048ABA1-6490-46A6-A321-A9E5869937B3}"/>
                    </a:ext>
                  </a:extLst>
                </p14:cNvPr>
                <p14:cNvContentPartPr/>
                <p14:nvPr/>
              </p14:nvContentPartPr>
              <p14:xfrm>
                <a:off x="11192720" y="2263800"/>
                <a:ext cx="183600" cy="172800"/>
              </p14:xfrm>
            </p:contentPart>
          </mc:Choice>
          <mc:Fallback xmlns="">
            <p:pic>
              <p:nvPicPr>
                <p:cNvPr id="17" name="Ink 16">
                  <a:extLst>
                    <a:ext uri="{FF2B5EF4-FFF2-40B4-BE49-F238E27FC236}">
                      <a16:creationId xmlns:a16="http://schemas.microsoft.com/office/drawing/2014/main" id="{5048ABA1-6490-46A6-A321-A9E5869937B3}"/>
                    </a:ext>
                  </a:extLst>
                </p:cNvPr>
                <p:cNvPicPr/>
                <p:nvPr/>
              </p:nvPicPr>
              <p:blipFill>
                <a:blip r:embed="rId27"/>
                <a:stretch>
                  <a:fillRect/>
                </a:stretch>
              </p:blipFill>
              <p:spPr>
                <a:xfrm>
                  <a:off x="11183720" y="2255160"/>
                  <a:ext cx="2012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FCCA7B04-572E-4409-A77E-1E26DE5FA62A}"/>
                    </a:ext>
                  </a:extLst>
                </p14:cNvPr>
                <p14:cNvContentPartPr/>
                <p14:nvPr/>
              </p14:nvContentPartPr>
              <p14:xfrm>
                <a:off x="9438080" y="1633440"/>
                <a:ext cx="225360" cy="264600"/>
              </p14:xfrm>
            </p:contentPart>
          </mc:Choice>
          <mc:Fallback xmlns="">
            <p:pic>
              <p:nvPicPr>
                <p:cNvPr id="19" name="Ink 18">
                  <a:extLst>
                    <a:ext uri="{FF2B5EF4-FFF2-40B4-BE49-F238E27FC236}">
                      <a16:creationId xmlns:a16="http://schemas.microsoft.com/office/drawing/2014/main" id="{FCCA7B04-572E-4409-A77E-1E26DE5FA62A}"/>
                    </a:ext>
                  </a:extLst>
                </p:cNvPr>
                <p:cNvPicPr/>
                <p:nvPr/>
              </p:nvPicPr>
              <p:blipFill>
                <a:blip r:embed="rId29"/>
                <a:stretch>
                  <a:fillRect/>
                </a:stretch>
              </p:blipFill>
              <p:spPr>
                <a:xfrm>
                  <a:off x="9429440" y="1624800"/>
                  <a:ext cx="2430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310C4FBE-D1B6-49E0-83FA-F24B68322FE6}"/>
                    </a:ext>
                  </a:extLst>
                </p14:cNvPr>
                <p14:cNvContentPartPr/>
                <p14:nvPr/>
              </p14:nvContentPartPr>
              <p14:xfrm>
                <a:off x="9667760" y="1497720"/>
                <a:ext cx="184320" cy="190440"/>
              </p14:xfrm>
            </p:contentPart>
          </mc:Choice>
          <mc:Fallback xmlns="">
            <p:pic>
              <p:nvPicPr>
                <p:cNvPr id="20" name="Ink 19">
                  <a:extLst>
                    <a:ext uri="{FF2B5EF4-FFF2-40B4-BE49-F238E27FC236}">
                      <a16:creationId xmlns:a16="http://schemas.microsoft.com/office/drawing/2014/main" id="{310C4FBE-D1B6-49E0-83FA-F24B68322FE6}"/>
                    </a:ext>
                  </a:extLst>
                </p:cNvPr>
                <p:cNvPicPr/>
                <p:nvPr/>
              </p:nvPicPr>
              <p:blipFill>
                <a:blip r:embed="rId31"/>
                <a:stretch>
                  <a:fillRect/>
                </a:stretch>
              </p:blipFill>
              <p:spPr>
                <a:xfrm>
                  <a:off x="9659120" y="1488720"/>
                  <a:ext cx="2019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7E858C60-E7AC-4B6F-B1C1-16FF6F187372}"/>
                    </a:ext>
                  </a:extLst>
                </p14:cNvPr>
                <p14:cNvContentPartPr/>
                <p14:nvPr/>
              </p14:nvContentPartPr>
              <p14:xfrm>
                <a:off x="9852800" y="1460280"/>
                <a:ext cx="97920" cy="161280"/>
              </p14:xfrm>
            </p:contentPart>
          </mc:Choice>
          <mc:Fallback xmlns="">
            <p:pic>
              <p:nvPicPr>
                <p:cNvPr id="21" name="Ink 20">
                  <a:extLst>
                    <a:ext uri="{FF2B5EF4-FFF2-40B4-BE49-F238E27FC236}">
                      <a16:creationId xmlns:a16="http://schemas.microsoft.com/office/drawing/2014/main" id="{7E858C60-E7AC-4B6F-B1C1-16FF6F187372}"/>
                    </a:ext>
                  </a:extLst>
                </p:cNvPr>
                <p:cNvPicPr/>
                <p:nvPr/>
              </p:nvPicPr>
              <p:blipFill>
                <a:blip r:embed="rId33"/>
                <a:stretch>
                  <a:fillRect/>
                </a:stretch>
              </p:blipFill>
              <p:spPr>
                <a:xfrm>
                  <a:off x="9843800" y="1451640"/>
                  <a:ext cx="1155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FC3E98D4-180F-45B6-962D-E8A34A8A4748}"/>
                    </a:ext>
                  </a:extLst>
                </p14:cNvPr>
                <p14:cNvContentPartPr/>
                <p14:nvPr/>
              </p14:nvContentPartPr>
              <p14:xfrm>
                <a:off x="9862880" y="1487280"/>
                <a:ext cx="114840" cy="38520"/>
              </p14:xfrm>
            </p:contentPart>
          </mc:Choice>
          <mc:Fallback xmlns="">
            <p:pic>
              <p:nvPicPr>
                <p:cNvPr id="22" name="Ink 21">
                  <a:extLst>
                    <a:ext uri="{FF2B5EF4-FFF2-40B4-BE49-F238E27FC236}">
                      <a16:creationId xmlns:a16="http://schemas.microsoft.com/office/drawing/2014/main" id="{FC3E98D4-180F-45B6-962D-E8A34A8A4748}"/>
                    </a:ext>
                  </a:extLst>
                </p:cNvPr>
                <p:cNvPicPr/>
                <p:nvPr/>
              </p:nvPicPr>
              <p:blipFill>
                <a:blip r:embed="rId35"/>
                <a:stretch>
                  <a:fillRect/>
                </a:stretch>
              </p:blipFill>
              <p:spPr>
                <a:xfrm>
                  <a:off x="9854240" y="1478280"/>
                  <a:ext cx="1324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3B96D407-8AB0-469E-B135-71E8714A6723}"/>
                    </a:ext>
                  </a:extLst>
                </p14:cNvPr>
                <p14:cNvContentPartPr/>
                <p14:nvPr/>
              </p14:nvContentPartPr>
              <p14:xfrm>
                <a:off x="10010840" y="1231320"/>
                <a:ext cx="208800" cy="261720"/>
              </p14:xfrm>
            </p:contentPart>
          </mc:Choice>
          <mc:Fallback xmlns="">
            <p:pic>
              <p:nvPicPr>
                <p:cNvPr id="23" name="Ink 22">
                  <a:extLst>
                    <a:ext uri="{FF2B5EF4-FFF2-40B4-BE49-F238E27FC236}">
                      <a16:creationId xmlns:a16="http://schemas.microsoft.com/office/drawing/2014/main" id="{3B96D407-8AB0-469E-B135-71E8714A6723}"/>
                    </a:ext>
                  </a:extLst>
                </p:cNvPr>
                <p:cNvPicPr/>
                <p:nvPr/>
              </p:nvPicPr>
              <p:blipFill>
                <a:blip r:embed="rId37"/>
                <a:stretch>
                  <a:fillRect/>
                </a:stretch>
              </p:blipFill>
              <p:spPr>
                <a:xfrm>
                  <a:off x="10001840" y="1222680"/>
                  <a:ext cx="2264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4F496FCC-00D2-4DB5-866D-706AFFDCB1B7}"/>
                    </a:ext>
                  </a:extLst>
                </p14:cNvPr>
                <p14:cNvContentPartPr/>
                <p14:nvPr/>
              </p14:nvContentPartPr>
              <p14:xfrm>
                <a:off x="10250960" y="1216920"/>
                <a:ext cx="156240" cy="163800"/>
              </p14:xfrm>
            </p:contentPart>
          </mc:Choice>
          <mc:Fallback xmlns="">
            <p:pic>
              <p:nvPicPr>
                <p:cNvPr id="24" name="Ink 23">
                  <a:extLst>
                    <a:ext uri="{FF2B5EF4-FFF2-40B4-BE49-F238E27FC236}">
                      <a16:creationId xmlns:a16="http://schemas.microsoft.com/office/drawing/2014/main" id="{4F496FCC-00D2-4DB5-866D-706AFFDCB1B7}"/>
                    </a:ext>
                  </a:extLst>
                </p:cNvPr>
                <p:cNvPicPr/>
                <p:nvPr/>
              </p:nvPicPr>
              <p:blipFill>
                <a:blip r:embed="rId39"/>
                <a:stretch>
                  <a:fillRect/>
                </a:stretch>
              </p:blipFill>
              <p:spPr>
                <a:xfrm>
                  <a:off x="10242320" y="1208280"/>
                  <a:ext cx="1738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F7C8BAE9-E2E9-45E6-A342-6C6DDACB721A}"/>
                    </a:ext>
                  </a:extLst>
                </p14:cNvPr>
                <p14:cNvContentPartPr/>
                <p14:nvPr/>
              </p14:nvContentPartPr>
              <p14:xfrm>
                <a:off x="10442120" y="1121880"/>
                <a:ext cx="87120" cy="185760"/>
              </p14:xfrm>
            </p:contentPart>
          </mc:Choice>
          <mc:Fallback xmlns="">
            <p:pic>
              <p:nvPicPr>
                <p:cNvPr id="25" name="Ink 24">
                  <a:extLst>
                    <a:ext uri="{FF2B5EF4-FFF2-40B4-BE49-F238E27FC236}">
                      <a16:creationId xmlns:a16="http://schemas.microsoft.com/office/drawing/2014/main" id="{F7C8BAE9-E2E9-45E6-A342-6C6DDACB721A}"/>
                    </a:ext>
                  </a:extLst>
                </p:cNvPr>
                <p:cNvPicPr/>
                <p:nvPr/>
              </p:nvPicPr>
              <p:blipFill>
                <a:blip r:embed="rId41"/>
                <a:stretch>
                  <a:fillRect/>
                </a:stretch>
              </p:blipFill>
              <p:spPr>
                <a:xfrm>
                  <a:off x="10433480" y="1112880"/>
                  <a:ext cx="104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3D92B56E-51E6-4132-B0E9-C62AC09D5E37}"/>
                    </a:ext>
                  </a:extLst>
                </p14:cNvPr>
                <p14:cNvContentPartPr/>
                <p14:nvPr/>
              </p14:nvContentPartPr>
              <p14:xfrm>
                <a:off x="10664960" y="879960"/>
                <a:ext cx="116280" cy="301680"/>
              </p14:xfrm>
            </p:contentPart>
          </mc:Choice>
          <mc:Fallback xmlns="">
            <p:pic>
              <p:nvPicPr>
                <p:cNvPr id="26" name="Ink 25">
                  <a:extLst>
                    <a:ext uri="{FF2B5EF4-FFF2-40B4-BE49-F238E27FC236}">
                      <a16:creationId xmlns:a16="http://schemas.microsoft.com/office/drawing/2014/main" id="{3D92B56E-51E6-4132-B0E9-C62AC09D5E37}"/>
                    </a:ext>
                  </a:extLst>
                </p:cNvPr>
                <p:cNvPicPr/>
                <p:nvPr/>
              </p:nvPicPr>
              <p:blipFill>
                <a:blip r:embed="rId43"/>
                <a:stretch>
                  <a:fillRect/>
                </a:stretch>
              </p:blipFill>
              <p:spPr>
                <a:xfrm>
                  <a:off x="10655960" y="870960"/>
                  <a:ext cx="1339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7ECABFFD-CE46-4104-9C15-3D84E13B8ADE}"/>
                    </a:ext>
                  </a:extLst>
                </p14:cNvPr>
                <p14:cNvContentPartPr/>
                <p14:nvPr/>
              </p14:nvContentPartPr>
              <p14:xfrm>
                <a:off x="10778360" y="896520"/>
                <a:ext cx="241560" cy="233640"/>
              </p14:xfrm>
            </p:contentPart>
          </mc:Choice>
          <mc:Fallback xmlns="">
            <p:pic>
              <p:nvPicPr>
                <p:cNvPr id="27" name="Ink 26">
                  <a:extLst>
                    <a:ext uri="{FF2B5EF4-FFF2-40B4-BE49-F238E27FC236}">
                      <a16:creationId xmlns:a16="http://schemas.microsoft.com/office/drawing/2014/main" id="{7ECABFFD-CE46-4104-9C15-3D84E13B8ADE}"/>
                    </a:ext>
                  </a:extLst>
                </p:cNvPr>
                <p:cNvPicPr/>
                <p:nvPr/>
              </p:nvPicPr>
              <p:blipFill>
                <a:blip r:embed="rId45"/>
                <a:stretch>
                  <a:fillRect/>
                </a:stretch>
              </p:blipFill>
              <p:spPr>
                <a:xfrm>
                  <a:off x="10769720" y="887880"/>
                  <a:ext cx="2592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C4818BEB-8E25-4498-8F4B-D08FD6B1C06D}"/>
                    </a:ext>
                  </a:extLst>
                </p14:cNvPr>
                <p14:cNvContentPartPr/>
                <p14:nvPr/>
              </p14:nvContentPartPr>
              <p14:xfrm>
                <a:off x="8776400" y="1745040"/>
                <a:ext cx="644040" cy="502200"/>
              </p14:xfrm>
            </p:contentPart>
          </mc:Choice>
          <mc:Fallback xmlns="">
            <p:pic>
              <p:nvPicPr>
                <p:cNvPr id="29" name="Ink 28">
                  <a:extLst>
                    <a:ext uri="{FF2B5EF4-FFF2-40B4-BE49-F238E27FC236}">
                      <a16:creationId xmlns:a16="http://schemas.microsoft.com/office/drawing/2014/main" id="{C4818BEB-8E25-4498-8F4B-D08FD6B1C06D}"/>
                    </a:ext>
                  </a:extLst>
                </p:cNvPr>
                <p:cNvPicPr/>
                <p:nvPr/>
              </p:nvPicPr>
              <p:blipFill>
                <a:blip r:embed="rId47"/>
                <a:stretch>
                  <a:fillRect/>
                </a:stretch>
              </p:blipFill>
              <p:spPr>
                <a:xfrm>
                  <a:off x="8767400" y="1736040"/>
                  <a:ext cx="66168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F39CA579-FA9D-443C-B220-ACE0E1C86A47}"/>
                    </a:ext>
                  </a:extLst>
                </p14:cNvPr>
                <p14:cNvContentPartPr/>
                <p14:nvPr/>
              </p14:nvContentPartPr>
              <p14:xfrm>
                <a:off x="9095360" y="1927560"/>
                <a:ext cx="267120" cy="320760"/>
              </p14:xfrm>
            </p:contentPart>
          </mc:Choice>
          <mc:Fallback xmlns="">
            <p:pic>
              <p:nvPicPr>
                <p:cNvPr id="31" name="Ink 30">
                  <a:extLst>
                    <a:ext uri="{FF2B5EF4-FFF2-40B4-BE49-F238E27FC236}">
                      <a16:creationId xmlns:a16="http://schemas.microsoft.com/office/drawing/2014/main" id="{F39CA579-FA9D-443C-B220-ACE0E1C86A47}"/>
                    </a:ext>
                  </a:extLst>
                </p:cNvPr>
                <p:cNvPicPr/>
                <p:nvPr/>
              </p:nvPicPr>
              <p:blipFill>
                <a:blip r:embed="rId49"/>
                <a:stretch>
                  <a:fillRect/>
                </a:stretch>
              </p:blipFill>
              <p:spPr>
                <a:xfrm>
                  <a:off x="9086720" y="1918560"/>
                  <a:ext cx="2847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DF6D9A8E-EA7D-41C9-B455-293C1BBF2EDA}"/>
                    </a:ext>
                  </a:extLst>
                </p14:cNvPr>
                <p14:cNvContentPartPr/>
                <p14:nvPr/>
              </p14:nvContentPartPr>
              <p14:xfrm>
                <a:off x="8398400" y="3244080"/>
                <a:ext cx="838080" cy="347400"/>
              </p14:xfrm>
            </p:contentPart>
          </mc:Choice>
          <mc:Fallback xmlns="">
            <p:pic>
              <p:nvPicPr>
                <p:cNvPr id="32" name="Ink 31">
                  <a:extLst>
                    <a:ext uri="{FF2B5EF4-FFF2-40B4-BE49-F238E27FC236}">
                      <a16:creationId xmlns:a16="http://schemas.microsoft.com/office/drawing/2014/main" id="{DF6D9A8E-EA7D-41C9-B455-293C1BBF2EDA}"/>
                    </a:ext>
                  </a:extLst>
                </p:cNvPr>
                <p:cNvPicPr/>
                <p:nvPr/>
              </p:nvPicPr>
              <p:blipFill>
                <a:blip r:embed="rId51"/>
                <a:stretch>
                  <a:fillRect/>
                </a:stretch>
              </p:blipFill>
              <p:spPr>
                <a:xfrm>
                  <a:off x="8389400" y="3235080"/>
                  <a:ext cx="85572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1470953A-48D0-4E96-BAC3-B88519C804AF}"/>
                    </a:ext>
                  </a:extLst>
                </p14:cNvPr>
                <p14:cNvContentPartPr/>
                <p14:nvPr/>
              </p14:nvContentPartPr>
              <p14:xfrm>
                <a:off x="8154680" y="3288720"/>
                <a:ext cx="455040" cy="487440"/>
              </p14:xfrm>
            </p:contentPart>
          </mc:Choice>
          <mc:Fallback xmlns="">
            <p:pic>
              <p:nvPicPr>
                <p:cNvPr id="33" name="Ink 32">
                  <a:extLst>
                    <a:ext uri="{FF2B5EF4-FFF2-40B4-BE49-F238E27FC236}">
                      <a16:creationId xmlns:a16="http://schemas.microsoft.com/office/drawing/2014/main" id="{1470953A-48D0-4E96-BAC3-B88519C804AF}"/>
                    </a:ext>
                  </a:extLst>
                </p:cNvPr>
                <p:cNvPicPr/>
                <p:nvPr/>
              </p:nvPicPr>
              <p:blipFill>
                <a:blip r:embed="rId53"/>
                <a:stretch>
                  <a:fillRect/>
                </a:stretch>
              </p:blipFill>
              <p:spPr>
                <a:xfrm>
                  <a:off x="8146040" y="3280080"/>
                  <a:ext cx="47268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CB95B7DD-F823-46B0-807C-53C44A860392}"/>
                    </a:ext>
                  </a:extLst>
                </p14:cNvPr>
                <p14:cNvContentPartPr/>
                <p14:nvPr/>
              </p14:nvContentPartPr>
              <p14:xfrm>
                <a:off x="9454280" y="2055000"/>
                <a:ext cx="1833120" cy="959400"/>
              </p14:xfrm>
            </p:contentPart>
          </mc:Choice>
          <mc:Fallback xmlns="">
            <p:pic>
              <p:nvPicPr>
                <p:cNvPr id="36" name="Ink 35">
                  <a:extLst>
                    <a:ext uri="{FF2B5EF4-FFF2-40B4-BE49-F238E27FC236}">
                      <a16:creationId xmlns:a16="http://schemas.microsoft.com/office/drawing/2014/main" id="{CB95B7DD-F823-46B0-807C-53C44A860392}"/>
                    </a:ext>
                  </a:extLst>
                </p:cNvPr>
                <p:cNvPicPr/>
                <p:nvPr/>
              </p:nvPicPr>
              <p:blipFill>
                <a:blip r:embed="rId55"/>
                <a:stretch>
                  <a:fillRect/>
                </a:stretch>
              </p:blipFill>
              <p:spPr>
                <a:xfrm>
                  <a:off x="9445280" y="2046000"/>
                  <a:ext cx="1850760" cy="977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6716470F-54B3-4AC6-922B-A14B510D0E7F}"/>
                    </a:ext>
                  </a:extLst>
                </p14:cNvPr>
                <p14:cNvContentPartPr/>
                <p14:nvPr/>
              </p14:nvContentPartPr>
              <p14:xfrm>
                <a:off x="10212080" y="2980200"/>
                <a:ext cx="58320" cy="337680"/>
              </p14:xfrm>
            </p:contentPart>
          </mc:Choice>
          <mc:Fallback xmlns="">
            <p:pic>
              <p:nvPicPr>
                <p:cNvPr id="38" name="Ink 37">
                  <a:extLst>
                    <a:ext uri="{FF2B5EF4-FFF2-40B4-BE49-F238E27FC236}">
                      <a16:creationId xmlns:a16="http://schemas.microsoft.com/office/drawing/2014/main" id="{6716470F-54B3-4AC6-922B-A14B510D0E7F}"/>
                    </a:ext>
                  </a:extLst>
                </p:cNvPr>
                <p:cNvPicPr/>
                <p:nvPr/>
              </p:nvPicPr>
              <p:blipFill>
                <a:blip r:embed="rId57"/>
                <a:stretch>
                  <a:fillRect/>
                </a:stretch>
              </p:blipFill>
              <p:spPr>
                <a:xfrm>
                  <a:off x="10203440" y="2971200"/>
                  <a:ext cx="7596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24BC8C4D-FC1C-47F7-9691-36712D94331E}"/>
                    </a:ext>
                  </a:extLst>
                </p14:cNvPr>
                <p14:cNvContentPartPr/>
                <p14:nvPr/>
              </p14:nvContentPartPr>
              <p14:xfrm>
                <a:off x="10091840" y="2951760"/>
                <a:ext cx="257760" cy="147240"/>
              </p14:xfrm>
            </p:contentPart>
          </mc:Choice>
          <mc:Fallback xmlns="">
            <p:pic>
              <p:nvPicPr>
                <p:cNvPr id="39" name="Ink 38">
                  <a:extLst>
                    <a:ext uri="{FF2B5EF4-FFF2-40B4-BE49-F238E27FC236}">
                      <a16:creationId xmlns:a16="http://schemas.microsoft.com/office/drawing/2014/main" id="{24BC8C4D-FC1C-47F7-9691-36712D94331E}"/>
                    </a:ext>
                  </a:extLst>
                </p:cNvPr>
                <p:cNvPicPr/>
                <p:nvPr/>
              </p:nvPicPr>
              <p:blipFill>
                <a:blip r:embed="rId59"/>
                <a:stretch>
                  <a:fillRect/>
                </a:stretch>
              </p:blipFill>
              <p:spPr>
                <a:xfrm>
                  <a:off x="10083200" y="2942760"/>
                  <a:ext cx="275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9B46E7D5-40B1-4EC2-BC05-D5A05226F47C}"/>
                    </a:ext>
                  </a:extLst>
                </p14:cNvPr>
                <p14:cNvContentPartPr/>
                <p14:nvPr/>
              </p14:nvContentPartPr>
              <p14:xfrm>
                <a:off x="10713560" y="2862840"/>
                <a:ext cx="154440" cy="367200"/>
              </p14:xfrm>
            </p:contentPart>
          </mc:Choice>
          <mc:Fallback xmlns="">
            <p:pic>
              <p:nvPicPr>
                <p:cNvPr id="40" name="Ink 39">
                  <a:extLst>
                    <a:ext uri="{FF2B5EF4-FFF2-40B4-BE49-F238E27FC236}">
                      <a16:creationId xmlns:a16="http://schemas.microsoft.com/office/drawing/2014/main" id="{9B46E7D5-40B1-4EC2-BC05-D5A05226F47C}"/>
                    </a:ext>
                  </a:extLst>
                </p:cNvPr>
                <p:cNvPicPr/>
                <p:nvPr/>
              </p:nvPicPr>
              <p:blipFill>
                <a:blip r:embed="rId61"/>
                <a:stretch>
                  <a:fillRect/>
                </a:stretch>
              </p:blipFill>
              <p:spPr>
                <a:xfrm>
                  <a:off x="10704920" y="2853840"/>
                  <a:ext cx="17208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981D7CA2-2C87-47B8-B363-5659B9B67BB3}"/>
                    </a:ext>
                  </a:extLst>
                </p14:cNvPr>
                <p14:cNvContentPartPr/>
                <p14:nvPr/>
              </p14:nvContentPartPr>
              <p14:xfrm>
                <a:off x="10753160" y="3010800"/>
                <a:ext cx="242280" cy="310320"/>
              </p14:xfrm>
            </p:contentPart>
          </mc:Choice>
          <mc:Fallback xmlns="">
            <p:pic>
              <p:nvPicPr>
                <p:cNvPr id="41" name="Ink 40">
                  <a:extLst>
                    <a:ext uri="{FF2B5EF4-FFF2-40B4-BE49-F238E27FC236}">
                      <a16:creationId xmlns:a16="http://schemas.microsoft.com/office/drawing/2014/main" id="{981D7CA2-2C87-47B8-B363-5659B9B67BB3}"/>
                    </a:ext>
                  </a:extLst>
                </p:cNvPr>
                <p:cNvPicPr/>
                <p:nvPr/>
              </p:nvPicPr>
              <p:blipFill>
                <a:blip r:embed="rId63"/>
                <a:stretch>
                  <a:fillRect/>
                </a:stretch>
              </p:blipFill>
              <p:spPr>
                <a:xfrm>
                  <a:off x="10744520" y="3001800"/>
                  <a:ext cx="259920" cy="327960"/>
                </a:xfrm>
                <a:prstGeom prst="rect">
                  <a:avLst/>
                </a:prstGeom>
              </p:spPr>
            </p:pic>
          </mc:Fallback>
        </mc:AlternateContent>
      </p:grpSp>
    </p:spTree>
    <p:extLst>
      <p:ext uri="{BB962C8B-B14F-4D97-AF65-F5344CB8AC3E}">
        <p14:creationId xmlns:p14="http://schemas.microsoft.com/office/powerpoint/2010/main" val="28754349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9DCE-4EA0-48B6-B40B-A82F01530A52}"/>
              </a:ext>
            </a:extLst>
          </p:cNvPr>
          <p:cNvSpPr>
            <a:spLocks noGrp="1"/>
          </p:cNvSpPr>
          <p:nvPr>
            <p:ph type="title"/>
          </p:nvPr>
        </p:nvSpPr>
        <p:spPr/>
        <p:txBody>
          <a:bodyPr/>
          <a:lstStyle/>
          <a:p>
            <a:r>
              <a:rPr lang="en-US" dirty="0"/>
              <a:t>RAIDS</a:t>
            </a:r>
          </a:p>
        </p:txBody>
      </p:sp>
      <p:sp>
        <p:nvSpPr>
          <p:cNvPr id="3" name="Content Placeholder 2">
            <a:extLst>
              <a:ext uri="{FF2B5EF4-FFF2-40B4-BE49-F238E27FC236}">
                <a16:creationId xmlns:a16="http://schemas.microsoft.com/office/drawing/2014/main" id="{A0F06795-12DC-4626-94BE-055927AC50CA}"/>
              </a:ext>
            </a:extLst>
          </p:cNvPr>
          <p:cNvSpPr>
            <a:spLocks noGrp="1"/>
          </p:cNvSpPr>
          <p:nvPr>
            <p:ph idx="1"/>
          </p:nvPr>
        </p:nvSpPr>
        <p:spPr/>
        <p:txBody>
          <a:bodyPr/>
          <a:lstStyle/>
          <a:p>
            <a:r>
              <a:rPr lang="en-US" dirty="0"/>
              <a:t>Redundant Array of Independent Disks</a:t>
            </a:r>
          </a:p>
          <a:p>
            <a:r>
              <a:rPr lang="en-US" dirty="0"/>
              <a:t>RAID levels provide a different balance among the key goals: reliability, availability, performance, and capacity</a:t>
            </a:r>
          </a:p>
          <a:p>
            <a:r>
              <a:rPr lang="en-US" dirty="0"/>
              <a:t>Levels we will look at: 0, 1, 5, 6</a:t>
            </a:r>
          </a:p>
        </p:txBody>
      </p:sp>
    </p:spTree>
    <p:extLst>
      <p:ext uri="{BB962C8B-B14F-4D97-AF65-F5344CB8AC3E}">
        <p14:creationId xmlns:p14="http://schemas.microsoft.com/office/powerpoint/2010/main" val="1364118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C4F-527E-46C3-83FB-FE40DD8D1D6C}"/>
              </a:ext>
            </a:extLst>
          </p:cNvPr>
          <p:cNvSpPr>
            <a:spLocks noGrp="1"/>
          </p:cNvSpPr>
          <p:nvPr>
            <p:ph type="title"/>
          </p:nvPr>
        </p:nvSpPr>
        <p:spPr/>
        <p:txBody>
          <a:bodyPr/>
          <a:lstStyle/>
          <a:p>
            <a:r>
              <a:rPr lang="en-US" dirty="0"/>
              <a:t>Hardware vs. Software Defined RAID</a:t>
            </a:r>
          </a:p>
        </p:txBody>
      </p:sp>
      <p:sp>
        <p:nvSpPr>
          <p:cNvPr id="3" name="Content Placeholder 2">
            <a:extLst>
              <a:ext uri="{FF2B5EF4-FFF2-40B4-BE49-F238E27FC236}">
                <a16:creationId xmlns:a16="http://schemas.microsoft.com/office/drawing/2014/main" id="{A4DE7D5E-F785-4A2E-8051-1D9D2F1CDB0F}"/>
              </a:ext>
            </a:extLst>
          </p:cNvPr>
          <p:cNvSpPr>
            <a:spLocks noGrp="1"/>
          </p:cNvSpPr>
          <p:nvPr>
            <p:ph idx="1"/>
          </p:nvPr>
        </p:nvSpPr>
        <p:spPr/>
        <p:txBody>
          <a:bodyPr/>
          <a:lstStyle/>
          <a:p>
            <a:r>
              <a:rPr lang="en-US" dirty="0"/>
              <a:t>Hardware raid</a:t>
            </a:r>
          </a:p>
          <a:p>
            <a:pPr lvl="1"/>
            <a:r>
              <a:rPr lang="en-US" dirty="0"/>
              <a:t>Drives plugged in to hardware device, device manages RAID configuration</a:t>
            </a:r>
          </a:p>
          <a:p>
            <a:r>
              <a:rPr lang="en-US" dirty="0"/>
              <a:t>Software raid</a:t>
            </a:r>
          </a:p>
          <a:p>
            <a:pPr lvl="1"/>
            <a:r>
              <a:rPr lang="en-US" dirty="0"/>
              <a:t>Drives are plugged directly into motherboard, program running on system maintains RAID</a:t>
            </a:r>
          </a:p>
          <a:p>
            <a:pPr lvl="1"/>
            <a:r>
              <a:rPr lang="en-US" dirty="0" err="1"/>
              <a:t>mdadm</a:t>
            </a:r>
            <a:endParaRPr lang="en-US" dirty="0"/>
          </a:p>
        </p:txBody>
      </p:sp>
    </p:spTree>
    <p:extLst>
      <p:ext uri="{BB962C8B-B14F-4D97-AF65-F5344CB8AC3E}">
        <p14:creationId xmlns:p14="http://schemas.microsoft.com/office/powerpoint/2010/main" val="25183494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17D8-9D15-4940-BCB0-4584822244F2}"/>
              </a:ext>
            </a:extLst>
          </p:cNvPr>
          <p:cNvSpPr>
            <a:spLocks noGrp="1"/>
          </p:cNvSpPr>
          <p:nvPr>
            <p:ph type="title"/>
          </p:nvPr>
        </p:nvSpPr>
        <p:spPr/>
        <p:txBody>
          <a:bodyPr/>
          <a:lstStyle/>
          <a:p>
            <a:r>
              <a:rPr lang="en-US" dirty="0"/>
              <a:t>Striping vs Mirroring</a:t>
            </a:r>
          </a:p>
        </p:txBody>
      </p:sp>
      <p:sp>
        <p:nvSpPr>
          <p:cNvPr id="3" name="Content Placeholder 2">
            <a:extLst>
              <a:ext uri="{FF2B5EF4-FFF2-40B4-BE49-F238E27FC236}">
                <a16:creationId xmlns:a16="http://schemas.microsoft.com/office/drawing/2014/main" id="{C4A8D324-8499-467D-BA9A-39C54778182C}"/>
              </a:ext>
            </a:extLst>
          </p:cNvPr>
          <p:cNvSpPr>
            <a:spLocks noGrp="1"/>
          </p:cNvSpPr>
          <p:nvPr>
            <p:ph idx="1"/>
          </p:nvPr>
        </p:nvSpPr>
        <p:spPr/>
        <p:txBody>
          <a:bodyPr/>
          <a:lstStyle/>
          <a:p>
            <a:r>
              <a:rPr lang="en-US" dirty="0"/>
              <a:t>Striping - splitting data across drives</a:t>
            </a:r>
          </a:p>
          <a:p>
            <a:r>
              <a:rPr lang="en-US" dirty="0"/>
              <a:t>Mirroring - a copy of a chunk of data on another drive</a:t>
            </a:r>
          </a:p>
        </p:txBody>
      </p:sp>
    </p:spTree>
    <p:extLst>
      <p:ext uri="{BB962C8B-B14F-4D97-AF65-F5344CB8AC3E}">
        <p14:creationId xmlns:p14="http://schemas.microsoft.com/office/powerpoint/2010/main" val="138881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8568-BE27-4BC8-A55E-7C47D099ED91}"/>
              </a:ext>
            </a:extLst>
          </p:cNvPr>
          <p:cNvSpPr>
            <a:spLocks noGrp="1"/>
          </p:cNvSpPr>
          <p:nvPr>
            <p:ph type="title"/>
          </p:nvPr>
        </p:nvSpPr>
        <p:spPr/>
        <p:txBody>
          <a:bodyPr/>
          <a:lstStyle/>
          <a:p>
            <a:r>
              <a:rPr lang="en-US" dirty="0"/>
              <a:t>Calculating Parity</a:t>
            </a:r>
          </a:p>
        </p:txBody>
      </p:sp>
      <p:sp>
        <p:nvSpPr>
          <p:cNvPr id="3" name="Content Placeholder 2">
            <a:extLst>
              <a:ext uri="{FF2B5EF4-FFF2-40B4-BE49-F238E27FC236}">
                <a16:creationId xmlns:a16="http://schemas.microsoft.com/office/drawing/2014/main" id="{A33A062D-9C4C-4A6C-9565-07946DF758F7}"/>
              </a:ext>
            </a:extLst>
          </p:cNvPr>
          <p:cNvSpPr>
            <a:spLocks noGrp="1"/>
          </p:cNvSpPr>
          <p:nvPr>
            <p:ph idx="1"/>
          </p:nvPr>
        </p:nvSpPr>
        <p:spPr/>
        <p:txBody>
          <a:bodyPr>
            <a:normAutofit fontScale="85000" lnSpcReduction="10000"/>
          </a:bodyPr>
          <a:lstStyle/>
          <a:p>
            <a:r>
              <a:rPr lang="en-US" dirty="0"/>
              <a:t>For example, suppose two drives in a three-drive RAID 5 array contained the following data:</a:t>
            </a:r>
          </a:p>
          <a:p>
            <a:r>
              <a:rPr lang="en-US" dirty="0"/>
              <a:t>Drive 1: 01101101</a:t>
            </a:r>
          </a:p>
          <a:p>
            <a:r>
              <a:rPr lang="en-US" dirty="0"/>
              <a:t>Drive 2: 11010100</a:t>
            </a:r>
          </a:p>
          <a:p>
            <a:endParaRPr lang="en-US" dirty="0"/>
          </a:p>
          <a:p>
            <a:r>
              <a:rPr lang="en-US" dirty="0"/>
              <a:t>To calculate parity data for the two drives, an XOR is performed on their data:</a:t>
            </a:r>
          </a:p>
          <a:p>
            <a:r>
              <a:rPr lang="en-US" dirty="0"/>
              <a:t>         01101101</a:t>
            </a:r>
          </a:p>
          <a:p>
            <a:r>
              <a:rPr lang="en-US" dirty="0"/>
              <a:t>XOR 11010100</a:t>
            </a:r>
          </a:p>
          <a:p>
            <a:r>
              <a:rPr lang="en-US" dirty="0"/>
              <a:t>_____________</a:t>
            </a:r>
          </a:p>
          <a:p>
            <a:r>
              <a:rPr lang="en-US" dirty="0"/>
              <a:t>        10111001</a:t>
            </a:r>
          </a:p>
          <a:p>
            <a:endParaRPr lang="en-US" dirty="0"/>
          </a:p>
          <a:p>
            <a:r>
              <a:rPr lang="en-US" dirty="0"/>
              <a:t>The resulting parity data, 10111001, is then stored on Drive 3.</a:t>
            </a:r>
          </a:p>
        </p:txBody>
      </p:sp>
    </p:spTree>
    <p:extLst>
      <p:ext uri="{BB962C8B-B14F-4D97-AF65-F5344CB8AC3E}">
        <p14:creationId xmlns:p14="http://schemas.microsoft.com/office/powerpoint/2010/main" val="26848146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71F6-B60B-46A9-B8EC-6A32E168E430}"/>
              </a:ext>
            </a:extLst>
          </p:cNvPr>
          <p:cNvSpPr>
            <a:spLocks noGrp="1"/>
          </p:cNvSpPr>
          <p:nvPr>
            <p:ph type="title"/>
          </p:nvPr>
        </p:nvSpPr>
        <p:spPr/>
        <p:txBody>
          <a:bodyPr/>
          <a:lstStyle/>
          <a:p>
            <a:r>
              <a:rPr lang="en-US" dirty="0"/>
              <a:t>Using Parity Calculation</a:t>
            </a:r>
          </a:p>
        </p:txBody>
      </p:sp>
      <p:sp>
        <p:nvSpPr>
          <p:cNvPr id="3" name="Content Placeholder 2">
            <a:extLst>
              <a:ext uri="{FF2B5EF4-FFF2-40B4-BE49-F238E27FC236}">
                <a16:creationId xmlns:a16="http://schemas.microsoft.com/office/drawing/2014/main" id="{B81A0AA9-D423-4423-AA28-89EA06E79D5D}"/>
              </a:ext>
            </a:extLst>
          </p:cNvPr>
          <p:cNvSpPr>
            <a:spLocks noGrp="1"/>
          </p:cNvSpPr>
          <p:nvPr>
            <p:ph idx="1"/>
          </p:nvPr>
        </p:nvSpPr>
        <p:spPr/>
        <p:txBody>
          <a:bodyPr>
            <a:normAutofit fontScale="70000" lnSpcReduction="20000"/>
          </a:bodyPr>
          <a:lstStyle/>
          <a:p>
            <a:r>
              <a:rPr lang="en-US" dirty="0"/>
              <a:t>Should any of the three drives fail, the contents of the failed drive can be reconstructed on a replacement drive by subjecting the data from the remaining drives to the same XOR operation. If Drive 2 were to fail, its data could be rebuilt using the XOR results of the contents of the two remaining drives, Drive 1 and Drive 3:</a:t>
            </a:r>
          </a:p>
          <a:p>
            <a:r>
              <a:rPr lang="en-US" dirty="0"/>
              <a:t>Drive 1: 01101101</a:t>
            </a:r>
          </a:p>
          <a:p>
            <a:r>
              <a:rPr lang="en-US" dirty="0"/>
              <a:t>Drive 3: 10111001</a:t>
            </a:r>
          </a:p>
          <a:p>
            <a:endParaRPr lang="en-US" dirty="0"/>
          </a:p>
          <a:p>
            <a:r>
              <a:rPr lang="en-US" dirty="0"/>
              <a:t>as follows:</a:t>
            </a:r>
          </a:p>
          <a:p>
            <a:r>
              <a:rPr lang="en-US" dirty="0"/>
              <a:t>         10111001</a:t>
            </a:r>
          </a:p>
          <a:p>
            <a:r>
              <a:rPr lang="en-US" dirty="0"/>
              <a:t>XOR 01101101</a:t>
            </a:r>
          </a:p>
          <a:p>
            <a:r>
              <a:rPr lang="en-US" dirty="0"/>
              <a:t>_____________</a:t>
            </a:r>
          </a:p>
          <a:p>
            <a:r>
              <a:rPr lang="en-US" dirty="0"/>
              <a:t>        11010100</a:t>
            </a:r>
          </a:p>
          <a:p>
            <a:endParaRPr lang="en-US" dirty="0"/>
          </a:p>
          <a:p>
            <a:r>
              <a:rPr lang="en-US" dirty="0"/>
              <a:t>The result of that XOR calculation yields Drive 2's contents. 11010100 is then stored on Drive 2, fully repairing the array. </a:t>
            </a:r>
          </a:p>
        </p:txBody>
      </p:sp>
    </p:spTree>
    <p:extLst>
      <p:ext uri="{BB962C8B-B14F-4D97-AF65-F5344CB8AC3E}">
        <p14:creationId xmlns:p14="http://schemas.microsoft.com/office/powerpoint/2010/main" val="25530443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032"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4FB89E2-0E1F-41FB-86CA-EEAFC0D75BAA}"/>
              </a:ext>
            </a:extLst>
          </p:cNvPr>
          <p:cNvSpPr>
            <a:spLocks noGrp="1"/>
          </p:cNvSpPr>
          <p:nvPr>
            <p:ph type="title"/>
          </p:nvPr>
        </p:nvSpPr>
        <p:spPr>
          <a:xfrm>
            <a:off x="648930" y="629267"/>
            <a:ext cx="9252154" cy="1016654"/>
          </a:xfrm>
        </p:spPr>
        <p:txBody>
          <a:bodyPr>
            <a:normAutofit/>
          </a:bodyPr>
          <a:lstStyle/>
          <a:p>
            <a:r>
              <a:rPr lang="en-US" dirty="0"/>
              <a:t>RAID 0</a:t>
            </a:r>
          </a:p>
        </p:txBody>
      </p:sp>
      <p:sp>
        <p:nvSpPr>
          <p:cNvPr id="1037" name="Rectangle 72">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5FA58A03-F09A-453F-BA79-180AFA30F7C8}"/>
              </a:ext>
            </a:extLst>
          </p:cNvPr>
          <p:cNvSpPr>
            <a:spLocks noGrp="1"/>
          </p:cNvSpPr>
          <p:nvPr>
            <p:ph idx="1"/>
          </p:nvPr>
        </p:nvSpPr>
        <p:spPr>
          <a:xfrm>
            <a:off x="648931" y="2548281"/>
            <a:ext cx="5122606" cy="3658689"/>
          </a:xfrm>
        </p:spPr>
        <p:txBody>
          <a:bodyPr>
            <a:normAutofit/>
          </a:bodyPr>
          <a:lstStyle/>
          <a:p>
            <a:r>
              <a:rPr lang="en-US">
                <a:solidFill>
                  <a:schemeClr val="bg1"/>
                </a:solidFill>
              </a:rPr>
              <a:t>Data split evenly among disks</a:t>
            </a:r>
          </a:p>
          <a:p>
            <a:r>
              <a:rPr lang="en-US">
                <a:solidFill>
                  <a:schemeClr val="bg1"/>
                </a:solidFill>
              </a:rPr>
              <a:t>Limited to 2 x size of smallest disk</a:t>
            </a:r>
          </a:p>
          <a:p>
            <a:r>
              <a:rPr lang="en-US">
                <a:solidFill>
                  <a:schemeClr val="bg1"/>
                </a:solidFill>
              </a:rPr>
              <a:t>When system reads data, it is done simultaneously from all the disks</a:t>
            </a:r>
          </a:p>
          <a:p>
            <a:r>
              <a:rPr lang="en-US">
                <a:solidFill>
                  <a:schemeClr val="bg1"/>
                </a:solidFill>
              </a:rPr>
              <a:t>Joins reads together to reconstruct the entire data stream</a:t>
            </a:r>
          </a:p>
          <a:p>
            <a:r>
              <a:rPr lang="en-US">
                <a:solidFill>
                  <a:schemeClr val="bg1"/>
                </a:solidFill>
              </a:rPr>
              <a:t>Speed increases drastically for read and write operations</a:t>
            </a:r>
          </a:p>
          <a:p>
            <a:r>
              <a:rPr lang="en-US">
                <a:solidFill>
                  <a:schemeClr val="bg1"/>
                </a:solidFill>
              </a:rPr>
              <a:t>No redundancy </a:t>
            </a:r>
          </a:p>
        </p:txBody>
      </p:sp>
      <p:pic>
        <p:nvPicPr>
          <p:cNvPr id="1026" name="Picture 2" descr="raid 0">
            <a:extLst>
              <a:ext uri="{FF2B5EF4-FFF2-40B4-BE49-F238E27FC236}">
                <a16:creationId xmlns:a16="http://schemas.microsoft.com/office/drawing/2014/main" id="{7C0D3EDF-944A-4692-B6E2-B3D5E07AB27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40073" y="2548281"/>
            <a:ext cx="2955312" cy="36620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129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055" name="Freeform 7">
            <a:extLst>
              <a:ext uri="{FF2B5EF4-FFF2-40B4-BE49-F238E27FC236}">
                <a16:creationId xmlns:a16="http://schemas.microsoft.com/office/drawing/2014/main" id="{878E39B0-B6CB-49AB-A20A-A6C85A5CD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E7EFBC0-C7E7-457A-9776-A1E118C67C53}"/>
              </a:ext>
            </a:extLst>
          </p:cNvPr>
          <p:cNvSpPr>
            <a:spLocks noGrp="1"/>
          </p:cNvSpPr>
          <p:nvPr>
            <p:ph type="title"/>
          </p:nvPr>
        </p:nvSpPr>
        <p:spPr>
          <a:xfrm>
            <a:off x="648930" y="629267"/>
            <a:ext cx="9252154" cy="1016654"/>
          </a:xfrm>
        </p:spPr>
        <p:txBody>
          <a:bodyPr>
            <a:normAutofit/>
          </a:bodyPr>
          <a:lstStyle/>
          <a:p>
            <a:r>
              <a:rPr lang="en-US" dirty="0"/>
              <a:t>RAID 1</a:t>
            </a:r>
          </a:p>
        </p:txBody>
      </p:sp>
      <p:sp>
        <p:nvSpPr>
          <p:cNvPr id="2060" name="Rectangle 72">
            <a:extLst>
              <a:ext uri="{FF2B5EF4-FFF2-40B4-BE49-F238E27FC236}">
                <a16:creationId xmlns:a16="http://schemas.microsoft.com/office/drawing/2014/main" id="{7D000E2A-988F-47B5-97D7-A1967C19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5">
            <a:extLst>
              <a:ext uri="{FF2B5EF4-FFF2-40B4-BE49-F238E27FC236}">
                <a16:creationId xmlns:a16="http://schemas.microsoft.com/office/drawing/2014/main" id="{2DF9A8DC-DF87-4436-BC2F-27B68DEB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10B01161-3792-445E-A0AE-DA613392C256}"/>
              </a:ext>
            </a:extLst>
          </p:cNvPr>
          <p:cNvSpPr>
            <a:spLocks noGrp="1"/>
          </p:cNvSpPr>
          <p:nvPr>
            <p:ph idx="1"/>
          </p:nvPr>
        </p:nvSpPr>
        <p:spPr>
          <a:xfrm>
            <a:off x="648931" y="2548281"/>
            <a:ext cx="6578592" cy="3658689"/>
          </a:xfrm>
        </p:spPr>
        <p:txBody>
          <a:bodyPr>
            <a:normAutofit/>
          </a:bodyPr>
          <a:lstStyle/>
          <a:p>
            <a:r>
              <a:rPr lang="en-US">
                <a:solidFill>
                  <a:schemeClr val="bg1"/>
                </a:solidFill>
              </a:rPr>
              <a:t>Data is mirrored / duplicated among disks</a:t>
            </a:r>
          </a:p>
          <a:p>
            <a:r>
              <a:rPr lang="en-US">
                <a:solidFill>
                  <a:schemeClr val="bg1"/>
                </a:solidFill>
              </a:rPr>
              <a:t>Increased performance for read operation</a:t>
            </a:r>
          </a:p>
          <a:p>
            <a:r>
              <a:rPr lang="en-US">
                <a:solidFill>
                  <a:schemeClr val="bg1"/>
                </a:solidFill>
              </a:rPr>
              <a:t>Slow write performance</a:t>
            </a:r>
          </a:p>
        </p:txBody>
      </p:sp>
      <p:pic>
        <p:nvPicPr>
          <p:cNvPr id="2050" name="Picture 2" descr="raid 1">
            <a:extLst>
              <a:ext uri="{FF2B5EF4-FFF2-40B4-BE49-F238E27FC236}">
                <a16:creationId xmlns:a16="http://schemas.microsoft.com/office/drawing/2014/main" id="{C652D09F-A6C2-4C65-9AA5-672BD78BF6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9576" y="2548281"/>
            <a:ext cx="2955312" cy="36620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16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5124"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7593C49-171F-4E08-915E-3D19545D14FB}"/>
              </a:ext>
            </a:extLst>
          </p:cNvPr>
          <p:cNvSpPr>
            <a:spLocks noGrp="1"/>
          </p:cNvSpPr>
          <p:nvPr>
            <p:ph type="title"/>
          </p:nvPr>
        </p:nvSpPr>
        <p:spPr>
          <a:xfrm>
            <a:off x="648930" y="629267"/>
            <a:ext cx="9252154" cy="1016654"/>
          </a:xfrm>
        </p:spPr>
        <p:txBody>
          <a:bodyPr>
            <a:normAutofit/>
          </a:bodyPr>
          <a:lstStyle/>
          <a:p>
            <a:r>
              <a:rPr lang="en-US" dirty="0"/>
              <a:t>RAID 4</a:t>
            </a:r>
          </a:p>
        </p:txBody>
      </p:sp>
      <p:sp>
        <p:nvSpPr>
          <p:cNvPr id="5125" name="Rectangle 72">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6"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96D49B32-3D50-4449-A5D2-442C54E07568}"/>
              </a:ext>
            </a:extLst>
          </p:cNvPr>
          <p:cNvSpPr>
            <a:spLocks noGrp="1"/>
          </p:cNvSpPr>
          <p:nvPr>
            <p:ph idx="1"/>
          </p:nvPr>
        </p:nvSpPr>
        <p:spPr>
          <a:xfrm>
            <a:off x="648931" y="2548281"/>
            <a:ext cx="5122606" cy="3658689"/>
          </a:xfrm>
        </p:spPr>
        <p:txBody>
          <a:bodyPr>
            <a:normAutofit/>
          </a:bodyPr>
          <a:lstStyle/>
          <a:p>
            <a:r>
              <a:rPr lang="en-US" dirty="0">
                <a:solidFill>
                  <a:schemeClr val="bg1"/>
                </a:solidFill>
              </a:rPr>
              <a:t>All parity is stored on one disk</a:t>
            </a:r>
          </a:p>
          <a:p>
            <a:r>
              <a:rPr lang="en-US" dirty="0">
                <a:solidFill>
                  <a:schemeClr val="bg1"/>
                </a:solidFill>
              </a:rPr>
              <a:t>Data is striped across disks (like RAID 0) - performance boost for reads</a:t>
            </a:r>
          </a:p>
          <a:p>
            <a:r>
              <a:rPr lang="en-US" dirty="0">
                <a:solidFill>
                  <a:schemeClr val="bg1"/>
                </a:solidFill>
              </a:rPr>
              <a:t>Write performance slow because all the parity information is written on a single disk (bottleneck)</a:t>
            </a:r>
          </a:p>
          <a:p>
            <a:r>
              <a:rPr lang="en-US" dirty="0">
                <a:solidFill>
                  <a:schemeClr val="bg1"/>
                </a:solidFill>
              </a:rPr>
              <a:t>If the dedicated parity disk fails, data redundancy is lost</a:t>
            </a:r>
          </a:p>
          <a:p>
            <a:endParaRPr lang="en-US" dirty="0">
              <a:solidFill>
                <a:schemeClr val="bg1"/>
              </a:solidFill>
            </a:endParaRPr>
          </a:p>
        </p:txBody>
      </p:sp>
      <p:pic>
        <p:nvPicPr>
          <p:cNvPr id="5122" name="Picture 2" descr="raid 4">
            <a:extLst>
              <a:ext uri="{FF2B5EF4-FFF2-40B4-BE49-F238E27FC236}">
                <a16:creationId xmlns:a16="http://schemas.microsoft.com/office/drawing/2014/main" id="{23334DE4-DDAB-4D61-BF9A-0F6BCA419D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2784569"/>
            <a:ext cx="5451627" cy="318944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698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079"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FB3DAF0-2D51-4603-A6B8-994258CA1101}"/>
              </a:ext>
            </a:extLst>
          </p:cNvPr>
          <p:cNvSpPr>
            <a:spLocks noGrp="1"/>
          </p:cNvSpPr>
          <p:nvPr>
            <p:ph type="title"/>
          </p:nvPr>
        </p:nvSpPr>
        <p:spPr>
          <a:xfrm>
            <a:off x="648930" y="629267"/>
            <a:ext cx="9252154" cy="1016654"/>
          </a:xfrm>
        </p:spPr>
        <p:txBody>
          <a:bodyPr>
            <a:normAutofit/>
          </a:bodyPr>
          <a:lstStyle/>
          <a:p>
            <a:r>
              <a:rPr lang="en-US" dirty="0"/>
              <a:t>RAID 5</a:t>
            </a:r>
          </a:p>
        </p:txBody>
      </p:sp>
      <p:sp>
        <p:nvSpPr>
          <p:cNvPr id="3083" name="Rectangle 72">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1D50B66F-B4A9-4D13-9E1C-94F307F8B043}"/>
              </a:ext>
            </a:extLst>
          </p:cNvPr>
          <p:cNvSpPr>
            <a:spLocks noGrp="1"/>
          </p:cNvSpPr>
          <p:nvPr>
            <p:ph idx="1"/>
          </p:nvPr>
        </p:nvSpPr>
        <p:spPr>
          <a:xfrm>
            <a:off x="648931" y="2548281"/>
            <a:ext cx="5122606" cy="3658689"/>
          </a:xfrm>
        </p:spPr>
        <p:txBody>
          <a:bodyPr>
            <a:normAutofit/>
          </a:bodyPr>
          <a:lstStyle/>
          <a:p>
            <a:r>
              <a:rPr lang="en-US" dirty="0">
                <a:solidFill>
                  <a:schemeClr val="bg1"/>
                </a:solidFill>
              </a:rPr>
              <a:t>Parity information is distributed across disks</a:t>
            </a:r>
          </a:p>
          <a:p>
            <a:r>
              <a:rPr lang="en-US" dirty="0">
                <a:solidFill>
                  <a:schemeClr val="bg1"/>
                </a:solidFill>
              </a:rPr>
              <a:t>All the advantages of RAID 4 plus increased write speed and better data redundancy</a:t>
            </a:r>
          </a:p>
          <a:p>
            <a:r>
              <a:rPr lang="en-US" dirty="0">
                <a:solidFill>
                  <a:schemeClr val="bg1"/>
                </a:solidFill>
              </a:rPr>
              <a:t>Can only handle up to a single disk failure</a:t>
            </a:r>
          </a:p>
          <a:p>
            <a:endParaRPr lang="en-US" dirty="0">
              <a:solidFill>
                <a:schemeClr val="bg1"/>
              </a:solidFill>
            </a:endParaRPr>
          </a:p>
        </p:txBody>
      </p:sp>
      <p:pic>
        <p:nvPicPr>
          <p:cNvPr id="3074" name="Picture 2" descr="raid 5">
            <a:extLst>
              <a:ext uri="{FF2B5EF4-FFF2-40B4-BE49-F238E27FC236}">
                <a16:creationId xmlns:a16="http://schemas.microsoft.com/office/drawing/2014/main" id="{BD15A98E-6B43-4A35-B9FB-327F836B31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2784569"/>
            <a:ext cx="5451627" cy="318944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7686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71" name="Freeform 7">
            <a:extLst>
              <a:ext uri="{FF2B5EF4-FFF2-40B4-BE49-F238E27FC236}">
                <a16:creationId xmlns:a16="http://schemas.microsoft.com/office/drawing/2014/main" id="{878E39B0-B6CB-49AB-A20A-A6C85A5CD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3591F66-B6A8-447F-9C29-12A050C8BA7A}"/>
              </a:ext>
            </a:extLst>
          </p:cNvPr>
          <p:cNvSpPr>
            <a:spLocks noGrp="1"/>
          </p:cNvSpPr>
          <p:nvPr>
            <p:ph type="title"/>
          </p:nvPr>
        </p:nvSpPr>
        <p:spPr>
          <a:xfrm>
            <a:off x="648930" y="629267"/>
            <a:ext cx="9252154" cy="1016654"/>
          </a:xfrm>
        </p:spPr>
        <p:txBody>
          <a:bodyPr>
            <a:normAutofit/>
          </a:bodyPr>
          <a:lstStyle/>
          <a:p>
            <a:r>
              <a:rPr lang="en-US" dirty="0"/>
              <a:t>RAID 6</a:t>
            </a:r>
          </a:p>
        </p:txBody>
      </p:sp>
      <p:sp>
        <p:nvSpPr>
          <p:cNvPr id="73" name="Rectangle 72">
            <a:extLst>
              <a:ext uri="{FF2B5EF4-FFF2-40B4-BE49-F238E27FC236}">
                <a16:creationId xmlns:a16="http://schemas.microsoft.com/office/drawing/2014/main" id="{7D000E2A-988F-47B5-97D7-A1967C19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2DF9A8DC-DF87-4436-BC2F-27B68DEB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3B5E1108-ACF3-4D1F-B51C-8B9D098E24B4}"/>
              </a:ext>
            </a:extLst>
          </p:cNvPr>
          <p:cNvSpPr>
            <a:spLocks noGrp="1"/>
          </p:cNvSpPr>
          <p:nvPr>
            <p:ph idx="1"/>
          </p:nvPr>
        </p:nvSpPr>
        <p:spPr>
          <a:xfrm>
            <a:off x="648931" y="2548281"/>
            <a:ext cx="6578592" cy="3658689"/>
          </a:xfrm>
        </p:spPr>
        <p:txBody>
          <a:bodyPr>
            <a:normAutofit/>
          </a:bodyPr>
          <a:lstStyle/>
          <a:p>
            <a:r>
              <a:rPr lang="en-US" dirty="0">
                <a:solidFill>
                  <a:schemeClr val="bg1"/>
                </a:solidFill>
              </a:rPr>
              <a:t>Double parity with double mint gum</a:t>
            </a:r>
          </a:p>
          <a:p>
            <a:r>
              <a:rPr lang="en-US" dirty="0">
                <a:solidFill>
                  <a:schemeClr val="bg1"/>
                </a:solidFill>
              </a:rPr>
              <a:t>Can handle two disks failing</a:t>
            </a:r>
          </a:p>
          <a:p>
            <a:r>
              <a:rPr lang="en-US" dirty="0">
                <a:solidFill>
                  <a:schemeClr val="bg1"/>
                </a:solidFill>
              </a:rPr>
              <a:t>Each disk has two parity blocks which are stored on different disks across the array</a:t>
            </a:r>
          </a:p>
          <a:p>
            <a:r>
              <a:rPr lang="en-US" dirty="0">
                <a:solidFill>
                  <a:schemeClr val="bg1"/>
                </a:solidFill>
              </a:rPr>
              <a:t>Write performance takes a hit</a:t>
            </a:r>
          </a:p>
          <a:p>
            <a:endParaRPr lang="en-US" dirty="0">
              <a:solidFill>
                <a:schemeClr val="bg1"/>
              </a:solidFill>
            </a:endParaRPr>
          </a:p>
        </p:txBody>
      </p:sp>
      <p:pic>
        <p:nvPicPr>
          <p:cNvPr id="4098" name="Picture 2" descr="raid 6">
            <a:extLst>
              <a:ext uri="{FF2B5EF4-FFF2-40B4-BE49-F238E27FC236}">
                <a16:creationId xmlns:a16="http://schemas.microsoft.com/office/drawing/2014/main" id="{CFD73E97-D69C-4FBA-B0E6-3B0A1ED763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0922" y="3323237"/>
            <a:ext cx="3992621" cy="21121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180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6927</Words>
  <Application>Microsoft Office PowerPoint</Application>
  <PresentationFormat>Widescreen</PresentationFormat>
  <Paragraphs>812</Paragraphs>
  <Slides>118</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118</vt:i4>
      </vt:variant>
    </vt:vector>
  </HeadingPairs>
  <TitlesOfParts>
    <vt:vector size="124" baseType="lpstr">
      <vt:lpstr>Whitney</vt:lpstr>
      <vt:lpstr>Arial</vt:lpstr>
      <vt:lpstr>Calibri</vt:lpstr>
      <vt:lpstr>Century Gothic</vt:lpstr>
      <vt:lpstr>Wingdings 3</vt:lpstr>
      <vt:lpstr>Ion</vt:lpstr>
      <vt:lpstr>Week 14-15</vt:lpstr>
      <vt:lpstr>PowerPoint Presentation</vt:lpstr>
      <vt:lpstr>Updates - Schedule</vt:lpstr>
      <vt:lpstr>Updates - Lab Schedule</vt:lpstr>
      <vt:lpstr>Humble Bundles of Coolness</vt:lpstr>
      <vt:lpstr>Network Security</vt:lpstr>
      <vt:lpstr>VPN - Virtual Private Network</vt:lpstr>
      <vt:lpstr>PowerPoint Presentation</vt:lpstr>
      <vt:lpstr>Network vs Machine Firewalls</vt:lpstr>
      <vt:lpstr>Types of packet filter firewalls</vt:lpstr>
      <vt:lpstr>Security groups</vt:lpstr>
      <vt:lpstr>Firewall policies</vt:lpstr>
      <vt:lpstr>Firewalls + packets</vt:lpstr>
      <vt:lpstr>iptables</vt:lpstr>
      <vt:lpstr>PowerPoint Presentation</vt:lpstr>
      <vt:lpstr>PowerPoint Presentation</vt:lpstr>
      <vt:lpstr>Be careful creating rules</vt:lpstr>
      <vt:lpstr>More firewall resources</vt:lpstr>
      <vt:lpstr>Fail2Ban vs PSAD</vt:lpstr>
      <vt:lpstr>Networking Applications</vt:lpstr>
      <vt:lpstr>Application Layer</vt:lpstr>
      <vt:lpstr>HTTP - 80</vt:lpstr>
      <vt:lpstr>The flow of HTTP</vt:lpstr>
      <vt:lpstr>HTTPS - 443</vt:lpstr>
      <vt:lpstr>Digital Certificates</vt:lpstr>
      <vt:lpstr>Certificate Authorities &amp; Trust</vt:lpstr>
      <vt:lpstr>HTTPS pros and cons</vt:lpstr>
      <vt:lpstr>PowerPoint Presentation</vt:lpstr>
      <vt:lpstr>Segway: Cookies &amp; Tracking</vt:lpstr>
      <vt:lpstr>Cookies (Nom nom?)</vt:lpstr>
      <vt:lpstr>Why are cookies everywhere?</vt:lpstr>
      <vt:lpstr>PowerPoint Presentation</vt:lpstr>
      <vt:lpstr>SSH - 22</vt:lpstr>
      <vt:lpstr>Setting up SSH</vt:lpstr>
      <vt:lpstr>How SSH Encryption Works</vt:lpstr>
      <vt:lpstr>More learning resources</vt:lpstr>
      <vt:lpstr>SFTP &amp; SCP - 22</vt:lpstr>
      <vt:lpstr>More Networking Resources</vt:lpstr>
      <vt:lpstr>Port wrap-up</vt:lpstr>
      <vt:lpstr>TCP vs UDP</vt:lpstr>
      <vt:lpstr>nmap</vt:lpstr>
      <vt:lpstr>Common Problem with Ports</vt:lpstr>
      <vt:lpstr>Find if a port is taken: Linux</vt:lpstr>
      <vt:lpstr>Find if a port is taken: Windows</vt:lpstr>
      <vt:lpstr>PowerPoint Presentation</vt:lpstr>
      <vt:lpstr>Ports vs. Sockets</vt:lpstr>
      <vt:lpstr>Socket Tutorials</vt:lpstr>
      <vt:lpstr>Port Forwarding</vt:lpstr>
      <vt:lpstr>Jupyter Notebooks</vt:lpstr>
      <vt:lpstr>PowerPoint Presentation</vt:lpstr>
      <vt:lpstr>Pull a branch</vt:lpstr>
      <vt:lpstr>Resolving Merge Conflict</vt:lpstr>
      <vt:lpstr>Merging – Basic Conflicts</vt:lpstr>
      <vt:lpstr>Merge Conflicts</vt:lpstr>
      <vt:lpstr>Building your Git Skills</vt:lpstr>
      <vt:lpstr>File Compression &amp; Verification</vt:lpstr>
      <vt:lpstr>Compressing Files</vt:lpstr>
      <vt:lpstr>Compressing Files</vt:lpstr>
      <vt:lpstr>Tar Basics</vt:lpstr>
      <vt:lpstr>Tar(zan)</vt:lpstr>
      <vt:lpstr>How to uncompress tar.gz?</vt:lpstr>
      <vt:lpstr>Tarring vs compressing</vt:lpstr>
      <vt:lpstr>Torrents</vt:lpstr>
      <vt:lpstr>Checksums</vt:lpstr>
      <vt:lpstr>Checksums</vt:lpstr>
      <vt:lpstr>Finding the Checksums</vt:lpstr>
      <vt:lpstr>Tarring, Compression, and checksums in summary</vt:lpstr>
      <vt:lpstr>Bad Computer Mojo</vt:lpstr>
      <vt:lpstr>Virus, Malware, and Trojans</vt:lpstr>
      <vt:lpstr>Worms, Spyware, and Adware</vt:lpstr>
      <vt:lpstr>Signs of Infections</vt:lpstr>
      <vt:lpstr>Anti-malware &amp; Antivirus</vt:lpstr>
      <vt:lpstr>Guidelines to Network Security</vt:lpstr>
      <vt:lpstr>Post-Course Knowledge</vt:lpstr>
      <vt:lpstr>Stuff we might not have time for, but maybe worth poking through</vt:lpstr>
      <vt:lpstr>tcpdump</vt:lpstr>
      <vt:lpstr>Containers</vt:lpstr>
      <vt:lpstr>Why Containers?</vt:lpstr>
      <vt:lpstr>Docker Demo</vt:lpstr>
      <vt:lpstr>PowerPoint Presentation</vt:lpstr>
      <vt:lpstr>Cloud Computing</vt:lpstr>
      <vt:lpstr>System Management</vt:lpstr>
      <vt:lpstr>Managing Linux Updates</vt:lpstr>
      <vt:lpstr>Managing Windows Updates</vt:lpstr>
      <vt:lpstr>Rsync &amp; scp  </vt:lpstr>
      <vt:lpstr>dd &amp; clonezilla</vt:lpstr>
      <vt:lpstr>Boot Scripts - Windows</vt:lpstr>
      <vt:lpstr>Boot Scripts - Linux</vt:lpstr>
      <vt:lpstr>Open Source Movement</vt:lpstr>
      <vt:lpstr>RAIDS</vt:lpstr>
      <vt:lpstr>Hardware vs. Software Defined RAID</vt:lpstr>
      <vt:lpstr>Striping vs Mirroring</vt:lpstr>
      <vt:lpstr>Calculating Parity</vt:lpstr>
      <vt:lpstr>Using Parity Calculation</vt:lpstr>
      <vt:lpstr>RAID 0</vt:lpstr>
      <vt:lpstr>RAID 1</vt:lpstr>
      <vt:lpstr>RAID 4</vt:lpstr>
      <vt:lpstr>RAID 5</vt:lpstr>
      <vt:lpstr>RAID 6</vt:lpstr>
      <vt:lpstr>Neat things about RAIDs</vt:lpstr>
      <vt:lpstr>Now that you have your RAID</vt:lpstr>
      <vt:lpstr>OpenSource</vt:lpstr>
      <vt:lpstr>Reference Links for later</vt:lpstr>
      <vt:lpstr>Line endings</vt:lpstr>
      <vt:lpstr>Shell exercises</vt:lpstr>
      <vt:lpstr>Linux Kernel &amp; Lessons in Open Source</vt:lpstr>
      <vt:lpstr>ISO - Image Files</vt:lpstr>
      <vt:lpstr>Functions </vt:lpstr>
      <vt:lpstr>Pass an argument into a function</vt:lpstr>
      <vt:lpstr>Disk Discussions</vt:lpstr>
      <vt:lpstr>Makefile specialties</vt:lpstr>
      <vt:lpstr>So someone sent you their compiled program</vt:lpstr>
      <vt:lpstr>Installs</vt:lpstr>
      <vt:lpstr>Mac Installs</vt:lpstr>
      <vt:lpstr>For the explorers (can ignore)</vt:lpstr>
      <vt:lpstr>Reverse Engineering</vt:lpstr>
      <vt:lpstr>Random Numbers &amp; Entropy</vt:lpstr>
      <vt:lpstr>Encrypting Files with Keys (PGP &amp; GPG)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14-15</dc:title>
  <dc:creator>Duncan, Kayleigh Elizabeth</dc:creator>
  <cp:lastModifiedBy>Duncan, Kayleigh Elizabeth</cp:lastModifiedBy>
  <cp:revision>1</cp:revision>
  <dcterms:created xsi:type="dcterms:W3CDTF">2021-11-30T03:57:40Z</dcterms:created>
  <dcterms:modified xsi:type="dcterms:W3CDTF">2021-12-02T15:20:48Z</dcterms:modified>
</cp:coreProperties>
</file>