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3"/>
    <p:sldMasterId id="2147483653" r:id="rId4"/>
    <p:sldMasterId id="2147483919" r:id="rId5"/>
  </p:sldMasterIdLst>
  <p:notesMasterIdLst>
    <p:notesMasterId r:id="rId42"/>
  </p:notesMasterIdLst>
  <p:handoutMasterIdLst>
    <p:handoutMasterId r:id="rId43"/>
  </p:handoutMasterIdLst>
  <p:sldIdLst>
    <p:sldId id="1653" r:id="rId6"/>
    <p:sldId id="1547" r:id="rId7"/>
    <p:sldId id="1657" r:id="rId8"/>
    <p:sldId id="1412" r:id="rId9"/>
    <p:sldId id="1628" r:id="rId10"/>
    <p:sldId id="1629" r:id="rId11"/>
    <p:sldId id="1630" r:id="rId12"/>
    <p:sldId id="1631" r:id="rId13"/>
    <p:sldId id="1632" r:id="rId14"/>
    <p:sldId id="1633" r:id="rId15"/>
    <p:sldId id="1634" r:id="rId16"/>
    <p:sldId id="1660" r:id="rId17"/>
    <p:sldId id="1564" r:id="rId18"/>
    <p:sldId id="1565" r:id="rId19"/>
    <p:sldId id="1566" r:id="rId20"/>
    <p:sldId id="1567" r:id="rId21"/>
    <p:sldId id="1658" r:id="rId22"/>
    <p:sldId id="1568" r:id="rId23"/>
    <p:sldId id="1569" r:id="rId24"/>
    <p:sldId id="1570" r:id="rId25"/>
    <p:sldId id="1571" r:id="rId26"/>
    <p:sldId id="1572" r:id="rId27"/>
    <p:sldId id="1573" r:id="rId28"/>
    <p:sldId id="1574" r:id="rId29"/>
    <p:sldId id="1575" r:id="rId30"/>
    <p:sldId id="1661" r:id="rId31"/>
    <p:sldId id="1551" r:id="rId32"/>
    <p:sldId id="1550" r:id="rId33"/>
    <p:sldId id="1552" r:id="rId34"/>
    <p:sldId id="1553" r:id="rId35"/>
    <p:sldId id="1563" r:id="rId36"/>
    <p:sldId id="1555" r:id="rId37"/>
    <p:sldId id="1641" r:id="rId38"/>
    <p:sldId id="1590" r:id="rId39"/>
    <p:sldId id="1582" r:id="rId40"/>
    <p:sldId id="1589" r:id="rId41"/>
  </p:sldIdLst>
  <p:sldSz cx="9144000" cy="6858000" type="screen4x3"/>
  <p:notesSz cx="7010400" cy="9236075"/>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0B590DD-BC3D-423A-98CD-18D7AD9285A1}">
          <p14:sldIdLst>
            <p14:sldId id="1653"/>
            <p14:sldId id="1547"/>
            <p14:sldId id="1657"/>
            <p14:sldId id="1412"/>
            <p14:sldId id="1628"/>
            <p14:sldId id="1629"/>
            <p14:sldId id="1630"/>
            <p14:sldId id="1631"/>
            <p14:sldId id="1632"/>
            <p14:sldId id="1633"/>
            <p14:sldId id="1634"/>
            <p14:sldId id="1660"/>
            <p14:sldId id="1564"/>
            <p14:sldId id="1565"/>
            <p14:sldId id="1566"/>
            <p14:sldId id="1567"/>
            <p14:sldId id="1658"/>
            <p14:sldId id="1568"/>
            <p14:sldId id="1569"/>
            <p14:sldId id="1570"/>
            <p14:sldId id="1571"/>
            <p14:sldId id="1572"/>
            <p14:sldId id="1573"/>
            <p14:sldId id="1574"/>
            <p14:sldId id="1575"/>
            <p14:sldId id="1661"/>
            <p14:sldId id="1551"/>
            <p14:sldId id="1550"/>
            <p14:sldId id="1552"/>
            <p14:sldId id="1553"/>
            <p14:sldId id="1563"/>
            <p14:sldId id="1555"/>
            <p14:sldId id="1641"/>
            <p14:sldId id="1590"/>
            <p14:sldId id="1582"/>
            <p14:sldId id="15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EDBC8"/>
    <a:srgbClr val="3366FF"/>
    <a:srgbClr val="D6D3BC"/>
    <a:srgbClr val="F32518"/>
    <a:srgbClr val="3A459A"/>
    <a:srgbClr val="293392"/>
    <a:srgbClr val="C2948C"/>
    <a:srgbClr val="8B9BCF"/>
    <a:srgbClr val="156BAD"/>
    <a:srgbClr val="8138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18" autoAdjust="0"/>
    <p:restoredTop sz="93434" autoAdjust="0"/>
  </p:normalViewPr>
  <p:slideViewPr>
    <p:cSldViewPr>
      <p:cViewPr varScale="1">
        <p:scale>
          <a:sx n="118" d="100"/>
          <a:sy n="118" d="100"/>
        </p:scale>
        <p:origin x="208" y="1320"/>
      </p:cViewPr>
      <p:guideLst>
        <p:guide orient="horz" pos="2160"/>
        <p:guide pos="2880"/>
      </p:guideLst>
    </p:cSldViewPr>
  </p:slideViewPr>
  <p:outlineViewPr>
    <p:cViewPr>
      <p:scale>
        <a:sx n="33" d="100"/>
        <a:sy n="33" d="100"/>
      </p:scale>
      <p:origin x="0" y="-37744"/>
    </p:cViewPr>
  </p:outlineViewPr>
  <p:notesTextViewPr>
    <p:cViewPr>
      <p:scale>
        <a:sx n="100" d="100"/>
        <a:sy n="100" d="100"/>
      </p:scale>
      <p:origin x="0" y="0"/>
    </p:cViewPr>
  </p:notesTextViewPr>
  <p:sorterViewPr>
    <p:cViewPr varScale="1">
      <p:scale>
        <a:sx n="100" d="100"/>
        <a:sy n="100" d="100"/>
      </p:scale>
      <p:origin x="0" y="7936"/>
    </p:cViewPr>
  </p:sorterViewPr>
  <p:notesViewPr>
    <p:cSldViewPr>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4CD-45B5-BD47-317C1502371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4CD-45B5-BD47-317C1502371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4CD-45B5-BD47-317C15023717}"/>
            </c:ext>
          </c:extLst>
        </c:ser>
        <c:dLbls>
          <c:showLegendKey val="0"/>
          <c:showVal val="0"/>
          <c:showCatName val="0"/>
          <c:showSerName val="0"/>
          <c:showPercent val="0"/>
          <c:showBubbleSize val="0"/>
        </c:dLbls>
        <c:gapWidth val="150"/>
        <c:shape val="box"/>
        <c:axId val="-1184633584"/>
        <c:axId val="-1190914800"/>
        <c:axId val="-1184668400"/>
      </c:bar3DChart>
      <c:catAx>
        <c:axId val="-1184633584"/>
        <c:scaling>
          <c:orientation val="minMax"/>
        </c:scaling>
        <c:delete val="0"/>
        <c:axPos val="b"/>
        <c:numFmt formatCode="General" sourceLinked="1"/>
        <c:majorTickMark val="out"/>
        <c:minorTickMark val="none"/>
        <c:tickLblPos val="nextTo"/>
        <c:crossAx val="-1190914800"/>
        <c:crosses val="autoZero"/>
        <c:auto val="1"/>
        <c:lblAlgn val="ctr"/>
        <c:lblOffset val="100"/>
        <c:noMultiLvlLbl val="0"/>
      </c:catAx>
      <c:valAx>
        <c:axId val="-1190914800"/>
        <c:scaling>
          <c:orientation val="minMax"/>
        </c:scaling>
        <c:delete val="0"/>
        <c:axPos val="l"/>
        <c:majorGridlines/>
        <c:numFmt formatCode="General" sourceLinked="1"/>
        <c:majorTickMark val="out"/>
        <c:minorTickMark val="none"/>
        <c:tickLblPos val="nextTo"/>
        <c:crossAx val="-1184633584"/>
        <c:crosses val="autoZero"/>
        <c:crossBetween val="between"/>
      </c:valAx>
      <c:serAx>
        <c:axId val="-1184668400"/>
        <c:scaling>
          <c:orientation val="minMax"/>
        </c:scaling>
        <c:delete val="0"/>
        <c:axPos val="b"/>
        <c:majorTickMark val="out"/>
        <c:minorTickMark val="none"/>
        <c:tickLblPos val="nextTo"/>
        <c:crossAx val="-1190914800"/>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smtClean="0"/>
            </a:lvl1pPr>
          </a:lstStyle>
          <a:p>
            <a:pPr>
              <a:defRPr/>
            </a:pPr>
            <a:fld id="{224E5E46-9DA5-4C3F-A151-DF66C95BF23C}" type="datetimeFigureOut">
              <a:rPr lang="en-US"/>
              <a:pPr>
                <a:defRPr/>
              </a:pPr>
              <a:t>4/3/20</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smtClean="0"/>
            </a:lvl1pPr>
          </a:lstStyle>
          <a:p>
            <a:pPr>
              <a:defRPr/>
            </a:pPr>
            <a:fld id="{24E538A4-7FF2-489D-A48A-F1922C783B9C}" type="slidenum">
              <a:rPr lang="en-US"/>
              <a:pPr>
                <a:defRPr/>
              </a:pPr>
              <a:t>‹#›</a:t>
            </a:fld>
            <a:endParaRPr lang="en-US"/>
          </a:p>
        </p:txBody>
      </p:sp>
    </p:spTree>
    <p:extLst>
      <p:ext uri="{BB962C8B-B14F-4D97-AF65-F5344CB8AC3E}">
        <p14:creationId xmlns:p14="http://schemas.microsoft.com/office/powerpoint/2010/main" val="17900509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1804"/>
          </a:xfrm>
          <a:prstGeom prst="rect">
            <a:avLst/>
          </a:prstGeom>
          <a:noFill/>
          <a:ln>
            <a:noFill/>
          </a:ln>
          <a:effectLst/>
        </p:spPr>
        <p:txBody>
          <a:bodyPr vert="horz" wrap="square" lIns="92830" tIns="46415" rIns="92830" bIns="46415"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970938" y="0"/>
            <a:ext cx="3037840" cy="461804"/>
          </a:xfrm>
          <a:prstGeom prst="rect">
            <a:avLst/>
          </a:prstGeom>
          <a:noFill/>
          <a:ln>
            <a:noFill/>
          </a:ln>
          <a:effectLst/>
        </p:spPr>
        <p:txBody>
          <a:bodyPr vert="horz" wrap="square" lIns="92830" tIns="46415" rIns="92830" bIns="46415"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040" y="4387136"/>
            <a:ext cx="5608320" cy="4156234"/>
          </a:xfrm>
          <a:prstGeom prst="rect">
            <a:avLst/>
          </a:prstGeom>
          <a:noFill/>
          <a:ln>
            <a:noFill/>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772668"/>
            <a:ext cx="3037840" cy="461804"/>
          </a:xfrm>
          <a:prstGeom prst="rect">
            <a:avLst/>
          </a:prstGeom>
          <a:noFill/>
          <a:ln>
            <a:noFill/>
          </a:ln>
          <a:effectLst/>
        </p:spPr>
        <p:txBody>
          <a:bodyPr vert="horz" wrap="square" lIns="92830" tIns="46415" rIns="92830" bIns="46415"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970938" y="8772668"/>
            <a:ext cx="3037840" cy="461804"/>
          </a:xfrm>
          <a:prstGeom prst="rect">
            <a:avLst/>
          </a:prstGeom>
          <a:noFill/>
          <a:ln>
            <a:noFill/>
          </a:ln>
          <a:effectLst/>
        </p:spPr>
        <p:txBody>
          <a:bodyPr vert="horz" wrap="square" lIns="92830" tIns="46415" rIns="92830" bIns="46415" numCol="1" anchor="b" anchorCtr="0" compatLnSpc="1">
            <a:prstTxWarp prst="textNoShape">
              <a:avLst/>
            </a:prstTxWarp>
          </a:bodyPr>
          <a:lstStyle>
            <a:lvl1pPr algn="r">
              <a:defRPr sz="1200"/>
            </a:lvl1pPr>
          </a:lstStyle>
          <a:p>
            <a:pPr>
              <a:defRPr/>
            </a:pPr>
            <a:fld id="{CD0E29EA-A76F-4854-BC1E-941D268FE04D}" type="slidenum">
              <a:rPr lang="en-US"/>
              <a:pPr>
                <a:defRPr/>
              </a:pPr>
              <a:t>‹#›</a:t>
            </a:fld>
            <a:endParaRPr lang="en-US"/>
          </a:p>
        </p:txBody>
      </p:sp>
    </p:spTree>
    <p:extLst>
      <p:ext uri="{BB962C8B-B14F-4D97-AF65-F5344CB8AC3E}">
        <p14:creationId xmlns:p14="http://schemas.microsoft.com/office/powerpoint/2010/main" val="181486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0E29EA-A76F-4854-BC1E-941D268FE04D}" type="slidenum">
              <a:rPr lang="en-US" smtClean="0"/>
              <a:pPr>
                <a:defRPr/>
              </a:pPr>
              <a:t>1</a:t>
            </a:fld>
            <a:endParaRPr lang="en-US"/>
          </a:p>
        </p:txBody>
      </p:sp>
    </p:spTree>
    <p:extLst>
      <p:ext uri="{BB962C8B-B14F-4D97-AF65-F5344CB8AC3E}">
        <p14:creationId xmlns:p14="http://schemas.microsoft.com/office/powerpoint/2010/main" val="184243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miter lim="800000"/>
            <a:headEnd/>
            <a:tailEnd/>
          </a:ln>
        </p:spPr>
        <p:txBody>
          <a:bodyPr/>
          <a:lstStyle/>
          <a:p>
            <a:fld id="{C3D609F7-C716-4050-97DB-321B5DD2E97E}" type="slidenum">
              <a:rPr lang="en-US" smtClean="0">
                <a:latin typeface="Helvetica" pitchFamily="34" charset="0"/>
                <a:ea typeface="ＭＳ Ｐゴシック" charset="-128"/>
              </a:rPr>
              <a:pPr/>
              <a:t>10</a:t>
            </a:fld>
            <a:endParaRPr lang="en-US">
              <a:latin typeface="Helvetica" pitchFamily="34" charset="0"/>
              <a:ea typeface="ＭＳ Ｐゴシック" charset="-128"/>
            </a:endParaRPr>
          </a:p>
        </p:txBody>
      </p:sp>
      <p:sp>
        <p:nvSpPr>
          <p:cNvPr id="149506"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495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710589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miter lim="800000"/>
            <a:headEnd/>
            <a:tailEnd/>
          </a:ln>
        </p:spPr>
        <p:txBody>
          <a:bodyPr/>
          <a:lstStyle/>
          <a:p>
            <a:fld id="{CEC9B6CA-2EA5-46E7-89C9-58CB1ED8F4B6}" type="slidenum">
              <a:rPr lang="en-US" smtClean="0">
                <a:latin typeface="Helvetica" pitchFamily="34" charset="0"/>
                <a:ea typeface="ＭＳ Ｐゴシック" charset="-128"/>
              </a:rPr>
              <a:pPr/>
              <a:t>11</a:t>
            </a:fld>
            <a:endParaRPr lang="en-US">
              <a:latin typeface="Helvetica" pitchFamily="34" charset="0"/>
              <a:ea typeface="ＭＳ Ｐゴシック" charset="-128"/>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88393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7"/>
          <p:cNvSpPr>
            <a:spLocks noGrp="1" noChangeArrowheads="1"/>
          </p:cNvSpPr>
          <p:nvPr>
            <p:ph type="sldNum" sz="quarter" idx="5"/>
          </p:nvPr>
        </p:nvSpPr>
        <p:spPr>
          <a:noFill/>
          <a:ln>
            <a:miter lim="800000"/>
            <a:headEnd/>
            <a:tailEnd/>
          </a:ln>
        </p:spPr>
        <p:txBody>
          <a:bodyPr/>
          <a:lstStyle/>
          <a:p>
            <a:fld id="{47786F9B-98B5-4EA7-9412-80B611FFD6B3}" type="slidenum">
              <a:rPr lang="en-US" smtClean="0">
                <a:latin typeface="Helvetica" pitchFamily="34" charset="0"/>
                <a:ea typeface="ＭＳ Ｐゴシック" charset="-128"/>
              </a:rPr>
              <a:pPr/>
              <a:t>12</a:t>
            </a:fld>
            <a:endParaRPr lang="en-US">
              <a:latin typeface="Helvetica" pitchFamily="34" charset="0"/>
              <a:ea typeface="ＭＳ Ｐゴシック" charset="-128"/>
            </a:endParaRPr>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69173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Chemistry: McMurry and Fay, 6th Edition</a:t>
            </a:r>
          </a:p>
          <a:p>
            <a:r>
              <a:rPr lang="en-US" altLang="en-US"/>
              <a:t>Chapter 4: Reactions in Aqueous Solution</a:t>
            </a:r>
          </a:p>
        </p:txBody>
      </p:sp>
      <p:sp>
        <p:nvSpPr>
          <p:cNvPr id="5" name="Rectangle 3"/>
          <p:cNvSpPr>
            <a:spLocks noGrp="1" noChangeArrowheads="1"/>
          </p:cNvSpPr>
          <p:nvPr>
            <p:ph type="dt" idx="1"/>
          </p:nvPr>
        </p:nvSpPr>
        <p:spPr>
          <a:ln/>
        </p:spPr>
        <p:txBody>
          <a:bodyPr/>
          <a:lstStyle/>
          <a:p>
            <a:fld id="{32075C19-618B-4E73-8F77-FE8A800B5383}"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BF219C7A-B3DB-4ABC-AFFB-995D2E4086BC}" type="slidenum">
              <a:rPr lang="en-US" altLang="en-US"/>
              <a:pPr/>
              <a:t>13</a:t>
            </a:fld>
            <a:endParaRPr lang="en-US" altLang="en-US"/>
          </a:p>
        </p:txBody>
      </p:sp>
      <p:sp>
        <p:nvSpPr>
          <p:cNvPr id="230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0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An “agent” causes something to happen.</a:t>
            </a:r>
          </a:p>
        </p:txBody>
      </p:sp>
    </p:spTree>
    <p:extLst>
      <p:ext uri="{BB962C8B-B14F-4D97-AF65-F5344CB8AC3E}">
        <p14:creationId xmlns:p14="http://schemas.microsoft.com/office/powerpoint/2010/main" val="317214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a:ln/>
        </p:spPr>
      </p:sp>
      <p:sp>
        <p:nvSpPr>
          <p:cNvPr id="153602" name="Notes Placeholder 2"/>
          <p:cNvSpPr>
            <a:spLocks noGrp="1"/>
          </p:cNvSpPr>
          <p:nvPr>
            <p:ph type="body" idx="1"/>
          </p:nvPr>
        </p:nvSpPr>
        <p:spPr>
          <a:noFill/>
        </p:spPr>
        <p:txBody>
          <a:bodyPr/>
          <a:lstStyle/>
          <a:p>
            <a:r>
              <a:rPr lang="en-US">
                <a:latin typeface="Helvetica" pitchFamily="34" charset="0"/>
              </a:rPr>
              <a:t>Note:  animation in two parts.</a:t>
            </a:r>
          </a:p>
        </p:txBody>
      </p:sp>
      <p:sp>
        <p:nvSpPr>
          <p:cNvPr id="153603" name="Slide Number Placeholder 3"/>
          <p:cNvSpPr>
            <a:spLocks noGrp="1"/>
          </p:cNvSpPr>
          <p:nvPr>
            <p:ph type="sldNum" sz="quarter" idx="5"/>
          </p:nvPr>
        </p:nvSpPr>
        <p:spPr>
          <a:noFill/>
          <a:ln>
            <a:miter lim="800000"/>
            <a:headEnd/>
            <a:tailEnd/>
          </a:ln>
        </p:spPr>
        <p:txBody>
          <a:bodyPr/>
          <a:lstStyle/>
          <a:p>
            <a:fld id="{B2EBE484-BA3C-465F-8E48-2790B2D625E4}" type="slidenum">
              <a:rPr lang="en-US" smtClean="0">
                <a:latin typeface="Helvetica" pitchFamily="34" charset="0"/>
                <a:ea typeface="ＭＳ Ｐゴシック" charset="-128"/>
              </a:rPr>
              <a:pPr/>
              <a:t>14</a:t>
            </a:fld>
            <a:endParaRPr lang="en-US">
              <a:latin typeface="Helvetica" pitchFamily="34" charset="0"/>
              <a:ea typeface="ＭＳ Ｐゴシック" charset="-128"/>
            </a:endParaRPr>
          </a:p>
        </p:txBody>
      </p:sp>
    </p:spTree>
    <p:extLst>
      <p:ext uri="{BB962C8B-B14F-4D97-AF65-F5344CB8AC3E}">
        <p14:creationId xmlns:p14="http://schemas.microsoft.com/office/powerpoint/2010/main" val="4015672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Chemistry: McMurry and Fay, 6th Edition</a:t>
            </a:r>
          </a:p>
          <a:p>
            <a:r>
              <a:rPr lang="en-US" altLang="en-US"/>
              <a:t>Chapter 4: Reactions in Aqueous Solution</a:t>
            </a:r>
          </a:p>
        </p:txBody>
      </p:sp>
      <p:sp>
        <p:nvSpPr>
          <p:cNvPr id="5" name="Rectangle 3"/>
          <p:cNvSpPr>
            <a:spLocks noGrp="1" noChangeArrowheads="1"/>
          </p:cNvSpPr>
          <p:nvPr>
            <p:ph type="dt" idx="1"/>
          </p:nvPr>
        </p:nvSpPr>
        <p:spPr>
          <a:ln/>
        </p:spPr>
        <p:txBody>
          <a:bodyPr/>
          <a:lstStyle/>
          <a:p>
            <a:fld id="{A53076DF-3B8C-4BD3-B560-C258F5969416}"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AA768E58-AE77-467B-96A8-DCF5D8D7D5B4}" type="slidenum">
              <a:rPr lang="en-US" altLang="en-US"/>
              <a:pPr/>
              <a:t>15</a:t>
            </a:fld>
            <a:endParaRPr lang="en-US" altLang="en-US"/>
          </a:p>
        </p:txBody>
      </p:sp>
      <p:sp>
        <p:nvSpPr>
          <p:cNvPr id="232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2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589922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miter lim="800000"/>
            <a:headEnd/>
            <a:tailEnd/>
          </a:ln>
        </p:spPr>
        <p:txBody>
          <a:bodyPr/>
          <a:lstStyle/>
          <a:p>
            <a:fld id="{23662BFC-0ADB-4F8F-A30E-CFD34A76AB55}" type="slidenum">
              <a:rPr lang="en-US" smtClean="0">
                <a:latin typeface="Helvetica" pitchFamily="34" charset="0"/>
                <a:ea typeface="ＭＳ Ｐゴシック" charset="-128"/>
              </a:rPr>
              <a:pPr/>
              <a:t>16</a:t>
            </a:fld>
            <a:endParaRPr lang="en-US">
              <a:latin typeface="Helvetica" pitchFamily="34" charset="0"/>
              <a:ea typeface="ＭＳ Ｐゴシック" charset="-128"/>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p:spPr>
        <p:txBody>
          <a:bodyPr/>
          <a:lstStyle/>
          <a:p>
            <a:pPr eaLnBrk="1" hangingPunct="1"/>
            <a:r>
              <a:rPr lang="en-US">
                <a:latin typeface="Helvetica" pitchFamily="34" charset="0"/>
              </a:rPr>
              <a:t>Animation in two parts:</a:t>
            </a:r>
          </a:p>
          <a:p>
            <a:pPr eaLnBrk="1" hangingPunct="1"/>
            <a:r>
              <a:rPr lang="en-US">
                <a:latin typeface="Helvetica" pitchFamily="34" charset="0"/>
              </a:rPr>
              <a:t>	1.  start with reactants photo (a) + overall reaction</a:t>
            </a:r>
          </a:p>
          <a:p>
            <a:pPr eaLnBrk="1" hangingPunct="1"/>
            <a:r>
              <a:rPr lang="en-US">
                <a:latin typeface="Helvetica" pitchFamily="34" charset="0"/>
              </a:rPr>
              <a:t>	2.  add half reactions + photo of products (b).</a:t>
            </a:r>
          </a:p>
        </p:txBody>
      </p:sp>
    </p:spTree>
    <p:extLst>
      <p:ext uri="{BB962C8B-B14F-4D97-AF65-F5344CB8AC3E}">
        <p14:creationId xmlns:p14="http://schemas.microsoft.com/office/powerpoint/2010/main" val="1051715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miter lim="800000"/>
            <a:headEnd/>
            <a:tailEnd/>
          </a:ln>
        </p:spPr>
        <p:txBody>
          <a:bodyPr/>
          <a:lstStyle/>
          <a:p>
            <a:fld id="{23662BFC-0ADB-4F8F-A30E-CFD34A76AB55}" type="slidenum">
              <a:rPr lang="en-US" smtClean="0">
                <a:latin typeface="Helvetica" pitchFamily="34" charset="0"/>
                <a:ea typeface="ＭＳ Ｐゴシック" charset="-128"/>
              </a:rPr>
              <a:pPr/>
              <a:t>17</a:t>
            </a:fld>
            <a:endParaRPr lang="en-US">
              <a:latin typeface="Helvetica" pitchFamily="34" charset="0"/>
              <a:ea typeface="ＭＳ Ｐゴシック" charset="-128"/>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p:spPr>
        <p:txBody>
          <a:bodyPr/>
          <a:lstStyle/>
          <a:p>
            <a:pPr eaLnBrk="1" hangingPunct="1"/>
            <a:r>
              <a:rPr lang="en-US">
                <a:latin typeface="Helvetica" pitchFamily="34" charset="0"/>
              </a:rPr>
              <a:t>Animation in two parts:</a:t>
            </a:r>
          </a:p>
          <a:p>
            <a:pPr eaLnBrk="1" hangingPunct="1"/>
            <a:r>
              <a:rPr lang="en-US">
                <a:latin typeface="Helvetica" pitchFamily="34" charset="0"/>
              </a:rPr>
              <a:t>	1.  start with reactants photo (a) + overall reaction</a:t>
            </a:r>
          </a:p>
          <a:p>
            <a:pPr eaLnBrk="1" hangingPunct="1"/>
            <a:r>
              <a:rPr lang="en-US">
                <a:latin typeface="Helvetica" pitchFamily="34" charset="0"/>
              </a:rPr>
              <a:t>	2.  add half reactions + photo of products (b).</a:t>
            </a:r>
          </a:p>
        </p:txBody>
      </p:sp>
    </p:spTree>
    <p:extLst>
      <p:ext uri="{BB962C8B-B14F-4D97-AF65-F5344CB8AC3E}">
        <p14:creationId xmlns:p14="http://schemas.microsoft.com/office/powerpoint/2010/main" val="77287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18</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650072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19</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43764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miter lim="800000"/>
            <a:headEnd/>
            <a:tailEnd/>
          </a:ln>
        </p:spPr>
        <p:txBody>
          <a:bodyPr/>
          <a:lstStyle/>
          <a:p>
            <a:pPr eaLnBrk="0" hangingPunct="0"/>
            <a:fld id="{A89A2CB1-349C-4E56-8E08-1C40537AA70B}" type="slidenum">
              <a:rPr lang="en-US" smtClean="0">
                <a:latin typeface="Helvetica" pitchFamily="34" charset="0"/>
                <a:ea typeface="ＭＳ Ｐゴシック" charset="-128"/>
              </a:rPr>
              <a:pPr eaLnBrk="0" hangingPunct="0"/>
              <a:t>2</a:t>
            </a:fld>
            <a:endParaRPr lang="en-US">
              <a:latin typeface="Helvetica" pitchFamily="34" charset="0"/>
              <a:ea typeface="ＭＳ Ｐゴシック" charset="-128"/>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472167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20</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7800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21</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400660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22</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38978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23</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22644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24</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4196721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miter lim="800000"/>
            <a:headEnd/>
            <a:tailEnd/>
          </a:ln>
        </p:spPr>
        <p:txBody>
          <a:bodyPr/>
          <a:lstStyle/>
          <a:p>
            <a:fld id="{DB28DFA3-9C50-49C4-8175-AB4FB8F9B2D9}" type="slidenum">
              <a:rPr lang="en-US" smtClean="0">
                <a:latin typeface="Helvetica" pitchFamily="34" charset="0"/>
                <a:ea typeface="ＭＳ Ｐゴシック" charset="-128"/>
              </a:rPr>
              <a:pPr/>
              <a:t>25</a:t>
            </a:fld>
            <a:endParaRPr lang="en-US">
              <a:latin typeface="Helvetica" pitchFamily="34" charset="0"/>
              <a:ea typeface="ＭＳ Ｐゴシック" charset="-128"/>
            </a:endParaRPr>
          </a:p>
        </p:txBody>
      </p:sp>
      <p:sp>
        <p:nvSpPr>
          <p:cNvPr id="15769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576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882172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7"/>
          <p:cNvSpPr>
            <a:spLocks noGrp="1" noChangeArrowheads="1"/>
          </p:cNvSpPr>
          <p:nvPr>
            <p:ph type="sldNum" sz="quarter" idx="5"/>
          </p:nvPr>
        </p:nvSpPr>
        <p:spPr>
          <a:noFill/>
          <a:ln>
            <a:miter lim="800000"/>
            <a:headEnd/>
            <a:tailEnd/>
          </a:ln>
        </p:spPr>
        <p:txBody>
          <a:bodyPr/>
          <a:lstStyle/>
          <a:p>
            <a:fld id="{47786F9B-98B5-4EA7-9412-80B611FFD6B3}" type="slidenum">
              <a:rPr lang="en-US" smtClean="0">
                <a:latin typeface="Helvetica" pitchFamily="34" charset="0"/>
                <a:ea typeface="ＭＳ Ｐゴシック" charset="-128"/>
              </a:rPr>
              <a:pPr/>
              <a:t>26</a:t>
            </a:fld>
            <a:endParaRPr lang="en-US">
              <a:latin typeface="Helvetica" pitchFamily="34" charset="0"/>
              <a:ea typeface="ＭＳ Ｐゴシック" charset="-128"/>
            </a:endParaRPr>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2857796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miter lim="800000"/>
            <a:headEnd/>
            <a:tailEnd/>
          </a:ln>
        </p:spPr>
        <p:txBody>
          <a:bodyPr/>
          <a:lstStyle/>
          <a:p>
            <a:pPr eaLnBrk="0" hangingPunct="0"/>
            <a:fld id="{9F2EC008-80B0-45A6-AAB7-8CC7B9BE9EDC}" type="slidenum">
              <a:rPr lang="en-US" smtClean="0">
                <a:latin typeface="Helvetica" pitchFamily="34" charset="0"/>
                <a:ea typeface="ＭＳ Ｐゴシック" charset="-128"/>
              </a:rPr>
              <a:pPr eaLnBrk="0" hangingPunct="0"/>
              <a:t>27</a:t>
            </a:fld>
            <a:endParaRPr lang="en-US">
              <a:latin typeface="Helvetica" pitchFamily="34" charset="0"/>
              <a:ea typeface="ＭＳ Ｐゴシック" charset="-128"/>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86826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miter lim="800000"/>
            <a:headEnd/>
            <a:tailEnd/>
          </a:ln>
        </p:spPr>
        <p:txBody>
          <a:bodyPr/>
          <a:lstStyle/>
          <a:p>
            <a:pPr eaLnBrk="0" hangingPunct="0"/>
            <a:fld id="{583BB4E7-2EA9-4BDA-B7B4-8C34958D2F69}" type="slidenum">
              <a:rPr lang="en-US" smtClean="0">
                <a:latin typeface="Helvetica" pitchFamily="34" charset="0"/>
                <a:ea typeface="ＭＳ Ｐゴシック" charset="-128"/>
              </a:rPr>
              <a:pPr eaLnBrk="0" hangingPunct="0"/>
              <a:t>28</a:t>
            </a:fld>
            <a:endParaRPr lang="en-US">
              <a:latin typeface="Helvetica" pitchFamily="34" charset="0"/>
              <a:ea typeface="ＭＳ Ｐゴシック" charset="-128"/>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652503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miter lim="800000"/>
            <a:headEnd/>
            <a:tailEnd/>
          </a:ln>
        </p:spPr>
        <p:txBody>
          <a:bodyPr/>
          <a:lstStyle/>
          <a:p>
            <a:pPr eaLnBrk="0" hangingPunct="0"/>
            <a:fld id="{BDA19F50-7C01-42DD-B180-17CC71666A62}" type="slidenum">
              <a:rPr lang="en-US" smtClean="0">
                <a:latin typeface="Helvetica" pitchFamily="34" charset="0"/>
                <a:ea typeface="ＭＳ Ｐゴシック" charset="-128"/>
              </a:rPr>
              <a:pPr eaLnBrk="0" hangingPunct="0"/>
              <a:t>29</a:t>
            </a:fld>
            <a:endParaRPr lang="en-US">
              <a:latin typeface="Helvetica" pitchFamily="34" charset="0"/>
              <a:ea typeface="ＭＳ Ｐゴシック" charset="-128"/>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9294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miter lim="800000"/>
            <a:headEnd/>
            <a:tailEnd/>
          </a:ln>
        </p:spPr>
        <p:txBody>
          <a:bodyPr/>
          <a:lstStyle/>
          <a:p>
            <a:pPr eaLnBrk="0" hangingPunct="0"/>
            <a:fld id="{A89A2CB1-349C-4E56-8E08-1C40537AA70B}" type="slidenum">
              <a:rPr lang="en-US" smtClean="0">
                <a:latin typeface="Helvetica" pitchFamily="34" charset="0"/>
                <a:ea typeface="ＭＳ Ｐゴシック" charset="-128"/>
              </a:rPr>
              <a:pPr eaLnBrk="0" hangingPunct="0"/>
              <a:t>3</a:t>
            </a:fld>
            <a:endParaRPr lang="en-US">
              <a:latin typeface="Helvetica" pitchFamily="34" charset="0"/>
              <a:ea typeface="ＭＳ Ｐゴシック" charset="-128"/>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255127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miter lim="800000"/>
            <a:headEnd/>
            <a:tailEnd/>
          </a:ln>
        </p:spPr>
        <p:txBody>
          <a:bodyPr/>
          <a:lstStyle/>
          <a:p>
            <a:pPr eaLnBrk="0" hangingPunct="0"/>
            <a:fld id="{96345399-5AC6-4A10-9221-C5884D040BAA}" type="slidenum">
              <a:rPr lang="en-US" smtClean="0">
                <a:latin typeface="Helvetica" pitchFamily="34" charset="0"/>
                <a:ea typeface="ＭＳ Ｐゴシック" charset="-128"/>
              </a:rPr>
              <a:pPr eaLnBrk="0" hangingPunct="0"/>
              <a:t>30</a:t>
            </a:fld>
            <a:endParaRPr lang="en-US">
              <a:latin typeface="Helvetica" pitchFamily="34" charset="0"/>
              <a:ea typeface="ＭＳ Ｐゴシック" charset="-128"/>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114808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miter lim="800000"/>
            <a:headEnd/>
            <a:tailEnd/>
          </a:ln>
        </p:spPr>
        <p:txBody>
          <a:bodyPr/>
          <a:lstStyle/>
          <a:p>
            <a:pPr eaLnBrk="0" hangingPunct="0"/>
            <a:fld id="{96345399-5AC6-4A10-9221-C5884D040BAA}" type="slidenum">
              <a:rPr lang="en-US" smtClean="0">
                <a:latin typeface="Helvetica" pitchFamily="34" charset="0"/>
                <a:ea typeface="ＭＳ Ｐゴシック" charset="-128"/>
              </a:rPr>
              <a:pPr eaLnBrk="0" hangingPunct="0"/>
              <a:t>31</a:t>
            </a:fld>
            <a:endParaRPr lang="en-US">
              <a:latin typeface="Helvetica" pitchFamily="34" charset="0"/>
              <a:ea typeface="ＭＳ Ｐゴシック" charset="-128"/>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2473122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miter lim="800000"/>
            <a:headEnd/>
            <a:tailEnd/>
          </a:ln>
        </p:spPr>
        <p:txBody>
          <a:bodyPr/>
          <a:lstStyle/>
          <a:p>
            <a:pPr eaLnBrk="0" hangingPunct="0"/>
            <a:fld id="{21371721-4525-4D55-9DE8-6A958A36C494}" type="slidenum">
              <a:rPr lang="en-US" smtClean="0">
                <a:latin typeface="Helvetica" pitchFamily="34" charset="0"/>
                <a:ea typeface="ＭＳ Ｐゴシック" charset="-128"/>
              </a:rPr>
              <a:pPr eaLnBrk="0" hangingPunct="0"/>
              <a:t>32</a:t>
            </a:fld>
            <a:endParaRPr lang="en-US">
              <a:latin typeface="Helvetica" pitchFamily="34" charset="0"/>
              <a:ea typeface="ＭＳ Ｐゴシック" charset="-128"/>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080181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redox numbers. </a:t>
            </a:r>
          </a:p>
        </p:txBody>
      </p:sp>
      <p:sp>
        <p:nvSpPr>
          <p:cNvPr id="4" name="Slide Number Placeholder 3"/>
          <p:cNvSpPr>
            <a:spLocks noGrp="1"/>
          </p:cNvSpPr>
          <p:nvPr>
            <p:ph type="sldNum" sz="quarter" idx="10"/>
          </p:nvPr>
        </p:nvSpPr>
        <p:spPr/>
        <p:txBody>
          <a:bodyPr/>
          <a:lstStyle/>
          <a:p>
            <a:pPr>
              <a:defRPr/>
            </a:pPr>
            <a:fld id="{CD0E29EA-A76F-4854-BC1E-941D268FE04D}" type="slidenum">
              <a:rPr lang="en-US" smtClean="0"/>
              <a:pPr>
                <a:defRPr/>
              </a:pPr>
              <a:t>33</a:t>
            </a:fld>
            <a:endParaRPr lang="en-US"/>
          </a:p>
        </p:txBody>
      </p:sp>
    </p:spTree>
    <p:extLst>
      <p:ext uri="{BB962C8B-B14F-4D97-AF65-F5344CB8AC3E}">
        <p14:creationId xmlns:p14="http://schemas.microsoft.com/office/powerpoint/2010/main" val="156107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1" name="Rectangle 7"/>
          <p:cNvSpPr>
            <a:spLocks noGrp="1" noChangeArrowheads="1"/>
          </p:cNvSpPr>
          <p:nvPr>
            <p:ph type="sldNum" sz="quarter" idx="5"/>
          </p:nvPr>
        </p:nvSpPr>
        <p:spPr>
          <a:noFill/>
          <a:ln>
            <a:miter lim="800000"/>
            <a:headEnd/>
            <a:tailEnd/>
          </a:ln>
        </p:spPr>
        <p:txBody>
          <a:bodyPr/>
          <a:lstStyle/>
          <a:p>
            <a:fld id="{47786F9B-98B5-4EA7-9412-80B611FFD6B3}" type="slidenum">
              <a:rPr lang="en-US" smtClean="0">
                <a:latin typeface="Helvetica" pitchFamily="34" charset="0"/>
                <a:ea typeface="ＭＳ Ｐゴシック" charset="-128"/>
              </a:rPr>
              <a:pPr/>
              <a:t>4</a:t>
            </a:fld>
            <a:endParaRPr lang="en-US">
              <a:latin typeface="Helvetica" pitchFamily="34" charset="0"/>
              <a:ea typeface="ＭＳ Ｐゴシック" charset="-128"/>
            </a:endParaRPr>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noFill/>
        </p:spPr>
        <p:txBody>
          <a:bodyPr/>
          <a:lstStyle/>
          <a:p>
            <a:pPr eaLnBrk="1" hangingPunct="1"/>
            <a:endParaRPr lang="en-US">
              <a:latin typeface="Helvetica" pitchFamily="34" charset="0"/>
            </a:endParaRPr>
          </a:p>
        </p:txBody>
      </p:sp>
    </p:spTree>
    <p:extLst>
      <p:ext uri="{BB962C8B-B14F-4D97-AF65-F5344CB8AC3E}">
        <p14:creationId xmlns:p14="http://schemas.microsoft.com/office/powerpoint/2010/main" val="343574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miter lim="800000"/>
            <a:headEnd/>
            <a:tailEnd/>
          </a:ln>
        </p:spPr>
        <p:txBody>
          <a:bodyPr/>
          <a:lstStyle/>
          <a:p>
            <a:fld id="{BC18B07C-35AA-478F-B4C2-8A2932138072}" type="slidenum">
              <a:rPr lang="en-US" smtClean="0">
                <a:latin typeface="Helvetica" pitchFamily="34" charset="0"/>
                <a:ea typeface="ＭＳ Ｐゴシック" charset="-128"/>
              </a:rPr>
              <a:pPr/>
              <a:t>5</a:t>
            </a:fld>
            <a:endParaRPr lang="en-US" dirty="0">
              <a:latin typeface="Helvetica" pitchFamily="34" charset="0"/>
              <a:ea typeface="ＭＳ Ｐゴシック" charset="-128"/>
            </a:endParaRPr>
          </a:p>
        </p:txBody>
      </p:sp>
      <p:sp>
        <p:nvSpPr>
          <p:cNvPr id="147458" name="Rectangle 2"/>
          <p:cNvSpPr>
            <a:spLocks noGrp="1" noRot="1" noChangeAspect="1" noChangeArrowheads="1" noTextEdit="1"/>
          </p:cNvSpPr>
          <p:nvPr>
            <p:ph type="sldImg"/>
          </p:nvPr>
        </p:nvSpPr>
        <p:spPr>
          <a:xfrm>
            <a:off x="1673225" y="1082675"/>
            <a:ext cx="3513138" cy="2635250"/>
          </a:xfrm>
          <a:solidFill>
            <a:srgbClr val="FFFFFF"/>
          </a:solidFill>
          <a:ln/>
        </p:spPr>
      </p:sp>
      <p:sp>
        <p:nvSpPr>
          <p:cNvPr id="14745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dirty="0">
              <a:latin typeface="Helvetica" pitchFamily="34" charset="0"/>
            </a:endParaRPr>
          </a:p>
        </p:txBody>
      </p:sp>
    </p:spTree>
    <p:extLst>
      <p:ext uri="{BB962C8B-B14F-4D97-AF65-F5344CB8AC3E}">
        <p14:creationId xmlns:p14="http://schemas.microsoft.com/office/powerpoint/2010/main" val="17822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dirty="0"/>
              <a:t>Chemistry: </a:t>
            </a:r>
            <a:r>
              <a:rPr lang="en-US" altLang="en-US" dirty="0" err="1"/>
              <a:t>McMurry</a:t>
            </a:r>
            <a:r>
              <a:rPr lang="en-US" altLang="en-US" dirty="0"/>
              <a:t> and Fay, 6th Edition</a:t>
            </a:r>
          </a:p>
          <a:p>
            <a:r>
              <a:rPr lang="en-US" altLang="en-US" dirty="0"/>
              <a:t>Chapter 4: Reactions in Aqueous Solution</a:t>
            </a:r>
          </a:p>
        </p:txBody>
      </p:sp>
      <p:sp>
        <p:nvSpPr>
          <p:cNvPr id="5" name="Rectangle 3"/>
          <p:cNvSpPr>
            <a:spLocks noGrp="1" noChangeArrowheads="1"/>
          </p:cNvSpPr>
          <p:nvPr>
            <p:ph type="dt" idx="1"/>
          </p:nvPr>
        </p:nvSpPr>
        <p:spPr>
          <a:ln/>
        </p:spPr>
        <p:txBody>
          <a:bodyPr/>
          <a:lstStyle/>
          <a:p>
            <a:fld id="{A06451EA-C1FD-4C14-9620-5976B75B7064}"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7D63DD87-7E61-43F3-85CE-67F7FCFCCE4E}" type="slidenum">
              <a:rPr lang="en-US" altLang="en-US"/>
              <a:pPr/>
              <a:t>6</a:t>
            </a:fld>
            <a:endParaRPr lang="en-US" altLang="en-US"/>
          </a:p>
        </p:txBody>
      </p:sp>
      <p:sp>
        <p:nvSpPr>
          <p:cNvPr id="216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6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54626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Chemistry: McMurry and Fay, 6th Edition</a:t>
            </a:r>
          </a:p>
          <a:p>
            <a:r>
              <a:rPr lang="en-US" altLang="en-US"/>
              <a:t>Chapter 4: Reactions in Aqueous Solution</a:t>
            </a:r>
          </a:p>
        </p:txBody>
      </p:sp>
      <p:sp>
        <p:nvSpPr>
          <p:cNvPr id="5" name="Rectangle 3"/>
          <p:cNvSpPr>
            <a:spLocks noGrp="1" noChangeArrowheads="1"/>
          </p:cNvSpPr>
          <p:nvPr>
            <p:ph type="dt" idx="1"/>
          </p:nvPr>
        </p:nvSpPr>
        <p:spPr>
          <a:ln/>
        </p:spPr>
        <p:txBody>
          <a:bodyPr/>
          <a:lstStyle/>
          <a:p>
            <a:fld id="{3772B51E-CB30-4D4C-96FC-C0F7C5434AD5}"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9D611EBF-861D-46B7-856A-434D0732F9CF}" type="slidenum">
              <a:rPr lang="en-US" altLang="en-US"/>
              <a:pPr/>
              <a:t>7</a:t>
            </a:fld>
            <a:endParaRPr lang="en-US" altLang="en-US"/>
          </a:p>
        </p:txBody>
      </p:sp>
      <p:sp>
        <p:nvSpPr>
          <p:cNvPr id="2201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96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Chemistry: McMurry and Fay, 6th Edition</a:t>
            </a:r>
          </a:p>
          <a:p>
            <a:r>
              <a:rPr lang="en-US" altLang="en-US"/>
              <a:t>Chapter 4: Reactions in Aqueous Solution</a:t>
            </a:r>
          </a:p>
        </p:txBody>
      </p:sp>
      <p:sp>
        <p:nvSpPr>
          <p:cNvPr id="5" name="Rectangle 3"/>
          <p:cNvSpPr>
            <a:spLocks noGrp="1" noChangeArrowheads="1"/>
          </p:cNvSpPr>
          <p:nvPr>
            <p:ph type="dt" idx="1"/>
          </p:nvPr>
        </p:nvSpPr>
        <p:spPr>
          <a:ln/>
        </p:spPr>
        <p:txBody>
          <a:bodyPr/>
          <a:lstStyle/>
          <a:p>
            <a:fld id="{265FAC3F-F4A2-4C93-A0BA-AE29BA049E9F}"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2F64F589-598F-4A78-9ADA-00B34786D892}" type="slidenum">
              <a:rPr lang="en-US" altLang="en-US"/>
              <a:pPr/>
              <a:t>8</a:t>
            </a:fld>
            <a:endParaRPr lang="en-US" altLang="en-US"/>
          </a:p>
        </p:txBody>
      </p:sp>
      <p:sp>
        <p:nvSpPr>
          <p:cNvPr id="2222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2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dirty="0"/>
              <a:t>This is why charges are supposed to be written as “1–”. The corresponding oxidation number is written “–1”.</a:t>
            </a:r>
          </a:p>
        </p:txBody>
      </p:sp>
    </p:spTree>
    <p:extLst>
      <p:ext uri="{BB962C8B-B14F-4D97-AF65-F5344CB8AC3E}">
        <p14:creationId xmlns:p14="http://schemas.microsoft.com/office/powerpoint/2010/main" val="4220218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Chemistry: McMurry and Fay, 6th Edition</a:t>
            </a:r>
          </a:p>
          <a:p>
            <a:r>
              <a:rPr lang="en-US" altLang="en-US"/>
              <a:t>Chapter 4: Reactions in Aqueous Solution</a:t>
            </a:r>
          </a:p>
        </p:txBody>
      </p:sp>
      <p:sp>
        <p:nvSpPr>
          <p:cNvPr id="5" name="Rectangle 3"/>
          <p:cNvSpPr>
            <a:spLocks noGrp="1" noChangeArrowheads="1"/>
          </p:cNvSpPr>
          <p:nvPr>
            <p:ph type="dt" idx="1"/>
          </p:nvPr>
        </p:nvSpPr>
        <p:spPr>
          <a:ln/>
        </p:spPr>
        <p:txBody>
          <a:bodyPr/>
          <a:lstStyle/>
          <a:p>
            <a:fld id="{AF792690-B8D0-4308-B4D5-120FD22F73E7}" type="datetime9">
              <a:rPr lang="en-US" altLang="en-US"/>
              <a:pPr/>
              <a:t>4/3/20 4:22:26 PM</a:t>
            </a:fld>
            <a:endParaRPr lang="en-US" altLang="en-US"/>
          </a:p>
        </p:txBody>
      </p:sp>
      <p:sp>
        <p:nvSpPr>
          <p:cNvPr id="6" name="Rectangle 6"/>
          <p:cNvSpPr>
            <a:spLocks noGrp="1" noChangeArrowheads="1"/>
          </p:cNvSpPr>
          <p:nvPr>
            <p:ph type="ftr" sz="quarter" idx="4"/>
          </p:nvPr>
        </p:nvSpPr>
        <p:spPr>
          <a:ln/>
        </p:spPr>
        <p:txBody>
          <a:bodyPr/>
          <a:lstStyle/>
          <a:p>
            <a:r>
              <a:rPr lang="en-US" altLang="en-US"/>
              <a:t>Copyright © 2011 Pearson Prentice Hall, Inc.</a:t>
            </a:r>
          </a:p>
        </p:txBody>
      </p:sp>
      <p:sp>
        <p:nvSpPr>
          <p:cNvPr id="7" name="Rectangle 7"/>
          <p:cNvSpPr>
            <a:spLocks noGrp="1" noChangeArrowheads="1"/>
          </p:cNvSpPr>
          <p:nvPr>
            <p:ph type="sldNum" sz="quarter" idx="5"/>
          </p:nvPr>
        </p:nvSpPr>
        <p:spPr>
          <a:ln/>
        </p:spPr>
        <p:txBody>
          <a:bodyPr/>
          <a:lstStyle/>
          <a:p>
            <a:fld id="{E545B69B-A2D8-41D4-819B-5FD1E938754D}" type="slidenum">
              <a:rPr lang="en-US" altLang="en-US"/>
              <a:pPr/>
              <a:t>9</a:t>
            </a:fld>
            <a:endParaRPr lang="en-US" altLang="en-US"/>
          </a:p>
        </p:txBody>
      </p:sp>
      <p:sp>
        <p:nvSpPr>
          <p:cNvPr id="228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8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955386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4" name="Picture 4"/>
          <p:cNvPicPr>
            <a:picLocks/>
          </p:cNvPicPr>
          <p:nvPr userDrawn="1"/>
        </p:nvPicPr>
        <p:blipFill>
          <a:blip r:embed="rId2"/>
          <a:srcRect/>
          <a:stretch>
            <a:fillRect/>
          </a:stretch>
        </p:blipFill>
        <p:spPr bwMode="auto">
          <a:xfrm>
            <a:off x="0" y="0"/>
            <a:ext cx="9144000" cy="5578475"/>
          </a:xfrm>
          <a:prstGeom prst="rect">
            <a:avLst/>
          </a:prstGeom>
          <a:noFill/>
          <a:ln w="9525">
            <a:noFill/>
            <a:miter lim="800000"/>
            <a:headEnd/>
            <a:tailEnd/>
          </a:ln>
        </p:spPr>
      </p:pic>
      <p:sp>
        <p:nvSpPr>
          <p:cNvPr id="5" name="Rectangle 199"/>
          <p:cNvSpPr>
            <a:spLocks noChangeArrowheads="1"/>
          </p:cNvSpPr>
          <p:nvPr userDrawn="1"/>
        </p:nvSpPr>
        <p:spPr bwMode="auto">
          <a:xfrm>
            <a:off x="0" y="4343400"/>
            <a:ext cx="9144000" cy="2514600"/>
          </a:xfrm>
          <a:prstGeom prst="rect">
            <a:avLst/>
          </a:prstGeom>
          <a:solidFill>
            <a:srgbClr val="335359"/>
          </a:solidFill>
          <a:ln>
            <a:noFill/>
          </a:ln>
        </p:spPr>
        <p:txBody>
          <a:bodyPr/>
          <a:lstStyle/>
          <a:p>
            <a:pPr>
              <a:defRPr/>
            </a:pPr>
            <a:endParaRPr lang="en-US"/>
          </a:p>
        </p:txBody>
      </p:sp>
      <p:sp>
        <p:nvSpPr>
          <p:cNvPr id="6" name="TextBox 2"/>
          <p:cNvSpPr txBox="1"/>
          <p:nvPr userDrawn="1"/>
        </p:nvSpPr>
        <p:spPr>
          <a:xfrm>
            <a:off x="1447800" y="4599057"/>
            <a:ext cx="4743681" cy="707886"/>
          </a:xfrm>
          <a:prstGeom prst="rect">
            <a:avLst/>
          </a:prstGeom>
          <a:noFill/>
          <a:ln>
            <a:noFill/>
          </a:ln>
          <a:effectLst/>
          <a:scene3d>
            <a:camera prst="orthographicFront">
              <a:rot lat="0" lon="0" rev="0"/>
            </a:camera>
            <a:lightRig rig="balanced" dir="t">
              <a:rot lat="0" lon="0" rev="8700000"/>
            </a:lightRig>
          </a:scene3d>
          <a:sp3d>
            <a:bevelT w="190500" h="38100"/>
          </a:sp3d>
        </p:spPr>
        <p:txBody>
          <a:bodyPr tIns="91440" bIns="91440" anchor="ctr"/>
          <a:lstStyle>
            <a:lvl1pPr eaLnBrk="0" hangingPunct="0">
              <a:defRPr sz="4000" b="1">
                <a:solidFill>
                  <a:srgbClr val="F7D300"/>
                </a:solidFill>
                <a:latin typeface="Arial" pitchFamily="34" charset="0"/>
                <a:ea typeface="+mj-ea"/>
                <a:cs typeface="Arial" pitchFamily="34" charset="0"/>
              </a:defRPr>
            </a:lvl1pPr>
            <a:lvl2pPr eaLnBrk="0" hangingPunct="0">
              <a:defRPr sz="4000" b="1">
                <a:solidFill>
                  <a:schemeClr val="bg1"/>
                </a:solidFill>
              </a:defRPr>
            </a:lvl2pPr>
            <a:lvl3pPr eaLnBrk="0" hangingPunct="0">
              <a:defRPr sz="4000" b="1">
                <a:solidFill>
                  <a:schemeClr val="bg1"/>
                </a:solidFill>
              </a:defRPr>
            </a:lvl3pPr>
            <a:lvl4pPr eaLnBrk="0" hangingPunct="0">
              <a:defRPr sz="4000" b="1">
                <a:solidFill>
                  <a:schemeClr val="bg1"/>
                </a:solidFill>
              </a:defRPr>
            </a:lvl4pPr>
            <a:lvl5pPr eaLnBrk="0" hangingPunct="0">
              <a:defRPr sz="4000" b="1">
                <a:solidFill>
                  <a:schemeClr val="bg1"/>
                </a:solidFill>
              </a:defRPr>
            </a:lvl5pPr>
            <a:lvl6pPr marL="457200" fontAlgn="base">
              <a:spcBef>
                <a:spcPct val="0"/>
              </a:spcBef>
              <a:spcAft>
                <a:spcPct val="0"/>
              </a:spcAft>
              <a:defRPr sz="4000">
                <a:latin typeface="Arial Rounded MT Bold" pitchFamily="34" charset="0"/>
              </a:defRPr>
            </a:lvl6pPr>
            <a:lvl7pPr marL="914400" fontAlgn="base">
              <a:spcBef>
                <a:spcPct val="0"/>
              </a:spcBef>
              <a:spcAft>
                <a:spcPct val="0"/>
              </a:spcAft>
              <a:defRPr sz="4000">
                <a:latin typeface="Arial Rounded MT Bold" pitchFamily="34" charset="0"/>
              </a:defRPr>
            </a:lvl7pPr>
            <a:lvl8pPr marL="1371600" fontAlgn="base">
              <a:spcBef>
                <a:spcPct val="0"/>
              </a:spcBef>
              <a:spcAft>
                <a:spcPct val="0"/>
              </a:spcAft>
              <a:defRPr sz="4000">
                <a:latin typeface="Arial Rounded MT Bold" pitchFamily="34" charset="0"/>
              </a:defRPr>
            </a:lvl8pPr>
            <a:lvl9pPr marL="1828800" fontAlgn="base">
              <a:spcBef>
                <a:spcPct val="0"/>
              </a:spcBef>
              <a:spcAft>
                <a:spcPct val="0"/>
              </a:spcAft>
              <a:defRPr sz="4000">
                <a:latin typeface="Arial Rounded MT Bold" pitchFamily="34" charset="0"/>
              </a:defRPr>
            </a:lvl9pPr>
          </a:lstStyle>
          <a:p>
            <a:pPr algn="r">
              <a:defRPr/>
            </a:pPr>
            <a:r>
              <a:rPr lang="en-US" sz="6600" b="0" dirty="0"/>
              <a:t>Chapter</a:t>
            </a:r>
          </a:p>
        </p:txBody>
      </p:sp>
      <p:grpSp>
        <p:nvGrpSpPr>
          <p:cNvPr id="7" name="Group 3207"/>
          <p:cNvGrpSpPr/>
          <p:nvPr userDrawn="1"/>
        </p:nvGrpSpPr>
        <p:grpSpPr>
          <a:xfrm>
            <a:off x="2157788" y="990600"/>
            <a:ext cx="6994525" cy="3590926"/>
            <a:chOff x="147638" y="1658938"/>
            <a:chExt cx="6994525" cy="3590925"/>
          </a:xfrm>
          <a:effectLst>
            <a:outerShdw blurRad="50800" dist="38100" dir="2700000" algn="tl" rotWithShape="0">
              <a:prstClr val="black">
                <a:alpha val="40000"/>
              </a:prstClr>
            </a:outerShdw>
          </a:effectLst>
        </p:grpSpPr>
        <p:sp>
          <p:nvSpPr>
            <p:cNvPr id="8" name="Freeform 107"/>
            <p:cNvSpPr>
              <a:spLocks/>
            </p:cNvSpPr>
            <p:nvPr/>
          </p:nvSpPr>
          <p:spPr bwMode="auto">
            <a:xfrm>
              <a:off x="1204913" y="1658938"/>
              <a:ext cx="1289050" cy="1108075"/>
            </a:xfrm>
            <a:custGeom>
              <a:avLst/>
              <a:gdLst>
                <a:gd name="T0" fmla="*/ 174 w 812"/>
                <a:gd name="T1" fmla="*/ 0 h 698"/>
                <a:gd name="T2" fmla="*/ 0 w 812"/>
                <a:gd name="T3" fmla="*/ 362 h 698"/>
                <a:gd name="T4" fmla="*/ 228 w 812"/>
                <a:gd name="T5" fmla="*/ 698 h 698"/>
                <a:gd name="T6" fmla="*/ 636 w 812"/>
                <a:gd name="T7" fmla="*/ 668 h 698"/>
                <a:gd name="T8" fmla="*/ 812 w 812"/>
                <a:gd name="T9" fmla="*/ 300 h 698"/>
                <a:gd name="T10" fmla="*/ 608 w 812"/>
                <a:gd name="T11" fmla="*/ 0 h 698"/>
              </a:gdLst>
              <a:ahLst/>
              <a:cxnLst>
                <a:cxn ang="0">
                  <a:pos x="T0" y="T1"/>
                </a:cxn>
                <a:cxn ang="0">
                  <a:pos x="T2" y="T3"/>
                </a:cxn>
                <a:cxn ang="0">
                  <a:pos x="T4" y="T5"/>
                </a:cxn>
                <a:cxn ang="0">
                  <a:pos x="T6" y="T7"/>
                </a:cxn>
                <a:cxn ang="0">
                  <a:pos x="T8" y="T9"/>
                </a:cxn>
                <a:cxn ang="0">
                  <a:pos x="T10" y="T11"/>
                </a:cxn>
              </a:cxnLst>
              <a:rect l="0" t="0" r="r" b="b"/>
              <a:pathLst>
                <a:path w="812" h="698">
                  <a:moveTo>
                    <a:pt x="174" y="0"/>
                  </a:moveTo>
                  <a:lnTo>
                    <a:pt x="0" y="362"/>
                  </a:lnTo>
                  <a:lnTo>
                    <a:pt x="228" y="698"/>
                  </a:lnTo>
                  <a:lnTo>
                    <a:pt x="636" y="668"/>
                  </a:lnTo>
                  <a:lnTo>
                    <a:pt x="812" y="300"/>
                  </a:lnTo>
                  <a:lnTo>
                    <a:pt x="608" y="0"/>
                  </a:lnTo>
                </a:path>
              </a:pathLst>
            </a:custGeom>
            <a:noFill/>
            <a:ln w="28575">
              <a:solidFill>
                <a:srgbClr val="FCEA10"/>
              </a:solidFill>
              <a:prstDash val="solid"/>
              <a:round/>
              <a:headEnd/>
              <a:tailEnd/>
            </a:ln>
          </p:spPr>
          <p:txBody>
            <a:bodyPr/>
            <a:lstStyle/>
            <a:p>
              <a:pPr>
                <a:defRPr/>
              </a:pPr>
              <a:endParaRPr lang="en-US"/>
            </a:p>
          </p:txBody>
        </p:sp>
        <p:sp>
          <p:nvSpPr>
            <p:cNvPr id="9" name="Freeform 108"/>
            <p:cNvSpPr>
              <a:spLocks/>
            </p:cNvSpPr>
            <p:nvPr/>
          </p:nvSpPr>
          <p:spPr bwMode="auto">
            <a:xfrm>
              <a:off x="195263" y="1658938"/>
              <a:ext cx="1285875" cy="622300"/>
            </a:xfrm>
            <a:custGeom>
              <a:avLst/>
              <a:gdLst>
                <a:gd name="T0" fmla="*/ 26 w 810"/>
                <a:gd name="T1" fmla="*/ 0 h 392"/>
                <a:gd name="T2" fmla="*/ 0 w 810"/>
                <a:gd name="T3" fmla="*/ 54 h 392"/>
                <a:gd name="T4" fmla="*/ 228 w 810"/>
                <a:gd name="T5" fmla="*/ 392 h 392"/>
                <a:gd name="T6" fmla="*/ 636 w 810"/>
                <a:gd name="T7" fmla="*/ 362 h 392"/>
                <a:gd name="T8" fmla="*/ 810 w 810"/>
                <a:gd name="T9" fmla="*/ 0 h 392"/>
              </a:gdLst>
              <a:ahLst/>
              <a:cxnLst>
                <a:cxn ang="0">
                  <a:pos x="T0" y="T1"/>
                </a:cxn>
                <a:cxn ang="0">
                  <a:pos x="T2" y="T3"/>
                </a:cxn>
                <a:cxn ang="0">
                  <a:pos x="T4" y="T5"/>
                </a:cxn>
                <a:cxn ang="0">
                  <a:pos x="T6" y="T7"/>
                </a:cxn>
                <a:cxn ang="0">
                  <a:pos x="T8" y="T9"/>
                </a:cxn>
              </a:cxnLst>
              <a:rect l="0" t="0" r="r" b="b"/>
              <a:pathLst>
                <a:path w="810" h="392">
                  <a:moveTo>
                    <a:pt x="26" y="0"/>
                  </a:moveTo>
                  <a:lnTo>
                    <a:pt x="0" y="54"/>
                  </a:lnTo>
                  <a:lnTo>
                    <a:pt x="228" y="392"/>
                  </a:lnTo>
                  <a:lnTo>
                    <a:pt x="636" y="362"/>
                  </a:lnTo>
                  <a:lnTo>
                    <a:pt x="810" y="0"/>
                  </a:lnTo>
                </a:path>
              </a:pathLst>
            </a:custGeom>
            <a:noFill/>
            <a:ln w="28575">
              <a:solidFill>
                <a:srgbClr val="FCEA10"/>
              </a:solidFill>
              <a:prstDash val="solid"/>
              <a:round/>
              <a:headEnd/>
              <a:tailEnd/>
            </a:ln>
          </p:spPr>
          <p:txBody>
            <a:bodyPr/>
            <a:lstStyle/>
            <a:p>
              <a:pPr>
                <a:defRPr/>
              </a:pPr>
              <a:endParaRPr lang="en-US"/>
            </a:p>
          </p:txBody>
        </p:sp>
        <p:sp>
          <p:nvSpPr>
            <p:cNvPr id="10" name="Freeform 109"/>
            <p:cNvSpPr>
              <a:spLocks/>
            </p:cNvSpPr>
            <p:nvPr/>
          </p:nvSpPr>
          <p:spPr bwMode="auto">
            <a:xfrm>
              <a:off x="2214563" y="2087563"/>
              <a:ext cx="1289050" cy="1165225"/>
            </a:xfrm>
            <a:custGeom>
              <a:avLst/>
              <a:gdLst>
                <a:gd name="T0" fmla="*/ 176 w 812"/>
                <a:gd name="T1" fmla="*/ 30 h 734"/>
                <a:gd name="T2" fmla="*/ 0 w 812"/>
                <a:gd name="T3" fmla="*/ 398 h 734"/>
                <a:gd name="T4" fmla="*/ 230 w 812"/>
                <a:gd name="T5" fmla="*/ 734 h 734"/>
                <a:gd name="T6" fmla="*/ 636 w 812"/>
                <a:gd name="T7" fmla="*/ 704 h 734"/>
                <a:gd name="T8" fmla="*/ 812 w 812"/>
                <a:gd name="T9" fmla="*/ 338 h 734"/>
                <a:gd name="T10" fmla="*/ 584 w 812"/>
                <a:gd name="T11" fmla="*/ 0 h 734"/>
                <a:gd name="T12" fmla="*/ 176 w 812"/>
                <a:gd name="T13" fmla="*/ 30 h 734"/>
              </a:gdLst>
              <a:ahLst/>
              <a:cxnLst>
                <a:cxn ang="0">
                  <a:pos x="T0" y="T1"/>
                </a:cxn>
                <a:cxn ang="0">
                  <a:pos x="T2" y="T3"/>
                </a:cxn>
                <a:cxn ang="0">
                  <a:pos x="T4" y="T5"/>
                </a:cxn>
                <a:cxn ang="0">
                  <a:pos x="T6" y="T7"/>
                </a:cxn>
                <a:cxn ang="0">
                  <a:pos x="T8" y="T9"/>
                </a:cxn>
                <a:cxn ang="0">
                  <a:pos x="T10" y="T11"/>
                </a:cxn>
                <a:cxn ang="0">
                  <a:pos x="T12" y="T13"/>
                </a:cxn>
              </a:cxnLst>
              <a:rect l="0" t="0" r="r" b="b"/>
              <a:pathLst>
                <a:path w="812" h="734">
                  <a:moveTo>
                    <a:pt x="176" y="30"/>
                  </a:moveTo>
                  <a:lnTo>
                    <a:pt x="0" y="398"/>
                  </a:lnTo>
                  <a:lnTo>
                    <a:pt x="230" y="734"/>
                  </a:lnTo>
                  <a:lnTo>
                    <a:pt x="636" y="704"/>
                  </a:lnTo>
                  <a:lnTo>
                    <a:pt x="812" y="338"/>
                  </a:lnTo>
                  <a:lnTo>
                    <a:pt x="584" y="0"/>
                  </a:lnTo>
                  <a:lnTo>
                    <a:pt x="176" y="30"/>
                  </a:lnTo>
                  <a:close/>
                </a:path>
              </a:pathLst>
            </a:custGeom>
            <a:noFill/>
            <a:ln w="28575">
              <a:solidFill>
                <a:srgbClr val="FCEA10"/>
              </a:solidFill>
              <a:prstDash val="solid"/>
              <a:round/>
              <a:headEnd/>
              <a:tailEnd/>
            </a:ln>
          </p:spPr>
          <p:txBody>
            <a:bodyPr/>
            <a:lstStyle/>
            <a:p>
              <a:pPr>
                <a:defRPr/>
              </a:pPr>
              <a:endParaRPr lang="en-US"/>
            </a:p>
          </p:txBody>
        </p:sp>
        <p:sp>
          <p:nvSpPr>
            <p:cNvPr id="11" name="Freeform 110"/>
            <p:cNvSpPr>
              <a:spLocks/>
            </p:cNvSpPr>
            <p:nvPr/>
          </p:nvSpPr>
          <p:spPr bwMode="auto">
            <a:xfrm>
              <a:off x="3224213" y="2576513"/>
              <a:ext cx="1289050" cy="1165225"/>
            </a:xfrm>
            <a:custGeom>
              <a:avLst/>
              <a:gdLst>
                <a:gd name="T0" fmla="*/ 176 w 812"/>
                <a:gd name="T1" fmla="*/ 30 h 734"/>
                <a:gd name="T2" fmla="*/ 0 w 812"/>
                <a:gd name="T3" fmla="*/ 396 h 734"/>
                <a:gd name="T4" fmla="*/ 230 w 812"/>
                <a:gd name="T5" fmla="*/ 734 h 734"/>
                <a:gd name="T6" fmla="*/ 636 w 812"/>
                <a:gd name="T7" fmla="*/ 704 h 734"/>
                <a:gd name="T8" fmla="*/ 812 w 812"/>
                <a:gd name="T9" fmla="*/ 336 h 734"/>
                <a:gd name="T10" fmla="*/ 584 w 812"/>
                <a:gd name="T11" fmla="*/ 0 h 734"/>
                <a:gd name="T12" fmla="*/ 176 w 812"/>
                <a:gd name="T13" fmla="*/ 30 h 734"/>
              </a:gdLst>
              <a:ahLst/>
              <a:cxnLst>
                <a:cxn ang="0">
                  <a:pos x="T0" y="T1"/>
                </a:cxn>
                <a:cxn ang="0">
                  <a:pos x="T2" y="T3"/>
                </a:cxn>
                <a:cxn ang="0">
                  <a:pos x="T4" y="T5"/>
                </a:cxn>
                <a:cxn ang="0">
                  <a:pos x="T6" y="T7"/>
                </a:cxn>
                <a:cxn ang="0">
                  <a:pos x="T8" y="T9"/>
                </a:cxn>
                <a:cxn ang="0">
                  <a:pos x="T10" y="T11"/>
                </a:cxn>
                <a:cxn ang="0">
                  <a:pos x="T12" y="T13"/>
                </a:cxn>
              </a:cxnLst>
              <a:rect l="0" t="0" r="r" b="b"/>
              <a:pathLst>
                <a:path w="812" h="734">
                  <a:moveTo>
                    <a:pt x="176" y="30"/>
                  </a:moveTo>
                  <a:lnTo>
                    <a:pt x="0" y="396"/>
                  </a:lnTo>
                  <a:lnTo>
                    <a:pt x="230" y="734"/>
                  </a:lnTo>
                  <a:lnTo>
                    <a:pt x="636" y="704"/>
                  </a:lnTo>
                  <a:lnTo>
                    <a:pt x="812" y="336"/>
                  </a:lnTo>
                  <a:lnTo>
                    <a:pt x="584" y="0"/>
                  </a:lnTo>
                  <a:lnTo>
                    <a:pt x="176" y="30"/>
                  </a:lnTo>
                  <a:close/>
                </a:path>
              </a:pathLst>
            </a:custGeom>
            <a:noFill/>
            <a:ln w="28575">
              <a:solidFill>
                <a:srgbClr val="FCEA10"/>
              </a:solidFill>
              <a:prstDash val="solid"/>
              <a:round/>
              <a:headEnd/>
              <a:tailEnd/>
            </a:ln>
          </p:spPr>
          <p:txBody>
            <a:bodyPr/>
            <a:lstStyle/>
            <a:p>
              <a:pPr>
                <a:defRPr/>
              </a:pPr>
              <a:endParaRPr lang="en-US"/>
            </a:p>
          </p:txBody>
        </p:sp>
        <p:sp>
          <p:nvSpPr>
            <p:cNvPr id="12" name="Freeform 111"/>
            <p:cNvSpPr>
              <a:spLocks/>
            </p:cNvSpPr>
            <p:nvPr/>
          </p:nvSpPr>
          <p:spPr bwMode="auto">
            <a:xfrm>
              <a:off x="4233863" y="3062288"/>
              <a:ext cx="1289050" cy="1165225"/>
            </a:xfrm>
            <a:custGeom>
              <a:avLst/>
              <a:gdLst>
                <a:gd name="T0" fmla="*/ 176 w 812"/>
                <a:gd name="T1" fmla="*/ 30 h 734"/>
                <a:gd name="T2" fmla="*/ 0 w 812"/>
                <a:gd name="T3" fmla="*/ 398 h 734"/>
                <a:gd name="T4" fmla="*/ 230 w 812"/>
                <a:gd name="T5" fmla="*/ 734 h 734"/>
                <a:gd name="T6" fmla="*/ 636 w 812"/>
                <a:gd name="T7" fmla="*/ 704 h 734"/>
                <a:gd name="T8" fmla="*/ 812 w 812"/>
                <a:gd name="T9" fmla="*/ 336 h 734"/>
                <a:gd name="T10" fmla="*/ 584 w 812"/>
                <a:gd name="T11" fmla="*/ 0 h 734"/>
                <a:gd name="T12" fmla="*/ 176 w 812"/>
                <a:gd name="T13" fmla="*/ 30 h 734"/>
              </a:gdLst>
              <a:ahLst/>
              <a:cxnLst>
                <a:cxn ang="0">
                  <a:pos x="T0" y="T1"/>
                </a:cxn>
                <a:cxn ang="0">
                  <a:pos x="T2" y="T3"/>
                </a:cxn>
                <a:cxn ang="0">
                  <a:pos x="T4" y="T5"/>
                </a:cxn>
                <a:cxn ang="0">
                  <a:pos x="T6" y="T7"/>
                </a:cxn>
                <a:cxn ang="0">
                  <a:pos x="T8" y="T9"/>
                </a:cxn>
                <a:cxn ang="0">
                  <a:pos x="T10" y="T11"/>
                </a:cxn>
                <a:cxn ang="0">
                  <a:pos x="T12" y="T13"/>
                </a:cxn>
              </a:cxnLst>
              <a:rect l="0" t="0" r="r" b="b"/>
              <a:pathLst>
                <a:path w="812" h="734">
                  <a:moveTo>
                    <a:pt x="176" y="30"/>
                  </a:moveTo>
                  <a:lnTo>
                    <a:pt x="0" y="398"/>
                  </a:lnTo>
                  <a:lnTo>
                    <a:pt x="230" y="734"/>
                  </a:lnTo>
                  <a:lnTo>
                    <a:pt x="636" y="704"/>
                  </a:lnTo>
                  <a:lnTo>
                    <a:pt x="812" y="336"/>
                  </a:lnTo>
                  <a:lnTo>
                    <a:pt x="584" y="0"/>
                  </a:lnTo>
                  <a:lnTo>
                    <a:pt x="176" y="30"/>
                  </a:lnTo>
                  <a:close/>
                </a:path>
              </a:pathLst>
            </a:custGeom>
            <a:noFill/>
            <a:ln w="28575">
              <a:solidFill>
                <a:srgbClr val="FCEA10"/>
              </a:solidFill>
              <a:prstDash val="solid"/>
              <a:round/>
              <a:headEnd/>
              <a:tailEnd/>
            </a:ln>
          </p:spPr>
          <p:txBody>
            <a:bodyPr/>
            <a:lstStyle/>
            <a:p>
              <a:pPr>
                <a:defRPr/>
              </a:pPr>
              <a:endParaRPr lang="en-US"/>
            </a:p>
          </p:txBody>
        </p:sp>
        <p:sp>
          <p:nvSpPr>
            <p:cNvPr id="13" name="Freeform 112"/>
            <p:cNvSpPr>
              <a:spLocks/>
            </p:cNvSpPr>
            <p:nvPr/>
          </p:nvSpPr>
          <p:spPr bwMode="auto">
            <a:xfrm>
              <a:off x="5243513" y="3548063"/>
              <a:ext cx="1289050" cy="1168400"/>
            </a:xfrm>
            <a:custGeom>
              <a:avLst/>
              <a:gdLst>
                <a:gd name="T0" fmla="*/ 176 w 812"/>
                <a:gd name="T1" fmla="*/ 30 h 736"/>
                <a:gd name="T2" fmla="*/ 0 w 812"/>
                <a:gd name="T3" fmla="*/ 398 h 736"/>
                <a:gd name="T4" fmla="*/ 230 w 812"/>
                <a:gd name="T5" fmla="*/ 736 h 736"/>
                <a:gd name="T6" fmla="*/ 636 w 812"/>
                <a:gd name="T7" fmla="*/ 704 h 736"/>
                <a:gd name="T8" fmla="*/ 812 w 812"/>
                <a:gd name="T9" fmla="*/ 338 h 736"/>
                <a:gd name="T10" fmla="*/ 584 w 812"/>
                <a:gd name="T11" fmla="*/ 0 h 736"/>
                <a:gd name="T12" fmla="*/ 176 w 812"/>
                <a:gd name="T13" fmla="*/ 30 h 736"/>
              </a:gdLst>
              <a:ahLst/>
              <a:cxnLst>
                <a:cxn ang="0">
                  <a:pos x="T0" y="T1"/>
                </a:cxn>
                <a:cxn ang="0">
                  <a:pos x="T2" y="T3"/>
                </a:cxn>
                <a:cxn ang="0">
                  <a:pos x="T4" y="T5"/>
                </a:cxn>
                <a:cxn ang="0">
                  <a:pos x="T6" y="T7"/>
                </a:cxn>
                <a:cxn ang="0">
                  <a:pos x="T8" y="T9"/>
                </a:cxn>
                <a:cxn ang="0">
                  <a:pos x="T10" y="T11"/>
                </a:cxn>
                <a:cxn ang="0">
                  <a:pos x="T12" y="T13"/>
                </a:cxn>
              </a:cxnLst>
              <a:rect l="0" t="0" r="r" b="b"/>
              <a:pathLst>
                <a:path w="812" h="736">
                  <a:moveTo>
                    <a:pt x="176" y="30"/>
                  </a:moveTo>
                  <a:lnTo>
                    <a:pt x="0" y="398"/>
                  </a:lnTo>
                  <a:lnTo>
                    <a:pt x="230" y="736"/>
                  </a:lnTo>
                  <a:lnTo>
                    <a:pt x="636" y="704"/>
                  </a:lnTo>
                  <a:lnTo>
                    <a:pt x="812" y="338"/>
                  </a:lnTo>
                  <a:lnTo>
                    <a:pt x="584" y="0"/>
                  </a:lnTo>
                  <a:lnTo>
                    <a:pt x="176" y="30"/>
                  </a:lnTo>
                  <a:close/>
                </a:path>
              </a:pathLst>
            </a:custGeom>
            <a:noFill/>
            <a:ln w="28575">
              <a:solidFill>
                <a:srgbClr val="FCEA10"/>
              </a:solidFill>
              <a:prstDash val="solid"/>
              <a:round/>
              <a:headEnd/>
              <a:tailEnd/>
            </a:ln>
          </p:spPr>
          <p:txBody>
            <a:bodyPr/>
            <a:lstStyle/>
            <a:p>
              <a:pPr>
                <a:defRPr/>
              </a:pPr>
              <a:endParaRPr lang="en-US"/>
            </a:p>
          </p:txBody>
        </p:sp>
        <p:sp>
          <p:nvSpPr>
            <p:cNvPr id="14" name="Freeform 113"/>
            <p:cNvSpPr>
              <a:spLocks/>
            </p:cNvSpPr>
            <p:nvPr/>
          </p:nvSpPr>
          <p:spPr bwMode="auto">
            <a:xfrm>
              <a:off x="6253163" y="4040188"/>
              <a:ext cx="876300" cy="1162050"/>
            </a:xfrm>
            <a:custGeom>
              <a:avLst/>
              <a:gdLst>
                <a:gd name="T0" fmla="*/ 552 w 552"/>
                <a:gd name="T1" fmla="*/ 0 h 732"/>
                <a:gd name="T2" fmla="*/ 176 w 552"/>
                <a:gd name="T3" fmla="*/ 28 h 732"/>
                <a:gd name="T4" fmla="*/ 0 w 552"/>
                <a:gd name="T5" fmla="*/ 394 h 732"/>
                <a:gd name="T6" fmla="*/ 230 w 552"/>
                <a:gd name="T7" fmla="*/ 732 h 732"/>
                <a:gd name="T8" fmla="*/ 552 w 552"/>
                <a:gd name="T9" fmla="*/ 708 h 732"/>
              </a:gdLst>
              <a:ahLst/>
              <a:cxnLst>
                <a:cxn ang="0">
                  <a:pos x="T0" y="T1"/>
                </a:cxn>
                <a:cxn ang="0">
                  <a:pos x="T2" y="T3"/>
                </a:cxn>
                <a:cxn ang="0">
                  <a:pos x="T4" y="T5"/>
                </a:cxn>
                <a:cxn ang="0">
                  <a:pos x="T6" y="T7"/>
                </a:cxn>
                <a:cxn ang="0">
                  <a:pos x="T8" y="T9"/>
                </a:cxn>
              </a:cxnLst>
              <a:rect l="0" t="0" r="r" b="b"/>
              <a:pathLst>
                <a:path w="552" h="732">
                  <a:moveTo>
                    <a:pt x="552" y="0"/>
                  </a:moveTo>
                  <a:lnTo>
                    <a:pt x="176" y="28"/>
                  </a:lnTo>
                  <a:lnTo>
                    <a:pt x="0" y="394"/>
                  </a:lnTo>
                  <a:lnTo>
                    <a:pt x="230" y="732"/>
                  </a:lnTo>
                  <a:lnTo>
                    <a:pt x="552" y="708"/>
                  </a:lnTo>
                </a:path>
              </a:pathLst>
            </a:custGeom>
            <a:noFill/>
            <a:ln w="28575">
              <a:solidFill>
                <a:srgbClr val="FCEA10"/>
              </a:solidFill>
              <a:prstDash val="solid"/>
              <a:round/>
              <a:headEnd/>
              <a:tailEnd/>
            </a:ln>
          </p:spPr>
          <p:txBody>
            <a:bodyPr/>
            <a:lstStyle/>
            <a:p>
              <a:pPr>
                <a:defRPr/>
              </a:pPr>
              <a:endParaRPr lang="en-US"/>
            </a:p>
          </p:txBody>
        </p:sp>
        <p:sp>
          <p:nvSpPr>
            <p:cNvPr id="15" name="Freeform 114"/>
            <p:cNvSpPr>
              <a:spLocks/>
            </p:cNvSpPr>
            <p:nvPr/>
          </p:nvSpPr>
          <p:spPr bwMode="auto">
            <a:xfrm>
              <a:off x="3141663" y="1658938"/>
              <a:ext cx="1289050" cy="965200"/>
            </a:xfrm>
            <a:custGeom>
              <a:avLst/>
              <a:gdLst>
                <a:gd name="T0" fmla="*/ 130 w 812"/>
                <a:gd name="T1" fmla="*/ 0 h 608"/>
                <a:gd name="T2" fmla="*/ 0 w 812"/>
                <a:gd name="T3" fmla="*/ 270 h 608"/>
                <a:gd name="T4" fmla="*/ 228 w 812"/>
                <a:gd name="T5" fmla="*/ 608 h 608"/>
                <a:gd name="T6" fmla="*/ 636 w 812"/>
                <a:gd name="T7" fmla="*/ 578 h 608"/>
                <a:gd name="T8" fmla="*/ 812 w 812"/>
                <a:gd name="T9" fmla="*/ 210 h 608"/>
                <a:gd name="T10" fmla="*/ 670 w 812"/>
                <a:gd name="T11" fmla="*/ 0 h 608"/>
              </a:gdLst>
              <a:ahLst/>
              <a:cxnLst>
                <a:cxn ang="0">
                  <a:pos x="T0" y="T1"/>
                </a:cxn>
                <a:cxn ang="0">
                  <a:pos x="T2" y="T3"/>
                </a:cxn>
                <a:cxn ang="0">
                  <a:pos x="T4" y="T5"/>
                </a:cxn>
                <a:cxn ang="0">
                  <a:pos x="T6" y="T7"/>
                </a:cxn>
                <a:cxn ang="0">
                  <a:pos x="T8" y="T9"/>
                </a:cxn>
                <a:cxn ang="0">
                  <a:pos x="T10" y="T11"/>
                </a:cxn>
              </a:cxnLst>
              <a:rect l="0" t="0" r="r" b="b"/>
              <a:pathLst>
                <a:path w="812" h="608">
                  <a:moveTo>
                    <a:pt x="130" y="0"/>
                  </a:moveTo>
                  <a:lnTo>
                    <a:pt x="0" y="270"/>
                  </a:lnTo>
                  <a:lnTo>
                    <a:pt x="228" y="608"/>
                  </a:lnTo>
                  <a:lnTo>
                    <a:pt x="636" y="578"/>
                  </a:lnTo>
                  <a:lnTo>
                    <a:pt x="812" y="210"/>
                  </a:lnTo>
                  <a:lnTo>
                    <a:pt x="670" y="0"/>
                  </a:lnTo>
                </a:path>
              </a:pathLst>
            </a:custGeom>
            <a:noFill/>
            <a:ln w="28575">
              <a:solidFill>
                <a:srgbClr val="FCEA10"/>
              </a:solidFill>
              <a:prstDash val="solid"/>
              <a:round/>
              <a:headEnd/>
              <a:tailEnd/>
            </a:ln>
          </p:spPr>
          <p:txBody>
            <a:bodyPr/>
            <a:lstStyle/>
            <a:p>
              <a:pPr>
                <a:defRPr/>
              </a:pPr>
              <a:endParaRPr lang="en-US"/>
            </a:p>
          </p:txBody>
        </p:sp>
        <p:sp>
          <p:nvSpPr>
            <p:cNvPr id="16" name="Freeform 115"/>
            <p:cNvSpPr>
              <a:spLocks/>
            </p:cNvSpPr>
            <p:nvPr/>
          </p:nvSpPr>
          <p:spPr bwMode="auto">
            <a:xfrm>
              <a:off x="4151313" y="1944688"/>
              <a:ext cx="1289050" cy="1165225"/>
            </a:xfrm>
            <a:custGeom>
              <a:avLst/>
              <a:gdLst>
                <a:gd name="T0" fmla="*/ 176 w 812"/>
                <a:gd name="T1" fmla="*/ 30 h 734"/>
                <a:gd name="T2" fmla="*/ 0 w 812"/>
                <a:gd name="T3" fmla="*/ 398 h 734"/>
                <a:gd name="T4" fmla="*/ 228 w 812"/>
                <a:gd name="T5" fmla="*/ 734 h 734"/>
                <a:gd name="T6" fmla="*/ 636 w 812"/>
                <a:gd name="T7" fmla="*/ 704 h 734"/>
                <a:gd name="T8" fmla="*/ 812 w 812"/>
                <a:gd name="T9" fmla="*/ 336 h 734"/>
                <a:gd name="T10" fmla="*/ 582 w 812"/>
                <a:gd name="T11" fmla="*/ 0 h 734"/>
                <a:gd name="T12" fmla="*/ 176 w 812"/>
                <a:gd name="T13" fmla="*/ 30 h 734"/>
              </a:gdLst>
              <a:ahLst/>
              <a:cxnLst>
                <a:cxn ang="0">
                  <a:pos x="T0" y="T1"/>
                </a:cxn>
                <a:cxn ang="0">
                  <a:pos x="T2" y="T3"/>
                </a:cxn>
                <a:cxn ang="0">
                  <a:pos x="T4" y="T5"/>
                </a:cxn>
                <a:cxn ang="0">
                  <a:pos x="T6" y="T7"/>
                </a:cxn>
                <a:cxn ang="0">
                  <a:pos x="T8" y="T9"/>
                </a:cxn>
                <a:cxn ang="0">
                  <a:pos x="T10" y="T11"/>
                </a:cxn>
                <a:cxn ang="0">
                  <a:pos x="T12" y="T13"/>
                </a:cxn>
              </a:cxnLst>
              <a:rect l="0" t="0" r="r" b="b"/>
              <a:pathLst>
                <a:path w="812" h="734">
                  <a:moveTo>
                    <a:pt x="176" y="30"/>
                  </a:moveTo>
                  <a:lnTo>
                    <a:pt x="0" y="398"/>
                  </a:lnTo>
                  <a:lnTo>
                    <a:pt x="228" y="734"/>
                  </a:lnTo>
                  <a:lnTo>
                    <a:pt x="636" y="704"/>
                  </a:lnTo>
                  <a:lnTo>
                    <a:pt x="812" y="336"/>
                  </a:lnTo>
                  <a:lnTo>
                    <a:pt x="582" y="0"/>
                  </a:lnTo>
                  <a:lnTo>
                    <a:pt x="176" y="30"/>
                  </a:lnTo>
                  <a:close/>
                </a:path>
              </a:pathLst>
            </a:custGeom>
            <a:noFill/>
            <a:ln w="16">
              <a:solidFill>
                <a:srgbClr val="FCEA10"/>
              </a:solidFill>
              <a:prstDash val="solid"/>
              <a:round/>
              <a:headEnd/>
              <a:tailEnd/>
            </a:ln>
          </p:spPr>
          <p:txBody>
            <a:bodyPr/>
            <a:lstStyle/>
            <a:p>
              <a:pPr>
                <a:defRPr/>
              </a:pPr>
              <a:endParaRPr lang="en-US"/>
            </a:p>
          </p:txBody>
        </p:sp>
        <p:sp>
          <p:nvSpPr>
            <p:cNvPr id="17" name="Freeform 116"/>
            <p:cNvSpPr>
              <a:spLocks/>
            </p:cNvSpPr>
            <p:nvPr/>
          </p:nvSpPr>
          <p:spPr bwMode="auto">
            <a:xfrm>
              <a:off x="5160963" y="2430463"/>
              <a:ext cx="1289050" cy="1165225"/>
            </a:xfrm>
            <a:custGeom>
              <a:avLst/>
              <a:gdLst>
                <a:gd name="T0" fmla="*/ 176 w 812"/>
                <a:gd name="T1" fmla="*/ 30 h 734"/>
                <a:gd name="T2" fmla="*/ 0 w 812"/>
                <a:gd name="T3" fmla="*/ 398 h 734"/>
                <a:gd name="T4" fmla="*/ 228 w 812"/>
                <a:gd name="T5" fmla="*/ 734 h 734"/>
                <a:gd name="T6" fmla="*/ 636 w 812"/>
                <a:gd name="T7" fmla="*/ 704 h 734"/>
                <a:gd name="T8" fmla="*/ 812 w 812"/>
                <a:gd name="T9" fmla="*/ 338 h 734"/>
                <a:gd name="T10" fmla="*/ 582 w 812"/>
                <a:gd name="T11" fmla="*/ 0 h 734"/>
                <a:gd name="T12" fmla="*/ 176 w 812"/>
                <a:gd name="T13" fmla="*/ 30 h 734"/>
              </a:gdLst>
              <a:ahLst/>
              <a:cxnLst>
                <a:cxn ang="0">
                  <a:pos x="T0" y="T1"/>
                </a:cxn>
                <a:cxn ang="0">
                  <a:pos x="T2" y="T3"/>
                </a:cxn>
                <a:cxn ang="0">
                  <a:pos x="T4" y="T5"/>
                </a:cxn>
                <a:cxn ang="0">
                  <a:pos x="T6" y="T7"/>
                </a:cxn>
                <a:cxn ang="0">
                  <a:pos x="T8" y="T9"/>
                </a:cxn>
                <a:cxn ang="0">
                  <a:pos x="T10" y="T11"/>
                </a:cxn>
                <a:cxn ang="0">
                  <a:pos x="T12" y="T13"/>
                </a:cxn>
              </a:cxnLst>
              <a:rect l="0" t="0" r="r" b="b"/>
              <a:pathLst>
                <a:path w="812" h="734">
                  <a:moveTo>
                    <a:pt x="176" y="30"/>
                  </a:moveTo>
                  <a:lnTo>
                    <a:pt x="0" y="398"/>
                  </a:lnTo>
                  <a:lnTo>
                    <a:pt x="228" y="734"/>
                  </a:lnTo>
                  <a:lnTo>
                    <a:pt x="636" y="704"/>
                  </a:lnTo>
                  <a:lnTo>
                    <a:pt x="812" y="338"/>
                  </a:lnTo>
                  <a:lnTo>
                    <a:pt x="582" y="0"/>
                  </a:lnTo>
                  <a:lnTo>
                    <a:pt x="176" y="30"/>
                  </a:lnTo>
                  <a:close/>
                </a:path>
              </a:pathLst>
            </a:custGeom>
            <a:noFill/>
            <a:ln w="28575">
              <a:solidFill>
                <a:srgbClr val="FCEA10"/>
              </a:solidFill>
              <a:prstDash val="solid"/>
              <a:round/>
              <a:headEnd/>
              <a:tailEnd/>
            </a:ln>
          </p:spPr>
          <p:txBody>
            <a:bodyPr/>
            <a:lstStyle/>
            <a:p>
              <a:pPr>
                <a:defRPr/>
              </a:pPr>
              <a:endParaRPr lang="en-US"/>
            </a:p>
          </p:txBody>
        </p:sp>
        <p:sp>
          <p:nvSpPr>
            <p:cNvPr id="18" name="Freeform 117"/>
            <p:cNvSpPr>
              <a:spLocks/>
            </p:cNvSpPr>
            <p:nvPr/>
          </p:nvSpPr>
          <p:spPr bwMode="auto">
            <a:xfrm>
              <a:off x="6170613" y="2919413"/>
              <a:ext cx="958850" cy="1165225"/>
            </a:xfrm>
            <a:custGeom>
              <a:avLst/>
              <a:gdLst>
                <a:gd name="T0" fmla="*/ 604 w 604"/>
                <a:gd name="T1" fmla="*/ 30 h 734"/>
                <a:gd name="T2" fmla="*/ 582 w 604"/>
                <a:gd name="T3" fmla="*/ 0 h 734"/>
                <a:gd name="T4" fmla="*/ 176 w 604"/>
                <a:gd name="T5" fmla="*/ 30 h 734"/>
                <a:gd name="T6" fmla="*/ 0 w 604"/>
                <a:gd name="T7" fmla="*/ 396 h 734"/>
                <a:gd name="T8" fmla="*/ 228 w 604"/>
                <a:gd name="T9" fmla="*/ 734 h 734"/>
                <a:gd name="T10" fmla="*/ 604 w 604"/>
                <a:gd name="T11" fmla="*/ 706 h 734"/>
              </a:gdLst>
              <a:ahLst/>
              <a:cxnLst>
                <a:cxn ang="0">
                  <a:pos x="T0" y="T1"/>
                </a:cxn>
                <a:cxn ang="0">
                  <a:pos x="T2" y="T3"/>
                </a:cxn>
                <a:cxn ang="0">
                  <a:pos x="T4" y="T5"/>
                </a:cxn>
                <a:cxn ang="0">
                  <a:pos x="T6" y="T7"/>
                </a:cxn>
                <a:cxn ang="0">
                  <a:pos x="T8" y="T9"/>
                </a:cxn>
                <a:cxn ang="0">
                  <a:pos x="T10" y="T11"/>
                </a:cxn>
              </a:cxnLst>
              <a:rect l="0" t="0" r="r" b="b"/>
              <a:pathLst>
                <a:path w="604" h="734">
                  <a:moveTo>
                    <a:pt x="604" y="30"/>
                  </a:moveTo>
                  <a:lnTo>
                    <a:pt x="582" y="0"/>
                  </a:lnTo>
                  <a:lnTo>
                    <a:pt x="176" y="30"/>
                  </a:lnTo>
                  <a:lnTo>
                    <a:pt x="0" y="396"/>
                  </a:lnTo>
                  <a:lnTo>
                    <a:pt x="228" y="734"/>
                  </a:lnTo>
                  <a:lnTo>
                    <a:pt x="604" y="706"/>
                  </a:lnTo>
                </a:path>
              </a:pathLst>
            </a:custGeom>
            <a:noFill/>
            <a:ln w="28575">
              <a:solidFill>
                <a:srgbClr val="FCEA10"/>
              </a:solidFill>
              <a:prstDash val="solid"/>
              <a:round/>
              <a:headEnd/>
              <a:tailEnd/>
            </a:ln>
          </p:spPr>
          <p:txBody>
            <a:bodyPr/>
            <a:lstStyle/>
            <a:p>
              <a:pPr>
                <a:defRPr/>
              </a:pPr>
              <a:endParaRPr lang="en-US"/>
            </a:p>
          </p:txBody>
        </p:sp>
        <p:sp>
          <p:nvSpPr>
            <p:cNvPr id="19" name="Freeform 118"/>
            <p:cNvSpPr>
              <a:spLocks/>
            </p:cNvSpPr>
            <p:nvPr/>
          </p:nvSpPr>
          <p:spPr bwMode="auto">
            <a:xfrm>
              <a:off x="4205288" y="1658938"/>
              <a:ext cx="1009650" cy="333375"/>
            </a:xfrm>
            <a:custGeom>
              <a:avLst/>
              <a:gdLst>
                <a:gd name="T0" fmla="*/ 0 w 636"/>
                <a:gd name="T1" fmla="*/ 0 h 210"/>
                <a:gd name="T2" fmla="*/ 142 w 636"/>
                <a:gd name="T3" fmla="*/ 210 h 210"/>
                <a:gd name="T4" fmla="*/ 548 w 636"/>
                <a:gd name="T5" fmla="*/ 180 h 210"/>
                <a:gd name="T6" fmla="*/ 636 w 636"/>
                <a:gd name="T7" fmla="*/ 0 h 210"/>
              </a:gdLst>
              <a:ahLst/>
              <a:cxnLst>
                <a:cxn ang="0">
                  <a:pos x="T0" y="T1"/>
                </a:cxn>
                <a:cxn ang="0">
                  <a:pos x="T2" y="T3"/>
                </a:cxn>
                <a:cxn ang="0">
                  <a:pos x="T4" y="T5"/>
                </a:cxn>
                <a:cxn ang="0">
                  <a:pos x="T6" y="T7"/>
                </a:cxn>
              </a:cxnLst>
              <a:rect l="0" t="0" r="r" b="b"/>
              <a:pathLst>
                <a:path w="636" h="210">
                  <a:moveTo>
                    <a:pt x="0" y="0"/>
                  </a:moveTo>
                  <a:lnTo>
                    <a:pt x="142" y="210"/>
                  </a:lnTo>
                  <a:lnTo>
                    <a:pt x="548" y="180"/>
                  </a:lnTo>
                  <a:lnTo>
                    <a:pt x="636" y="0"/>
                  </a:lnTo>
                </a:path>
              </a:pathLst>
            </a:custGeom>
            <a:noFill/>
            <a:ln w="28575">
              <a:solidFill>
                <a:srgbClr val="FCEA10"/>
              </a:solidFill>
              <a:prstDash val="solid"/>
              <a:round/>
              <a:headEnd/>
              <a:tailEnd/>
            </a:ln>
          </p:spPr>
          <p:txBody>
            <a:bodyPr/>
            <a:lstStyle/>
            <a:p>
              <a:pPr>
                <a:defRPr/>
              </a:pPr>
              <a:endParaRPr lang="en-US"/>
            </a:p>
          </p:txBody>
        </p:sp>
        <p:sp>
          <p:nvSpPr>
            <p:cNvPr id="20" name="Freeform 119"/>
            <p:cNvSpPr>
              <a:spLocks/>
            </p:cNvSpPr>
            <p:nvPr/>
          </p:nvSpPr>
          <p:spPr bwMode="auto">
            <a:xfrm>
              <a:off x="5075238" y="1658938"/>
              <a:ext cx="1292225" cy="819150"/>
            </a:xfrm>
            <a:custGeom>
              <a:avLst/>
              <a:gdLst>
                <a:gd name="T0" fmla="*/ 88 w 814"/>
                <a:gd name="T1" fmla="*/ 0 h 516"/>
                <a:gd name="T2" fmla="*/ 0 w 814"/>
                <a:gd name="T3" fmla="*/ 180 h 516"/>
                <a:gd name="T4" fmla="*/ 230 w 814"/>
                <a:gd name="T5" fmla="*/ 516 h 516"/>
                <a:gd name="T6" fmla="*/ 636 w 814"/>
                <a:gd name="T7" fmla="*/ 486 h 516"/>
                <a:gd name="T8" fmla="*/ 814 w 814"/>
                <a:gd name="T9" fmla="*/ 120 h 516"/>
                <a:gd name="T10" fmla="*/ 732 w 814"/>
                <a:gd name="T11" fmla="*/ 0 h 516"/>
              </a:gdLst>
              <a:ahLst/>
              <a:cxnLst>
                <a:cxn ang="0">
                  <a:pos x="T0" y="T1"/>
                </a:cxn>
                <a:cxn ang="0">
                  <a:pos x="T2" y="T3"/>
                </a:cxn>
                <a:cxn ang="0">
                  <a:pos x="T4" y="T5"/>
                </a:cxn>
                <a:cxn ang="0">
                  <a:pos x="T6" y="T7"/>
                </a:cxn>
                <a:cxn ang="0">
                  <a:pos x="T8" y="T9"/>
                </a:cxn>
                <a:cxn ang="0">
                  <a:pos x="T10" y="T11"/>
                </a:cxn>
              </a:cxnLst>
              <a:rect l="0" t="0" r="r" b="b"/>
              <a:pathLst>
                <a:path w="814" h="516">
                  <a:moveTo>
                    <a:pt x="88" y="0"/>
                  </a:moveTo>
                  <a:lnTo>
                    <a:pt x="0" y="180"/>
                  </a:lnTo>
                  <a:lnTo>
                    <a:pt x="230" y="516"/>
                  </a:lnTo>
                  <a:lnTo>
                    <a:pt x="636" y="486"/>
                  </a:lnTo>
                  <a:lnTo>
                    <a:pt x="814" y="120"/>
                  </a:lnTo>
                  <a:lnTo>
                    <a:pt x="732" y="0"/>
                  </a:lnTo>
                </a:path>
              </a:pathLst>
            </a:custGeom>
            <a:noFill/>
            <a:ln w="28575">
              <a:solidFill>
                <a:srgbClr val="FCEA10"/>
              </a:solidFill>
              <a:prstDash val="solid"/>
              <a:round/>
              <a:headEnd/>
              <a:tailEnd/>
            </a:ln>
          </p:spPr>
          <p:txBody>
            <a:bodyPr/>
            <a:lstStyle/>
            <a:p>
              <a:pPr>
                <a:defRPr/>
              </a:pPr>
              <a:endParaRPr lang="en-US"/>
            </a:p>
          </p:txBody>
        </p:sp>
        <p:sp>
          <p:nvSpPr>
            <p:cNvPr id="21" name="Freeform 120"/>
            <p:cNvSpPr>
              <a:spLocks/>
            </p:cNvSpPr>
            <p:nvPr/>
          </p:nvSpPr>
          <p:spPr bwMode="auto">
            <a:xfrm>
              <a:off x="6084888" y="1798638"/>
              <a:ext cx="1044575" cy="1168400"/>
            </a:xfrm>
            <a:custGeom>
              <a:avLst/>
              <a:gdLst>
                <a:gd name="T0" fmla="*/ 658 w 658"/>
                <a:gd name="T1" fmla="*/ 108 h 736"/>
                <a:gd name="T2" fmla="*/ 584 w 658"/>
                <a:gd name="T3" fmla="*/ 0 h 736"/>
                <a:gd name="T4" fmla="*/ 178 w 658"/>
                <a:gd name="T5" fmla="*/ 32 h 736"/>
                <a:gd name="T6" fmla="*/ 0 w 658"/>
                <a:gd name="T7" fmla="*/ 398 h 736"/>
                <a:gd name="T8" fmla="*/ 230 w 658"/>
                <a:gd name="T9" fmla="*/ 736 h 736"/>
                <a:gd name="T10" fmla="*/ 636 w 658"/>
                <a:gd name="T11" fmla="*/ 706 h 736"/>
                <a:gd name="T12" fmla="*/ 658 w 658"/>
                <a:gd name="T13" fmla="*/ 662 h 736"/>
              </a:gdLst>
              <a:ahLst/>
              <a:cxnLst>
                <a:cxn ang="0">
                  <a:pos x="T0" y="T1"/>
                </a:cxn>
                <a:cxn ang="0">
                  <a:pos x="T2" y="T3"/>
                </a:cxn>
                <a:cxn ang="0">
                  <a:pos x="T4" y="T5"/>
                </a:cxn>
                <a:cxn ang="0">
                  <a:pos x="T6" y="T7"/>
                </a:cxn>
                <a:cxn ang="0">
                  <a:pos x="T8" y="T9"/>
                </a:cxn>
                <a:cxn ang="0">
                  <a:pos x="T10" y="T11"/>
                </a:cxn>
                <a:cxn ang="0">
                  <a:pos x="T12" y="T13"/>
                </a:cxn>
              </a:cxnLst>
              <a:rect l="0" t="0" r="r" b="b"/>
              <a:pathLst>
                <a:path w="658" h="736">
                  <a:moveTo>
                    <a:pt x="658" y="108"/>
                  </a:moveTo>
                  <a:lnTo>
                    <a:pt x="584" y="0"/>
                  </a:lnTo>
                  <a:lnTo>
                    <a:pt x="178" y="32"/>
                  </a:lnTo>
                  <a:lnTo>
                    <a:pt x="0" y="398"/>
                  </a:lnTo>
                  <a:lnTo>
                    <a:pt x="230" y="736"/>
                  </a:lnTo>
                  <a:lnTo>
                    <a:pt x="636" y="706"/>
                  </a:lnTo>
                  <a:lnTo>
                    <a:pt x="658" y="662"/>
                  </a:lnTo>
                </a:path>
              </a:pathLst>
            </a:custGeom>
            <a:noFill/>
            <a:ln w="28575">
              <a:solidFill>
                <a:srgbClr val="FCEA10"/>
              </a:solidFill>
              <a:prstDash val="solid"/>
              <a:round/>
              <a:headEnd/>
              <a:tailEnd/>
            </a:ln>
          </p:spPr>
          <p:txBody>
            <a:bodyPr/>
            <a:lstStyle/>
            <a:p>
              <a:pPr>
                <a:defRPr/>
              </a:pPr>
              <a:endParaRPr lang="en-US"/>
            </a:p>
          </p:txBody>
        </p:sp>
        <p:sp>
          <p:nvSpPr>
            <p:cNvPr id="22" name="Freeform 121"/>
            <p:cNvSpPr>
              <a:spLocks/>
            </p:cNvSpPr>
            <p:nvPr/>
          </p:nvSpPr>
          <p:spPr bwMode="auto">
            <a:xfrm>
              <a:off x="7094538" y="2849563"/>
              <a:ext cx="34925" cy="117475"/>
            </a:xfrm>
            <a:custGeom>
              <a:avLst/>
              <a:gdLst>
                <a:gd name="T0" fmla="*/ 22 w 22"/>
                <a:gd name="T1" fmla="*/ 74 h 74"/>
                <a:gd name="T2" fmla="*/ 22 w 22"/>
                <a:gd name="T3" fmla="*/ 0 h 74"/>
                <a:gd name="T4" fmla="*/ 0 w 22"/>
                <a:gd name="T5" fmla="*/ 44 h 74"/>
                <a:gd name="T6" fmla="*/ 22 w 22"/>
                <a:gd name="T7" fmla="*/ 74 h 74"/>
              </a:gdLst>
              <a:ahLst/>
              <a:cxnLst>
                <a:cxn ang="0">
                  <a:pos x="T0" y="T1"/>
                </a:cxn>
                <a:cxn ang="0">
                  <a:pos x="T2" y="T3"/>
                </a:cxn>
                <a:cxn ang="0">
                  <a:pos x="T4" y="T5"/>
                </a:cxn>
                <a:cxn ang="0">
                  <a:pos x="T6" y="T7"/>
                </a:cxn>
              </a:cxnLst>
              <a:rect l="0" t="0" r="r" b="b"/>
              <a:pathLst>
                <a:path w="22" h="74">
                  <a:moveTo>
                    <a:pt x="22" y="74"/>
                  </a:moveTo>
                  <a:lnTo>
                    <a:pt x="22" y="0"/>
                  </a:lnTo>
                  <a:lnTo>
                    <a:pt x="0" y="44"/>
                  </a:lnTo>
                  <a:lnTo>
                    <a:pt x="22" y="74"/>
                  </a:lnTo>
                  <a:close/>
                </a:path>
              </a:pathLst>
            </a:custGeom>
            <a:noFill/>
            <a:ln w="16">
              <a:solidFill>
                <a:srgbClr val="FCEA10"/>
              </a:solidFill>
              <a:prstDash val="solid"/>
              <a:round/>
              <a:headEnd/>
              <a:tailEnd/>
            </a:ln>
          </p:spPr>
          <p:txBody>
            <a:bodyPr/>
            <a:lstStyle/>
            <a:p>
              <a:pPr>
                <a:defRPr/>
              </a:pPr>
              <a:endParaRPr lang="en-US"/>
            </a:p>
          </p:txBody>
        </p:sp>
        <p:sp>
          <p:nvSpPr>
            <p:cNvPr id="23" name="Freeform 122"/>
            <p:cNvSpPr>
              <a:spLocks/>
            </p:cNvSpPr>
            <p:nvPr/>
          </p:nvSpPr>
          <p:spPr bwMode="auto">
            <a:xfrm>
              <a:off x="6237288" y="1658938"/>
              <a:ext cx="844550" cy="190500"/>
            </a:xfrm>
            <a:custGeom>
              <a:avLst/>
              <a:gdLst>
                <a:gd name="T0" fmla="*/ 0 w 532"/>
                <a:gd name="T1" fmla="*/ 0 h 120"/>
                <a:gd name="T2" fmla="*/ 82 w 532"/>
                <a:gd name="T3" fmla="*/ 120 h 120"/>
                <a:gd name="T4" fmla="*/ 488 w 532"/>
                <a:gd name="T5" fmla="*/ 88 h 120"/>
                <a:gd name="T6" fmla="*/ 532 w 532"/>
                <a:gd name="T7" fmla="*/ 0 h 120"/>
              </a:gdLst>
              <a:ahLst/>
              <a:cxnLst>
                <a:cxn ang="0">
                  <a:pos x="T0" y="T1"/>
                </a:cxn>
                <a:cxn ang="0">
                  <a:pos x="T2" y="T3"/>
                </a:cxn>
                <a:cxn ang="0">
                  <a:pos x="T4" y="T5"/>
                </a:cxn>
                <a:cxn ang="0">
                  <a:pos x="T6" y="T7"/>
                </a:cxn>
              </a:cxnLst>
              <a:rect l="0" t="0" r="r" b="b"/>
              <a:pathLst>
                <a:path w="532" h="120">
                  <a:moveTo>
                    <a:pt x="0" y="0"/>
                  </a:moveTo>
                  <a:lnTo>
                    <a:pt x="82" y="120"/>
                  </a:lnTo>
                  <a:lnTo>
                    <a:pt x="488" y="88"/>
                  </a:lnTo>
                  <a:lnTo>
                    <a:pt x="532" y="0"/>
                  </a:lnTo>
                </a:path>
              </a:pathLst>
            </a:custGeom>
            <a:noFill/>
            <a:ln w="28575">
              <a:solidFill>
                <a:srgbClr val="FCEA10"/>
              </a:solidFill>
              <a:prstDash val="solid"/>
              <a:round/>
              <a:headEnd/>
              <a:tailEnd/>
            </a:ln>
          </p:spPr>
          <p:txBody>
            <a:bodyPr/>
            <a:lstStyle/>
            <a:p>
              <a:pPr>
                <a:defRPr/>
              </a:pPr>
              <a:endParaRPr lang="en-US"/>
            </a:p>
          </p:txBody>
        </p:sp>
        <p:sp>
          <p:nvSpPr>
            <p:cNvPr id="24" name="Freeform 123"/>
            <p:cNvSpPr>
              <a:spLocks/>
            </p:cNvSpPr>
            <p:nvPr/>
          </p:nvSpPr>
          <p:spPr bwMode="auto">
            <a:xfrm>
              <a:off x="7011988" y="1658938"/>
              <a:ext cx="117475" cy="311150"/>
            </a:xfrm>
            <a:custGeom>
              <a:avLst/>
              <a:gdLst>
                <a:gd name="T0" fmla="*/ 44 w 74"/>
                <a:gd name="T1" fmla="*/ 0 h 196"/>
                <a:gd name="T2" fmla="*/ 0 w 74"/>
                <a:gd name="T3" fmla="*/ 88 h 196"/>
                <a:gd name="T4" fmla="*/ 74 w 74"/>
                <a:gd name="T5" fmla="*/ 196 h 196"/>
              </a:gdLst>
              <a:ahLst/>
              <a:cxnLst>
                <a:cxn ang="0">
                  <a:pos x="T0" y="T1"/>
                </a:cxn>
                <a:cxn ang="0">
                  <a:pos x="T2" y="T3"/>
                </a:cxn>
                <a:cxn ang="0">
                  <a:pos x="T4" y="T5"/>
                </a:cxn>
              </a:cxnLst>
              <a:rect l="0" t="0" r="r" b="b"/>
              <a:pathLst>
                <a:path w="74" h="196">
                  <a:moveTo>
                    <a:pt x="44" y="0"/>
                  </a:moveTo>
                  <a:lnTo>
                    <a:pt x="0" y="88"/>
                  </a:lnTo>
                  <a:lnTo>
                    <a:pt x="74" y="196"/>
                  </a:lnTo>
                </a:path>
              </a:pathLst>
            </a:custGeom>
            <a:noFill/>
            <a:ln w="16">
              <a:solidFill>
                <a:srgbClr val="FCEA10"/>
              </a:solidFill>
              <a:prstDash val="solid"/>
              <a:round/>
              <a:headEnd/>
              <a:tailEnd/>
            </a:ln>
          </p:spPr>
          <p:txBody>
            <a:bodyPr/>
            <a:lstStyle/>
            <a:p>
              <a:pPr>
                <a:defRPr/>
              </a:pPr>
              <a:endParaRPr lang="en-US"/>
            </a:p>
          </p:txBody>
        </p:sp>
        <p:sp>
          <p:nvSpPr>
            <p:cNvPr id="25" name="Freeform 124"/>
            <p:cNvSpPr>
              <a:spLocks/>
            </p:cNvSpPr>
            <p:nvPr/>
          </p:nvSpPr>
          <p:spPr bwMode="auto">
            <a:xfrm>
              <a:off x="3459163" y="2576513"/>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8"/>
                  </a:lnTo>
                  <a:lnTo>
                    <a:pt x="6" y="12"/>
                  </a:lnTo>
                  <a:lnTo>
                    <a:pt x="2" y="16"/>
                  </a:lnTo>
                  <a:lnTo>
                    <a:pt x="2" y="16"/>
                  </a:lnTo>
                  <a:lnTo>
                    <a:pt x="0" y="22"/>
                  </a:lnTo>
                  <a:lnTo>
                    <a:pt x="0" y="28"/>
                  </a:lnTo>
                  <a:lnTo>
                    <a:pt x="0"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26" name="Freeform 125"/>
            <p:cNvSpPr>
              <a:spLocks/>
            </p:cNvSpPr>
            <p:nvPr/>
          </p:nvSpPr>
          <p:spPr bwMode="auto">
            <a:xfrm>
              <a:off x="3094038" y="20431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2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2"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27" name="Freeform 126"/>
            <p:cNvSpPr>
              <a:spLocks/>
            </p:cNvSpPr>
            <p:nvPr/>
          </p:nvSpPr>
          <p:spPr bwMode="auto">
            <a:xfrm>
              <a:off x="2449513" y="2090738"/>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0"/>
                  </a:lnTo>
                  <a:lnTo>
                    <a:pt x="10" y="6"/>
                  </a:lnTo>
                  <a:lnTo>
                    <a:pt x="6" y="10"/>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28" name="Freeform 127"/>
            <p:cNvSpPr>
              <a:spLocks/>
            </p:cNvSpPr>
            <p:nvPr/>
          </p:nvSpPr>
          <p:spPr bwMode="auto">
            <a:xfrm>
              <a:off x="2166938" y="26717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4 w 58"/>
                <a:gd name="T15" fmla="*/ 18 h 60"/>
                <a:gd name="T16" fmla="*/ 4 w 58"/>
                <a:gd name="T17" fmla="*/ 18 h 60"/>
                <a:gd name="T18" fmla="*/ 2 w 58"/>
                <a:gd name="T19" fmla="*/ 22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40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8 w 58"/>
                <a:gd name="T51" fmla="*/ 20 h 60"/>
                <a:gd name="T52" fmla="*/ 52 w 58"/>
                <a:gd name="T53" fmla="*/ 10 h 60"/>
                <a:gd name="T54" fmla="*/ 48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4" y="18"/>
                  </a:lnTo>
                  <a:lnTo>
                    <a:pt x="4" y="18"/>
                  </a:lnTo>
                  <a:lnTo>
                    <a:pt x="2" y="22"/>
                  </a:lnTo>
                  <a:lnTo>
                    <a:pt x="0" y="28"/>
                  </a:lnTo>
                  <a:lnTo>
                    <a:pt x="2" y="40"/>
                  </a:lnTo>
                  <a:lnTo>
                    <a:pt x="8" y="50"/>
                  </a:lnTo>
                  <a:lnTo>
                    <a:pt x="12" y="54"/>
                  </a:lnTo>
                  <a:lnTo>
                    <a:pt x="16" y="56"/>
                  </a:lnTo>
                  <a:lnTo>
                    <a:pt x="16" y="56"/>
                  </a:lnTo>
                  <a:lnTo>
                    <a:pt x="22" y="58"/>
                  </a:lnTo>
                  <a:lnTo>
                    <a:pt x="28" y="60"/>
                  </a:lnTo>
                  <a:lnTo>
                    <a:pt x="40" y="58"/>
                  </a:lnTo>
                  <a:lnTo>
                    <a:pt x="48" y="52"/>
                  </a:lnTo>
                  <a:lnTo>
                    <a:pt x="52" y="48"/>
                  </a:lnTo>
                  <a:lnTo>
                    <a:pt x="56" y="42"/>
                  </a:lnTo>
                  <a:lnTo>
                    <a:pt x="56" y="42"/>
                  </a:lnTo>
                  <a:lnTo>
                    <a:pt x="58" y="38"/>
                  </a:lnTo>
                  <a:lnTo>
                    <a:pt x="58" y="32"/>
                  </a:lnTo>
                  <a:lnTo>
                    <a:pt x="58"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29" name="Freeform 128"/>
            <p:cNvSpPr>
              <a:spLocks/>
            </p:cNvSpPr>
            <p:nvPr/>
          </p:nvSpPr>
          <p:spPr bwMode="auto">
            <a:xfrm>
              <a:off x="2532063" y="320833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6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38 h 58"/>
                <a:gd name="T24" fmla="*/ 6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2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6"/>
                  </a:lnTo>
                  <a:lnTo>
                    <a:pt x="6" y="12"/>
                  </a:lnTo>
                  <a:lnTo>
                    <a:pt x="2" y="16"/>
                  </a:lnTo>
                  <a:lnTo>
                    <a:pt x="2" y="16"/>
                  </a:lnTo>
                  <a:lnTo>
                    <a:pt x="0" y="22"/>
                  </a:lnTo>
                  <a:lnTo>
                    <a:pt x="0" y="28"/>
                  </a:lnTo>
                  <a:lnTo>
                    <a:pt x="2" y="38"/>
                  </a:lnTo>
                  <a:lnTo>
                    <a:pt x="6" y="48"/>
                  </a:lnTo>
                  <a:lnTo>
                    <a:pt x="12"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2"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0" name="Freeform 129"/>
            <p:cNvSpPr>
              <a:spLocks/>
            </p:cNvSpPr>
            <p:nvPr/>
          </p:nvSpPr>
          <p:spPr bwMode="auto">
            <a:xfrm>
              <a:off x="1522413" y="2719388"/>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8 h 60"/>
                <a:gd name="T16" fmla="*/ 2 w 58"/>
                <a:gd name="T17" fmla="*/ 18 h 60"/>
                <a:gd name="T18" fmla="*/ 0 w 58"/>
                <a:gd name="T19" fmla="*/ 24 h 60"/>
                <a:gd name="T20" fmla="*/ 0 w 58"/>
                <a:gd name="T21" fmla="*/ 28 h 60"/>
                <a:gd name="T22" fmla="*/ 2 w 58"/>
                <a:gd name="T23" fmla="*/ 40 h 60"/>
                <a:gd name="T24" fmla="*/ 6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2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8"/>
                  </a:lnTo>
                  <a:lnTo>
                    <a:pt x="2" y="18"/>
                  </a:lnTo>
                  <a:lnTo>
                    <a:pt x="0" y="24"/>
                  </a:lnTo>
                  <a:lnTo>
                    <a:pt x="0" y="28"/>
                  </a:lnTo>
                  <a:lnTo>
                    <a:pt x="2" y="40"/>
                  </a:lnTo>
                  <a:lnTo>
                    <a:pt x="6" y="50"/>
                  </a:lnTo>
                  <a:lnTo>
                    <a:pt x="12"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2"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1" name="Freeform 130"/>
            <p:cNvSpPr>
              <a:spLocks/>
            </p:cNvSpPr>
            <p:nvPr/>
          </p:nvSpPr>
          <p:spPr bwMode="auto">
            <a:xfrm>
              <a:off x="1157288" y="218598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8 h 58"/>
                <a:gd name="T12" fmla="*/ 6 w 58"/>
                <a:gd name="T13" fmla="*/ 12 h 58"/>
                <a:gd name="T14" fmla="*/ 4 w 58"/>
                <a:gd name="T15" fmla="*/ 16 h 58"/>
                <a:gd name="T16" fmla="*/ 4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8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8"/>
                  </a:lnTo>
                  <a:lnTo>
                    <a:pt x="6" y="12"/>
                  </a:lnTo>
                  <a:lnTo>
                    <a:pt x="4" y="16"/>
                  </a:lnTo>
                  <a:lnTo>
                    <a:pt x="4" y="16"/>
                  </a:lnTo>
                  <a:lnTo>
                    <a:pt x="0" y="22"/>
                  </a:lnTo>
                  <a:lnTo>
                    <a:pt x="0" y="28"/>
                  </a:lnTo>
                  <a:lnTo>
                    <a:pt x="2" y="38"/>
                  </a:lnTo>
                  <a:lnTo>
                    <a:pt x="8" y="48"/>
                  </a:lnTo>
                  <a:lnTo>
                    <a:pt x="12" y="52"/>
                  </a:lnTo>
                  <a:lnTo>
                    <a:pt x="16" y="56"/>
                  </a:lnTo>
                  <a:lnTo>
                    <a:pt x="16" y="56"/>
                  </a:lnTo>
                  <a:lnTo>
                    <a:pt x="22" y="58"/>
                  </a:lnTo>
                  <a:lnTo>
                    <a:pt x="28" y="58"/>
                  </a:lnTo>
                  <a:lnTo>
                    <a:pt x="40" y="58"/>
                  </a:lnTo>
                  <a:lnTo>
                    <a:pt x="48" y="52"/>
                  </a:lnTo>
                  <a:lnTo>
                    <a:pt x="52" y="48"/>
                  </a:lnTo>
                  <a:lnTo>
                    <a:pt x="56" y="42"/>
                  </a:lnTo>
                  <a:lnTo>
                    <a:pt x="56" y="42"/>
                  </a:lnTo>
                  <a:lnTo>
                    <a:pt x="58" y="36"/>
                  </a:lnTo>
                  <a:lnTo>
                    <a:pt x="58"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2" name="Freeform 131"/>
            <p:cNvSpPr>
              <a:spLocks/>
            </p:cNvSpPr>
            <p:nvPr/>
          </p:nvSpPr>
          <p:spPr bwMode="auto">
            <a:xfrm>
              <a:off x="512763" y="2233613"/>
              <a:ext cx="92075" cy="92075"/>
            </a:xfrm>
            <a:custGeom>
              <a:avLst/>
              <a:gdLst>
                <a:gd name="T0" fmla="*/ 42 w 58"/>
                <a:gd name="T1" fmla="*/ 4 h 58"/>
                <a:gd name="T2" fmla="*/ 42 w 58"/>
                <a:gd name="T3" fmla="*/ 4 h 58"/>
                <a:gd name="T4" fmla="*/ 36 w 58"/>
                <a:gd name="T5" fmla="*/ 2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40 h 58"/>
                <a:gd name="T24" fmla="*/ 6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4 h 58"/>
                <a:gd name="T58" fmla="*/ 42 w 58"/>
                <a:gd name="T59"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48"/>
                  </a:lnTo>
                  <a:lnTo>
                    <a:pt x="12"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3" name="Freeform 132"/>
            <p:cNvSpPr>
              <a:spLocks/>
            </p:cNvSpPr>
            <p:nvPr/>
          </p:nvSpPr>
          <p:spPr bwMode="auto">
            <a:xfrm>
              <a:off x="147638" y="17002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6"/>
                  </a:lnTo>
                  <a:lnTo>
                    <a:pt x="16" y="56"/>
                  </a:lnTo>
                  <a:lnTo>
                    <a:pt x="22" y="58"/>
                  </a:lnTo>
                  <a:lnTo>
                    <a:pt x="28" y="58"/>
                  </a:lnTo>
                  <a:lnTo>
                    <a:pt x="40"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4" name="Freeform 133"/>
            <p:cNvSpPr>
              <a:spLocks/>
            </p:cNvSpPr>
            <p:nvPr/>
          </p:nvSpPr>
          <p:spPr bwMode="auto">
            <a:xfrm>
              <a:off x="3176588" y="3160713"/>
              <a:ext cx="92075" cy="92075"/>
            </a:xfrm>
            <a:custGeom>
              <a:avLst/>
              <a:gdLst>
                <a:gd name="T0" fmla="*/ 42 w 58"/>
                <a:gd name="T1" fmla="*/ 2 h 58"/>
                <a:gd name="T2" fmla="*/ 42 w 58"/>
                <a:gd name="T3" fmla="*/ 2 h 58"/>
                <a:gd name="T4" fmla="*/ 36 w 58"/>
                <a:gd name="T5" fmla="*/ 0 h 58"/>
                <a:gd name="T6" fmla="*/ 32 w 58"/>
                <a:gd name="T7" fmla="*/ 0 h 58"/>
                <a:gd name="T8" fmla="*/ 20 w 58"/>
                <a:gd name="T9" fmla="*/ 0 h 58"/>
                <a:gd name="T10" fmla="*/ 10 w 58"/>
                <a:gd name="T11" fmla="*/ 6 h 58"/>
                <a:gd name="T12" fmla="*/ 6 w 58"/>
                <a:gd name="T13" fmla="*/ 10 h 58"/>
                <a:gd name="T14" fmla="*/ 4 w 58"/>
                <a:gd name="T15" fmla="*/ 16 h 58"/>
                <a:gd name="T16" fmla="*/ 4 w 58"/>
                <a:gd name="T17" fmla="*/ 16 h 58"/>
                <a:gd name="T18" fmla="*/ 2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2" y="0"/>
                  </a:lnTo>
                  <a:lnTo>
                    <a:pt x="20" y="0"/>
                  </a:lnTo>
                  <a:lnTo>
                    <a:pt x="10" y="6"/>
                  </a:lnTo>
                  <a:lnTo>
                    <a:pt x="6" y="10"/>
                  </a:lnTo>
                  <a:lnTo>
                    <a:pt x="4" y="16"/>
                  </a:lnTo>
                  <a:lnTo>
                    <a:pt x="4" y="16"/>
                  </a:lnTo>
                  <a:lnTo>
                    <a:pt x="2" y="22"/>
                  </a:lnTo>
                  <a:lnTo>
                    <a:pt x="0" y="28"/>
                  </a:lnTo>
                  <a:lnTo>
                    <a:pt x="2" y="38"/>
                  </a:lnTo>
                  <a:lnTo>
                    <a:pt x="8" y="48"/>
                  </a:lnTo>
                  <a:lnTo>
                    <a:pt x="12" y="52"/>
                  </a:lnTo>
                  <a:lnTo>
                    <a:pt x="16" y="56"/>
                  </a:lnTo>
                  <a:lnTo>
                    <a:pt x="16" y="56"/>
                  </a:lnTo>
                  <a:lnTo>
                    <a:pt x="22" y="58"/>
                  </a:lnTo>
                  <a:lnTo>
                    <a:pt x="28" y="58"/>
                  </a:lnTo>
                  <a:lnTo>
                    <a:pt x="40"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5" name="Freeform 134"/>
            <p:cNvSpPr>
              <a:spLocks/>
            </p:cNvSpPr>
            <p:nvPr/>
          </p:nvSpPr>
          <p:spPr bwMode="auto">
            <a:xfrm>
              <a:off x="4468813" y="3062288"/>
              <a:ext cx="92075" cy="95250"/>
            </a:xfrm>
            <a:custGeom>
              <a:avLst/>
              <a:gdLst>
                <a:gd name="T0" fmla="*/ 42 w 58"/>
                <a:gd name="T1" fmla="*/ 4 h 60"/>
                <a:gd name="T2" fmla="*/ 42 w 58"/>
                <a:gd name="T3" fmla="*/ 4 h 60"/>
                <a:gd name="T4" fmla="*/ 36 w 58"/>
                <a:gd name="T5" fmla="*/ 2 h 60"/>
                <a:gd name="T6" fmla="*/ 30 w 58"/>
                <a:gd name="T7" fmla="*/ 0 h 60"/>
                <a:gd name="T8" fmla="*/ 18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0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18" y="2"/>
                  </a:lnTo>
                  <a:lnTo>
                    <a:pt x="10" y="8"/>
                  </a:lnTo>
                  <a:lnTo>
                    <a:pt x="6" y="12"/>
                  </a:lnTo>
                  <a:lnTo>
                    <a:pt x="2" y="18"/>
                  </a:lnTo>
                  <a:lnTo>
                    <a:pt x="2" y="18"/>
                  </a:lnTo>
                  <a:lnTo>
                    <a:pt x="0" y="22"/>
                  </a:lnTo>
                  <a:lnTo>
                    <a:pt x="0" y="28"/>
                  </a:lnTo>
                  <a:lnTo>
                    <a:pt x="0"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6" name="Freeform 135"/>
            <p:cNvSpPr>
              <a:spLocks/>
            </p:cNvSpPr>
            <p:nvPr/>
          </p:nvSpPr>
          <p:spPr bwMode="auto">
            <a:xfrm>
              <a:off x="4103688" y="252888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2"/>
                  </a:lnTo>
                  <a:lnTo>
                    <a:pt x="52" y="48"/>
                  </a:lnTo>
                  <a:lnTo>
                    <a:pt x="56" y="42"/>
                  </a:lnTo>
                  <a:lnTo>
                    <a:pt x="56" y="42"/>
                  </a:lnTo>
                  <a:lnTo>
                    <a:pt x="58" y="36"/>
                  </a:lnTo>
                  <a:lnTo>
                    <a:pt x="58" y="30"/>
                  </a:lnTo>
                  <a:lnTo>
                    <a:pt x="56"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7" name="Freeform 136"/>
            <p:cNvSpPr>
              <a:spLocks/>
            </p:cNvSpPr>
            <p:nvPr/>
          </p:nvSpPr>
          <p:spPr bwMode="auto">
            <a:xfrm>
              <a:off x="3459163" y="2576513"/>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8"/>
                  </a:lnTo>
                  <a:lnTo>
                    <a:pt x="6" y="12"/>
                  </a:lnTo>
                  <a:lnTo>
                    <a:pt x="2" y="16"/>
                  </a:lnTo>
                  <a:lnTo>
                    <a:pt x="2" y="16"/>
                  </a:lnTo>
                  <a:lnTo>
                    <a:pt x="0" y="22"/>
                  </a:lnTo>
                  <a:lnTo>
                    <a:pt x="0" y="28"/>
                  </a:lnTo>
                  <a:lnTo>
                    <a:pt x="0"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8" name="Freeform 137"/>
            <p:cNvSpPr>
              <a:spLocks/>
            </p:cNvSpPr>
            <p:nvPr/>
          </p:nvSpPr>
          <p:spPr bwMode="auto">
            <a:xfrm>
              <a:off x="3176588" y="3160713"/>
              <a:ext cx="92075" cy="92075"/>
            </a:xfrm>
            <a:custGeom>
              <a:avLst/>
              <a:gdLst>
                <a:gd name="T0" fmla="*/ 42 w 58"/>
                <a:gd name="T1" fmla="*/ 2 h 58"/>
                <a:gd name="T2" fmla="*/ 42 w 58"/>
                <a:gd name="T3" fmla="*/ 2 h 58"/>
                <a:gd name="T4" fmla="*/ 36 w 58"/>
                <a:gd name="T5" fmla="*/ 0 h 58"/>
                <a:gd name="T6" fmla="*/ 32 w 58"/>
                <a:gd name="T7" fmla="*/ 0 h 58"/>
                <a:gd name="T8" fmla="*/ 20 w 58"/>
                <a:gd name="T9" fmla="*/ 0 h 58"/>
                <a:gd name="T10" fmla="*/ 10 w 58"/>
                <a:gd name="T11" fmla="*/ 6 h 58"/>
                <a:gd name="T12" fmla="*/ 6 w 58"/>
                <a:gd name="T13" fmla="*/ 10 h 58"/>
                <a:gd name="T14" fmla="*/ 4 w 58"/>
                <a:gd name="T15" fmla="*/ 16 h 58"/>
                <a:gd name="T16" fmla="*/ 4 w 58"/>
                <a:gd name="T17" fmla="*/ 16 h 58"/>
                <a:gd name="T18" fmla="*/ 2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2" y="0"/>
                  </a:lnTo>
                  <a:lnTo>
                    <a:pt x="20" y="0"/>
                  </a:lnTo>
                  <a:lnTo>
                    <a:pt x="10" y="6"/>
                  </a:lnTo>
                  <a:lnTo>
                    <a:pt x="6" y="10"/>
                  </a:lnTo>
                  <a:lnTo>
                    <a:pt x="4" y="16"/>
                  </a:lnTo>
                  <a:lnTo>
                    <a:pt x="4" y="16"/>
                  </a:lnTo>
                  <a:lnTo>
                    <a:pt x="2" y="22"/>
                  </a:lnTo>
                  <a:lnTo>
                    <a:pt x="0" y="28"/>
                  </a:lnTo>
                  <a:lnTo>
                    <a:pt x="2" y="38"/>
                  </a:lnTo>
                  <a:lnTo>
                    <a:pt x="8" y="48"/>
                  </a:lnTo>
                  <a:lnTo>
                    <a:pt x="12" y="52"/>
                  </a:lnTo>
                  <a:lnTo>
                    <a:pt x="16" y="56"/>
                  </a:lnTo>
                  <a:lnTo>
                    <a:pt x="16" y="56"/>
                  </a:lnTo>
                  <a:lnTo>
                    <a:pt x="22" y="58"/>
                  </a:lnTo>
                  <a:lnTo>
                    <a:pt x="28" y="58"/>
                  </a:lnTo>
                  <a:lnTo>
                    <a:pt x="40"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39" name="Freeform 138"/>
            <p:cNvSpPr>
              <a:spLocks/>
            </p:cNvSpPr>
            <p:nvPr/>
          </p:nvSpPr>
          <p:spPr bwMode="auto">
            <a:xfrm>
              <a:off x="3541713" y="3694113"/>
              <a:ext cx="92075" cy="92075"/>
            </a:xfrm>
            <a:custGeom>
              <a:avLst/>
              <a:gdLst>
                <a:gd name="T0" fmla="*/ 42 w 58"/>
                <a:gd name="T1" fmla="*/ 4 h 58"/>
                <a:gd name="T2" fmla="*/ 42 w 58"/>
                <a:gd name="T3" fmla="*/ 4 h 58"/>
                <a:gd name="T4" fmla="*/ 36 w 58"/>
                <a:gd name="T5" fmla="*/ 2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40 h 58"/>
                <a:gd name="T24" fmla="*/ 6 w 58"/>
                <a:gd name="T25" fmla="*/ 50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2 h 58"/>
                <a:gd name="T50" fmla="*/ 56 w 58"/>
                <a:gd name="T51" fmla="*/ 20 h 58"/>
                <a:gd name="T52" fmla="*/ 52 w 58"/>
                <a:gd name="T53" fmla="*/ 10 h 58"/>
                <a:gd name="T54" fmla="*/ 46 w 58"/>
                <a:gd name="T55" fmla="*/ 6 h 58"/>
                <a:gd name="T56" fmla="*/ 42 w 58"/>
                <a:gd name="T57" fmla="*/ 4 h 58"/>
                <a:gd name="T58" fmla="*/ 42 w 58"/>
                <a:gd name="T59"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50"/>
                  </a:lnTo>
                  <a:lnTo>
                    <a:pt x="12" y="52"/>
                  </a:lnTo>
                  <a:lnTo>
                    <a:pt x="16" y="56"/>
                  </a:lnTo>
                  <a:lnTo>
                    <a:pt x="16" y="56"/>
                  </a:lnTo>
                  <a:lnTo>
                    <a:pt x="22" y="58"/>
                  </a:lnTo>
                  <a:lnTo>
                    <a:pt x="28" y="58"/>
                  </a:lnTo>
                  <a:lnTo>
                    <a:pt x="38" y="58"/>
                  </a:lnTo>
                  <a:lnTo>
                    <a:pt x="48" y="52"/>
                  </a:lnTo>
                  <a:lnTo>
                    <a:pt x="52" y="48"/>
                  </a:lnTo>
                  <a:lnTo>
                    <a:pt x="56" y="42"/>
                  </a:lnTo>
                  <a:lnTo>
                    <a:pt x="56" y="42"/>
                  </a:lnTo>
                  <a:lnTo>
                    <a:pt x="58" y="36"/>
                  </a:lnTo>
                  <a:lnTo>
                    <a:pt x="58" y="32"/>
                  </a:lnTo>
                  <a:lnTo>
                    <a:pt x="56" y="20"/>
                  </a:lnTo>
                  <a:lnTo>
                    <a:pt x="52"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0" name="Freeform 139"/>
            <p:cNvSpPr>
              <a:spLocks/>
            </p:cNvSpPr>
            <p:nvPr/>
          </p:nvSpPr>
          <p:spPr bwMode="auto">
            <a:xfrm>
              <a:off x="4186238" y="3646488"/>
              <a:ext cx="92075" cy="92075"/>
            </a:xfrm>
            <a:custGeom>
              <a:avLst/>
              <a:gdLst>
                <a:gd name="T0" fmla="*/ 42 w 58"/>
                <a:gd name="T1" fmla="*/ 2 h 58"/>
                <a:gd name="T2" fmla="*/ 42 w 58"/>
                <a:gd name="T3" fmla="*/ 2 h 58"/>
                <a:gd name="T4" fmla="*/ 36 w 58"/>
                <a:gd name="T5" fmla="*/ 0 h 58"/>
                <a:gd name="T6" fmla="*/ 32 w 58"/>
                <a:gd name="T7" fmla="*/ 0 h 58"/>
                <a:gd name="T8" fmla="*/ 20 w 58"/>
                <a:gd name="T9" fmla="*/ 2 h 58"/>
                <a:gd name="T10" fmla="*/ 10 w 58"/>
                <a:gd name="T11" fmla="*/ 8 h 58"/>
                <a:gd name="T12" fmla="*/ 6 w 58"/>
                <a:gd name="T13" fmla="*/ 12 h 58"/>
                <a:gd name="T14" fmla="*/ 4 w 58"/>
                <a:gd name="T15" fmla="*/ 16 h 58"/>
                <a:gd name="T16" fmla="*/ 4 w 58"/>
                <a:gd name="T17" fmla="*/ 16 h 58"/>
                <a:gd name="T18" fmla="*/ 2 w 58"/>
                <a:gd name="T19" fmla="*/ 22 h 58"/>
                <a:gd name="T20" fmla="*/ 0 w 58"/>
                <a:gd name="T21" fmla="*/ 28 h 58"/>
                <a:gd name="T22" fmla="*/ 2 w 58"/>
                <a:gd name="T23" fmla="*/ 40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8 h 58"/>
                <a:gd name="T38" fmla="*/ 50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8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2" y="0"/>
                  </a:lnTo>
                  <a:lnTo>
                    <a:pt x="20" y="2"/>
                  </a:lnTo>
                  <a:lnTo>
                    <a:pt x="10" y="8"/>
                  </a:lnTo>
                  <a:lnTo>
                    <a:pt x="6" y="12"/>
                  </a:lnTo>
                  <a:lnTo>
                    <a:pt x="4" y="16"/>
                  </a:lnTo>
                  <a:lnTo>
                    <a:pt x="4" y="16"/>
                  </a:lnTo>
                  <a:lnTo>
                    <a:pt x="2" y="22"/>
                  </a:lnTo>
                  <a:lnTo>
                    <a:pt x="0" y="28"/>
                  </a:lnTo>
                  <a:lnTo>
                    <a:pt x="2" y="40"/>
                  </a:lnTo>
                  <a:lnTo>
                    <a:pt x="8" y="48"/>
                  </a:lnTo>
                  <a:lnTo>
                    <a:pt x="12" y="52"/>
                  </a:lnTo>
                  <a:lnTo>
                    <a:pt x="16" y="56"/>
                  </a:lnTo>
                  <a:lnTo>
                    <a:pt x="16" y="56"/>
                  </a:lnTo>
                  <a:lnTo>
                    <a:pt x="22" y="58"/>
                  </a:lnTo>
                  <a:lnTo>
                    <a:pt x="28" y="58"/>
                  </a:lnTo>
                  <a:lnTo>
                    <a:pt x="40" y="58"/>
                  </a:lnTo>
                  <a:lnTo>
                    <a:pt x="50" y="52"/>
                  </a:lnTo>
                  <a:lnTo>
                    <a:pt x="52" y="48"/>
                  </a:lnTo>
                  <a:lnTo>
                    <a:pt x="56" y="42"/>
                  </a:lnTo>
                  <a:lnTo>
                    <a:pt x="56" y="42"/>
                  </a:lnTo>
                  <a:lnTo>
                    <a:pt x="58" y="36"/>
                  </a:lnTo>
                  <a:lnTo>
                    <a:pt x="58"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1" name="Freeform 140"/>
            <p:cNvSpPr>
              <a:spLocks/>
            </p:cNvSpPr>
            <p:nvPr/>
          </p:nvSpPr>
          <p:spPr bwMode="auto">
            <a:xfrm>
              <a:off x="5478463" y="355123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6"/>
                  </a:lnTo>
                  <a:lnTo>
                    <a:pt x="6" y="10"/>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2" name="Freeform 141"/>
            <p:cNvSpPr>
              <a:spLocks/>
            </p:cNvSpPr>
            <p:nvPr/>
          </p:nvSpPr>
          <p:spPr bwMode="auto">
            <a:xfrm>
              <a:off x="5113338" y="30146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2 w 58"/>
                <a:gd name="T53" fmla="*/ 10 h 60"/>
                <a:gd name="T54" fmla="*/ 48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8"/>
                  </a:lnTo>
                  <a:lnTo>
                    <a:pt x="2" y="18"/>
                  </a:lnTo>
                  <a:lnTo>
                    <a:pt x="0" y="22"/>
                  </a:lnTo>
                  <a:lnTo>
                    <a:pt x="0" y="28"/>
                  </a:lnTo>
                  <a:lnTo>
                    <a:pt x="2" y="40"/>
                  </a:lnTo>
                  <a:lnTo>
                    <a:pt x="8" y="50"/>
                  </a:lnTo>
                  <a:lnTo>
                    <a:pt x="12"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3" name="Freeform 142"/>
            <p:cNvSpPr>
              <a:spLocks/>
            </p:cNvSpPr>
            <p:nvPr/>
          </p:nvSpPr>
          <p:spPr bwMode="auto">
            <a:xfrm>
              <a:off x="4468813" y="3062288"/>
              <a:ext cx="92075" cy="95250"/>
            </a:xfrm>
            <a:custGeom>
              <a:avLst/>
              <a:gdLst>
                <a:gd name="T0" fmla="*/ 42 w 58"/>
                <a:gd name="T1" fmla="*/ 4 h 60"/>
                <a:gd name="T2" fmla="*/ 42 w 58"/>
                <a:gd name="T3" fmla="*/ 4 h 60"/>
                <a:gd name="T4" fmla="*/ 36 w 58"/>
                <a:gd name="T5" fmla="*/ 2 h 60"/>
                <a:gd name="T6" fmla="*/ 30 w 58"/>
                <a:gd name="T7" fmla="*/ 0 h 60"/>
                <a:gd name="T8" fmla="*/ 18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0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18" y="2"/>
                  </a:lnTo>
                  <a:lnTo>
                    <a:pt x="10" y="8"/>
                  </a:lnTo>
                  <a:lnTo>
                    <a:pt x="6" y="12"/>
                  </a:lnTo>
                  <a:lnTo>
                    <a:pt x="2" y="18"/>
                  </a:lnTo>
                  <a:lnTo>
                    <a:pt x="2" y="18"/>
                  </a:lnTo>
                  <a:lnTo>
                    <a:pt x="0" y="22"/>
                  </a:lnTo>
                  <a:lnTo>
                    <a:pt x="0" y="28"/>
                  </a:lnTo>
                  <a:lnTo>
                    <a:pt x="0"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4" name="Freeform 143"/>
            <p:cNvSpPr>
              <a:spLocks/>
            </p:cNvSpPr>
            <p:nvPr/>
          </p:nvSpPr>
          <p:spPr bwMode="auto">
            <a:xfrm>
              <a:off x="4186238" y="3646488"/>
              <a:ext cx="92075" cy="92075"/>
            </a:xfrm>
            <a:custGeom>
              <a:avLst/>
              <a:gdLst>
                <a:gd name="T0" fmla="*/ 42 w 58"/>
                <a:gd name="T1" fmla="*/ 2 h 58"/>
                <a:gd name="T2" fmla="*/ 42 w 58"/>
                <a:gd name="T3" fmla="*/ 2 h 58"/>
                <a:gd name="T4" fmla="*/ 36 w 58"/>
                <a:gd name="T5" fmla="*/ 0 h 58"/>
                <a:gd name="T6" fmla="*/ 32 w 58"/>
                <a:gd name="T7" fmla="*/ 0 h 58"/>
                <a:gd name="T8" fmla="*/ 20 w 58"/>
                <a:gd name="T9" fmla="*/ 2 h 58"/>
                <a:gd name="T10" fmla="*/ 10 w 58"/>
                <a:gd name="T11" fmla="*/ 8 h 58"/>
                <a:gd name="T12" fmla="*/ 6 w 58"/>
                <a:gd name="T13" fmla="*/ 12 h 58"/>
                <a:gd name="T14" fmla="*/ 4 w 58"/>
                <a:gd name="T15" fmla="*/ 16 h 58"/>
                <a:gd name="T16" fmla="*/ 4 w 58"/>
                <a:gd name="T17" fmla="*/ 16 h 58"/>
                <a:gd name="T18" fmla="*/ 2 w 58"/>
                <a:gd name="T19" fmla="*/ 22 h 58"/>
                <a:gd name="T20" fmla="*/ 0 w 58"/>
                <a:gd name="T21" fmla="*/ 28 h 58"/>
                <a:gd name="T22" fmla="*/ 2 w 58"/>
                <a:gd name="T23" fmla="*/ 40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40 w 58"/>
                <a:gd name="T37" fmla="*/ 58 h 58"/>
                <a:gd name="T38" fmla="*/ 50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8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2" y="0"/>
                  </a:lnTo>
                  <a:lnTo>
                    <a:pt x="20" y="2"/>
                  </a:lnTo>
                  <a:lnTo>
                    <a:pt x="10" y="8"/>
                  </a:lnTo>
                  <a:lnTo>
                    <a:pt x="6" y="12"/>
                  </a:lnTo>
                  <a:lnTo>
                    <a:pt x="4" y="16"/>
                  </a:lnTo>
                  <a:lnTo>
                    <a:pt x="4" y="16"/>
                  </a:lnTo>
                  <a:lnTo>
                    <a:pt x="2" y="22"/>
                  </a:lnTo>
                  <a:lnTo>
                    <a:pt x="0" y="28"/>
                  </a:lnTo>
                  <a:lnTo>
                    <a:pt x="2" y="40"/>
                  </a:lnTo>
                  <a:lnTo>
                    <a:pt x="8" y="48"/>
                  </a:lnTo>
                  <a:lnTo>
                    <a:pt x="12" y="52"/>
                  </a:lnTo>
                  <a:lnTo>
                    <a:pt x="16" y="56"/>
                  </a:lnTo>
                  <a:lnTo>
                    <a:pt x="16" y="56"/>
                  </a:lnTo>
                  <a:lnTo>
                    <a:pt x="22" y="58"/>
                  </a:lnTo>
                  <a:lnTo>
                    <a:pt x="28" y="58"/>
                  </a:lnTo>
                  <a:lnTo>
                    <a:pt x="40" y="58"/>
                  </a:lnTo>
                  <a:lnTo>
                    <a:pt x="50" y="52"/>
                  </a:lnTo>
                  <a:lnTo>
                    <a:pt x="52" y="48"/>
                  </a:lnTo>
                  <a:lnTo>
                    <a:pt x="56" y="42"/>
                  </a:lnTo>
                  <a:lnTo>
                    <a:pt x="56" y="42"/>
                  </a:lnTo>
                  <a:lnTo>
                    <a:pt x="58" y="36"/>
                  </a:lnTo>
                  <a:lnTo>
                    <a:pt x="58"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5" name="Freeform 144"/>
            <p:cNvSpPr>
              <a:spLocks/>
            </p:cNvSpPr>
            <p:nvPr/>
          </p:nvSpPr>
          <p:spPr bwMode="auto">
            <a:xfrm>
              <a:off x="4551363" y="4179888"/>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8 h 60"/>
                <a:gd name="T16" fmla="*/ 2 w 58"/>
                <a:gd name="T17" fmla="*/ 18 h 60"/>
                <a:gd name="T18" fmla="*/ 0 w 58"/>
                <a:gd name="T19" fmla="*/ 24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4 h 60"/>
                <a:gd name="T44" fmla="*/ 56 w 58"/>
                <a:gd name="T45" fmla="*/ 44 h 60"/>
                <a:gd name="T46" fmla="*/ 58 w 58"/>
                <a:gd name="T47" fmla="*/ 38 h 60"/>
                <a:gd name="T48" fmla="*/ 58 w 58"/>
                <a:gd name="T49" fmla="*/ 32 h 60"/>
                <a:gd name="T50" fmla="*/ 56 w 58"/>
                <a:gd name="T51" fmla="*/ 20 h 60"/>
                <a:gd name="T52" fmla="*/ 52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8"/>
                  </a:lnTo>
                  <a:lnTo>
                    <a:pt x="2" y="18"/>
                  </a:lnTo>
                  <a:lnTo>
                    <a:pt x="0" y="24"/>
                  </a:lnTo>
                  <a:lnTo>
                    <a:pt x="0" y="28"/>
                  </a:lnTo>
                  <a:lnTo>
                    <a:pt x="2" y="40"/>
                  </a:lnTo>
                  <a:lnTo>
                    <a:pt x="8" y="50"/>
                  </a:lnTo>
                  <a:lnTo>
                    <a:pt x="12" y="54"/>
                  </a:lnTo>
                  <a:lnTo>
                    <a:pt x="16" y="56"/>
                  </a:lnTo>
                  <a:lnTo>
                    <a:pt x="16" y="56"/>
                  </a:lnTo>
                  <a:lnTo>
                    <a:pt x="22" y="58"/>
                  </a:lnTo>
                  <a:lnTo>
                    <a:pt x="28" y="60"/>
                  </a:lnTo>
                  <a:lnTo>
                    <a:pt x="38" y="58"/>
                  </a:lnTo>
                  <a:lnTo>
                    <a:pt x="48" y="52"/>
                  </a:lnTo>
                  <a:lnTo>
                    <a:pt x="52" y="48"/>
                  </a:lnTo>
                  <a:lnTo>
                    <a:pt x="56" y="44"/>
                  </a:lnTo>
                  <a:lnTo>
                    <a:pt x="56" y="44"/>
                  </a:lnTo>
                  <a:lnTo>
                    <a:pt x="58" y="38"/>
                  </a:lnTo>
                  <a:lnTo>
                    <a:pt x="58" y="32"/>
                  </a:lnTo>
                  <a:lnTo>
                    <a:pt x="56" y="20"/>
                  </a:lnTo>
                  <a:lnTo>
                    <a:pt x="52"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6" name="Freeform 145"/>
            <p:cNvSpPr>
              <a:spLocks/>
            </p:cNvSpPr>
            <p:nvPr/>
          </p:nvSpPr>
          <p:spPr bwMode="auto">
            <a:xfrm>
              <a:off x="5195888" y="4132263"/>
              <a:ext cx="95250" cy="95250"/>
            </a:xfrm>
            <a:custGeom>
              <a:avLst/>
              <a:gdLst>
                <a:gd name="T0" fmla="*/ 42 w 60"/>
                <a:gd name="T1" fmla="*/ 4 h 60"/>
                <a:gd name="T2" fmla="*/ 42 w 60"/>
                <a:gd name="T3" fmla="*/ 4 h 60"/>
                <a:gd name="T4" fmla="*/ 36 w 60"/>
                <a:gd name="T5" fmla="*/ 2 h 60"/>
                <a:gd name="T6" fmla="*/ 32 w 60"/>
                <a:gd name="T7" fmla="*/ 0 h 60"/>
                <a:gd name="T8" fmla="*/ 20 w 60"/>
                <a:gd name="T9" fmla="*/ 2 h 60"/>
                <a:gd name="T10" fmla="*/ 10 w 60"/>
                <a:gd name="T11" fmla="*/ 8 h 60"/>
                <a:gd name="T12" fmla="*/ 6 w 60"/>
                <a:gd name="T13" fmla="*/ 12 h 60"/>
                <a:gd name="T14" fmla="*/ 4 w 60"/>
                <a:gd name="T15" fmla="*/ 18 h 60"/>
                <a:gd name="T16" fmla="*/ 4 w 60"/>
                <a:gd name="T17" fmla="*/ 18 h 60"/>
                <a:gd name="T18" fmla="*/ 2 w 60"/>
                <a:gd name="T19" fmla="*/ 22 h 60"/>
                <a:gd name="T20" fmla="*/ 0 w 60"/>
                <a:gd name="T21" fmla="*/ 28 h 60"/>
                <a:gd name="T22" fmla="*/ 2 w 60"/>
                <a:gd name="T23" fmla="*/ 40 h 60"/>
                <a:gd name="T24" fmla="*/ 8 w 60"/>
                <a:gd name="T25" fmla="*/ 50 h 60"/>
                <a:gd name="T26" fmla="*/ 12 w 60"/>
                <a:gd name="T27" fmla="*/ 54 h 60"/>
                <a:gd name="T28" fmla="*/ 16 w 60"/>
                <a:gd name="T29" fmla="*/ 56 h 60"/>
                <a:gd name="T30" fmla="*/ 16 w 60"/>
                <a:gd name="T31" fmla="*/ 56 h 60"/>
                <a:gd name="T32" fmla="*/ 22 w 60"/>
                <a:gd name="T33" fmla="*/ 58 h 60"/>
                <a:gd name="T34" fmla="*/ 28 w 60"/>
                <a:gd name="T35" fmla="*/ 60 h 60"/>
                <a:gd name="T36" fmla="*/ 40 w 60"/>
                <a:gd name="T37" fmla="*/ 58 h 60"/>
                <a:gd name="T38" fmla="*/ 50 w 60"/>
                <a:gd name="T39" fmla="*/ 52 h 60"/>
                <a:gd name="T40" fmla="*/ 54 w 60"/>
                <a:gd name="T41" fmla="*/ 48 h 60"/>
                <a:gd name="T42" fmla="*/ 56 w 60"/>
                <a:gd name="T43" fmla="*/ 42 h 60"/>
                <a:gd name="T44" fmla="*/ 56 w 60"/>
                <a:gd name="T45" fmla="*/ 42 h 60"/>
                <a:gd name="T46" fmla="*/ 58 w 60"/>
                <a:gd name="T47" fmla="*/ 38 h 60"/>
                <a:gd name="T48" fmla="*/ 60 w 60"/>
                <a:gd name="T49" fmla="*/ 32 h 60"/>
                <a:gd name="T50" fmla="*/ 58 w 60"/>
                <a:gd name="T51" fmla="*/ 20 h 60"/>
                <a:gd name="T52" fmla="*/ 52 w 60"/>
                <a:gd name="T53" fmla="*/ 10 h 60"/>
                <a:gd name="T54" fmla="*/ 48 w 60"/>
                <a:gd name="T55" fmla="*/ 6 h 60"/>
                <a:gd name="T56" fmla="*/ 42 w 60"/>
                <a:gd name="T57" fmla="*/ 4 h 60"/>
                <a:gd name="T58" fmla="*/ 42 w 60"/>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2" y="4"/>
                  </a:moveTo>
                  <a:lnTo>
                    <a:pt x="42" y="4"/>
                  </a:lnTo>
                  <a:lnTo>
                    <a:pt x="36" y="2"/>
                  </a:lnTo>
                  <a:lnTo>
                    <a:pt x="32" y="0"/>
                  </a:lnTo>
                  <a:lnTo>
                    <a:pt x="20" y="2"/>
                  </a:lnTo>
                  <a:lnTo>
                    <a:pt x="10" y="8"/>
                  </a:lnTo>
                  <a:lnTo>
                    <a:pt x="6" y="12"/>
                  </a:lnTo>
                  <a:lnTo>
                    <a:pt x="4" y="18"/>
                  </a:lnTo>
                  <a:lnTo>
                    <a:pt x="4" y="18"/>
                  </a:lnTo>
                  <a:lnTo>
                    <a:pt x="2" y="22"/>
                  </a:lnTo>
                  <a:lnTo>
                    <a:pt x="0" y="28"/>
                  </a:lnTo>
                  <a:lnTo>
                    <a:pt x="2" y="40"/>
                  </a:lnTo>
                  <a:lnTo>
                    <a:pt x="8" y="50"/>
                  </a:lnTo>
                  <a:lnTo>
                    <a:pt x="12" y="54"/>
                  </a:lnTo>
                  <a:lnTo>
                    <a:pt x="16" y="56"/>
                  </a:lnTo>
                  <a:lnTo>
                    <a:pt x="16" y="56"/>
                  </a:lnTo>
                  <a:lnTo>
                    <a:pt x="22" y="58"/>
                  </a:lnTo>
                  <a:lnTo>
                    <a:pt x="28" y="60"/>
                  </a:lnTo>
                  <a:lnTo>
                    <a:pt x="40" y="58"/>
                  </a:lnTo>
                  <a:lnTo>
                    <a:pt x="50" y="52"/>
                  </a:lnTo>
                  <a:lnTo>
                    <a:pt x="54" y="48"/>
                  </a:lnTo>
                  <a:lnTo>
                    <a:pt x="56" y="42"/>
                  </a:lnTo>
                  <a:lnTo>
                    <a:pt x="56" y="42"/>
                  </a:lnTo>
                  <a:lnTo>
                    <a:pt x="58" y="38"/>
                  </a:lnTo>
                  <a:lnTo>
                    <a:pt x="60" y="32"/>
                  </a:lnTo>
                  <a:lnTo>
                    <a:pt x="58"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7" name="Freeform 146"/>
            <p:cNvSpPr>
              <a:spLocks/>
            </p:cNvSpPr>
            <p:nvPr/>
          </p:nvSpPr>
          <p:spPr bwMode="auto">
            <a:xfrm>
              <a:off x="6488113" y="4037013"/>
              <a:ext cx="92075" cy="92075"/>
            </a:xfrm>
            <a:custGeom>
              <a:avLst/>
              <a:gdLst>
                <a:gd name="T0" fmla="*/ 42 w 58"/>
                <a:gd name="T1" fmla="*/ 4 h 58"/>
                <a:gd name="T2" fmla="*/ 42 w 58"/>
                <a:gd name="T3" fmla="*/ 4 h 58"/>
                <a:gd name="T4" fmla="*/ 36 w 58"/>
                <a:gd name="T5" fmla="*/ 2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4 h 58"/>
                <a:gd name="T58" fmla="*/ 42 w 58"/>
                <a:gd name="T59"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8" name="Freeform 147"/>
            <p:cNvSpPr>
              <a:spLocks/>
            </p:cNvSpPr>
            <p:nvPr/>
          </p:nvSpPr>
          <p:spPr bwMode="auto">
            <a:xfrm>
              <a:off x="6122988" y="35036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49" name="Freeform 148"/>
            <p:cNvSpPr>
              <a:spLocks/>
            </p:cNvSpPr>
            <p:nvPr/>
          </p:nvSpPr>
          <p:spPr bwMode="auto">
            <a:xfrm>
              <a:off x="5478463" y="355123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6"/>
                  </a:lnTo>
                  <a:lnTo>
                    <a:pt x="6" y="10"/>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0" name="Freeform 149"/>
            <p:cNvSpPr>
              <a:spLocks/>
            </p:cNvSpPr>
            <p:nvPr/>
          </p:nvSpPr>
          <p:spPr bwMode="auto">
            <a:xfrm>
              <a:off x="5195888" y="4132263"/>
              <a:ext cx="95250" cy="95250"/>
            </a:xfrm>
            <a:custGeom>
              <a:avLst/>
              <a:gdLst>
                <a:gd name="T0" fmla="*/ 42 w 60"/>
                <a:gd name="T1" fmla="*/ 4 h 60"/>
                <a:gd name="T2" fmla="*/ 42 w 60"/>
                <a:gd name="T3" fmla="*/ 4 h 60"/>
                <a:gd name="T4" fmla="*/ 36 w 60"/>
                <a:gd name="T5" fmla="*/ 2 h 60"/>
                <a:gd name="T6" fmla="*/ 32 w 60"/>
                <a:gd name="T7" fmla="*/ 0 h 60"/>
                <a:gd name="T8" fmla="*/ 20 w 60"/>
                <a:gd name="T9" fmla="*/ 2 h 60"/>
                <a:gd name="T10" fmla="*/ 10 w 60"/>
                <a:gd name="T11" fmla="*/ 8 h 60"/>
                <a:gd name="T12" fmla="*/ 6 w 60"/>
                <a:gd name="T13" fmla="*/ 12 h 60"/>
                <a:gd name="T14" fmla="*/ 4 w 60"/>
                <a:gd name="T15" fmla="*/ 18 h 60"/>
                <a:gd name="T16" fmla="*/ 4 w 60"/>
                <a:gd name="T17" fmla="*/ 18 h 60"/>
                <a:gd name="T18" fmla="*/ 2 w 60"/>
                <a:gd name="T19" fmla="*/ 22 h 60"/>
                <a:gd name="T20" fmla="*/ 0 w 60"/>
                <a:gd name="T21" fmla="*/ 28 h 60"/>
                <a:gd name="T22" fmla="*/ 2 w 60"/>
                <a:gd name="T23" fmla="*/ 40 h 60"/>
                <a:gd name="T24" fmla="*/ 8 w 60"/>
                <a:gd name="T25" fmla="*/ 50 h 60"/>
                <a:gd name="T26" fmla="*/ 12 w 60"/>
                <a:gd name="T27" fmla="*/ 54 h 60"/>
                <a:gd name="T28" fmla="*/ 16 w 60"/>
                <a:gd name="T29" fmla="*/ 56 h 60"/>
                <a:gd name="T30" fmla="*/ 16 w 60"/>
                <a:gd name="T31" fmla="*/ 56 h 60"/>
                <a:gd name="T32" fmla="*/ 22 w 60"/>
                <a:gd name="T33" fmla="*/ 58 h 60"/>
                <a:gd name="T34" fmla="*/ 28 w 60"/>
                <a:gd name="T35" fmla="*/ 60 h 60"/>
                <a:gd name="T36" fmla="*/ 40 w 60"/>
                <a:gd name="T37" fmla="*/ 58 h 60"/>
                <a:gd name="T38" fmla="*/ 50 w 60"/>
                <a:gd name="T39" fmla="*/ 52 h 60"/>
                <a:gd name="T40" fmla="*/ 54 w 60"/>
                <a:gd name="T41" fmla="*/ 48 h 60"/>
                <a:gd name="T42" fmla="*/ 56 w 60"/>
                <a:gd name="T43" fmla="*/ 42 h 60"/>
                <a:gd name="T44" fmla="*/ 56 w 60"/>
                <a:gd name="T45" fmla="*/ 42 h 60"/>
                <a:gd name="T46" fmla="*/ 58 w 60"/>
                <a:gd name="T47" fmla="*/ 38 h 60"/>
                <a:gd name="T48" fmla="*/ 60 w 60"/>
                <a:gd name="T49" fmla="*/ 32 h 60"/>
                <a:gd name="T50" fmla="*/ 58 w 60"/>
                <a:gd name="T51" fmla="*/ 20 h 60"/>
                <a:gd name="T52" fmla="*/ 52 w 60"/>
                <a:gd name="T53" fmla="*/ 10 h 60"/>
                <a:gd name="T54" fmla="*/ 48 w 60"/>
                <a:gd name="T55" fmla="*/ 6 h 60"/>
                <a:gd name="T56" fmla="*/ 42 w 60"/>
                <a:gd name="T57" fmla="*/ 4 h 60"/>
                <a:gd name="T58" fmla="*/ 42 w 60"/>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2" y="4"/>
                  </a:moveTo>
                  <a:lnTo>
                    <a:pt x="42" y="4"/>
                  </a:lnTo>
                  <a:lnTo>
                    <a:pt x="36" y="2"/>
                  </a:lnTo>
                  <a:lnTo>
                    <a:pt x="32" y="0"/>
                  </a:lnTo>
                  <a:lnTo>
                    <a:pt x="20" y="2"/>
                  </a:lnTo>
                  <a:lnTo>
                    <a:pt x="10" y="8"/>
                  </a:lnTo>
                  <a:lnTo>
                    <a:pt x="6" y="12"/>
                  </a:lnTo>
                  <a:lnTo>
                    <a:pt x="4" y="18"/>
                  </a:lnTo>
                  <a:lnTo>
                    <a:pt x="4" y="18"/>
                  </a:lnTo>
                  <a:lnTo>
                    <a:pt x="2" y="22"/>
                  </a:lnTo>
                  <a:lnTo>
                    <a:pt x="0" y="28"/>
                  </a:lnTo>
                  <a:lnTo>
                    <a:pt x="2" y="40"/>
                  </a:lnTo>
                  <a:lnTo>
                    <a:pt x="8" y="50"/>
                  </a:lnTo>
                  <a:lnTo>
                    <a:pt x="12" y="54"/>
                  </a:lnTo>
                  <a:lnTo>
                    <a:pt x="16" y="56"/>
                  </a:lnTo>
                  <a:lnTo>
                    <a:pt x="16" y="56"/>
                  </a:lnTo>
                  <a:lnTo>
                    <a:pt x="22" y="58"/>
                  </a:lnTo>
                  <a:lnTo>
                    <a:pt x="28" y="60"/>
                  </a:lnTo>
                  <a:lnTo>
                    <a:pt x="40" y="58"/>
                  </a:lnTo>
                  <a:lnTo>
                    <a:pt x="50" y="52"/>
                  </a:lnTo>
                  <a:lnTo>
                    <a:pt x="54" y="48"/>
                  </a:lnTo>
                  <a:lnTo>
                    <a:pt x="56" y="42"/>
                  </a:lnTo>
                  <a:lnTo>
                    <a:pt x="56" y="42"/>
                  </a:lnTo>
                  <a:lnTo>
                    <a:pt x="58" y="38"/>
                  </a:lnTo>
                  <a:lnTo>
                    <a:pt x="60" y="32"/>
                  </a:lnTo>
                  <a:lnTo>
                    <a:pt x="58"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1" name="Freeform 150"/>
            <p:cNvSpPr>
              <a:spLocks/>
            </p:cNvSpPr>
            <p:nvPr/>
          </p:nvSpPr>
          <p:spPr bwMode="auto">
            <a:xfrm>
              <a:off x="5561013" y="466883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6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2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2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6"/>
                  </a:lnTo>
                  <a:lnTo>
                    <a:pt x="6" y="12"/>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2"/>
                  </a:lnTo>
                  <a:lnTo>
                    <a:pt x="52" y="46"/>
                  </a:lnTo>
                  <a:lnTo>
                    <a:pt x="56" y="42"/>
                  </a:lnTo>
                  <a:lnTo>
                    <a:pt x="56" y="42"/>
                  </a:lnTo>
                  <a:lnTo>
                    <a:pt x="58" y="36"/>
                  </a:lnTo>
                  <a:lnTo>
                    <a:pt x="58" y="30"/>
                  </a:lnTo>
                  <a:lnTo>
                    <a:pt x="56" y="20"/>
                  </a:lnTo>
                  <a:lnTo>
                    <a:pt x="52"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2" name="Freeform 151"/>
            <p:cNvSpPr>
              <a:spLocks/>
            </p:cNvSpPr>
            <p:nvPr/>
          </p:nvSpPr>
          <p:spPr bwMode="auto">
            <a:xfrm>
              <a:off x="6205538" y="4621213"/>
              <a:ext cx="95250" cy="92075"/>
            </a:xfrm>
            <a:custGeom>
              <a:avLst/>
              <a:gdLst>
                <a:gd name="T0" fmla="*/ 42 w 60"/>
                <a:gd name="T1" fmla="*/ 2 h 58"/>
                <a:gd name="T2" fmla="*/ 42 w 60"/>
                <a:gd name="T3" fmla="*/ 2 h 58"/>
                <a:gd name="T4" fmla="*/ 36 w 60"/>
                <a:gd name="T5" fmla="*/ 0 h 58"/>
                <a:gd name="T6" fmla="*/ 32 w 60"/>
                <a:gd name="T7" fmla="*/ 0 h 58"/>
                <a:gd name="T8" fmla="*/ 20 w 60"/>
                <a:gd name="T9" fmla="*/ 2 h 58"/>
                <a:gd name="T10" fmla="*/ 10 w 60"/>
                <a:gd name="T11" fmla="*/ 6 h 58"/>
                <a:gd name="T12" fmla="*/ 6 w 60"/>
                <a:gd name="T13" fmla="*/ 10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6 w 60"/>
                <a:gd name="T29" fmla="*/ 56 h 58"/>
                <a:gd name="T30" fmla="*/ 16 w 60"/>
                <a:gd name="T31" fmla="*/ 56 h 58"/>
                <a:gd name="T32" fmla="*/ 22 w 60"/>
                <a:gd name="T33" fmla="*/ 58 h 58"/>
                <a:gd name="T34" fmla="*/ 28 w 60"/>
                <a:gd name="T35" fmla="*/ 58 h 58"/>
                <a:gd name="T36" fmla="*/ 40 w 60"/>
                <a:gd name="T37" fmla="*/ 56 h 58"/>
                <a:gd name="T38" fmla="*/ 50 w 60"/>
                <a:gd name="T39" fmla="*/ 50 h 58"/>
                <a:gd name="T40" fmla="*/ 54 w 60"/>
                <a:gd name="T41" fmla="*/ 46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2 w 60"/>
                <a:gd name="T57" fmla="*/ 2 h 58"/>
                <a:gd name="T58" fmla="*/ 42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2" y="2"/>
                  </a:moveTo>
                  <a:lnTo>
                    <a:pt x="42" y="2"/>
                  </a:lnTo>
                  <a:lnTo>
                    <a:pt x="36" y="0"/>
                  </a:lnTo>
                  <a:lnTo>
                    <a:pt x="32" y="0"/>
                  </a:lnTo>
                  <a:lnTo>
                    <a:pt x="20" y="2"/>
                  </a:lnTo>
                  <a:lnTo>
                    <a:pt x="10" y="6"/>
                  </a:lnTo>
                  <a:lnTo>
                    <a:pt x="6" y="10"/>
                  </a:lnTo>
                  <a:lnTo>
                    <a:pt x="4" y="16"/>
                  </a:lnTo>
                  <a:lnTo>
                    <a:pt x="4" y="16"/>
                  </a:lnTo>
                  <a:lnTo>
                    <a:pt x="2" y="22"/>
                  </a:lnTo>
                  <a:lnTo>
                    <a:pt x="0" y="28"/>
                  </a:lnTo>
                  <a:lnTo>
                    <a:pt x="2" y="38"/>
                  </a:lnTo>
                  <a:lnTo>
                    <a:pt x="8" y="48"/>
                  </a:lnTo>
                  <a:lnTo>
                    <a:pt x="12" y="52"/>
                  </a:lnTo>
                  <a:lnTo>
                    <a:pt x="16" y="56"/>
                  </a:lnTo>
                  <a:lnTo>
                    <a:pt x="16" y="56"/>
                  </a:lnTo>
                  <a:lnTo>
                    <a:pt x="22" y="58"/>
                  </a:lnTo>
                  <a:lnTo>
                    <a:pt x="28" y="58"/>
                  </a:lnTo>
                  <a:lnTo>
                    <a:pt x="40" y="56"/>
                  </a:lnTo>
                  <a:lnTo>
                    <a:pt x="50" y="50"/>
                  </a:lnTo>
                  <a:lnTo>
                    <a:pt x="54" y="46"/>
                  </a:lnTo>
                  <a:lnTo>
                    <a:pt x="56" y="42"/>
                  </a:lnTo>
                  <a:lnTo>
                    <a:pt x="56" y="42"/>
                  </a:lnTo>
                  <a:lnTo>
                    <a:pt x="58" y="36"/>
                  </a:lnTo>
                  <a:lnTo>
                    <a:pt x="60"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3" name="Freeform 152"/>
            <p:cNvSpPr>
              <a:spLocks/>
            </p:cNvSpPr>
            <p:nvPr/>
          </p:nvSpPr>
          <p:spPr bwMode="auto">
            <a:xfrm>
              <a:off x="6488113" y="4037013"/>
              <a:ext cx="92075" cy="92075"/>
            </a:xfrm>
            <a:custGeom>
              <a:avLst/>
              <a:gdLst>
                <a:gd name="T0" fmla="*/ 42 w 58"/>
                <a:gd name="T1" fmla="*/ 4 h 58"/>
                <a:gd name="T2" fmla="*/ 42 w 58"/>
                <a:gd name="T3" fmla="*/ 4 h 58"/>
                <a:gd name="T4" fmla="*/ 36 w 58"/>
                <a:gd name="T5" fmla="*/ 2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4 h 58"/>
                <a:gd name="T58" fmla="*/ 42 w 58"/>
                <a:gd name="T59"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4" name="Freeform 153"/>
            <p:cNvSpPr>
              <a:spLocks/>
            </p:cNvSpPr>
            <p:nvPr/>
          </p:nvSpPr>
          <p:spPr bwMode="auto">
            <a:xfrm>
              <a:off x="6205538" y="4621213"/>
              <a:ext cx="95250" cy="92075"/>
            </a:xfrm>
            <a:custGeom>
              <a:avLst/>
              <a:gdLst>
                <a:gd name="T0" fmla="*/ 42 w 60"/>
                <a:gd name="T1" fmla="*/ 2 h 58"/>
                <a:gd name="T2" fmla="*/ 42 w 60"/>
                <a:gd name="T3" fmla="*/ 2 h 58"/>
                <a:gd name="T4" fmla="*/ 36 w 60"/>
                <a:gd name="T5" fmla="*/ 0 h 58"/>
                <a:gd name="T6" fmla="*/ 32 w 60"/>
                <a:gd name="T7" fmla="*/ 0 h 58"/>
                <a:gd name="T8" fmla="*/ 20 w 60"/>
                <a:gd name="T9" fmla="*/ 2 h 58"/>
                <a:gd name="T10" fmla="*/ 10 w 60"/>
                <a:gd name="T11" fmla="*/ 6 h 58"/>
                <a:gd name="T12" fmla="*/ 6 w 60"/>
                <a:gd name="T13" fmla="*/ 10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6 w 60"/>
                <a:gd name="T29" fmla="*/ 56 h 58"/>
                <a:gd name="T30" fmla="*/ 16 w 60"/>
                <a:gd name="T31" fmla="*/ 56 h 58"/>
                <a:gd name="T32" fmla="*/ 22 w 60"/>
                <a:gd name="T33" fmla="*/ 58 h 58"/>
                <a:gd name="T34" fmla="*/ 28 w 60"/>
                <a:gd name="T35" fmla="*/ 58 h 58"/>
                <a:gd name="T36" fmla="*/ 40 w 60"/>
                <a:gd name="T37" fmla="*/ 56 h 58"/>
                <a:gd name="T38" fmla="*/ 50 w 60"/>
                <a:gd name="T39" fmla="*/ 50 h 58"/>
                <a:gd name="T40" fmla="*/ 54 w 60"/>
                <a:gd name="T41" fmla="*/ 46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2 w 60"/>
                <a:gd name="T57" fmla="*/ 2 h 58"/>
                <a:gd name="T58" fmla="*/ 42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2" y="2"/>
                  </a:moveTo>
                  <a:lnTo>
                    <a:pt x="42" y="2"/>
                  </a:lnTo>
                  <a:lnTo>
                    <a:pt x="36" y="0"/>
                  </a:lnTo>
                  <a:lnTo>
                    <a:pt x="32" y="0"/>
                  </a:lnTo>
                  <a:lnTo>
                    <a:pt x="20" y="2"/>
                  </a:lnTo>
                  <a:lnTo>
                    <a:pt x="10" y="6"/>
                  </a:lnTo>
                  <a:lnTo>
                    <a:pt x="6" y="10"/>
                  </a:lnTo>
                  <a:lnTo>
                    <a:pt x="4" y="16"/>
                  </a:lnTo>
                  <a:lnTo>
                    <a:pt x="4" y="16"/>
                  </a:lnTo>
                  <a:lnTo>
                    <a:pt x="2" y="22"/>
                  </a:lnTo>
                  <a:lnTo>
                    <a:pt x="0" y="28"/>
                  </a:lnTo>
                  <a:lnTo>
                    <a:pt x="2" y="38"/>
                  </a:lnTo>
                  <a:lnTo>
                    <a:pt x="8" y="48"/>
                  </a:lnTo>
                  <a:lnTo>
                    <a:pt x="12" y="52"/>
                  </a:lnTo>
                  <a:lnTo>
                    <a:pt x="16" y="56"/>
                  </a:lnTo>
                  <a:lnTo>
                    <a:pt x="16" y="56"/>
                  </a:lnTo>
                  <a:lnTo>
                    <a:pt x="22" y="58"/>
                  </a:lnTo>
                  <a:lnTo>
                    <a:pt x="28" y="58"/>
                  </a:lnTo>
                  <a:lnTo>
                    <a:pt x="40" y="56"/>
                  </a:lnTo>
                  <a:lnTo>
                    <a:pt x="50" y="50"/>
                  </a:lnTo>
                  <a:lnTo>
                    <a:pt x="54" y="46"/>
                  </a:lnTo>
                  <a:lnTo>
                    <a:pt x="56" y="42"/>
                  </a:lnTo>
                  <a:lnTo>
                    <a:pt x="56" y="42"/>
                  </a:lnTo>
                  <a:lnTo>
                    <a:pt x="58" y="36"/>
                  </a:lnTo>
                  <a:lnTo>
                    <a:pt x="60"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5" name="Freeform 154"/>
            <p:cNvSpPr>
              <a:spLocks/>
            </p:cNvSpPr>
            <p:nvPr/>
          </p:nvSpPr>
          <p:spPr bwMode="auto">
            <a:xfrm>
              <a:off x="6570663" y="515461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6 h 60"/>
                <a:gd name="T16" fmla="*/ 2 w 58"/>
                <a:gd name="T17" fmla="*/ 16 h 60"/>
                <a:gd name="T18" fmla="*/ 0 w 58"/>
                <a:gd name="T19" fmla="*/ 22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6 h 60"/>
                <a:gd name="T48" fmla="*/ 58 w 58"/>
                <a:gd name="T49" fmla="*/ 32 h 60"/>
                <a:gd name="T50" fmla="*/ 56 w 58"/>
                <a:gd name="T51" fmla="*/ 20 h 60"/>
                <a:gd name="T52" fmla="*/ 52 w 58"/>
                <a:gd name="T53" fmla="*/ 10 h 60"/>
                <a:gd name="T54" fmla="*/ 48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8" y="50"/>
                  </a:lnTo>
                  <a:lnTo>
                    <a:pt x="12" y="54"/>
                  </a:lnTo>
                  <a:lnTo>
                    <a:pt x="16" y="56"/>
                  </a:lnTo>
                  <a:lnTo>
                    <a:pt x="16" y="56"/>
                  </a:lnTo>
                  <a:lnTo>
                    <a:pt x="22" y="58"/>
                  </a:lnTo>
                  <a:lnTo>
                    <a:pt x="28" y="60"/>
                  </a:lnTo>
                  <a:lnTo>
                    <a:pt x="38" y="58"/>
                  </a:lnTo>
                  <a:lnTo>
                    <a:pt x="48" y="52"/>
                  </a:lnTo>
                  <a:lnTo>
                    <a:pt x="52" y="48"/>
                  </a:lnTo>
                  <a:lnTo>
                    <a:pt x="56" y="42"/>
                  </a:lnTo>
                  <a:lnTo>
                    <a:pt x="56" y="42"/>
                  </a:lnTo>
                  <a:lnTo>
                    <a:pt x="58" y="36"/>
                  </a:lnTo>
                  <a:lnTo>
                    <a:pt x="58" y="32"/>
                  </a:lnTo>
                  <a:lnTo>
                    <a:pt x="56"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6" name="Freeform 155"/>
            <p:cNvSpPr>
              <a:spLocks/>
            </p:cNvSpPr>
            <p:nvPr/>
          </p:nvSpPr>
          <p:spPr bwMode="auto">
            <a:xfrm>
              <a:off x="2449513" y="2090738"/>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0"/>
                  </a:lnTo>
                  <a:lnTo>
                    <a:pt x="10" y="6"/>
                  </a:lnTo>
                  <a:lnTo>
                    <a:pt x="6" y="10"/>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7" name="Freeform 156"/>
            <p:cNvSpPr>
              <a:spLocks/>
            </p:cNvSpPr>
            <p:nvPr/>
          </p:nvSpPr>
          <p:spPr bwMode="auto">
            <a:xfrm>
              <a:off x="3094038" y="20431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2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2"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8" name="Freeform 157"/>
            <p:cNvSpPr>
              <a:spLocks/>
            </p:cNvSpPr>
            <p:nvPr/>
          </p:nvSpPr>
          <p:spPr bwMode="auto">
            <a:xfrm>
              <a:off x="4383088" y="1944688"/>
              <a:ext cx="95250" cy="95250"/>
            </a:xfrm>
            <a:custGeom>
              <a:avLst/>
              <a:gdLst>
                <a:gd name="T0" fmla="*/ 44 w 60"/>
                <a:gd name="T1" fmla="*/ 4 h 60"/>
                <a:gd name="T2" fmla="*/ 44 w 60"/>
                <a:gd name="T3" fmla="*/ 4 h 60"/>
                <a:gd name="T4" fmla="*/ 38 w 60"/>
                <a:gd name="T5" fmla="*/ 2 h 60"/>
                <a:gd name="T6" fmla="*/ 32 w 60"/>
                <a:gd name="T7" fmla="*/ 0 h 60"/>
                <a:gd name="T8" fmla="*/ 20 w 60"/>
                <a:gd name="T9" fmla="*/ 2 h 60"/>
                <a:gd name="T10" fmla="*/ 10 w 60"/>
                <a:gd name="T11" fmla="*/ 8 h 60"/>
                <a:gd name="T12" fmla="*/ 6 w 60"/>
                <a:gd name="T13" fmla="*/ 12 h 60"/>
                <a:gd name="T14" fmla="*/ 4 w 60"/>
                <a:gd name="T15" fmla="*/ 18 h 60"/>
                <a:gd name="T16" fmla="*/ 4 w 60"/>
                <a:gd name="T17" fmla="*/ 18 h 60"/>
                <a:gd name="T18" fmla="*/ 2 w 60"/>
                <a:gd name="T19" fmla="*/ 22 h 60"/>
                <a:gd name="T20" fmla="*/ 0 w 60"/>
                <a:gd name="T21" fmla="*/ 28 h 60"/>
                <a:gd name="T22" fmla="*/ 2 w 60"/>
                <a:gd name="T23" fmla="*/ 40 h 60"/>
                <a:gd name="T24" fmla="*/ 8 w 60"/>
                <a:gd name="T25" fmla="*/ 50 h 60"/>
                <a:gd name="T26" fmla="*/ 12 w 60"/>
                <a:gd name="T27" fmla="*/ 54 h 60"/>
                <a:gd name="T28" fmla="*/ 18 w 60"/>
                <a:gd name="T29" fmla="*/ 56 h 60"/>
                <a:gd name="T30" fmla="*/ 18 w 60"/>
                <a:gd name="T31" fmla="*/ 56 h 60"/>
                <a:gd name="T32" fmla="*/ 24 w 60"/>
                <a:gd name="T33" fmla="*/ 58 h 60"/>
                <a:gd name="T34" fmla="*/ 28 w 60"/>
                <a:gd name="T35" fmla="*/ 60 h 60"/>
                <a:gd name="T36" fmla="*/ 40 w 60"/>
                <a:gd name="T37" fmla="*/ 58 h 60"/>
                <a:gd name="T38" fmla="*/ 50 w 60"/>
                <a:gd name="T39" fmla="*/ 52 h 60"/>
                <a:gd name="T40" fmla="*/ 54 w 60"/>
                <a:gd name="T41" fmla="*/ 48 h 60"/>
                <a:gd name="T42" fmla="*/ 56 w 60"/>
                <a:gd name="T43" fmla="*/ 42 h 60"/>
                <a:gd name="T44" fmla="*/ 56 w 60"/>
                <a:gd name="T45" fmla="*/ 42 h 60"/>
                <a:gd name="T46" fmla="*/ 58 w 60"/>
                <a:gd name="T47" fmla="*/ 38 h 60"/>
                <a:gd name="T48" fmla="*/ 60 w 60"/>
                <a:gd name="T49" fmla="*/ 32 h 60"/>
                <a:gd name="T50" fmla="*/ 58 w 60"/>
                <a:gd name="T51" fmla="*/ 20 h 60"/>
                <a:gd name="T52" fmla="*/ 52 w 60"/>
                <a:gd name="T53" fmla="*/ 10 h 60"/>
                <a:gd name="T54" fmla="*/ 48 w 60"/>
                <a:gd name="T55" fmla="*/ 6 h 60"/>
                <a:gd name="T56" fmla="*/ 44 w 60"/>
                <a:gd name="T57" fmla="*/ 4 h 60"/>
                <a:gd name="T58" fmla="*/ 44 w 60"/>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4" y="4"/>
                  </a:moveTo>
                  <a:lnTo>
                    <a:pt x="44" y="4"/>
                  </a:lnTo>
                  <a:lnTo>
                    <a:pt x="38" y="2"/>
                  </a:lnTo>
                  <a:lnTo>
                    <a:pt x="32" y="0"/>
                  </a:lnTo>
                  <a:lnTo>
                    <a:pt x="20" y="2"/>
                  </a:lnTo>
                  <a:lnTo>
                    <a:pt x="10" y="8"/>
                  </a:lnTo>
                  <a:lnTo>
                    <a:pt x="6" y="12"/>
                  </a:lnTo>
                  <a:lnTo>
                    <a:pt x="4" y="18"/>
                  </a:lnTo>
                  <a:lnTo>
                    <a:pt x="4" y="18"/>
                  </a:lnTo>
                  <a:lnTo>
                    <a:pt x="2" y="22"/>
                  </a:lnTo>
                  <a:lnTo>
                    <a:pt x="0" y="28"/>
                  </a:lnTo>
                  <a:lnTo>
                    <a:pt x="2" y="40"/>
                  </a:lnTo>
                  <a:lnTo>
                    <a:pt x="8" y="50"/>
                  </a:lnTo>
                  <a:lnTo>
                    <a:pt x="12" y="54"/>
                  </a:lnTo>
                  <a:lnTo>
                    <a:pt x="18" y="56"/>
                  </a:lnTo>
                  <a:lnTo>
                    <a:pt x="18" y="56"/>
                  </a:lnTo>
                  <a:lnTo>
                    <a:pt x="24" y="58"/>
                  </a:lnTo>
                  <a:lnTo>
                    <a:pt x="28" y="60"/>
                  </a:lnTo>
                  <a:lnTo>
                    <a:pt x="40" y="58"/>
                  </a:lnTo>
                  <a:lnTo>
                    <a:pt x="50" y="52"/>
                  </a:lnTo>
                  <a:lnTo>
                    <a:pt x="54" y="48"/>
                  </a:lnTo>
                  <a:lnTo>
                    <a:pt x="56" y="42"/>
                  </a:lnTo>
                  <a:lnTo>
                    <a:pt x="56" y="42"/>
                  </a:lnTo>
                  <a:lnTo>
                    <a:pt x="58" y="38"/>
                  </a:lnTo>
                  <a:lnTo>
                    <a:pt x="60" y="32"/>
                  </a:lnTo>
                  <a:lnTo>
                    <a:pt x="58" y="20"/>
                  </a:lnTo>
                  <a:lnTo>
                    <a:pt x="52" y="10"/>
                  </a:lnTo>
                  <a:lnTo>
                    <a:pt x="48" y="6"/>
                  </a:lnTo>
                  <a:lnTo>
                    <a:pt x="44" y="4"/>
                  </a:lnTo>
                  <a:lnTo>
                    <a:pt x="44"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59" name="Freeform 158"/>
            <p:cNvSpPr>
              <a:spLocks/>
            </p:cNvSpPr>
            <p:nvPr/>
          </p:nvSpPr>
          <p:spPr bwMode="auto">
            <a:xfrm>
              <a:off x="3094038" y="20431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2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2"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0" name="Freeform 159"/>
            <p:cNvSpPr>
              <a:spLocks/>
            </p:cNvSpPr>
            <p:nvPr/>
          </p:nvSpPr>
          <p:spPr bwMode="auto">
            <a:xfrm>
              <a:off x="3459163" y="2576513"/>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8"/>
                  </a:lnTo>
                  <a:lnTo>
                    <a:pt x="6" y="12"/>
                  </a:lnTo>
                  <a:lnTo>
                    <a:pt x="2" y="16"/>
                  </a:lnTo>
                  <a:lnTo>
                    <a:pt x="2" y="16"/>
                  </a:lnTo>
                  <a:lnTo>
                    <a:pt x="0" y="22"/>
                  </a:lnTo>
                  <a:lnTo>
                    <a:pt x="0" y="28"/>
                  </a:lnTo>
                  <a:lnTo>
                    <a:pt x="0"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1" name="Freeform 160"/>
            <p:cNvSpPr>
              <a:spLocks/>
            </p:cNvSpPr>
            <p:nvPr/>
          </p:nvSpPr>
          <p:spPr bwMode="auto">
            <a:xfrm>
              <a:off x="4103688" y="252888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2"/>
                  </a:lnTo>
                  <a:lnTo>
                    <a:pt x="52" y="48"/>
                  </a:lnTo>
                  <a:lnTo>
                    <a:pt x="56" y="42"/>
                  </a:lnTo>
                  <a:lnTo>
                    <a:pt x="56" y="42"/>
                  </a:lnTo>
                  <a:lnTo>
                    <a:pt x="58" y="36"/>
                  </a:lnTo>
                  <a:lnTo>
                    <a:pt x="58" y="30"/>
                  </a:lnTo>
                  <a:lnTo>
                    <a:pt x="56"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2" name="Freeform 161"/>
            <p:cNvSpPr>
              <a:spLocks/>
            </p:cNvSpPr>
            <p:nvPr/>
          </p:nvSpPr>
          <p:spPr bwMode="auto">
            <a:xfrm>
              <a:off x="5392738" y="2433638"/>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0 h 58"/>
                <a:gd name="T10" fmla="*/ 10 w 60"/>
                <a:gd name="T11" fmla="*/ 6 h 58"/>
                <a:gd name="T12" fmla="*/ 6 w 60"/>
                <a:gd name="T13" fmla="*/ 10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6 h 58"/>
                <a:gd name="T38" fmla="*/ 50 w 60"/>
                <a:gd name="T39" fmla="*/ 50 h 58"/>
                <a:gd name="T40" fmla="*/ 54 w 60"/>
                <a:gd name="T41" fmla="*/ 46 h 58"/>
                <a:gd name="T42" fmla="*/ 56 w 60"/>
                <a:gd name="T43" fmla="*/ 42 h 58"/>
                <a:gd name="T44" fmla="*/ 56 w 60"/>
                <a:gd name="T45" fmla="*/ 42 h 58"/>
                <a:gd name="T46" fmla="*/ 58 w 60"/>
                <a:gd name="T47" fmla="*/ 36 h 58"/>
                <a:gd name="T48" fmla="*/ 60 w 60"/>
                <a:gd name="T49" fmla="*/ 30 h 58"/>
                <a:gd name="T50" fmla="*/ 58 w 60"/>
                <a:gd name="T51" fmla="*/ 18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0"/>
                  </a:lnTo>
                  <a:lnTo>
                    <a:pt x="10" y="6"/>
                  </a:lnTo>
                  <a:lnTo>
                    <a:pt x="6" y="10"/>
                  </a:lnTo>
                  <a:lnTo>
                    <a:pt x="4" y="16"/>
                  </a:lnTo>
                  <a:lnTo>
                    <a:pt x="4" y="16"/>
                  </a:lnTo>
                  <a:lnTo>
                    <a:pt x="2" y="22"/>
                  </a:lnTo>
                  <a:lnTo>
                    <a:pt x="0" y="28"/>
                  </a:lnTo>
                  <a:lnTo>
                    <a:pt x="2" y="38"/>
                  </a:lnTo>
                  <a:lnTo>
                    <a:pt x="8" y="48"/>
                  </a:lnTo>
                  <a:lnTo>
                    <a:pt x="12" y="52"/>
                  </a:lnTo>
                  <a:lnTo>
                    <a:pt x="18" y="56"/>
                  </a:lnTo>
                  <a:lnTo>
                    <a:pt x="18" y="56"/>
                  </a:lnTo>
                  <a:lnTo>
                    <a:pt x="24" y="58"/>
                  </a:lnTo>
                  <a:lnTo>
                    <a:pt x="28" y="58"/>
                  </a:lnTo>
                  <a:lnTo>
                    <a:pt x="40" y="56"/>
                  </a:lnTo>
                  <a:lnTo>
                    <a:pt x="50" y="50"/>
                  </a:lnTo>
                  <a:lnTo>
                    <a:pt x="54" y="46"/>
                  </a:lnTo>
                  <a:lnTo>
                    <a:pt x="56" y="42"/>
                  </a:lnTo>
                  <a:lnTo>
                    <a:pt x="56" y="42"/>
                  </a:lnTo>
                  <a:lnTo>
                    <a:pt x="58" y="36"/>
                  </a:lnTo>
                  <a:lnTo>
                    <a:pt x="60" y="30"/>
                  </a:lnTo>
                  <a:lnTo>
                    <a:pt x="58" y="18"/>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3" name="Freeform 162"/>
            <p:cNvSpPr>
              <a:spLocks/>
            </p:cNvSpPr>
            <p:nvPr/>
          </p:nvSpPr>
          <p:spPr bwMode="auto">
            <a:xfrm>
              <a:off x="5030788" y="18970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6 h 60"/>
                <a:gd name="T16" fmla="*/ 2 w 58"/>
                <a:gd name="T17" fmla="*/ 16 h 60"/>
                <a:gd name="T18" fmla="*/ 0 w 58"/>
                <a:gd name="T19" fmla="*/ 22 h 60"/>
                <a:gd name="T20" fmla="*/ 0 w 58"/>
                <a:gd name="T21" fmla="*/ 28 h 60"/>
                <a:gd name="T22" fmla="*/ 2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6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6"/>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4" name="Freeform 163"/>
            <p:cNvSpPr>
              <a:spLocks/>
            </p:cNvSpPr>
            <p:nvPr/>
          </p:nvSpPr>
          <p:spPr bwMode="auto">
            <a:xfrm>
              <a:off x="4383088" y="1944688"/>
              <a:ext cx="95250" cy="95250"/>
            </a:xfrm>
            <a:custGeom>
              <a:avLst/>
              <a:gdLst>
                <a:gd name="T0" fmla="*/ 44 w 60"/>
                <a:gd name="T1" fmla="*/ 4 h 60"/>
                <a:gd name="T2" fmla="*/ 44 w 60"/>
                <a:gd name="T3" fmla="*/ 4 h 60"/>
                <a:gd name="T4" fmla="*/ 38 w 60"/>
                <a:gd name="T5" fmla="*/ 2 h 60"/>
                <a:gd name="T6" fmla="*/ 32 w 60"/>
                <a:gd name="T7" fmla="*/ 0 h 60"/>
                <a:gd name="T8" fmla="*/ 20 w 60"/>
                <a:gd name="T9" fmla="*/ 2 h 60"/>
                <a:gd name="T10" fmla="*/ 10 w 60"/>
                <a:gd name="T11" fmla="*/ 8 h 60"/>
                <a:gd name="T12" fmla="*/ 6 w 60"/>
                <a:gd name="T13" fmla="*/ 12 h 60"/>
                <a:gd name="T14" fmla="*/ 4 w 60"/>
                <a:gd name="T15" fmla="*/ 18 h 60"/>
                <a:gd name="T16" fmla="*/ 4 w 60"/>
                <a:gd name="T17" fmla="*/ 18 h 60"/>
                <a:gd name="T18" fmla="*/ 2 w 60"/>
                <a:gd name="T19" fmla="*/ 22 h 60"/>
                <a:gd name="T20" fmla="*/ 0 w 60"/>
                <a:gd name="T21" fmla="*/ 28 h 60"/>
                <a:gd name="T22" fmla="*/ 2 w 60"/>
                <a:gd name="T23" fmla="*/ 40 h 60"/>
                <a:gd name="T24" fmla="*/ 8 w 60"/>
                <a:gd name="T25" fmla="*/ 50 h 60"/>
                <a:gd name="T26" fmla="*/ 12 w 60"/>
                <a:gd name="T27" fmla="*/ 54 h 60"/>
                <a:gd name="T28" fmla="*/ 18 w 60"/>
                <a:gd name="T29" fmla="*/ 56 h 60"/>
                <a:gd name="T30" fmla="*/ 18 w 60"/>
                <a:gd name="T31" fmla="*/ 56 h 60"/>
                <a:gd name="T32" fmla="*/ 24 w 60"/>
                <a:gd name="T33" fmla="*/ 58 h 60"/>
                <a:gd name="T34" fmla="*/ 28 w 60"/>
                <a:gd name="T35" fmla="*/ 60 h 60"/>
                <a:gd name="T36" fmla="*/ 40 w 60"/>
                <a:gd name="T37" fmla="*/ 58 h 60"/>
                <a:gd name="T38" fmla="*/ 50 w 60"/>
                <a:gd name="T39" fmla="*/ 52 h 60"/>
                <a:gd name="T40" fmla="*/ 54 w 60"/>
                <a:gd name="T41" fmla="*/ 48 h 60"/>
                <a:gd name="T42" fmla="*/ 56 w 60"/>
                <a:gd name="T43" fmla="*/ 42 h 60"/>
                <a:gd name="T44" fmla="*/ 56 w 60"/>
                <a:gd name="T45" fmla="*/ 42 h 60"/>
                <a:gd name="T46" fmla="*/ 58 w 60"/>
                <a:gd name="T47" fmla="*/ 38 h 60"/>
                <a:gd name="T48" fmla="*/ 60 w 60"/>
                <a:gd name="T49" fmla="*/ 32 h 60"/>
                <a:gd name="T50" fmla="*/ 58 w 60"/>
                <a:gd name="T51" fmla="*/ 20 h 60"/>
                <a:gd name="T52" fmla="*/ 52 w 60"/>
                <a:gd name="T53" fmla="*/ 10 h 60"/>
                <a:gd name="T54" fmla="*/ 48 w 60"/>
                <a:gd name="T55" fmla="*/ 6 h 60"/>
                <a:gd name="T56" fmla="*/ 44 w 60"/>
                <a:gd name="T57" fmla="*/ 4 h 60"/>
                <a:gd name="T58" fmla="*/ 44 w 60"/>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4" y="4"/>
                  </a:moveTo>
                  <a:lnTo>
                    <a:pt x="44" y="4"/>
                  </a:lnTo>
                  <a:lnTo>
                    <a:pt x="38" y="2"/>
                  </a:lnTo>
                  <a:lnTo>
                    <a:pt x="32" y="0"/>
                  </a:lnTo>
                  <a:lnTo>
                    <a:pt x="20" y="2"/>
                  </a:lnTo>
                  <a:lnTo>
                    <a:pt x="10" y="8"/>
                  </a:lnTo>
                  <a:lnTo>
                    <a:pt x="6" y="12"/>
                  </a:lnTo>
                  <a:lnTo>
                    <a:pt x="4" y="18"/>
                  </a:lnTo>
                  <a:lnTo>
                    <a:pt x="4" y="18"/>
                  </a:lnTo>
                  <a:lnTo>
                    <a:pt x="2" y="22"/>
                  </a:lnTo>
                  <a:lnTo>
                    <a:pt x="0" y="28"/>
                  </a:lnTo>
                  <a:lnTo>
                    <a:pt x="2" y="40"/>
                  </a:lnTo>
                  <a:lnTo>
                    <a:pt x="8" y="50"/>
                  </a:lnTo>
                  <a:lnTo>
                    <a:pt x="12" y="54"/>
                  </a:lnTo>
                  <a:lnTo>
                    <a:pt x="18" y="56"/>
                  </a:lnTo>
                  <a:lnTo>
                    <a:pt x="18" y="56"/>
                  </a:lnTo>
                  <a:lnTo>
                    <a:pt x="24" y="58"/>
                  </a:lnTo>
                  <a:lnTo>
                    <a:pt x="28" y="60"/>
                  </a:lnTo>
                  <a:lnTo>
                    <a:pt x="40" y="58"/>
                  </a:lnTo>
                  <a:lnTo>
                    <a:pt x="50" y="52"/>
                  </a:lnTo>
                  <a:lnTo>
                    <a:pt x="54" y="48"/>
                  </a:lnTo>
                  <a:lnTo>
                    <a:pt x="56" y="42"/>
                  </a:lnTo>
                  <a:lnTo>
                    <a:pt x="56" y="42"/>
                  </a:lnTo>
                  <a:lnTo>
                    <a:pt x="58" y="38"/>
                  </a:lnTo>
                  <a:lnTo>
                    <a:pt x="60" y="32"/>
                  </a:lnTo>
                  <a:lnTo>
                    <a:pt x="58" y="20"/>
                  </a:lnTo>
                  <a:lnTo>
                    <a:pt x="52" y="10"/>
                  </a:lnTo>
                  <a:lnTo>
                    <a:pt x="48" y="6"/>
                  </a:lnTo>
                  <a:lnTo>
                    <a:pt x="44" y="4"/>
                  </a:lnTo>
                  <a:lnTo>
                    <a:pt x="44"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5" name="Freeform 164"/>
            <p:cNvSpPr>
              <a:spLocks/>
            </p:cNvSpPr>
            <p:nvPr/>
          </p:nvSpPr>
          <p:spPr bwMode="auto">
            <a:xfrm>
              <a:off x="4103688" y="252888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2"/>
                  </a:lnTo>
                  <a:lnTo>
                    <a:pt x="52" y="48"/>
                  </a:lnTo>
                  <a:lnTo>
                    <a:pt x="56" y="42"/>
                  </a:lnTo>
                  <a:lnTo>
                    <a:pt x="56" y="42"/>
                  </a:lnTo>
                  <a:lnTo>
                    <a:pt x="58" y="36"/>
                  </a:lnTo>
                  <a:lnTo>
                    <a:pt x="58" y="30"/>
                  </a:lnTo>
                  <a:lnTo>
                    <a:pt x="56"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6" name="Freeform 165"/>
            <p:cNvSpPr>
              <a:spLocks/>
            </p:cNvSpPr>
            <p:nvPr/>
          </p:nvSpPr>
          <p:spPr bwMode="auto">
            <a:xfrm>
              <a:off x="4468813" y="3062288"/>
              <a:ext cx="92075" cy="95250"/>
            </a:xfrm>
            <a:custGeom>
              <a:avLst/>
              <a:gdLst>
                <a:gd name="T0" fmla="*/ 42 w 58"/>
                <a:gd name="T1" fmla="*/ 4 h 60"/>
                <a:gd name="T2" fmla="*/ 42 w 58"/>
                <a:gd name="T3" fmla="*/ 4 h 60"/>
                <a:gd name="T4" fmla="*/ 36 w 58"/>
                <a:gd name="T5" fmla="*/ 2 h 60"/>
                <a:gd name="T6" fmla="*/ 30 w 58"/>
                <a:gd name="T7" fmla="*/ 0 h 60"/>
                <a:gd name="T8" fmla="*/ 18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0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18" y="2"/>
                  </a:lnTo>
                  <a:lnTo>
                    <a:pt x="10" y="8"/>
                  </a:lnTo>
                  <a:lnTo>
                    <a:pt x="6" y="12"/>
                  </a:lnTo>
                  <a:lnTo>
                    <a:pt x="2" y="18"/>
                  </a:lnTo>
                  <a:lnTo>
                    <a:pt x="2" y="18"/>
                  </a:lnTo>
                  <a:lnTo>
                    <a:pt x="0" y="22"/>
                  </a:lnTo>
                  <a:lnTo>
                    <a:pt x="0" y="28"/>
                  </a:lnTo>
                  <a:lnTo>
                    <a:pt x="0"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7" name="Freeform 166"/>
            <p:cNvSpPr>
              <a:spLocks/>
            </p:cNvSpPr>
            <p:nvPr/>
          </p:nvSpPr>
          <p:spPr bwMode="auto">
            <a:xfrm>
              <a:off x="5113338" y="30146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2 w 58"/>
                <a:gd name="T53" fmla="*/ 10 h 60"/>
                <a:gd name="T54" fmla="*/ 48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8"/>
                  </a:lnTo>
                  <a:lnTo>
                    <a:pt x="2" y="18"/>
                  </a:lnTo>
                  <a:lnTo>
                    <a:pt x="0" y="22"/>
                  </a:lnTo>
                  <a:lnTo>
                    <a:pt x="0" y="28"/>
                  </a:lnTo>
                  <a:lnTo>
                    <a:pt x="2" y="40"/>
                  </a:lnTo>
                  <a:lnTo>
                    <a:pt x="8" y="50"/>
                  </a:lnTo>
                  <a:lnTo>
                    <a:pt x="12"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8" name="Freeform 167"/>
            <p:cNvSpPr>
              <a:spLocks/>
            </p:cNvSpPr>
            <p:nvPr/>
          </p:nvSpPr>
          <p:spPr bwMode="auto">
            <a:xfrm>
              <a:off x="6402388" y="2919413"/>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40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8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2"/>
                  </a:lnTo>
                  <a:lnTo>
                    <a:pt x="10" y="8"/>
                  </a:lnTo>
                  <a:lnTo>
                    <a:pt x="6" y="12"/>
                  </a:lnTo>
                  <a:lnTo>
                    <a:pt x="4" y="16"/>
                  </a:lnTo>
                  <a:lnTo>
                    <a:pt x="4" y="16"/>
                  </a:lnTo>
                  <a:lnTo>
                    <a:pt x="2" y="22"/>
                  </a:lnTo>
                  <a:lnTo>
                    <a:pt x="0" y="28"/>
                  </a:lnTo>
                  <a:lnTo>
                    <a:pt x="2" y="40"/>
                  </a:lnTo>
                  <a:lnTo>
                    <a:pt x="8" y="48"/>
                  </a:lnTo>
                  <a:lnTo>
                    <a:pt x="12" y="52"/>
                  </a:lnTo>
                  <a:lnTo>
                    <a:pt x="18" y="56"/>
                  </a:lnTo>
                  <a:lnTo>
                    <a:pt x="18" y="56"/>
                  </a:lnTo>
                  <a:lnTo>
                    <a:pt x="24" y="58"/>
                  </a:lnTo>
                  <a:lnTo>
                    <a:pt x="28" y="58"/>
                  </a:lnTo>
                  <a:lnTo>
                    <a:pt x="40" y="58"/>
                  </a:lnTo>
                  <a:lnTo>
                    <a:pt x="50" y="52"/>
                  </a:lnTo>
                  <a:lnTo>
                    <a:pt x="54" y="48"/>
                  </a:lnTo>
                  <a:lnTo>
                    <a:pt x="56" y="42"/>
                  </a:lnTo>
                  <a:lnTo>
                    <a:pt x="56" y="42"/>
                  </a:lnTo>
                  <a:lnTo>
                    <a:pt x="58" y="36"/>
                  </a:lnTo>
                  <a:lnTo>
                    <a:pt x="60" y="30"/>
                  </a:lnTo>
                  <a:lnTo>
                    <a:pt x="58" y="20"/>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69" name="Freeform 168"/>
            <p:cNvSpPr>
              <a:spLocks/>
            </p:cNvSpPr>
            <p:nvPr/>
          </p:nvSpPr>
          <p:spPr bwMode="auto">
            <a:xfrm>
              <a:off x="6040438" y="23860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6 h 58"/>
                <a:gd name="T22" fmla="*/ 2 w 58"/>
                <a:gd name="T23" fmla="*/ 38 h 58"/>
                <a:gd name="T24" fmla="*/ 6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0 w 58"/>
                <a:gd name="T53" fmla="*/ 8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6"/>
                  </a:lnTo>
                  <a:lnTo>
                    <a:pt x="2" y="38"/>
                  </a:lnTo>
                  <a:lnTo>
                    <a:pt x="6"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0" y="8"/>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0" name="Freeform 169"/>
            <p:cNvSpPr>
              <a:spLocks/>
            </p:cNvSpPr>
            <p:nvPr/>
          </p:nvSpPr>
          <p:spPr bwMode="auto">
            <a:xfrm>
              <a:off x="5392738" y="2433638"/>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0 h 58"/>
                <a:gd name="T10" fmla="*/ 10 w 60"/>
                <a:gd name="T11" fmla="*/ 6 h 58"/>
                <a:gd name="T12" fmla="*/ 6 w 60"/>
                <a:gd name="T13" fmla="*/ 10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6 h 58"/>
                <a:gd name="T38" fmla="*/ 50 w 60"/>
                <a:gd name="T39" fmla="*/ 50 h 58"/>
                <a:gd name="T40" fmla="*/ 54 w 60"/>
                <a:gd name="T41" fmla="*/ 46 h 58"/>
                <a:gd name="T42" fmla="*/ 56 w 60"/>
                <a:gd name="T43" fmla="*/ 42 h 58"/>
                <a:gd name="T44" fmla="*/ 56 w 60"/>
                <a:gd name="T45" fmla="*/ 42 h 58"/>
                <a:gd name="T46" fmla="*/ 58 w 60"/>
                <a:gd name="T47" fmla="*/ 36 h 58"/>
                <a:gd name="T48" fmla="*/ 60 w 60"/>
                <a:gd name="T49" fmla="*/ 30 h 58"/>
                <a:gd name="T50" fmla="*/ 58 w 60"/>
                <a:gd name="T51" fmla="*/ 18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0"/>
                  </a:lnTo>
                  <a:lnTo>
                    <a:pt x="10" y="6"/>
                  </a:lnTo>
                  <a:lnTo>
                    <a:pt x="6" y="10"/>
                  </a:lnTo>
                  <a:lnTo>
                    <a:pt x="4" y="16"/>
                  </a:lnTo>
                  <a:lnTo>
                    <a:pt x="4" y="16"/>
                  </a:lnTo>
                  <a:lnTo>
                    <a:pt x="2" y="22"/>
                  </a:lnTo>
                  <a:lnTo>
                    <a:pt x="0" y="28"/>
                  </a:lnTo>
                  <a:lnTo>
                    <a:pt x="2" y="38"/>
                  </a:lnTo>
                  <a:lnTo>
                    <a:pt x="8" y="48"/>
                  </a:lnTo>
                  <a:lnTo>
                    <a:pt x="12" y="52"/>
                  </a:lnTo>
                  <a:lnTo>
                    <a:pt x="18" y="56"/>
                  </a:lnTo>
                  <a:lnTo>
                    <a:pt x="18" y="56"/>
                  </a:lnTo>
                  <a:lnTo>
                    <a:pt x="24" y="58"/>
                  </a:lnTo>
                  <a:lnTo>
                    <a:pt x="28" y="58"/>
                  </a:lnTo>
                  <a:lnTo>
                    <a:pt x="40" y="56"/>
                  </a:lnTo>
                  <a:lnTo>
                    <a:pt x="50" y="50"/>
                  </a:lnTo>
                  <a:lnTo>
                    <a:pt x="54" y="46"/>
                  </a:lnTo>
                  <a:lnTo>
                    <a:pt x="56" y="42"/>
                  </a:lnTo>
                  <a:lnTo>
                    <a:pt x="56" y="42"/>
                  </a:lnTo>
                  <a:lnTo>
                    <a:pt x="58" y="36"/>
                  </a:lnTo>
                  <a:lnTo>
                    <a:pt x="60" y="30"/>
                  </a:lnTo>
                  <a:lnTo>
                    <a:pt x="58" y="18"/>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1" name="Freeform 170"/>
            <p:cNvSpPr>
              <a:spLocks/>
            </p:cNvSpPr>
            <p:nvPr/>
          </p:nvSpPr>
          <p:spPr bwMode="auto">
            <a:xfrm>
              <a:off x="5113338" y="30146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8 h 60"/>
                <a:gd name="T16" fmla="*/ 2 w 58"/>
                <a:gd name="T17" fmla="*/ 18 h 60"/>
                <a:gd name="T18" fmla="*/ 0 w 58"/>
                <a:gd name="T19" fmla="*/ 22 h 60"/>
                <a:gd name="T20" fmla="*/ 0 w 58"/>
                <a:gd name="T21" fmla="*/ 28 h 60"/>
                <a:gd name="T22" fmla="*/ 2 w 58"/>
                <a:gd name="T23" fmla="*/ 40 h 60"/>
                <a:gd name="T24" fmla="*/ 8 w 58"/>
                <a:gd name="T25" fmla="*/ 50 h 60"/>
                <a:gd name="T26" fmla="*/ 12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8 h 60"/>
                <a:gd name="T48" fmla="*/ 58 w 58"/>
                <a:gd name="T49" fmla="*/ 32 h 60"/>
                <a:gd name="T50" fmla="*/ 56 w 58"/>
                <a:gd name="T51" fmla="*/ 20 h 60"/>
                <a:gd name="T52" fmla="*/ 52 w 58"/>
                <a:gd name="T53" fmla="*/ 10 h 60"/>
                <a:gd name="T54" fmla="*/ 48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8"/>
                  </a:lnTo>
                  <a:lnTo>
                    <a:pt x="2" y="18"/>
                  </a:lnTo>
                  <a:lnTo>
                    <a:pt x="0" y="22"/>
                  </a:lnTo>
                  <a:lnTo>
                    <a:pt x="0" y="28"/>
                  </a:lnTo>
                  <a:lnTo>
                    <a:pt x="2" y="40"/>
                  </a:lnTo>
                  <a:lnTo>
                    <a:pt x="8" y="50"/>
                  </a:lnTo>
                  <a:lnTo>
                    <a:pt x="12" y="54"/>
                  </a:lnTo>
                  <a:lnTo>
                    <a:pt x="16" y="56"/>
                  </a:lnTo>
                  <a:lnTo>
                    <a:pt x="16" y="56"/>
                  </a:lnTo>
                  <a:lnTo>
                    <a:pt x="22" y="58"/>
                  </a:lnTo>
                  <a:lnTo>
                    <a:pt x="28" y="60"/>
                  </a:lnTo>
                  <a:lnTo>
                    <a:pt x="38" y="58"/>
                  </a:lnTo>
                  <a:lnTo>
                    <a:pt x="48" y="52"/>
                  </a:lnTo>
                  <a:lnTo>
                    <a:pt x="52" y="48"/>
                  </a:lnTo>
                  <a:lnTo>
                    <a:pt x="56" y="42"/>
                  </a:lnTo>
                  <a:lnTo>
                    <a:pt x="56" y="42"/>
                  </a:lnTo>
                  <a:lnTo>
                    <a:pt x="58" y="38"/>
                  </a:lnTo>
                  <a:lnTo>
                    <a:pt x="58" y="32"/>
                  </a:lnTo>
                  <a:lnTo>
                    <a:pt x="56" y="20"/>
                  </a:lnTo>
                  <a:lnTo>
                    <a:pt x="52" y="10"/>
                  </a:lnTo>
                  <a:lnTo>
                    <a:pt x="48"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2" name="Freeform 171"/>
            <p:cNvSpPr>
              <a:spLocks/>
            </p:cNvSpPr>
            <p:nvPr/>
          </p:nvSpPr>
          <p:spPr bwMode="auto">
            <a:xfrm>
              <a:off x="5478463" y="3551238"/>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2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2"/>
                  </a:lnTo>
                  <a:lnTo>
                    <a:pt x="10" y="6"/>
                  </a:lnTo>
                  <a:lnTo>
                    <a:pt x="6" y="10"/>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3" name="Freeform 172"/>
            <p:cNvSpPr>
              <a:spLocks/>
            </p:cNvSpPr>
            <p:nvPr/>
          </p:nvSpPr>
          <p:spPr bwMode="auto">
            <a:xfrm>
              <a:off x="6122988" y="35036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4" name="Freeform 173"/>
            <p:cNvSpPr>
              <a:spLocks/>
            </p:cNvSpPr>
            <p:nvPr/>
          </p:nvSpPr>
          <p:spPr bwMode="auto">
            <a:xfrm>
              <a:off x="7129463" y="2884488"/>
              <a:ext cx="12700" cy="66675"/>
            </a:xfrm>
            <a:custGeom>
              <a:avLst/>
              <a:gdLst>
                <a:gd name="T0" fmla="*/ 0 w 8"/>
                <a:gd name="T1" fmla="*/ 0 h 42"/>
                <a:gd name="T2" fmla="*/ 0 w 8"/>
                <a:gd name="T3" fmla="*/ 42 h 42"/>
                <a:gd name="T4" fmla="*/ 0 w 8"/>
                <a:gd name="T5" fmla="*/ 42 h 42"/>
                <a:gd name="T6" fmla="*/ 6 w 8"/>
                <a:gd name="T7" fmla="*/ 34 h 42"/>
                <a:gd name="T8" fmla="*/ 6 w 8"/>
                <a:gd name="T9" fmla="*/ 34 h 42"/>
                <a:gd name="T10" fmla="*/ 8 w 8"/>
                <a:gd name="T11" fmla="*/ 26 h 42"/>
                <a:gd name="T12" fmla="*/ 8 w 8"/>
                <a:gd name="T13" fmla="*/ 16 h 42"/>
                <a:gd name="T14" fmla="*/ 6 w 8"/>
                <a:gd name="T15" fmla="*/ 8 h 42"/>
                <a:gd name="T16" fmla="*/ 0 w 8"/>
                <a:gd name="T17" fmla="*/ 0 h 42"/>
                <a:gd name="T18" fmla="*/ 0 w 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2">
                  <a:moveTo>
                    <a:pt x="0" y="0"/>
                  </a:moveTo>
                  <a:lnTo>
                    <a:pt x="0" y="42"/>
                  </a:lnTo>
                  <a:lnTo>
                    <a:pt x="0" y="42"/>
                  </a:lnTo>
                  <a:lnTo>
                    <a:pt x="6" y="34"/>
                  </a:lnTo>
                  <a:lnTo>
                    <a:pt x="6" y="34"/>
                  </a:lnTo>
                  <a:lnTo>
                    <a:pt x="8" y="26"/>
                  </a:lnTo>
                  <a:lnTo>
                    <a:pt x="8" y="16"/>
                  </a:lnTo>
                  <a:lnTo>
                    <a:pt x="6" y="8"/>
                  </a:lnTo>
                  <a:lnTo>
                    <a:pt x="0" y="0"/>
                  </a:lnTo>
                  <a:lnTo>
                    <a:pt x="0" y="0"/>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5" name="Freeform 174"/>
            <p:cNvSpPr>
              <a:spLocks/>
            </p:cNvSpPr>
            <p:nvPr/>
          </p:nvSpPr>
          <p:spPr bwMode="auto">
            <a:xfrm>
              <a:off x="7050088" y="2871788"/>
              <a:ext cx="79375" cy="92075"/>
            </a:xfrm>
            <a:custGeom>
              <a:avLst/>
              <a:gdLst>
                <a:gd name="T0" fmla="*/ 42 w 50"/>
                <a:gd name="T1" fmla="*/ 2 h 58"/>
                <a:gd name="T2" fmla="*/ 42 w 50"/>
                <a:gd name="T3" fmla="*/ 2 h 58"/>
                <a:gd name="T4" fmla="*/ 36 w 50"/>
                <a:gd name="T5" fmla="*/ 0 h 58"/>
                <a:gd name="T6" fmla="*/ 30 w 50"/>
                <a:gd name="T7" fmla="*/ 0 h 58"/>
                <a:gd name="T8" fmla="*/ 20 w 50"/>
                <a:gd name="T9" fmla="*/ 2 h 58"/>
                <a:gd name="T10" fmla="*/ 10 w 50"/>
                <a:gd name="T11" fmla="*/ 8 h 58"/>
                <a:gd name="T12" fmla="*/ 6 w 50"/>
                <a:gd name="T13" fmla="*/ 12 h 58"/>
                <a:gd name="T14" fmla="*/ 2 w 50"/>
                <a:gd name="T15" fmla="*/ 16 h 58"/>
                <a:gd name="T16" fmla="*/ 2 w 50"/>
                <a:gd name="T17" fmla="*/ 16 h 58"/>
                <a:gd name="T18" fmla="*/ 0 w 50"/>
                <a:gd name="T19" fmla="*/ 22 h 58"/>
                <a:gd name="T20" fmla="*/ 0 w 50"/>
                <a:gd name="T21" fmla="*/ 28 h 58"/>
                <a:gd name="T22" fmla="*/ 2 w 50"/>
                <a:gd name="T23" fmla="*/ 38 h 58"/>
                <a:gd name="T24" fmla="*/ 6 w 50"/>
                <a:gd name="T25" fmla="*/ 48 h 58"/>
                <a:gd name="T26" fmla="*/ 12 w 50"/>
                <a:gd name="T27" fmla="*/ 52 h 58"/>
                <a:gd name="T28" fmla="*/ 16 w 50"/>
                <a:gd name="T29" fmla="*/ 56 h 58"/>
                <a:gd name="T30" fmla="*/ 16 w 50"/>
                <a:gd name="T31" fmla="*/ 56 h 58"/>
                <a:gd name="T32" fmla="*/ 26 w 50"/>
                <a:gd name="T33" fmla="*/ 58 h 58"/>
                <a:gd name="T34" fmla="*/ 34 w 50"/>
                <a:gd name="T35" fmla="*/ 58 h 58"/>
                <a:gd name="T36" fmla="*/ 42 w 50"/>
                <a:gd name="T37" fmla="*/ 54 h 58"/>
                <a:gd name="T38" fmla="*/ 50 w 50"/>
                <a:gd name="T39" fmla="*/ 50 h 58"/>
                <a:gd name="T40" fmla="*/ 50 w 50"/>
                <a:gd name="T41" fmla="*/ 8 h 58"/>
                <a:gd name="T42" fmla="*/ 50 w 50"/>
                <a:gd name="T43" fmla="*/ 8 h 58"/>
                <a:gd name="T44" fmla="*/ 42 w 50"/>
                <a:gd name="T45" fmla="*/ 2 h 58"/>
                <a:gd name="T46" fmla="*/ 42 w 50"/>
                <a:gd name="T47"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6" y="48"/>
                  </a:lnTo>
                  <a:lnTo>
                    <a:pt x="12" y="52"/>
                  </a:lnTo>
                  <a:lnTo>
                    <a:pt x="16" y="56"/>
                  </a:lnTo>
                  <a:lnTo>
                    <a:pt x="16" y="56"/>
                  </a:lnTo>
                  <a:lnTo>
                    <a:pt x="26" y="58"/>
                  </a:lnTo>
                  <a:lnTo>
                    <a:pt x="34" y="58"/>
                  </a:lnTo>
                  <a:lnTo>
                    <a:pt x="42" y="54"/>
                  </a:lnTo>
                  <a:lnTo>
                    <a:pt x="50" y="50"/>
                  </a:lnTo>
                  <a:lnTo>
                    <a:pt x="50" y="8"/>
                  </a:lnTo>
                  <a:lnTo>
                    <a:pt x="50" y="8"/>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6" name="Freeform 175"/>
            <p:cNvSpPr>
              <a:spLocks/>
            </p:cNvSpPr>
            <p:nvPr/>
          </p:nvSpPr>
          <p:spPr bwMode="auto">
            <a:xfrm>
              <a:off x="6402388" y="2919413"/>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40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8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2"/>
                  </a:lnTo>
                  <a:lnTo>
                    <a:pt x="10" y="8"/>
                  </a:lnTo>
                  <a:lnTo>
                    <a:pt x="6" y="12"/>
                  </a:lnTo>
                  <a:lnTo>
                    <a:pt x="4" y="16"/>
                  </a:lnTo>
                  <a:lnTo>
                    <a:pt x="4" y="16"/>
                  </a:lnTo>
                  <a:lnTo>
                    <a:pt x="2" y="22"/>
                  </a:lnTo>
                  <a:lnTo>
                    <a:pt x="0" y="28"/>
                  </a:lnTo>
                  <a:lnTo>
                    <a:pt x="2" y="40"/>
                  </a:lnTo>
                  <a:lnTo>
                    <a:pt x="8" y="48"/>
                  </a:lnTo>
                  <a:lnTo>
                    <a:pt x="12" y="52"/>
                  </a:lnTo>
                  <a:lnTo>
                    <a:pt x="18" y="56"/>
                  </a:lnTo>
                  <a:lnTo>
                    <a:pt x="18" y="56"/>
                  </a:lnTo>
                  <a:lnTo>
                    <a:pt x="24" y="58"/>
                  </a:lnTo>
                  <a:lnTo>
                    <a:pt x="28" y="58"/>
                  </a:lnTo>
                  <a:lnTo>
                    <a:pt x="40" y="58"/>
                  </a:lnTo>
                  <a:lnTo>
                    <a:pt x="50" y="52"/>
                  </a:lnTo>
                  <a:lnTo>
                    <a:pt x="54" y="48"/>
                  </a:lnTo>
                  <a:lnTo>
                    <a:pt x="56" y="42"/>
                  </a:lnTo>
                  <a:lnTo>
                    <a:pt x="56" y="42"/>
                  </a:lnTo>
                  <a:lnTo>
                    <a:pt x="58" y="36"/>
                  </a:lnTo>
                  <a:lnTo>
                    <a:pt x="60" y="30"/>
                  </a:lnTo>
                  <a:lnTo>
                    <a:pt x="58" y="20"/>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7" name="Freeform 176"/>
            <p:cNvSpPr>
              <a:spLocks/>
            </p:cNvSpPr>
            <p:nvPr/>
          </p:nvSpPr>
          <p:spPr bwMode="auto">
            <a:xfrm>
              <a:off x="6122988" y="35036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8 h 58"/>
                <a:gd name="T22" fmla="*/ 2 w 58"/>
                <a:gd name="T23" fmla="*/ 38 h 58"/>
                <a:gd name="T24" fmla="*/ 8 w 58"/>
                <a:gd name="T25" fmla="*/ 48 h 58"/>
                <a:gd name="T26" fmla="*/ 12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8 w 58"/>
                <a:gd name="T51" fmla="*/ 18 h 58"/>
                <a:gd name="T52" fmla="*/ 52 w 58"/>
                <a:gd name="T53" fmla="*/ 10 h 58"/>
                <a:gd name="T54" fmla="*/ 48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8"/>
                  </a:lnTo>
                  <a:lnTo>
                    <a:pt x="2" y="38"/>
                  </a:lnTo>
                  <a:lnTo>
                    <a:pt x="8" y="48"/>
                  </a:lnTo>
                  <a:lnTo>
                    <a:pt x="12" y="52"/>
                  </a:lnTo>
                  <a:lnTo>
                    <a:pt x="16" y="56"/>
                  </a:lnTo>
                  <a:lnTo>
                    <a:pt x="16" y="56"/>
                  </a:lnTo>
                  <a:lnTo>
                    <a:pt x="22" y="58"/>
                  </a:lnTo>
                  <a:lnTo>
                    <a:pt x="28" y="58"/>
                  </a:lnTo>
                  <a:lnTo>
                    <a:pt x="38" y="56"/>
                  </a:lnTo>
                  <a:lnTo>
                    <a:pt x="48" y="50"/>
                  </a:lnTo>
                  <a:lnTo>
                    <a:pt x="52" y="46"/>
                  </a:lnTo>
                  <a:lnTo>
                    <a:pt x="56" y="42"/>
                  </a:lnTo>
                  <a:lnTo>
                    <a:pt x="56" y="42"/>
                  </a:lnTo>
                  <a:lnTo>
                    <a:pt x="58" y="36"/>
                  </a:lnTo>
                  <a:lnTo>
                    <a:pt x="58" y="30"/>
                  </a:lnTo>
                  <a:lnTo>
                    <a:pt x="58" y="18"/>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8" name="Freeform 177"/>
            <p:cNvSpPr>
              <a:spLocks/>
            </p:cNvSpPr>
            <p:nvPr/>
          </p:nvSpPr>
          <p:spPr bwMode="auto">
            <a:xfrm>
              <a:off x="6488113" y="4037013"/>
              <a:ext cx="92075" cy="92075"/>
            </a:xfrm>
            <a:custGeom>
              <a:avLst/>
              <a:gdLst>
                <a:gd name="T0" fmla="*/ 42 w 58"/>
                <a:gd name="T1" fmla="*/ 4 h 58"/>
                <a:gd name="T2" fmla="*/ 42 w 58"/>
                <a:gd name="T3" fmla="*/ 4 h 58"/>
                <a:gd name="T4" fmla="*/ 36 w 58"/>
                <a:gd name="T5" fmla="*/ 2 h 58"/>
                <a:gd name="T6" fmla="*/ 30 w 58"/>
                <a:gd name="T7" fmla="*/ 0 h 58"/>
                <a:gd name="T8" fmla="*/ 20 w 58"/>
                <a:gd name="T9" fmla="*/ 2 h 58"/>
                <a:gd name="T10" fmla="*/ 10 w 58"/>
                <a:gd name="T11" fmla="*/ 8 h 58"/>
                <a:gd name="T12" fmla="*/ 6 w 58"/>
                <a:gd name="T13" fmla="*/ 12 h 58"/>
                <a:gd name="T14" fmla="*/ 2 w 58"/>
                <a:gd name="T15" fmla="*/ 16 h 58"/>
                <a:gd name="T16" fmla="*/ 2 w 58"/>
                <a:gd name="T17" fmla="*/ 16 h 58"/>
                <a:gd name="T18" fmla="*/ 0 w 58"/>
                <a:gd name="T19" fmla="*/ 22 h 58"/>
                <a:gd name="T20" fmla="*/ 0 w 58"/>
                <a:gd name="T21" fmla="*/ 28 h 58"/>
                <a:gd name="T22" fmla="*/ 2 w 58"/>
                <a:gd name="T23" fmla="*/ 40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8 h 58"/>
                <a:gd name="T38" fmla="*/ 48 w 58"/>
                <a:gd name="T39" fmla="*/ 52 h 58"/>
                <a:gd name="T40" fmla="*/ 52 w 58"/>
                <a:gd name="T41" fmla="*/ 48 h 58"/>
                <a:gd name="T42" fmla="*/ 56 w 58"/>
                <a:gd name="T43" fmla="*/ 42 h 58"/>
                <a:gd name="T44" fmla="*/ 56 w 58"/>
                <a:gd name="T45" fmla="*/ 42 h 58"/>
                <a:gd name="T46" fmla="*/ 58 w 58"/>
                <a:gd name="T47" fmla="*/ 36 h 58"/>
                <a:gd name="T48" fmla="*/ 58 w 58"/>
                <a:gd name="T49" fmla="*/ 30 h 58"/>
                <a:gd name="T50" fmla="*/ 56 w 58"/>
                <a:gd name="T51" fmla="*/ 20 h 58"/>
                <a:gd name="T52" fmla="*/ 50 w 58"/>
                <a:gd name="T53" fmla="*/ 10 h 58"/>
                <a:gd name="T54" fmla="*/ 46 w 58"/>
                <a:gd name="T55" fmla="*/ 6 h 58"/>
                <a:gd name="T56" fmla="*/ 42 w 58"/>
                <a:gd name="T57" fmla="*/ 4 h 58"/>
                <a:gd name="T58" fmla="*/ 42 w 58"/>
                <a:gd name="T59"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48"/>
                  </a:lnTo>
                  <a:lnTo>
                    <a:pt x="10" y="52"/>
                  </a:lnTo>
                  <a:lnTo>
                    <a:pt x="16" y="56"/>
                  </a:lnTo>
                  <a:lnTo>
                    <a:pt x="16" y="56"/>
                  </a:lnTo>
                  <a:lnTo>
                    <a:pt x="22" y="58"/>
                  </a:lnTo>
                  <a:lnTo>
                    <a:pt x="28" y="58"/>
                  </a:lnTo>
                  <a:lnTo>
                    <a:pt x="38" y="58"/>
                  </a:lnTo>
                  <a:lnTo>
                    <a:pt x="48" y="52"/>
                  </a:lnTo>
                  <a:lnTo>
                    <a:pt x="52" y="48"/>
                  </a:lnTo>
                  <a:lnTo>
                    <a:pt x="56" y="42"/>
                  </a:lnTo>
                  <a:lnTo>
                    <a:pt x="56" y="42"/>
                  </a:lnTo>
                  <a:lnTo>
                    <a:pt x="58" y="36"/>
                  </a:lnTo>
                  <a:lnTo>
                    <a:pt x="58" y="30"/>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79" name="Freeform 178"/>
            <p:cNvSpPr>
              <a:spLocks/>
            </p:cNvSpPr>
            <p:nvPr/>
          </p:nvSpPr>
          <p:spPr bwMode="auto">
            <a:xfrm>
              <a:off x="4383088" y="1944688"/>
              <a:ext cx="95250" cy="95250"/>
            </a:xfrm>
            <a:custGeom>
              <a:avLst/>
              <a:gdLst>
                <a:gd name="T0" fmla="*/ 44 w 60"/>
                <a:gd name="T1" fmla="*/ 4 h 60"/>
                <a:gd name="T2" fmla="*/ 44 w 60"/>
                <a:gd name="T3" fmla="*/ 4 h 60"/>
                <a:gd name="T4" fmla="*/ 38 w 60"/>
                <a:gd name="T5" fmla="*/ 2 h 60"/>
                <a:gd name="T6" fmla="*/ 32 w 60"/>
                <a:gd name="T7" fmla="*/ 0 h 60"/>
                <a:gd name="T8" fmla="*/ 20 w 60"/>
                <a:gd name="T9" fmla="*/ 2 h 60"/>
                <a:gd name="T10" fmla="*/ 10 w 60"/>
                <a:gd name="T11" fmla="*/ 8 h 60"/>
                <a:gd name="T12" fmla="*/ 6 w 60"/>
                <a:gd name="T13" fmla="*/ 12 h 60"/>
                <a:gd name="T14" fmla="*/ 4 w 60"/>
                <a:gd name="T15" fmla="*/ 18 h 60"/>
                <a:gd name="T16" fmla="*/ 4 w 60"/>
                <a:gd name="T17" fmla="*/ 18 h 60"/>
                <a:gd name="T18" fmla="*/ 2 w 60"/>
                <a:gd name="T19" fmla="*/ 22 h 60"/>
                <a:gd name="T20" fmla="*/ 0 w 60"/>
                <a:gd name="T21" fmla="*/ 28 h 60"/>
                <a:gd name="T22" fmla="*/ 2 w 60"/>
                <a:gd name="T23" fmla="*/ 40 h 60"/>
                <a:gd name="T24" fmla="*/ 8 w 60"/>
                <a:gd name="T25" fmla="*/ 50 h 60"/>
                <a:gd name="T26" fmla="*/ 12 w 60"/>
                <a:gd name="T27" fmla="*/ 54 h 60"/>
                <a:gd name="T28" fmla="*/ 18 w 60"/>
                <a:gd name="T29" fmla="*/ 56 h 60"/>
                <a:gd name="T30" fmla="*/ 18 w 60"/>
                <a:gd name="T31" fmla="*/ 56 h 60"/>
                <a:gd name="T32" fmla="*/ 24 w 60"/>
                <a:gd name="T33" fmla="*/ 58 h 60"/>
                <a:gd name="T34" fmla="*/ 28 w 60"/>
                <a:gd name="T35" fmla="*/ 60 h 60"/>
                <a:gd name="T36" fmla="*/ 40 w 60"/>
                <a:gd name="T37" fmla="*/ 58 h 60"/>
                <a:gd name="T38" fmla="*/ 50 w 60"/>
                <a:gd name="T39" fmla="*/ 52 h 60"/>
                <a:gd name="T40" fmla="*/ 54 w 60"/>
                <a:gd name="T41" fmla="*/ 48 h 60"/>
                <a:gd name="T42" fmla="*/ 56 w 60"/>
                <a:gd name="T43" fmla="*/ 42 h 60"/>
                <a:gd name="T44" fmla="*/ 56 w 60"/>
                <a:gd name="T45" fmla="*/ 42 h 60"/>
                <a:gd name="T46" fmla="*/ 58 w 60"/>
                <a:gd name="T47" fmla="*/ 38 h 60"/>
                <a:gd name="T48" fmla="*/ 60 w 60"/>
                <a:gd name="T49" fmla="*/ 32 h 60"/>
                <a:gd name="T50" fmla="*/ 58 w 60"/>
                <a:gd name="T51" fmla="*/ 20 h 60"/>
                <a:gd name="T52" fmla="*/ 52 w 60"/>
                <a:gd name="T53" fmla="*/ 10 h 60"/>
                <a:gd name="T54" fmla="*/ 48 w 60"/>
                <a:gd name="T55" fmla="*/ 6 h 60"/>
                <a:gd name="T56" fmla="*/ 44 w 60"/>
                <a:gd name="T57" fmla="*/ 4 h 60"/>
                <a:gd name="T58" fmla="*/ 44 w 60"/>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4" y="4"/>
                  </a:moveTo>
                  <a:lnTo>
                    <a:pt x="44" y="4"/>
                  </a:lnTo>
                  <a:lnTo>
                    <a:pt x="38" y="2"/>
                  </a:lnTo>
                  <a:lnTo>
                    <a:pt x="32" y="0"/>
                  </a:lnTo>
                  <a:lnTo>
                    <a:pt x="20" y="2"/>
                  </a:lnTo>
                  <a:lnTo>
                    <a:pt x="10" y="8"/>
                  </a:lnTo>
                  <a:lnTo>
                    <a:pt x="6" y="12"/>
                  </a:lnTo>
                  <a:lnTo>
                    <a:pt x="4" y="18"/>
                  </a:lnTo>
                  <a:lnTo>
                    <a:pt x="4" y="18"/>
                  </a:lnTo>
                  <a:lnTo>
                    <a:pt x="2" y="22"/>
                  </a:lnTo>
                  <a:lnTo>
                    <a:pt x="0" y="28"/>
                  </a:lnTo>
                  <a:lnTo>
                    <a:pt x="2" y="40"/>
                  </a:lnTo>
                  <a:lnTo>
                    <a:pt x="8" y="50"/>
                  </a:lnTo>
                  <a:lnTo>
                    <a:pt x="12" y="54"/>
                  </a:lnTo>
                  <a:lnTo>
                    <a:pt x="18" y="56"/>
                  </a:lnTo>
                  <a:lnTo>
                    <a:pt x="18" y="56"/>
                  </a:lnTo>
                  <a:lnTo>
                    <a:pt x="24" y="58"/>
                  </a:lnTo>
                  <a:lnTo>
                    <a:pt x="28" y="60"/>
                  </a:lnTo>
                  <a:lnTo>
                    <a:pt x="40" y="58"/>
                  </a:lnTo>
                  <a:lnTo>
                    <a:pt x="50" y="52"/>
                  </a:lnTo>
                  <a:lnTo>
                    <a:pt x="54" y="48"/>
                  </a:lnTo>
                  <a:lnTo>
                    <a:pt x="56" y="42"/>
                  </a:lnTo>
                  <a:lnTo>
                    <a:pt x="56" y="42"/>
                  </a:lnTo>
                  <a:lnTo>
                    <a:pt x="58" y="38"/>
                  </a:lnTo>
                  <a:lnTo>
                    <a:pt x="60" y="32"/>
                  </a:lnTo>
                  <a:lnTo>
                    <a:pt x="58" y="20"/>
                  </a:lnTo>
                  <a:lnTo>
                    <a:pt x="52" y="10"/>
                  </a:lnTo>
                  <a:lnTo>
                    <a:pt x="48" y="6"/>
                  </a:lnTo>
                  <a:lnTo>
                    <a:pt x="44" y="4"/>
                  </a:lnTo>
                  <a:lnTo>
                    <a:pt x="44"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0" name="Freeform 179"/>
            <p:cNvSpPr>
              <a:spLocks/>
            </p:cNvSpPr>
            <p:nvPr/>
          </p:nvSpPr>
          <p:spPr bwMode="auto">
            <a:xfrm>
              <a:off x="5030788" y="18970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6 h 60"/>
                <a:gd name="T16" fmla="*/ 2 w 58"/>
                <a:gd name="T17" fmla="*/ 16 h 60"/>
                <a:gd name="T18" fmla="*/ 0 w 58"/>
                <a:gd name="T19" fmla="*/ 22 h 60"/>
                <a:gd name="T20" fmla="*/ 0 w 58"/>
                <a:gd name="T21" fmla="*/ 28 h 60"/>
                <a:gd name="T22" fmla="*/ 2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6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6"/>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1" name="Freeform 180"/>
            <p:cNvSpPr>
              <a:spLocks/>
            </p:cNvSpPr>
            <p:nvPr/>
          </p:nvSpPr>
          <p:spPr bwMode="auto">
            <a:xfrm>
              <a:off x="6319838" y="1801813"/>
              <a:ext cx="95250" cy="92075"/>
            </a:xfrm>
            <a:custGeom>
              <a:avLst/>
              <a:gdLst>
                <a:gd name="T0" fmla="*/ 42 w 60"/>
                <a:gd name="T1" fmla="*/ 2 h 58"/>
                <a:gd name="T2" fmla="*/ 42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2 w 60"/>
                <a:gd name="T33" fmla="*/ 58 h 58"/>
                <a:gd name="T34" fmla="*/ 28 w 60"/>
                <a:gd name="T35" fmla="*/ 58 h 58"/>
                <a:gd name="T36" fmla="*/ 40 w 60"/>
                <a:gd name="T37" fmla="*/ 56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2 w 60"/>
                <a:gd name="T57" fmla="*/ 2 h 58"/>
                <a:gd name="T58" fmla="*/ 42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2" y="2"/>
                  </a:moveTo>
                  <a:lnTo>
                    <a:pt x="42" y="2"/>
                  </a:lnTo>
                  <a:lnTo>
                    <a:pt x="38" y="0"/>
                  </a:lnTo>
                  <a:lnTo>
                    <a:pt x="32" y="0"/>
                  </a:lnTo>
                  <a:lnTo>
                    <a:pt x="20" y="2"/>
                  </a:lnTo>
                  <a:lnTo>
                    <a:pt x="10" y="8"/>
                  </a:lnTo>
                  <a:lnTo>
                    <a:pt x="6" y="12"/>
                  </a:lnTo>
                  <a:lnTo>
                    <a:pt x="4" y="16"/>
                  </a:lnTo>
                  <a:lnTo>
                    <a:pt x="4" y="16"/>
                  </a:lnTo>
                  <a:lnTo>
                    <a:pt x="2" y="22"/>
                  </a:lnTo>
                  <a:lnTo>
                    <a:pt x="0" y="28"/>
                  </a:lnTo>
                  <a:lnTo>
                    <a:pt x="2" y="38"/>
                  </a:lnTo>
                  <a:lnTo>
                    <a:pt x="8" y="48"/>
                  </a:lnTo>
                  <a:lnTo>
                    <a:pt x="12" y="52"/>
                  </a:lnTo>
                  <a:lnTo>
                    <a:pt x="18" y="56"/>
                  </a:lnTo>
                  <a:lnTo>
                    <a:pt x="18" y="56"/>
                  </a:lnTo>
                  <a:lnTo>
                    <a:pt x="22" y="58"/>
                  </a:lnTo>
                  <a:lnTo>
                    <a:pt x="28" y="58"/>
                  </a:lnTo>
                  <a:lnTo>
                    <a:pt x="40" y="56"/>
                  </a:lnTo>
                  <a:lnTo>
                    <a:pt x="50" y="52"/>
                  </a:lnTo>
                  <a:lnTo>
                    <a:pt x="54" y="48"/>
                  </a:lnTo>
                  <a:lnTo>
                    <a:pt x="56" y="42"/>
                  </a:lnTo>
                  <a:lnTo>
                    <a:pt x="56" y="42"/>
                  </a:lnTo>
                  <a:lnTo>
                    <a:pt x="58" y="36"/>
                  </a:lnTo>
                  <a:lnTo>
                    <a:pt x="60"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2" name="Freeform 181"/>
            <p:cNvSpPr>
              <a:spLocks/>
            </p:cNvSpPr>
            <p:nvPr/>
          </p:nvSpPr>
          <p:spPr bwMode="auto">
            <a:xfrm>
              <a:off x="5030788" y="1897063"/>
              <a:ext cx="92075" cy="95250"/>
            </a:xfrm>
            <a:custGeom>
              <a:avLst/>
              <a:gdLst>
                <a:gd name="T0" fmla="*/ 42 w 58"/>
                <a:gd name="T1" fmla="*/ 4 h 60"/>
                <a:gd name="T2" fmla="*/ 42 w 58"/>
                <a:gd name="T3" fmla="*/ 4 h 60"/>
                <a:gd name="T4" fmla="*/ 36 w 58"/>
                <a:gd name="T5" fmla="*/ 2 h 60"/>
                <a:gd name="T6" fmla="*/ 30 w 58"/>
                <a:gd name="T7" fmla="*/ 0 h 60"/>
                <a:gd name="T8" fmla="*/ 20 w 58"/>
                <a:gd name="T9" fmla="*/ 2 h 60"/>
                <a:gd name="T10" fmla="*/ 10 w 58"/>
                <a:gd name="T11" fmla="*/ 8 h 60"/>
                <a:gd name="T12" fmla="*/ 6 w 58"/>
                <a:gd name="T13" fmla="*/ 12 h 60"/>
                <a:gd name="T14" fmla="*/ 2 w 58"/>
                <a:gd name="T15" fmla="*/ 16 h 60"/>
                <a:gd name="T16" fmla="*/ 2 w 58"/>
                <a:gd name="T17" fmla="*/ 16 h 60"/>
                <a:gd name="T18" fmla="*/ 0 w 58"/>
                <a:gd name="T19" fmla="*/ 22 h 60"/>
                <a:gd name="T20" fmla="*/ 0 w 58"/>
                <a:gd name="T21" fmla="*/ 28 h 60"/>
                <a:gd name="T22" fmla="*/ 2 w 58"/>
                <a:gd name="T23" fmla="*/ 40 h 60"/>
                <a:gd name="T24" fmla="*/ 6 w 58"/>
                <a:gd name="T25" fmla="*/ 50 h 60"/>
                <a:gd name="T26" fmla="*/ 10 w 58"/>
                <a:gd name="T27" fmla="*/ 54 h 60"/>
                <a:gd name="T28" fmla="*/ 16 w 58"/>
                <a:gd name="T29" fmla="*/ 56 h 60"/>
                <a:gd name="T30" fmla="*/ 16 w 58"/>
                <a:gd name="T31" fmla="*/ 56 h 60"/>
                <a:gd name="T32" fmla="*/ 22 w 58"/>
                <a:gd name="T33" fmla="*/ 58 h 60"/>
                <a:gd name="T34" fmla="*/ 28 w 58"/>
                <a:gd name="T35" fmla="*/ 60 h 60"/>
                <a:gd name="T36" fmla="*/ 38 w 58"/>
                <a:gd name="T37" fmla="*/ 58 h 60"/>
                <a:gd name="T38" fmla="*/ 48 w 58"/>
                <a:gd name="T39" fmla="*/ 52 h 60"/>
                <a:gd name="T40" fmla="*/ 52 w 58"/>
                <a:gd name="T41" fmla="*/ 48 h 60"/>
                <a:gd name="T42" fmla="*/ 56 w 58"/>
                <a:gd name="T43" fmla="*/ 42 h 60"/>
                <a:gd name="T44" fmla="*/ 56 w 58"/>
                <a:gd name="T45" fmla="*/ 42 h 60"/>
                <a:gd name="T46" fmla="*/ 58 w 58"/>
                <a:gd name="T47" fmla="*/ 36 h 60"/>
                <a:gd name="T48" fmla="*/ 58 w 58"/>
                <a:gd name="T49" fmla="*/ 32 h 60"/>
                <a:gd name="T50" fmla="*/ 56 w 58"/>
                <a:gd name="T51" fmla="*/ 20 h 60"/>
                <a:gd name="T52" fmla="*/ 50 w 58"/>
                <a:gd name="T53" fmla="*/ 10 h 60"/>
                <a:gd name="T54" fmla="*/ 46 w 58"/>
                <a:gd name="T55" fmla="*/ 6 h 60"/>
                <a:gd name="T56" fmla="*/ 42 w 58"/>
                <a:gd name="T57" fmla="*/ 4 h 60"/>
                <a:gd name="T58" fmla="*/ 42 w 58"/>
                <a:gd name="T5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42" y="4"/>
                  </a:moveTo>
                  <a:lnTo>
                    <a:pt x="42" y="4"/>
                  </a:lnTo>
                  <a:lnTo>
                    <a:pt x="36" y="2"/>
                  </a:lnTo>
                  <a:lnTo>
                    <a:pt x="30" y="0"/>
                  </a:lnTo>
                  <a:lnTo>
                    <a:pt x="20" y="2"/>
                  </a:lnTo>
                  <a:lnTo>
                    <a:pt x="10" y="8"/>
                  </a:lnTo>
                  <a:lnTo>
                    <a:pt x="6" y="12"/>
                  </a:lnTo>
                  <a:lnTo>
                    <a:pt x="2" y="16"/>
                  </a:lnTo>
                  <a:lnTo>
                    <a:pt x="2" y="16"/>
                  </a:lnTo>
                  <a:lnTo>
                    <a:pt x="0" y="22"/>
                  </a:lnTo>
                  <a:lnTo>
                    <a:pt x="0" y="28"/>
                  </a:lnTo>
                  <a:lnTo>
                    <a:pt x="2" y="40"/>
                  </a:lnTo>
                  <a:lnTo>
                    <a:pt x="6" y="50"/>
                  </a:lnTo>
                  <a:lnTo>
                    <a:pt x="10" y="54"/>
                  </a:lnTo>
                  <a:lnTo>
                    <a:pt x="16" y="56"/>
                  </a:lnTo>
                  <a:lnTo>
                    <a:pt x="16" y="56"/>
                  </a:lnTo>
                  <a:lnTo>
                    <a:pt x="22" y="58"/>
                  </a:lnTo>
                  <a:lnTo>
                    <a:pt x="28" y="60"/>
                  </a:lnTo>
                  <a:lnTo>
                    <a:pt x="38" y="58"/>
                  </a:lnTo>
                  <a:lnTo>
                    <a:pt x="48" y="52"/>
                  </a:lnTo>
                  <a:lnTo>
                    <a:pt x="52" y="48"/>
                  </a:lnTo>
                  <a:lnTo>
                    <a:pt x="56" y="42"/>
                  </a:lnTo>
                  <a:lnTo>
                    <a:pt x="56" y="42"/>
                  </a:lnTo>
                  <a:lnTo>
                    <a:pt x="58" y="36"/>
                  </a:lnTo>
                  <a:lnTo>
                    <a:pt x="58" y="32"/>
                  </a:lnTo>
                  <a:lnTo>
                    <a:pt x="56" y="20"/>
                  </a:lnTo>
                  <a:lnTo>
                    <a:pt x="50" y="10"/>
                  </a:lnTo>
                  <a:lnTo>
                    <a:pt x="46" y="6"/>
                  </a:lnTo>
                  <a:lnTo>
                    <a:pt x="42" y="4"/>
                  </a:lnTo>
                  <a:lnTo>
                    <a:pt x="42" y="4"/>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3" name="Freeform 182"/>
            <p:cNvSpPr>
              <a:spLocks/>
            </p:cNvSpPr>
            <p:nvPr/>
          </p:nvSpPr>
          <p:spPr bwMode="auto">
            <a:xfrm>
              <a:off x="5392738" y="2433638"/>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0 h 58"/>
                <a:gd name="T10" fmla="*/ 10 w 60"/>
                <a:gd name="T11" fmla="*/ 6 h 58"/>
                <a:gd name="T12" fmla="*/ 6 w 60"/>
                <a:gd name="T13" fmla="*/ 10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6 h 58"/>
                <a:gd name="T38" fmla="*/ 50 w 60"/>
                <a:gd name="T39" fmla="*/ 50 h 58"/>
                <a:gd name="T40" fmla="*/ 54 w 60"/>
                <a:gd name="T41" fmla="*/ 46 h 58"/>
                <a:gd name="T42" fmla="*/ 56 w 60"/>
                <a:gd name="T43" fmla="*/ 42 h 58"/>
                <a:gd name="T44" fmla="*/ 56 w 60"/>
                <a:gd name="T45" fmla="*/ 42 h 58"/>
                <a:gd name="T46" fmla="*/ 58 w 60"/>
                <a:gd name="T47" fmla="*/ 36 h 58"/>
                <a:gd name="T48" fmla="*/ 60 w 60"/>
                <a:gd name="T49" fmla="*/ 30 h 58"/>
                <a:gd name="T50" fmla="*/ 58 w 60"/>
                <a:gd name="T51" fmla="*/ 18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0"/>
                  </a:lnTo>
                  <a:lnTo>
                    <a:pt x="10" y="6"/>
                  </a:lnTo>
                  <a:lnTo>
                    <a:pt x="6" y="10"/>
                  </a:lnTo>
                  <a:lnTo>
                    <a:pt x="4" y="16"/>
                  </a:lnTo>
                  <a:lnTo>
                    <a:pt x="4" y="16"/>
                  </a:lnTo>
                  <a:lnTo>
                    <a:pt x="2" y="22"/>
                  </a:lnTo>
                  <a:lnTo>
                    <a:pt x="0" y="28"/>
                  </a:lnTo>
                  <a:lnTo>
                    <a:pt x="2" y="38"/>
                  </a:lnTo>
                  <a:lnTo>
                    <a:pt x="8" y="48"/>
                  </a:lnTo>
                  <a:lnTo>
                    <a:pt x="12" y="52"/>
                  </a:lnTo>
                  <a:lnTo>
                    <a:pt x="18" y="56"/>
                  </a:lnTo>
                  <a:lnTo>
                    <a:pt x="18" y="56"/>
                  </a:lnTo>
                  <a:lnTo>
                    <a:pt x="24" y="58"/>
                  </a:lnTo>
                  <a:lnTo>
                    <a:pt x="28" y="58"/>
                  </a:lnTo>
                  <a:lnTo>
                    <a:pt x="40" y="56"/>
                  </a:lnTo>
                  <a:lnTo>
                    <a:pt x="50" y="50"/>
                  </a:lnTo>
                  <a:lnTo>
                    <a:pt x="54" y="46"/>
                  </a:lnTo>
                  <a:lnTo>
                    <a:pt x="56" y="42"/>
                  </a:lnTo>
                  <a:lnTo>
                    <a:pt x="56" y="42"/>
                  </a:lnTo>
                  <a:lnTo>
                    <a:pt x="58" y="36"/>
                  </a:lnTo>
                  <a:lnTo>
                    <a:pt x="60" y="30"/>
                  </a:lnTo>
                  <a:lnTo>
                    <a:pt x="58" y="18"/>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4" name="Freeform 183"/>
            <p:cNvSpPr>
              <a:spLocks/>
            </p:cNvSpPr>
            <p:nvPr/>
          </p:nvSpPr>
          <p:spPr bwMode="auto">
            <a:xfrm>
              <a:off x="6040438" y="23860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6 h 58"/>
                <a:gd name="T22" fmla="*/ 2 w 58"/>
                <a:gd name="T23" fmla="*/ 38 h 58"/>
                <a:gd name="T24" fmla="*/ 6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0 w 58"/>
                <a:gd name="T53" fmla="*/ 8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6"/>
                  </a:lnTo>
                  <a:lnTo>
                    <a:pt x="2" y="38"/>
                  </a:lnTo>
                  <a:lnTo>
                    <a:pt x="6"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0" y="8"/>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5" name="Freeform 184"/>
            <p:cNvSpPr>
              <a:spLocks/>
            </p:cNvSpPr>
            <p:nvPr/>
          </p:nvSpPr>
          <p:spPr bwMode="auto">
            <a:xfrm>
              <a:off x="6967538" y="1754188"/>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6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4 w 58"/>
                <a:gd name="T43" fmla="*/ 42 h 58"/>
                <a:gd name="T44" fmla="*/ 54 w 58"/>
                <a:gd name="T45" fmla="*/ 42 h 58"/>
                <a:gd name="T46" fmla="*/ 56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6"/>
                  </a:lnTo>
                  <a:lnTo>
                    <a:pt x="6" y="12"/>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4" y="42"/>
                  </a:lnTo>
                  <a:lnTo>
                    <a:pt x="54" y="42"/>
                  </a:lnTo>
                  <a:lnTo>
                    <a:pt x="56"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6" name="Freeform 185"/>
            <p:cNvSpPr>
              <a:spLocks/>
            </p:cNvSpPr>
            <p:nvPr/>
          </p:nvSpPr>
          <p:spPr bwMode="auto">
            <a:xfrm>
              <a:off x="6319838" y="1801813"/>
              <a:ext cx="95250" cy="92075"/>
            </a:xfrm>
            <a:custGeom>
              <a:avLst/>
              <a:gdLst>
                <a:gd name="T0" fmla="*/ 42 w 60"/>
                <a:gd name="T1" fmla="*/ 2 h 58"/>
                <a:gd name="T2" fmla="*/ 42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2 w 60"/>
                <a:gd name="T33" fmla="*/ 58 h 58"/>
                <a:gd name="T34" fmla="*/ 28 w 60"/>
                <a:gd name="T35" fmla="*/ 58 h 58"/>
                <a:gd name="T36" fmla="*/ 40 w 60"/>
                <a:gd name="T37" fmla="*/ 56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2 w 60"/>
                <a:gd name="T57" fmla="*/ 2 h 58"/>
                <a:gd name="T58" fmla="*/ 42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2" y="2"/>
                  </a:moveTo>
                  <a:lnTo>
                    <a:pt x="42" y="2"/>
                  </a:lnTo>
                  <a:lnTo>
                    <a:pt x="38" y="0"/>
                  </a:lnTo>
                  <a:lnTo>
                    <a:pt x="32" y="0"/>
                  </a:lnTo>
                  <a:lnTo>
                    <a:pt x="20" y="2"/>
                  </a:lnTo>
                  <a:lnTo>
                    <a:pt x="10" y="8"/>
                  </a:lnTo>
                  <a:lnTo>
                    <a:pt x="6" y="12"/>
                  </a:lnTo>
                  <a:lnTo>
                    <a:pt x="4" y="16"/>
                  </a:lnTo>
                  <a:lnTo>
                    <a:pt x="4" y="16"/>
                  </a:lnTo>
                  <a:lnTo>
                    <a:pt x="2" y="22"/>
                  </a:lnTo>
                  <a:lnTo>
                    <a:pt x="0" y="28"/>
                  </a:lnTo>
                  <a:lnTo>
                    <a:pt x="2" y="38"/>
                  </a:lnTo>
                  <a:lnTo>
                    <a:pt x="8" y="48"/>
                  </a:lnTo>
                  <a:lnTo>
                    <a:pt x="12" y="52"/>
                  </a:lnTo>
                  <a:lnTo>
                    <a:pt x="18" y="56"/>
                  </a:lnTo>
                  <a:lnTo>
                    <a:pt x="18" y="56"/>
                  </a:lnTo>
                  <a:lnTo>
                    <a:pt x="22" y="58"/>
                  </a:lnTo>
                  <a:lnTo>
                    <a:pt x="28" y="58"/>
                  </a:lnTo>
                  <a:lnTo>
                    <a:pt x="40" y="56"/>
                  </a:lnTo>
                  <a:lnTo>
                    <a:pt x="50" y="52"/>
                  </a:lnTo>
                  <a:lnTo>
                    <a:pt x="54" y="48"/>
                  </a:lnTo>
                  <a:lnTo>
                    <a:pt x="56" y="42"/>
                  </a:lnTo>
                  <a:lnTo>
                    <a:pt x="56" y="42"/>
                  </a:lnTo>
                  <a:lnTo>
                    <a:pt x="58" y="36"/>
                  </a:lnTo>
                  <a:lnTo>
                    <a:pt x="60"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7" name="Freeform 186"/>
            <p:cNvSpPr>
              <a:spLocks/>
            </p:cNvSpPr>
            <p:nvPr/>
          </p:nvSpPr>
          <p:spPr bwMode="auto">
            <a:xfrm>
              <a:off x="6040438" y="2386013"/>
              <a:ext cx="92075" cy="92075"/>
            </a:xfrm>
            <a:custGeom>
              <a:avLst/>
              <a:gdLst>
                <a:gd name="T0" fmla="*/ 42 w 58"/>
                <a:gd name="T1" fmla="*/ 2 h 58"/>
                <a:gd name="T2" fmla="*/ 42 w 58"/>
                <a:gd name="T3" fmla="*/ 2 h 58"/>
                <a:gd name="T4" fmla="*/ 36 w 58"/>
                <a:gd name="T5" fmla="*/ 0 h 58"/>
                <a:gd name="T6" fmla="*/ 30 w 58"/>
                <a:gd name="T7" fmla="*/ 0 h 58"/>
                <a:gd name="T8" fmla="*/ 20 w 58"/>
                <a:gd name="T9" fmla="*/ 0 h 58"/>
                <a:gd name="T10" fmla="*/ 10 w 58"/>
                <a:gd name="T11" fmla="*/ 6 h 58"/>
                <a:gd name="T12" fmla="*/ 6 w 58"/>
                <a:gd name="T13" fmla="*/ 10 h 58"/>
                <a:gd name="T14" fmla="*/ 2 w 58"/>
                <a:gd name="T15" fmla="*/ 16 h 58"/>
                <a:gd name="T16" fmla="*/ 2 w 58"/>
                <a:gd name="T17" fmla="*/ 16 h 58"/>
                <a:gd name="T18" fmla="*/ 0 w 58"/>
                <a:gd name="T19" fmla="*/ 22 h 58"/>
                <a:gd name="T20" fmla="*/ 0 w 58"/>
                <a:gd name="T21" fmla="*/ 26 h 58"/>
                <a:gd name="T22" fmla="*/ 2 w 58"/>
                <a:gd name="T23" fmla="*/ 38 h 58"/>
                <a:gd name="T24" fmla="*/ 6 w 58"/>
                <a:gd name="T25" fmla="*/ 48 h 58"/>
                <a:gd name="T26" fmla="*/ 12 w 58"/>
                <a:gd name="T27" fmla="*/ 52 h 58"/>
                <a:gd name="T28" fmla="*/ 16 w 58"/>
                <a:gd name="T29" fmla="*/ 54 h 58"/>
                <a:gd name="T30" fmla="*/ 16 w 58"/>
                <a:gd name="T31" fmla="*/ 54 h 58"/>
                <a:gd name="T32" fmla="*/ 22 w 58"/>
                <a:gd name="T33" fmla="*/ 56 h 58"/>
                <a:gd name="T34" fmla="*/ 28 w 58"/>
                <a:gd name="T35" fmla="*/ 58 h 58"/>
                <a:gd name="T36" fmla="*/ 38 w 58"/>
                <a:gd name="T37" fmla="*/ 56 h 58"/>
                <a:gd name="T38" fmla="*/ 48 w 58"/>
                <a:gd name="T39" fmla="*/ 50 h 58"/>
                <a:gd name="T40" fmla="*/ 52 w 58"/>
                <a:gd name="T41" fmla="*/ 46 h 58"/>
                <a:gd name="T42" fmla="*/ 56 w 58"/>
                <a:gd name="T43" fmla="*/ 42 h 58"/>
                <a:gd name="T44" fmla="*/ 56 w 58"/>
                <a:gd name="T45" fmla="*/ 42 h 58"/>
                <a:gd name="T46" fmla="*/ 58 w 58"/>
                <a:gd name="T47" fmla="*/ 36 h 58"/>
                <a:gd name="T48" fmla="*/ 58 w 58"/>
                <a:gd name="T49" fmla="*/ 30 h 58"/>
                <a:gd name="T50" fmla="*/ 56 w 58"/>
                <a:gd name="T51" fmla="*/ 18 h 58"/>
                <a:gd name="T52" fmla="*/ 50 w 58"/>
                <a:gd name="T53" fmla="*/ 8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20" y="0"/>
                  </a:lnTo>
                  <a:lnTo>
                    <a:pt x="10" y="6"/>
                  </a:lnTo>
                  <a:lnTo>
                    <a:pt x="6" y="10"/>
                  </a:lnTo>
                  <a:lnTo>
                    <a:pt x="2" y="16"/>
                  </a:lnTo>
                  <a:lnTo>
                    <a:pt x="2" y="16"/>
                  </a:lnTo>
                  <a:lnTo>
                    <a:pt x="0" y="22"/>
                  </a:lnTo>
                  <a:lnTo>
                    <a:pt x="0" y="26"/>
                  </a:lnTo>
                  <a:lnTo>
                    <a:pt x="2" y="38"/>
                  </a:lnTo>
                  <a:lnTo>
                    <a:pt x="6" y="48"/>
                  </a:lnTo>
                  <a:lnTo>
                    <a:pt x="12" y="52"/>
                  </a:lnTo>
                  <a:lnTo>
                    <a:pt x="16" y="54"/>
                  </a:lnTo>
                  <a:lnTo>
                    <a:pt x="16" y="54"/>
                  </a:lnTo>
                  <a:lnTo>
                    <a:pt x="22" y="56"/>
                  </a:lnTo>
                  <a:lnTo>
                    <a:pt x="28" y="58"/>
                  </a:lnTo>
                  <a:lnTo>
                    <a:pt x="38" y="56"/>
                  </a:lnTo>
                  <a:lnTo>
                    <a:pt x="48" y="50"/>
                  </a:lnTo>
                  <a:lnTo>
                    <a:pt x="52" y="46"/>
                  </a:lnTo>
                  <a:lnTo>
                    <a:pt x="56" y="42"/>
                  </a:lnTo>
                  <a:lnTo>
                    <a:pt x="56" y="42"/>
                  </a:lnTo>
                  <a:lnTo>
                    <a:pt x="58" y="36"/>
                  </a:lnTo>
                  <a:lnTo>
                    <a:pt x="58" y="30"/>
                  </a:lnTo>
                  <a:lnTo>
                    <a:pt x="56" y="18"/>
                  </a:lnTo>
                  <a:lnTo>
                    <a:pt x="50" y="8"/>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8" name="Freeform 187"/>
            <p:cNvSpPr>
              <a:spLocks/>
            </p:cNvSpPr>
            <p:nvPr/>
          </p:nvSpPr>
          <p:spPr bwMode="auto">
            <a:xfrm>
              <a:off x="6402388" y="2919413"/>
              <a:ext cx="95250" cy="92075"/>
            </a:xfrm>
            <a:custGeom>
              <a:avLst/>
              <a:gdLst>
                <a:gd name="T0" fmla="*/ 44 w 60"/>
                <a:gd name="T1" fmla="*/ 2 h 58"/>
                <a:gd name="T2" fmla="*/ 44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40 h 58"/>
                <a:gd name="T24" fmla="*/ 8 w 60"/>
                <a:gd name="T25" fmla="*/ 48 h 58"/>
                <a:gd name="T26" fmla="*/ 12 w 60"/>
                <a:gd name="T27" fmla="*/ 52 h 58"/>
                <a:gd name="T28" fmla="*/ 18 w 60"/>
                <a:gd name="T29" fmla="*/ 56 h 58"/>
                <a:gd name="T30" fmla="*/ 18 w 60"/>
                <a:gd name="T31" fmla="*/ 56 h 58"/>
                <a:gd name="T32" fmla="*/ 24 w 60"/>
                <a:gd name="T33" fmla="*/ 58 h 58"/>
                <a:gd name="T34" fmla="*/ 28 w 60"/>
                <a:gd name="T35" fmla="*/ 58 h 58"/>
                <a:gd name="T36" fmla="*/ 40 w 60"/>
                <a:gd name="T37" fmla="*/ 58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4 w 60"/>
                <a:gd name="T57" fmla="*/ 2 h 58"/>
                <a:gd name="T58" fmla="*/ 44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4" y="2"/>
                  </a:moveTo>
                  <a:lnTo>
                    <a:pt x="44" y="2"/>
                  </a:lnTo>
                  <a:lnTo>
                    <a:pt x="38" y="0"/>
                  </a:lnTo>
                  <a:lnTo>
                    <a:pt x="32" y="0"/>
                  </a:lnTo>
                  <a:lnTo>
                    <a:pt x="20" y="2"/>
                  </a:lnTo>
                  <a:lnTo>
                    <a:pt x="10" y="8"/>
                  </a:lnTo>
                  <a:lnTo>
                    <a:pt x="6" y="12"/>
                  </a:lnTo>
                  <a:lnTo>
                    <a:pt x="4" y="16"/>
                  </a:lnTo>
                  <a:lnTo>
                    <a:pt x="4" y="16"/>
                  </a:lnTo>
                  <a:lnTo>
                    <a:pt x="2" y="22"/>
                  </a:lnTo>
                  <a:lnTo>
                    <a:pt x="0" y="28"/>
                  </a:lnTo>
                  <a:lnTo>
                    <a:pt x="2" y="40"/>
                  </a:lnTo>
                  <a:lnTo>
                    <a:pt x="8" y="48"/>
                  </a:lnTo>
                  <a:lnTo>
                    <a:pt x="12" y="52"/>
                  </a:lnTo>
                  <a:lnTo>
                    <a:pt x="18" y="56"/>
                  </a:lnTo>
                  <a:lnTo>
                    <a:pt x="18" y="56"/>
                  </a:lnTo>
                  <a:lnTo>
                    <a:pt x="24" y="58"/>
                  </a:lnTo>
                  <a:lnTo>
                    <a:pt x="28" y="58"/>
                  </a:lnTo>
                  <a:lnTo>
                    <a:pt x="40" y="58"/>
                  </a:lnTo>
                  <a:lnTo>
                    <a:pt x="50" y="52"/>
                  </a:lnTo>
                  <a:lnTo>
                    <a:pt x="54" y="48"/>
                  </a:lnTo>
                  <a:lnTo>
                    <a:pt x="56" y="42"/>
                  </a:lnTo>
                  <a:lnTo>
                    <a:pt x="56" y="42"/>
                  </a:lnTo>
                  <a:lnTo>
                    <a:pt x="58" y="36"/>
                  </a:lnTo>
                  <a:lnTo>
                    <a:pt x="60" y="30"/>
                  </a:lnTo>
                  <a:lnTo>
                    <a:pt x="58" y="20"/>
                  </a:lnTo>
                  <a:lnTo>
                    <a:pt x="52" y="10"/>
                  </a:lnTo>
                  <a:lnTo>
                    <a:pt x="48" y="6"/>
                  </a:lnTo>
                  <a:lnTo>
                    <a:pt x="44" y="2"/>
                  </a:lnTo>
                  <a:lnTo>
                    <a:pt x="44"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89" name="Freeform 188"/>
            <p:cNvSpPr>
              <a:spLocks/>
            </p:cNvSpPr>
            <p:nvPr/>
          </p:nvSpPr>
          <p:spPr bwMode="auto">
            <a:xfrm>
              <a:off x="7129463" y="2884488"/>
              <a:ext cx="12700" cy="66675"/>
            </a:xfrm>
            <a:custGeom>
              <a:avLst/>
              <a:gdLst>
                <a:gd name="T0" fmla="*/ 0 w 8"/>
                <a:gd name="T1" fmla="*/ 0 h 42"/>
                <a:gd name="T2" fmla="*/ 0 w 8"/>
                <a:gd name="T3" fmla="*/ 42 h 42"/>
                <a:gd name="T4" fmla="*/ 0 w 8"/>
                <a:gd name="T5" fmla="*/ 42 h 42"/>
                <a:gd name="T6" fmla="*/ 6 w 8"/>
                <a:gd name="T7" fmla="*/ 34 h 42"/>
                <a:gd name="T8" fmla="*/ 6 w 8"/>
                <a:gd name="T9" fmla="*/ 34 h 42"/>
                <a:gd name="T10" fmla="*/ 8 w 8"/>
                <a:gd name="T11" fmla="*/ 26 h 42"/>
                <a:gd name="T12" fmla="*/ 8 w 8"/>
                <a:gd name="T13" fmla="*/ 16 h 42"/>
                <a:gd name="T14" fmla="*/ 6 w 8"/>
                <a:gd name="T15" fmla="*/ 8 h 42"/>
                <a:gd name="T16" fmla="*/ 0 w 8"/>
                <a:gd name="T17" fmla="*/ 0 h 42"/>
                <a:gd name="T18" fmla="*/ 0 w 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2">
                  <a:moveTo>
                    <a:pt x="0" y="0"/>
                  </a:moveTo>
                  <a:lnTo>
                    <a:pt x="0" y="42"/>
                  </a:lnTo>
                  <a:lnTo>
                    <a:pt x="0" y="42"/>
                  </a:lnTo>
                  <a:lnTo>
                    <a:pt x="6" y="34"/>
                  </a:lnTo>
                  <a:lnTo>
                    <a:pt x="6" y="34"/>
                  </a:lnTo>
                  <a:lnTo>
                    <a:pt x="8" y="26"/>
                  </a:lnTo>
                  <a:lnTo>
                    <a:pt x="8" y="16"/>
                  </a:lnTo>
                  <a:lnTo>
                    <a:pt x="6" y="8"/>
                  </a:lnTo>
                  <a:lnTo>
                    <a:pt x="0" y="0"/>
                  </a:lnTo>
                  <a:lnTo>
                    <a:pt x="0" y="0"/>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0" name="Freeform 189"/>
            <p:cNvSpPr>
              <a:spLocks/>
            </p:cNvSpPr>
            <p:nvPr/>
          </p:nvSpPr>
          <p:spPr bwMode="auto">
            <a:xfrm>
              <a:off x="7050088" y="2871788"/>
              <a:ext cx="79375" cy="92075"/>
            </a:xfrm>
            <a:custGeom>
              <a:avLst/>
              <a:gdLst>
                <a:gd name="T0" fmla="*/ 42 w 50"/>
                <a:gd name="T1" fmla="*/ 2 h 58"/>
                <a:gd name="T2" fmla="*/ 42 w 50"/>
                <a:gd name="T3" fmla="*/ 2 h 58"/>
                <a:gd name="T4" fmla="*/ 36 w 50"/>
                <a:gd name="T5" fmla="*/ 0 h 58"/>
                <a:gd name="T6" fmla="*/ 30 w 50"/>
                <a:gd name="T7" fmla="*/ 0 h 58"/>
                <a:gd name="T8" fmla="*/ 20 w 50"/>
                <a:gd name="T9" fmla="*/ 2 h 58"/>
                <a:gd name="T10" fmla="*/ 10 w 50"/>
                <a:gd name="T11" fmla="*/ 8 h 58"/>
                <a:gd name="T12" fmla="*/ 6 w 50"/>
                <a:gd name="T13" fmla="*/ 12 h 58"/>
                <a:gd name="T14" fmla="*/ 2 w 50"/>
                <a:gd name="T15" fmla="*/ 16 h 58"/>
                <a:gd name="T16" fmla="*/ 2 w 50"/>
                <a:gd name="T17" fmla="*/ 16 h 58"/>
                <a:gd name="T18" fmla="*/ 0 w 50"/>
                <a:gd name="T19" fmla="*/ 22 h 58"/>
                <a:gd name="T20" fmla="*/ 0 w 50"/>
                <a:gd name="T21" fmla="*/ 28 h 58"/>
                <a:gd name="T22" fmla="*/ 2 w 50"/>
                <a:gd name="T23" fmla="*/ 38 h 58"/>
                <a:gd name="T24" fmla="*/ 6 w 50"/>
                <a:gd name="T25" fmla="*/ 48 h 58"/>
                <a:gd name="T26" fmla="*/ 12 w 50"/>
                <a:gd name="T27" fmla="*/ 52 h 58"/>
                <a:gd name="T28" fmla="*/ 16 w 50"/>
                <a:gd name="T29" fmla="*/ 56 h 58"/>
                <a:gd name="T30" fmla="*/ 16 w 50"/>
                <a:gd name="T31" fmla="*/ 56 h 58"/>
                <a:gd name="T32" fmla="*/ 26 w 50"/>
                <a:gd name="T33" fmla="*/ 58 h 58"/>
                <a:gd name="T34" fmla="*/ 34 w 50"/>
                <a:gd name="T35" fmla="*/ 58 h 58"/>
                <a:gd name="T36" fmla="*/ 42 w 50"/>
                <a:gd name="T37" fmla="*/ 54 h 58"/>
                <a:gd name="T38" fmla="*/ 50 w 50"/>
                <a:gd name="T39" fmla="*/ 50 h 58"/>
                <a:gd name="T40" fmla="*/ 50 w 50"/>
                <a:gd name="T41" fmla="*/ 8 h 58"/>
                <a:gd name="T42" fmla="*/ 50 w 50"/>
                <a:gd name="T43" fmla="*/ 8 h 58"/>
                <a:gd name="T44" fmla="*/ 42 w 50"/>
                <a:gd name="T45" fmla="*/ 2 h 58"/>
                <a:gd name="T46" fmla="*/ 42 w 50"/>
                <a:gd name="T47"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6" y="48"/>
                  </a:lnTo>
                  <a:lnTo>
                    <a:pt x="12" y="52"/>
                  </a:lnTo>
                  <a:lnTo>
                    <a:pt x="16" y="56"/>
                  </a:lnTo>
                  <a:lnTo>
                    <a:pt x="16" y="56"/>
                  </a:lnTo>
                  <a:lnTo>
                    <a:pt x="26" y="58"/>
                  </a:lnTo>
                  <a:lnTo>
                    <a:pt x="34" y="58"/>
                  </a:lnTo>
                  <a:lnTo>
                    <a:pt x="42" y="54"/>
                  </a:lnTo>
                  <a:lnTo>
                    <a:pt x="50" y="50"/>
                  </a:lnTo>
                  <a:lnTo>
                    <a:pt x="50" y="8"/>
                  </a:lnTo>
                  <a:lnTo>
                    <a:pt x="50" y="8"/>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1" name="Freeform 190"/>
            <p:cNvSpPr>
              <a:spLocks/>
            </p:cNvSpPr>
            <p:nvPr/>
          </p:nvSpPr>
          <p:spPr bwMode="auto">
            <a:xfrm>
              <a:off x="7129463" y="2884488"/>
              <a:ext cx="12700" cy="66675"/>
            </a:xfrm>
            <a:custGeom>
              <a:avLst/>
              <a:gdLst>
                <a:gd name="T0" fmla="*/ 0 w 8"/>
                <a:gd name="T1" fmla="*/ 0 h 42"/>
                <a:gd name="T2" fmla="*/ 0 w 8"/>
                <a:gd name="T3" fmla="*/ 42 h 42"/>
                <a:gd name="T4" fmla="*/ 0 w 8"/>
                <a:gd name="T5" fmla="*/ 42 h 42"/>
                <a:gd name="T6" fmla="*/ 6 w 8"/>
                <a:gd name="T7" fmla="*/ 34 h 42"/>
                <a:gd name="T8" fmla="*/ 6 w 8"/>
                <a:gd name="T9" fmla="*/ 34 h 42"/>
                <a:gd name="T10" fmla="*/ 8 w 8"/>
                <a:gd name="T11" fmla="*/ 26 h 42"/>
                <a:gd name="T12" fmla="*/ 8 w 8"/>
                <a:gd name="T13" fmla="*/ 16 h 42"/>
                <a:gd name="T14" fmla="*/ 6 w 8"/>
                <a:gd name="T15" fmla="*/ 8 h 42"/>
                <a:gd name="T16" fmla="*/ 0 w 8"/>
                <a:gd name="T17" fmla="*/ 0 h 42"/>
                <a:gd name="T18" fmla="*/ 0 w 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2">
                  <a:moveTo>
                    <a:pt x="0" y="0"/>
                  </a:moveTo>
                  <a:lnTo>
                    <a:pt x="0" y="42"/>
                  </a:lnTo>
                  <a:lnTo>
                    <a:pt x="0" y="42"/>
                  </a:lnTo>
                  <a:lnTo>
                    <a:pt x="6" y="34"/>
                  </a:lnTo>
                  <a:lnTo>
                    <a:pt x="6" y="34"/>
                  </a:lnTo>
                  <a:lnTo>
                    <a:pt x="8" y="26"/>
                  </a:lnTo>
                  <a:lnTo>
                    <a:pt x="8" y="16"/>
                  </a:lnTo>
                  <a:lnTo>
                    <a:pt x="6" y="8"/>
                  </a:lnTo>
                  <a:lnTo>
                    <a:pt x="0" y="0"/>
                  </a:lnTo>
                  <a:lnTo>
                    <a:pt x="0" y="0"/>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2" name="Freeform 191"/>
            <p:cNvSpPr>
              <a:spLocks/>
            </p:cNvSpPr>
            <p:nvPr/>
          </p:nvSpPr>
          <p:spPr bwMode="auto">
            <a:xfrm>
              <a:off x="7050088" y="2871788"/>
              <a:ext cx="79375" cy="92075"/>
            </a:xfrm>
            <a:custGeom>
              <a:avLst/>
              <a:gdLst>
                <a:gd name="T0" fmla="*/ 42 w 50"/>
                <a:gd name="T1" fmla="*/ 2 h 58"/>
                <a:gd name="T2" fmla="*/ 42 w 50"/>
                <a:gd name="T3" fmla="*/ 2 h 58"/>
                <a:gd name="T4" fmla="*/ 36 w 50"/>
                <a:gd name="T5" fmla="*/ 0 h 58"/>
                <a:gd name="T6" fmla="*/ 30 w 50"/>
                <a:gd name="T7" fmla="*/ 0 h 58"/>
                <a:gd name="T8" fmla="*/ 20 w 50"/>
                <a:gd name="T9" fmla="*/ 2 h 58"/>
                <a:gd name="T10" fmla="*/ 10 w 50"/>
                <a:gd name="T11" fmla="*/ 8 h 58"/>
                <a:gd name="T12" fmla="*/ 6 w 50"/>
                <a:gd name="T13" fmla="*/ 12 h 58"/>
                <a:gd name="T14" fmla="*/ 2 w 50"/>
                <a:gd name="T15" fmla="*/ 16 h 58"/>
                <a:gd name="T16" fmla="*/ 2 w 50"/>
                <a:gd name="T17" fmla="*/ 16 h 58"/>
                <a:gd name="T18" fmla="*/ 0 w 50"/>
                <a:gd name="T19" fmla="*/ 22 h 58"/>
                <a:gd name="T20" fmla="*/ 0 w 50"/>
                <a:gd name="T21" fmla="*/ 28 h 58"/>
                <a:gd name="T22" fmla="*/ 2 w 50"/>
                <a:gd name="T23" fmla="*/ 38 h 58"/>
                <a:gd name="T24" fmla="*/ 6 w 50"/>
                <a:gd name="T25" fmla="*/ 48 h 58"/>
                <a:gd name="T26" fmla="*/ 12 w 50"/>
                <a:gd name="T27" fmla="*/ 52 h 58"/>
                <a:gd name="T28" fmla="*/ 16 w 50"/>
                <a:gd name="T29" fmla="*/ 56 h 58"/>
                <a:gd name="T30" fmla="*/ 16 w 50"/>
                <a:gd name="T31" fmla="*/ 56 h 58"/>
                <a:gd name="T32" fmla="*/ 26 w 50"/>
                <a:gd name="T33" fmla="*/ 58 h 58"/>
                <a:gd name="T34" fmla="*/ 34 w 50"/>
                <a:gd name="T35" fmla="*/ 58 h 58"/>
                <a:gd name="T36" fmla="*/ 42 w 50"/>
                <a:gd name="T37" fmla="*/ 54 h 58"/>
                <a:gd name="T38" fmla="*/ 50 w 50"/>
                <a:gd name="T39" fmla="*/ 50 h 58"/>
                <a:gd name="T40" fmla="*/ 50 w 50"/>
                <a:gd name="T41" fmla="*/ 8 h 58"/>
                <a:gd name="T42" fmla="*/ 50 w 50"/>
                <a:gd name="T43" fmla="*/ 8 h 58"/>
                <a:gd name="T44" fmla="*/ 42 w 50"/>
                <a:gd name="T45" fmla="*/ 2 h 58"/>
                <a:gd name="T46" fmla="*/ 42 w 50"/>
                <a:gd name="T47"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8">
                  <a:moveTo>
                    <a:pt x="42" y="2"/>
                  </a:moveTo>
                  <a:lnTo>
                    <a:pt x="42" y="2"/>
                  </a:lnTo>
                  <a:lnTo>
                    <a:pt x="36" y="0"/>
                  </a:lnTo>
                  <a:lnTo>
                    <a:pt x="30" y="0"/>
                  </a:lnTo>
                  <a:lnTo>
                    <a:pt x="20" y="2"/>
                  </a:lnTo>
                  <a:lnTo>
                    <a:pt x="10" y="8"/>
                  </a:lnTo>
                  <a:lnTo>
                    <a:pt x="6" y="12"/>
                  </a:lnTo>
                  <a:lnTo>
                    <a:pt x="2" y="16"/>
                  </a:lnTo>
                  <a:lnTo>
                    <a:pt x="2" y="16"/>
                  </a:lnTo>
                  <a:lnTo>
                    <a:pt x="0" y="22"/>
                  </a:lnTo>
                  <a:lnTo>
                    <a:pt x="0" y="28"/>
                  </a:lnTo>
                  <a:lnTo>
                    <a:pt x="2" y="38"/>
                  </a:lnTo>
                  <a:lnTo>
                    <a:pt x="6" y="48"/>
                  </a:lnTo>
                  <a:lnTo>
                    <a:pt x="12" y="52"/>
                  </a:lnTo>
                  <a:lnTo>
                    <a:pt x="16" y="56"/>
                  </a:lnTo>
                  <a:lnTo>
                    <a:pt x="16" y="56"/>
                  </a:lnTo>
                  <a:lnTo>
                    <a:pt x="26" y="58"/>
                  </a:lnTo>
                  <a:lnTo>
                    <a:pt x="34" y="58"/>
                  </a:lnTo>
                  <a:lnTo>
                    <a:pt x="42" y="54"/>
                  </a:lnTo>
                  <a:lnTo>
                    <a:pt x="50" y="50"/>
                  </a:lnTo>
                  <a:lnTo>
                    <a:pt x="50" y="8"/>
                  </a:lnTo>
                  <a:lnTo>
                    <a:pt x="50" y="8"/>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3" name="Freeform 192"/>
            <p:cNvSpPr>
              <a:spLocks/>
            </p:cNvSpPr>
            <p:nvPr/>
          </p:nvSpPr>
          <p:spPr bwMode="auto">
            <a:xfrm>
              <a:off x="6319838" y="1801813"/>
              <a:ext cx="95250" cy="92075"/>
            </a:xfrm>
            <a:custGeom>
              <a:avLst/>
              <a:gdLst>
                <a:gd name="T0" fmla="*/ 42 w 60"/>
                <a:gd name="T1" fmla="*/ 2 h 58"/>
                <a:gd name="T2" fmla="*/ 42 w 60"/>
                <a:gd name="T3" fmla="*/ 2 h 58"/>
                <a:gd name="T4" fmla="*/ 38 w 60"/>
                <a:gd name="T5" fmla="*/ 0 h 58"/>
                <a:gd name="T6" fmla="*/ 32 w 60"/>
                <a:gd name="T7" fmla="*/ 0 h 58"/>
                <a:gd name="T8" fmla="*/ 20 w 60"/>
                <a:gd name="T9" fmla="*/ 2 h 58"/>
                <a:gd name="T10" fmla="*/ 10 w 60"/>
                <a:gd name="T11" fmla="*/ 8 h 58"/>
                <a:gd name="T12" fmla="*/ 6 w 60"/>
                <a:gd name="T13" fmla="*/ 12 h 58"/>
                <a:gd name="T14" fmla="*/ 4 w 60"/>
                <a:gd name="T15" fmla="*/ 16 h 58"/>
                <a:gd name="T16" fmla="*/ 4 w 60"/>
                <a:gd name="T17" fmla="*/ 16 h 58"/>
                <a:gd name="T18" fmla="*/ 2 w 60"/>
                <a:gd name="T19" fmla="*/ 22 h 58"/>
                <a:gd name="T20" fmla="*/ 0 w 60"/>
                <a:gd name="T21" fmla="*/ 28 h 58"/>
                <a:gd name="T22" fmla="*/ 2 w 60"/>
                <a:gd name="T23" fmla="*/ 38 h 58"/>
                <a:gd name="T24" fmla="*/ 8 w 60"/>
                <a:gd name="T25" fmla="*/ 48 h 58"/>
                <a:gd name="T26" fmla="*/ 12 w 60"/>
                <a:gd name="T27" fmla="*/ 52 h 58"/>
                <a:gd name="T28" fmla="*/ 18 w 60"/>
                <a:gd name="T29" fmla="*/ 56 h 58"/>
                <a:gd name="T30" fmla="*/ 18 w 60"/>
                <a:gd name="T31" fmla="*/ 56 h 58"/>
                <a:gd name="T32" fmla="*/ 22 w 60"/>
                <a:gd name="T33" fmla="*/ 58 h 58"/>
                <a:gd name="T34" fmla="*/ 28 w 60"/>
                <a:gd name="T35" fmla="*/ 58 h 58"/>
                <a:gd name="T36" fmla="*/ 40 w 60"/>
                <a:gd name="T37" fmla="*/ 56 h 58"/>
                <a:gd name="T38" fmla="*/ 50 w 60"/>
                <a:gd name="T39" fmla="*/ 52 h 58"/>
                <a:gd name="T40" fmla="*/ 54 w 60"/>
                <a:gd name="T41" fmla="*/ 48 h 58"/>
                <a:gd name="T42" fmla="*/ 56 w 60"/>
                <a:gd name="T43" fmla="*/ 42 h 58"/>
                <a:gd name="T44" fmla="*/ 56 w 60"/>
                <a:gd name="T45" fmla="*/ 42 h 58"/>
                <a:gd name="T46" fmla="*/ 58 w 60"/>
                <a:gd name="T47" fmla="*/ 36 h 58"/>
                <a:gd name="T48" fmla="*/ 60 w 60"/>
                <a:gd name="T49" fmla="*/ 30 h 58"/>
                <a:gd name="T50" fmla="*/ 58 w 60"/>
                <a:gd name="T51" fmla="*/ 20 h 58"/>
                <a:gd name="T52" fmla="*/ 52 w 60"/>
                <a:gd name="T53" fmla="*/ 10 h 58"/>
                <a:gd name="T54" fmla="*/ 48 w 60"/>
                <a:gd name="T55" fmla="*/ 6 h 58"/>
                <a:gd name="T56" fmla="*/ 42 w 60"/>
                <a:gd name="T57" fmla="*/ 2 h 58"/>
                <a:gd name="T58" fmla="*/ 42 w 60"/>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58">
                  <a:moveTo>
                    <a:pt x="42" y="2"/>
                  </a:moveTo>
                  <a:lnTo>
                    <a:pt x="42" y="2"/>
                  </a:lnTo>
                  <a:lnTo>
                    <a:pt x="38" y="0"/>
                  </a:lnTo>
                  <a:lnTo>
                    <a:pt x="32" y="0"/>
                  </a:lnTo>
                  <a:lnTo>
                    <a:pt x="20" y="2"/>
                  </a:lnTo>
                  <a:lnTo>
                    <a:pt x="10" y="8"/>
                  </a:lnTo>
                  <a:lnTo>
                    <a:pt x="6" y="12"/>
                  </a:lnTo>
                  <a:lnTo>
                    <a:pt x="4" y="16"/>
                  </a:lnTo>
                  <a:lnTo>
                    <a:pt x="4" y="16"/>
                  </a:lnTo>
                  <a:lnTo>
                    <a:pt x="2" y="22"/>
                  </a:lnTo>
                  <a:lnTo>
                    <a:pt x="0" y="28"/>
                  </a:lnTo>
                  <a:lnTo>
                    <a:pt x="2" y="38"/>
                  </a:lnTo>
                  <a:lnTo>
                    <a:pt x="8" y="48"/>
                  </a:lnTo>
                  <a:lnTo>
                    <a:pt x="12" y="52"/>
                  </a:lnTo>
                  <a:lnTo>
                    <a:pt x="18" y="56"/>
                  </a:lnTo>
                  <a:lnTo>
                    <a:pt x="18" y="56"/>
                  </a:lnTo>
                  <a:lnTo>
                    <a:pt x="22" y="58"/>
                  </a:lnTo>
                  <a:lnTo>
                    <a:pt x="28" y="58"/>
                  </a:lnTo>
                  <a:lnTo>
                    <a:pt x="40" y="56"/>
                  </a:lnTo>
                  <a:lnTo>
                    <a:pt x="50" y="52"/>
                  </a:lnTo>
                  <a:lnTo>
                    <a:pt x="54" y="48"/>
                  </a:lnTo>
                  <a:lnTo>
                    <a:pt x="56" y="42"/>
                  </a:lnTo>
                  <a:lnTo>
                    <a:pt x="56" y="42"/>
                  </a:lnTo>
                  <a:lnTo>
                    <a:pt x="58" y="36"/>
                  </a:lnTo>
                  <a:lnTo>
                    <a:pt x="60" y="30"/>
                  </a:lnTo>
                  <a:lnTo>
                    <a:pt x="58" y="20"/>
                  </a:lnTo>
                  <a:lnTo>
                    <a:pt x="52" y="10"/>
                  </a:lnTo>
                  <a:lnTo>
                    <a:pt x="48"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4" name="Freeform 193"/>
            <p:cNvSpPr>
              <a:spLocks/>
            </p:cNvSpPr>
            <p:nvPr/>
          </p:nvSpPr>
          <p:spPr bwMode="auto">
            <a:xfrm>
              <a:off x="6967538" y="1754188"/>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6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4 w 58"/>
                <a:gd name="T43" fmla="*/ 42 h 58"/>
                <a:gd name="T44" fmla="*/ 54 w 58"/>
                <a:gd name="T45" fmla="*/ 42 h 58"/>
                <a:gd name="T46" fmla="*/ 56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6"/>
                  </a:lnTo>
                  <a:lnTo>
                    <a:pt x="6" y="12"/>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4" y="42"/>
                  </a:lnTo>
                  <a:lnTo>
                    <a:pt x="54" y="42"/>
                  </a:lnTo>
                  <a:lnTo>
                    <a:pt x="56"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sp>
          <p:nvSpPr>
            <p:cNvPr id="95" name="Freeform 194"/>
            <p:cNvSpPr>
              <a:spLocks/>
            </p:cNvSpPr>
            <p:nvPr/>
          </p:nvSpPr>
          <p:spPr bwMode="auto">
            <a:xfrm>
              <a:off x="6967538" y="1754188"/>
              <a:ext cx="92075" cy="92075"/>
            </a:xfrm>
            <a:custGeom>
              <a:avLst/>
              <a:gdLst>
                <a:gd name="T0" fmla="*/ 42 w 58"/>
                <a:gd name="T1" fmla="*/ 2 h 58"/>
                <a:gd name="T2" fmla="*/ 42 w 58"/>
                <a:gd name="T3" fmla="*/ 2 h 58"/>
                <a:gd name="T4" fmla="*/ 36 w 58"/>
                <a:gd name="T5" fmla="*/ 0 h 58"/>
                <a:gd name="T6" fmla="*/ 30 w 58"/>
                <a:gd name="T7" fmla="*/ 0 h 58"/>
                <a:gd name="T8" fmla="*/ 18 w 58"/>
                <a:gd name="T9" fmla="*/ 2 h 58"/>
                <a:gd name="T10" fmla="*/ 10 w 58"/>
                <a:gd name="T11" fmla="*/ 6 h 58"/>
                <a:gd name="T12" fmla="*/ 6 w 58"/>
                <a:gd name="T13" fmla="*/ 12 h 58"/>
                <a:gd name="T14" fmla="*/ 2 w 58"/>
                <a:gd name="T15" fmla="*/ 16 h 58"/>
                <a:gd name="T16" fmla="*/ 2 w 58"/>
                <a:gd name="T17" fmla="*/ 16 h 58"/>
                <a:gd name="T18" fmla="*/ 0 w 58"/>
                <a:gd name="T19" fmla="*/ 22 h 58"/>
                <a:gd name="T20" fmla="*/ 0 w 58"/>
                <a:gd name="T21" fmla="*/ 28 h 58"/>
                <a:gd name="T22" fmla="*/ 0 w 58"/>
                <a:gd name="T23" fmla="*/ 38 h 58"/>
                <a:gd name="T24" fmla="*/ 6 w 58"/>
                <a:gd name="T25" fmla="*/ 48 h 58"/>
                <a:gd name="T26" fmla="*/ 10 w 58"/>
                <a:gd name="T27" fmla="*/ 52 h 58"/>
                <a:gd name="T28" fmla="*/ 16 w 58"/>
                <a:gd name="T29" fmla="*/ 56 h 58"/>
                <a:gd name="T30" fmla="*/ 16 w 58"/>
                <a:gd name="T31" fmla="*/ 56 h 58"/>
                <a:gd name="T32" fmla="*/ 22 w 58"/>
                <a:gd name="T33" fmla="*/ 58 h 58"/>
                <a:gd name="T34" fmla="*/ 28 w 58"/>
                <a:gd name="T35" fmla="*/ 58 h 58"/>
                <a:gd name="T36" fmla="*/ 38 w 58"/>
                <a:gd name="T37" fmla="*/ 56 h 58"/>
                <a:gd name="T38" fmla="*/ 48 w 58"/>
                <a:gd name="T39" fmla="*/ 50 h 58"/>
                <a:gd name="T40" fmla="*/ 52 w 58"/>
                <a:gd name="T41" fmla="*/ 46 h 58"/>
                <a:gd name="T42" fmla="*/ 54 w 58"/>
                <a:gd name="T43" fmla="*/ 42 h 58"/>
                <a:gd name="T44" fmla="*/ 54 w 58"/>
                <a:gd name="T45" fmla="*/ 42 h 58"/>
                <a:gd name="T46" fmla="*/ 56 w 58"/>
                <a:gd name="T47" fmla="*/ 36 h 58"/>
                <a:gd name="T48" fmla="*/ 58 w 58"/>
                <a:gd name="T49" fmla="*/ 30 h 58"/>
                <a:gd name="T50" fmla="*/ 56 w 58"/>
                <a:gd name="T51" fmla="*/ 20 h 58"/>
                <a:gd name="T52" fmla="*/ 50 w 58"/>
                <a:gd name="T53" fmla="*/ 10 h 58"/>
                <a:gd name="T54" fmla="*/ 46 w 58"/>
                <a:gd name="T55" fmla="*/ 6 h 58"/>
                <a:gd name="T56" fmla="*/ 42 w 58"/>
                <a:gd name="T57" fmla="*/ 2 h 58"/>
                <a:gd name="T58" fmla="*/ 42 w 58"/>
                <a:gd name="T5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42" y="2"/>
                  </a:moveTo>
                  <a:lnTo>
                    <a:pt x="42" y="2"/>
                  </a:lnTo>
                  <a:lnTo>
                    <a:pt x="36" y="0"/>
                  </a:lnTo>
                  <a:lnTo>
                    <a:pt x="30" y="0"/>
                  </a:lnTo>
                  <a:lnTo>
                    <a:pt x="18" y="2"/>
                  </a:lnTo>
                  <a:lnTo>
                    <a:pt x="10" y="6"/>
                  </a:lnTo>
                  <a:lnTo>
                    <a:pt x="6" y="12"/>
                  </a:lnTo>
                  <a:lnTo>
                    <a:pt x="2" y="16"/>
                  </a:lnTo>
                  <a:lnTo>
                    <a:pt x="2" y="16"/>
                  </a:lnTo>
                  <a:lnTo>
                    <a:pt x="0" y="22"/>
                  </a:lnTo>
                  <a:lnTo>
                    <a:pt x="0" y="28"/>
                  </a:lnTo>
                  <a:lnTo>
                    <a:pt x="0" y="38"/>
                  </a:lnTo>
                  <a:lnTo>
                    <a:pt x="6" y="48"/>
                  </a:lnTo>
                  <a:lnTo>
                    <a:pt x="10" y="52"/>
                  </a:lnTo>
                  <a:lnTo>
                    <a:pt x="16" y="56"/>
                  </a:lnTo>
                  <a:lnTo>
                    <a:pt x="16" y="56"/>
                  </a:lnTo>
                  <a:lnTo>
                    <a:pt x="22" y="58"/>
                  </a:lnTo>
                  <a:lnTo>
                    <a:pt x="28" y="58"/>
                  </a:lnTo>
                  <a:lnTo>
                    <a:pt x="38" y="56"/>
                  </a:lnTo>
                  <a:lnTo>
                    <a:pt x="48" y="50"/>
                  </a:lnTo>
                  <a:lnTo>
                    <a:pt x="52" y="46"/>
                  </a:lnTo>
                  <a:lnTo>
                    <a:pt x="54" y="42"/>
                  </a:lnTo>
                  <a:lnTo>
                    <a:pt x="54" y="42"/>
                  </a:lnTo>
                  <a:lnTo>
                    <a:pt x="56" y="36"/>
                  </a:lnTo>
                  <a:lnTo>
                    <a:pt x="58" y="30"/>
                  </a:lnTo>
                  <a:lnTo>
                    <a:pt x="56" y="20"/>
                  </a:lnTo>
                  <a:lnTo>
                    <a:pt x="50" y="10"/>
                  </a:lnTo>
                  <a:lnTo>
                    <a:pt x="46" y="6"/>
                  </a:lnTo>
                  <a:lnTo>
                    <a:pt x="42" y="2"/>
                  </a:lnTo>
                  <a:lnTo>
                    <a:pt x="42" y="2"/>
                  </a:lnTo>
                  <a:close/>
                </a:path>
              </a:pathLst>
            </a:custGeom>
            <a:solidFill>
              <a:srgbClr val="FCEA10"/>
            </a:solidFill>
            <a:ln w="8">
              <a:solidFill>
                <a:srgbClr val="FCEA10"/>
              </a:solidFill>
              <a:prstDash val="solid"/>
              <a:round/>
              <a:headEnd/>
              <a:tailEnd/>
            </a:ln>
          </p:spPr>
          <p:txBody>
            <a:bodyPr/>
            <a:lstStyle/>
            <a:p>
              <a:pPr>
                <a:defRPr/>
              </a:pPr>
              <a:endParaRPr lang="en-US"/>
            </a:p>
          </p:txBody>
        </p:sp>
      </p:grpSp>
      <p:sp>
        <p:nvSpPr>
          <p:cNvPr id="96" name="Rectangle 199"/>
          <p:cNvSpPr>
            <a:spLocks noChangeArrowheads="1"/>
          </p:cNvSpPr>
          <p:nvPr userDrawn="1"/>
        </p:nvSpPr>
        <p:spPr bwMode="auto">
          <a:xfrm>
            <a:off x="0" y="0"/>
            <a:ext cx="9144000" cy="1609725"/>
          </a:xfrm>
          <a:prstGeom prst="rect">
            <a:avLst/>
          </a:prstGeom>
          <a:solidFill>
            <a:srgbClr val="335359"/>
          </a:solidFill>
          <a:ln>
            <a:noFill/>
          </a:ln>
        </p:spPr>
        <p:txBody>
          <a:bodyPr/>
          <a:lstStyle/>
          <a:p>
            <a:pPr>
              <a:defRPr/>
            </a:pPr>
            <a:endParaRPr lang="en-US"/>
          </a:p>
        </p:txBody>
      </p:sp>
      <p:sp>
        <p:nvSpPr>
          <p:cNvPr id="97" name="Freeform 208"/>
          <p:cNvSpPr>
            <a:spLocks noEditPoints="1"/>
          </p:cNvSpPr>
          <p:nvPr userDrawn="1"/>
        </p:nvSpPr>
        <p:spPr bwMode="auto">
          <a:xfrm>
            <a:off x="2354263" y="1211263"/>
            <a:ext cx="147637" cy="168275"/>
          </a:xfrm>
          <a:custGeom>
            <a:avLst/>
            <a:gdLst>
              <a:gd name="T0" fmla="*/ 82 w 110"/>
              <a:gd name="T1" fmla="*/ 108 h 126"/>
              <a:gd name="T2" fmla="*/ 76 w 110"/>
              <a:gd name="T3" fmla="*/ 116 h 126"/>
              <a:gd name="T4" fmla="*/ 56 w 110"/>
              <a:gd name="T5" fmla="*/ 126 h 126"/>
              <a:gd name="T6" fmla="*/ 44 w 110"/>
              <a:gd name="T7" fmla="*/ 126 h 126"/>
              <a:gd name="T8" fmla="*/ 26 w 110"/>
              <a:gd name="T9" fmla="*/ 124 h 126"/>
              <a:gd name="T10" fmla="*/ 12 w 110"/>
              <a:gd name="T11" fmla="*/ 116 h 126"/>
              <a:gd name="T12" fmla="*/ 2 w 110"/>
              <a:gd name="T13" fmla="*/ 104 h 126"/>
              <a:gd name="T14" fmla="*/ 0 w 110"/>
              <a:gd name="T15" fmla="*/ 88 h 126"/>
              <a:gd name="T16" fmla="*/ 0 w 110"/>
              <a:gd name="T17" fmla="*/ 88 h 126"/>
              <a:gd name="T18" fmla="*/ 4 w 110"/>
              <a:gd name="T19" fmla="*/ 70 h 126"/>
              <a:gd name="T20" fmla="*/ 14 w 110"/>
              <a:gd name="T21" fmla="*/ 58 h 126"/>
              <a:gd name="T22" fmla="*/ 30 w 110"/>
              <a:gd name="T23" fmla="*/ 50 h 126"/>
              <a:gd name="T24" fmla="*/ 50 w 110"/>
              <a:gd name="T25" fmla="*/ 48 h 126"/>
              <a:gd name="T26" fmla="*/ 68 w 110"/>
              <a:gd name="T27" fmla="*/ 50 h 126"/>
              <a:gd name="T28" fmla="*/ 82 w 110"/>
              <a:gd name="T29" fmla="*/ 50 h 126"/>
              <a:gd name="T30" fmla="*/ 80 w 110"/>
              <a:gd name="T31" fmla="*/ 40 h 126"/>
              <a:gd name="T32" fmla="*/ 76 w 110"/>
              <a:gd name="T33" fmla="*/ 32 h 126"/>
              <a:gd name="T34" fmla="*/ 52 w 110"/>
              <a:gd name="T35" fmla="*/ 24 h 126"/>
              <a:gd name="T36" fmla="*/ 34 w 110"/>
              <a:gd name="T37" fmla="*/ 26 h 126"/>
              <a:gd name="T38" fmla="*/ 10 w 110"/>
              <a:gd name="T39" fmla="*/ 10 h 126"/>
              <a:gd name="T40" fmla="*/ 30 w 110"/>
              <a:gd name="T41" fmla="*/ 2 h 126"/>
              <a:gd name="T42" fmla="*/ 56 w 110"/>
              <a:gd name="T43" fmla="*/ 0 h 126"/>
              <a:gd name="T44" fmla="*/ 70 w 110"/>
              <a:gd name="T45" fmla="*/ 0 h 126"/>
              <a:gd name="T46" fmla="*/ 90 w 110"/>
              <a:gd name="T47" fmla="*/ 8 h 126"/>
              <a:gd name="T48" fmla="*/ 104 w 110"/>
              <a:gd name="T49" fmla="*/ 20 h 126"/>
              <a:gd name="T50" fmla="*/ 110 w 110"/>
              <a:gd name="T51" fmla="*/ 40 h 126"/>
              <a:gd name="T52" fmla="*/ 110 w 110"/>
              <a:gd name="T53" fmla="*/ 124 h 126"/>
              <a:gd name="T54" fmla="*/ 84 w 110"/>
              <a:gd name="T55" fmla="*/ 72 h 126"/>
              <a:gd name="T56" fmla="*/ 70 w 110"/>
              <a:gd name="T57" fmla="*/ 70 h 126"/>
              <a:gd name="T58" fmla="*/ 56 w 110"/>
              <a:gd name="T59" fmla="*/ 68 h 126"/>
              <a:gd name="T60" fmla="*/ 34 w 110"/>
              <a:gd name="T61" fmla="*/ 72 h 126"/>
              <a:gd name="T62" fmla="*/ 28 w 110"/>
              <a:gd name="T63" fmla="*/ 86 h 126"/>
              <a:gd name="T64" fmla="*/ 28 w 110"/>
              <a:gd name="T65" fmla="*/ 88 h 126"/>
              <a:gd name="T66" fmla="*/ 34 w 110"/>
              <a:gd name="T67" fmla="*/ 100 h 126"/>
              <a:gd name="T68" fmla="*/ 50 w 110"/>
              <a:gd name="T69" fmla="*/ 106 h 126"/>
              <a:gd name="T70" fmla="*/ 64 w 110"/>
              <a:gd name="T71" fmla="*/ 104 h 126"/>
              <a:gd name="T72" fmla="*/ 80 w 110"/>
              <a:gd name="T73" fmla="*/ 90 h 126"/>
              <a:gd name="T74" fmla="*/ 84 w 110"/>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6">
                <a:moveTo>
                  <a:pt x="82" y="124"/>
                </a:moveTo>
                <a:lnTo>
                  <a:pt x="82" y="108"/>
                </a:lnTo>
                <a:lnTo>
                  <a:pt x="82" y="108"/>
                </a:lnTo>
                <a:lnTo>
                  <a:pt x="76" y="116"/>
                </a:lnTo>
                <a:lnTo>
                  <a:pt x="66" y="122"/>
                </a:lnTo>
                <a:lnTo>
                  <a:pt x="56" y="126"/>
                </a:lnTo>
                <a:lnTo>
                  <a:pt x="44" y="126"/>
                </a:lnTo>
                <a:lnTo>
                  <a:pt x="44" y="126"/>
                </a:lnTo>
                <a:lnTo>
                  <a:pt x="34" y="126"/>
                </a:lnTo>
                <a:lnTo>
                  <a:pt x="26" y="124"/>
                </a:lnTo>
                <a:lnTo>
                  <a:pt x="20" y="120"/>
                </a:lnTo>
                <a:lnTo>
                  <a:pt x="12" y="116"/>
                </a:lnTo>
                <a:lnTo>
                  <a:pt x="8" y="112"/>
                </a:lnTo>
                <a:lnTo>
                  <a:pt x="2" y="104"/>
                </a:lnTo>
                <a:lnTo>
                  <a:pt x="0" y="98"/>
                </a:lnTo>
                <a:lnTo>
                  <a:pt x="0" y="88"/>
                </a:lnTo>
                <a:lnTo>
                  <a:pt x="0" y="88"/>
                </a:lnTo>
                <a:lnTo>
                  <a:pt x="0" y="88"/>
                </a:lnTo>
                <a:lnTo>
                  <a:pt x="0" y="78"/>
                </a:lnTo>
                <a:lnTo>
                  <a:pt x="4" y="70"/>
                </a:lnTo>
                <a:lnTo>
                  <a:pt x="8" y="64"/>
                </a:lnTo>
                <a:lnTo>
                  <a:pt x="14" y="58"/>
                </a:lnTo>
                <a:lnTo>
                  <a:pt x="20" y="54"/>
                </a:lnTo>
                <a:lnTo>
                  <a:pt x="30" y="50"/>
                </a:lnTo>
                <a:lnTo>
                  <a:pt x="38" y="48"/>
                </a:lnTo>
                <a:lnTo>
                  <a:pt x="50" y="48"/>
                </a:lnTo>
                <a:lnTo>
                  <a:pt x="50" y="48"/>
                </a:lnTo>
                <a:lnTo>
                  <a:pt x="68" y="50"/>
                </a:lnTo>
                <a:lnTo>
                  <a:pt x="82" y="54"/>
                </a:lnTo>
                <a:lnTo>
                  <a:pt x="82" y="50"/>
                </a:lnTo>
                <a:lnTo>
                  <a:pt x="82" y="50"/>
                </a:lnTo>
                <a:lnTo>
                  <a:pt x="80" y="40"/>
                </a:lnTo>
                <a:lnTo>
                  <a:pt x="78" y="36"/>
                </a:lnTo>
                <a:lnTo>
                  <a:pt x="76" y="32"/>
                </a:lnTo>
                <a:lnTo>
                  <a:pt x="66" y="26"/>
                </a:lnTo>
                <a:lnTo>
                  <a:pt x="52" y="24"/>
                </a:lnTo>
                <a:lnTo>
                  <a:pt x="52" y="24"/>
                </a:lnTo>
                <a:lnTo>
                  <a:pt x="34" y="26"/>
                </a:lnTo>
                <a:lnTo>
                  <a:pt x="18" y="32"/>
                </a:lnTo>
                <a:lnTo>
                  <a:pt x="10" y="10"/>
                </a:lnTo>
                <a:lnTo>
                  <a:pt x="10" y="10"/>
                </a:lnTo>
                <a:lnTo>
                  <a:pt x="30" y="2"/>
                </a:lnTo>
                <a:lnTo>
                  <a:pt x="42" y="0"/>
                </a:lnTo>
                <a:lnTo>
                  <a:pt x="56" y="0"/>
                </a:lnTo>
                <a:lnTo>
                  <a:pt x="56" y="0"/>
                </a:lnTo>
                <a:lnTo>
                  <a:pt x="70" y="0"/>
                </a:lnTo>
                <a:lnTo>
                  <a:pt x="80" y="4"/>
                </a:lnTo>
                <a:lnTo>
                  <a:pt x="90" y="8"/>
                </a:lnTo>
                <a:lnTo>
                  <a:pt x="98" y="14"/>
                </a:lnTo>
                <a:lnTo>
                  <a:pt x="104" y="20"/>
                </a:lnTo>
                <a:lnTo>
                  <a:pt x="108" y="30"/>
                </a:lnTo>
                <a:lnTo>
                  <a:pt x="110" y="40"/>
                </a:lnTo>
                <a:lnTo>
                  <a:pt x="110" y="52"/>
                </a:lnTo>
                <a:lnTo>
                  <a:pt x="110" y="124"/>
                </a:lnTo>
                <a:lnTo>
                  <a:pt x="82" y="124"/>
                </a:lnTo>
                <a:close/>
                <a:moveTo>
                  <a:pt x="84" y="72"/>
                </a:moveTo>
                <a:lnTo>
                  <a:pt x="84" y="72"/>
                </a:lnTo>
                <a:lnTo>
                  <a:pt x="70" y="70"/>
                </a:lnTo>
                <a:lnTo>
                  <a:pt x="56" y="68"/>
                </a:lnTo>
                <a:lnTo>
                  <a:pt x="56" y="68"/>
                </a:lnTo>
                <a:lnTo>
                  <a:pt x="44" y="70"/>
                </a:lnTo>
                <a:lnTo>
                  <a:pt x="34" y="72"/>
                </a:lnTo>
                <a:lnTo>
                  <a:pt x="30" y="78"/>
                </a:lnTo>
                <a:lnTo>
                  <a:pt x="28" y="86"/>
                </a:lnTo>
                <a:lnTo>
                  <a:pt x="28" y="88"/>
                </a:lnTo>
                <a:lnTo>
                  <a:pt x="28" y="88"/>
                </a:lnTo>
                <a:lnTo>
                  <a:pt x="30" y="94"/>
                </a:lnTo>
                <a:lnTo>
                  <a:pt x="34" y="100"/>
                </a:lnTo>
                <a:lnTo>
                  <a:pt x="42" y="104"/>
                </a:lnTo>
                <a:lnTo>
                  <a:pt x="50" y="106"/>
                </a:lnTo>
                <a:lnTo>
                  <a:pt x="50" y="106"/>
                </a:lnTo>
                <a:lnTo>
                  <a:pt x="64" y="104"/>
                </a:lnTo>
                <a:lnTo>
                  <a:pt x="74" y="98"/>
                </a:lnTo>
                <a:lnTo>
                  <a:pt x="80" y="90"/>
                </a:lnTo>
                <a:lnTo>
                  <a:pt x="82" y="86"/>
                </a:lnTo>
                <a:lnTo>
                  <a:pt x="84" y="80"/>
                </a:lnTo>
                <a:lnTo>
                  <a:pt x="84" y="72"/>
                </a:lnTo>
                <a:close/>
              </a:path>
            </a:pathLst>
          </a:custGeom>
          <a:solidFill>
            <a:srgbClr val="F7D300"/>
          </a:solidFill>
          <a:ln>
            <a:noFill/>
          </a:ln>
        </p:spPr>
        <p:txBody>
          <a:bodyPr/>
          <a:lstStyle/>
          <a:p>
            <a:pPr>
              <a:defRPr/>
            </a:pPr>
            <a:endParaRPr lang="en-US"/>
          </a:p>
        </p:txBody>
      </p:sp>
      <p:sp>
        <p:nvSpPr>
          <p:cNvPr id="98" name="Freeform 209"/>
          <p:cNvSpPr>
            <a:spLocks/>
          </p:cNvSpPr>
          <p:nvPr userDrawn="1"/>
        </p:nvSpPr>
        <p:spPr bwMode="auto">
          <a:xfrm>
            <a:off x="2565400" y="1208088"/>
            <a:ext cx="147638" cy="169862"/>
          </a:xfrm>
          <a:custGeom>
            <a:avLst/>
            <a:gdLst>
              <a:gd name="T0" fmla="*/ 0 w 110"/>
              <a:gd name="T1" fmla="*/ 4 h 126"/>
              <a:gd name="T2" fmla="*/ 28 w 110"/>
              <a:gd name="T3" fmla="*/ 4 h 126"/>
              <a:gd name="T4" fmla="*/ 28 w 110"/>
              <a:gd name="T5" fmla="*/ 22 h 126"/>
              <a:gd name="T6" fmla="*/ 28 w 110"/>
              <a:gd name="T7" fmla="*/ 22 h 126"/>
              <a:gd name="T8" fmla="*/ 34 w 110"/>
              <a:gd name="T9" fmla="*/ 14 h 126"/>
              <a:gd name="T10" fmla="*/ 42 w 110"/>
              <a:gd name="T11" fmla="*/ 8 h 126"/>
              <a:gd name="T12" fmla="*/ 52 w 110"/>
              <a:gd name="T13" fmla="*/ 2 h 126"/>
              <a:gd name="T14" fmla="*/ 66 w 110"/>
              <a:gd name="T15" fmla="*/ 0 h 126"/>
              <a:gd name="T16" fmla="*/ 66 w 110"/>
              <a:gd name="T17" fmla="*/ 0 h 126"/>
              <a:gd name="T18" fmla="*/ 76 w 110"/>
              <a:gd name="T19" fmla="*/ 2 h 126"/>
              <a:gd name="T20" fmla="*/ 84 w 110"/>
              <a:gd name="T21" fmla="*/ 4 h 126"/>
              <a:gd name="T22" fmla="*/ 92 w 110"/>
              <a:gd name="T23" fmla="*/ 8 h 126"/>
              <a:gd name="T24" fmla="*/ 98 w 110"/>
              <a:gd name="T25" fmla="*/ 14 h 126"/>
              <a:gd name="T26" fmla="*/ 102 w 110"/>
              <a:gd name="T27" fmla="*/ 20 h 126"/>
              <a:gd name="T28" fmla="*/ 106 w 110"/>
              <a:gd name="T29" fmla="*/ 28 h 126"/>
              <a:gd name="T30" fmla="*/ 108 w 110"/>
              <a:gd name="T31" fmla="*/ 38 h 126"/>
              <a:gd name="T32" fmla="*/ 110 w 110"/>
              <a:gd name="T33" fmla="*/ 48 h 126"/>
              <a:gd name="T34" fmla="*/ 110 w 110"/>
              <a:gd name="T35" fmla="*/ 126 h 126"/>
              <a:gd name="T36" fmla="*/ 82 w 110"/>
              <a:gd name="T37" fmla="*/ 126 h 126"/>
              <a:gd name="T38" fmla="*/ 82 w 110"/>
              <a:gd name="T39" fmla="*/ 56 h 126"/>
              <a:gd name="T40" fmla="*/ 82 w 110"/>
              <a:gd name="T41" fmla="*/ 56 h 126"/>
              <a:gd name="T42" fmla="*/ 80 w 110"/>
              <a:gd name="T43" fmla="*/ 44 h 126"/>
              <a:gd name="T44" fmla="*/ 74 w 110"/>
              <a:gd name="T45" fmla="*/ 34 h 126"/>
              <a:gd name="T46" fmla="*/ 66 w 110"/>
              <a:gd name="T47" fmla="*/ 28 h 126"/>
              <a:gd name="T48" fmla="*/ 56 w 110"/>
              <a:gd name="T49" fmla="*/ 26 h 126"/>
              <a:gd name="T50" fmla="*/ 56 w 110"/>
              <a:gd name="T51" fmla="*/ 26 h 126"/>
              <a:gd name="T52" fmla="*/ 44 w 110"/>
              <a:gd name="T53" fmla="*/ 28 h 126"/>
              <a:gd name="T54" fmla="*/ 36 w 110"/>
              <a:gd name="T55" fmla="*/ 34 h 126"/>
              <a:gd name="T56" fmla="*/ 30 w 110"/>
              <a:gd name="T57" fmla="*/ 44 h 126"/>
              <a:gd name="T58" fmla="*/ 28 w 110"/>
              <a:gd name="T59" fmla="*/ 56 h 126"/>
              <a:gd name="T60" fmla="*/ 28 w 110"/>
              <a:gd name="T61" fmla="*/ 126 h 126"/>
              <a:gd name="T62" fmla="*/ 0 w 110"/>
              <a:gd name="T63" fmla="*/ 126 h 126"/>
              <a:gd name="T64" fmla="*/ 0 w 110"/>
              <a:gd name="T65"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0" y="4"/>
                </a:moveTo>
                <a:lnTo>
                  <a:pt x="28" y="4"/>
                </a:lnTo>
                <a:lnTo>
                  <a:pt x="28" y="22"/>
                </a:lnTo>
                <a:lnTo>
                  <a:pt x="28" y="22"/>
                </a:lnTo>
                <a:lnTo>
                  <a:pt x="34" y="14"/>
                </a:lnTo>
                <a:lnTo>
                  <a:pt x="42" y="8"/>
                </a:lnTo>
                <a:lnTo>
                  <a:pt x="52" y="2"/>
                </a:lnTo>
                <a:lnTo>
                  <a:pt x="66" y="0"/>
                </a:lnTo>
                <a:lnTo>
                  <a:pt x="66" y="0"/>
                </a:lnTo>
                <a:lnTo>
                  <a:pt x="76" y="2"/>
                </a:lnTo>
                <a:lnTo>
                  <a:pt x="84" y="4"/>
                </a:lnTo>
                <a:lnTo>
                  <a:pt x="92" y="8"/>
                </a:lnTo>
                <a:lnTo>
                  <a:pt x="98" y="14"/>
                </a:lnTo>
                <a:lnTo>
                  <a:pt x="102" y="20"/>
                </a:lnTo>
                <a:lnTo>
                  <a:pt x="106" y="28"/>
                </a:lnTo>
                <a:lnTo>
                  <a:pt x="108" y="38"/>
                </a:lnTo>
                <a:lnTo>
                  <a:pt x="110" y="48"/>
                </a:lnTo>
                <a:lnTo>
                  <a:pt x="110" y="126"/>
                </a:lnTo>
                <a:lnTo>
                  <a:pt x="82" y="126"/>
                </a:lnTo>
                <a:lnTo>
                  <a:pt x="82" y="56"/>
                </a:lnTo>
                <a:lnTo>
                  <a:pt x="82" y="56"/>
                </a:lnTo>
                <a:lnTo>
                  <a:pt x="80" y="44"/>
                </a:lnTo>
                <a:lnTo>
                  <a:pt x="74" y="34"/>
                </a:lnTo>
                <a:lnTo>
                  <a:pt x="66" y="28"/>
                </a:lnTo>
                <a:lnTo>
                  <a:pt x="56" y="26"/>
                </a:lnTo>
                <a:lnTo>
                  <a:pt x="56" y="26"/>
                </a:lnTo>
                <a:lnTo>
                  <a:pt x="44" y="28"/>
                </a:lnTo>
                <a:lnTo>
                  <a:pt x="36" y="34"/>
                </a:lnTo>
                <a:lnTo>
                  <a:pt x="30" y="44"/>
                </a:lnTo>
                <a:lnTo>
                  <a:pt x="28" y="56"/>
                </a:lnTo>
                <a:lnTo>
                  <a:pt x="28" y="126"/>
                </a:lnTo>
                <a:lnTo>
                  <a:pt x="0" y="126"/>
                </a:lnTo>
                <a:lnTo>
                  <a:pt x="0" y="4"/>
                </a:lnTo>
                <a:close/>
              </a:path>
            </a:pathLst>
          </a:custGeom>
          <a:solidFill>
            <a:srgbClr val="F7D300"/>
          </a:solidFill>
          <a:ln>
            <a:noFill/>
          </a:ln>
        </p:spPr>
        <p:txBody>
          <a:bodyPr/>
          <a:lstStyle/>
          <a:p>
            <a:pPr>
              <a:defRPr/>
            </a:pPr>
            <a:endParaRPr lang="en-US"/>
          </a:p>
        </p:txBody>
      </p:sp>
      <p:sp>
        <p:nvSpPr>
          <p:cNvPr id="99" name="Freeform 210"/>
          <p:cNvSpPr>
            <a:spLocks noEditPoints="1"/>
          </p:cNvSpPr>
          <p:nvPr userDrawn="1"/>
        </p:nvSpPr>
        <p:spPr bwMode="auto">
          <a:xfrm>
            <a:off x="2874963" y="1211263"/>
            <a:ext cx="150812" cy="168275"/>
          </a:xfrm>
          <a:custGeom>
            <a:avLst/>
            <a:gdLst>
              <a:gd name="T0" fmla="*/ 84 w 112"/>
              <a:gd name="T1" fmla="*/ 108 h 126"/>
              <a:gd name="T2" fmla="*/ 76 w 112"/>
              <a:gd name="T3" fmla="*/ 116 h 126"/>
              <a:gd name="T4" fmla="*/ 56 w 112"/>
              <a:gd name="T5" fmla="*/ 126 h 126"/>
              <a:gd name="T6" fmla="*/ 44 w 112"/>
              <a:gd name="T7" fmla="*/ 126 h 126"/>
              <a:gd name="T8" fmla="*/ 28 w 112"/>
              <a:gd name="T9" fmla="*/ 124 h 126"/>
              <a:gd name="T10" fmla="*/ 14 w 112"/>
              <a:gd name="T11" fmla="*/ 116 h 126"/>
              <a:gd name="T12" fmla="*/ 4 w 112"/>
              <a:gd name="T13" fmla="*/ 104 h 126"/>
              <a:gd name="T14" fmla="*/ 0 w 112"/>
              <a:gd name="T15" fmla="*/ 88 h 126"/>
              <a:gd name="T16" fmla="*/ 0 w 112"/>
              <a:gd name="T17" fmla="*/ 88 h 126"/>
              <a:gd name="T18" fmla="*/ 4 w 112"/>
              <a:gd name="T19" fmla="*/ 70 h 126"/>
              <a:gd name="T20" fmla="*/ 14 w 112"/>
              <a:gd name="T21" fmla="*/ 58 h 126"/>
              <a:gd name="T22" fmla="*/ 30 w 112"/>
              <a:gd name="T23" fmla="*/ 50 h 126"/>
              <a:gd name="T24" fmla="*/ 50 w 112"/>
              <a:gd name="T25" fmla="*/ 48 h 126"/>
              <a:gd name="T26" fmla="*/ 68 w 112"/>
              <a:gd name="T27" fmla="*/ 50 h 126"/>
              <a:gd name="T28" fmla="*/ 84 w 112"/>
              <a:gd name="T29" fmla="*/ 50 h 126"/>
              <a:gd name="T30" fmla="*/ 82 w 112"/>
              <a:gd name="T31" fmla="*/ 40 h 126"/>
              <a:gd name="T32" fmla="*/ 76 w 112"/>
              <a:gd name="T33" fmla="*/ 32 h 126"/>
              <a:gd name="T34" fmla="*/ 54 w 112"/>
              <a:gd name="T35" fmla="*/ 24 h 126"/>
              <a:gd name="T36" fmla="*/ 34 w 112"/>
              <a:gd name="T37" fmla="*/ 26 h 126"/>
              <a:gd name="T38" fmla="*/ 10 w 112"/>
              <a:gd name="T39" fmla="*/ 10 h 126"/>
              <a:gd name="T40" fmla="*/ 32 w 112"/>
              <a:gd name="T41" fmla="*/ 2 h 126"/>
              <a:gd name="T42" fmla="*/ 58 w 112"/>
              <a:gd name="T43" fmla="*/ 0 h 126"/>
              <a:gd name="T44" fmla="*/ 70 w 112"/>
              <a:gd name="T45" fmla="*/ 0 h 126"/>
              <a:gd name="T46" fmla="*/ 90 w 112"/>
              <a:gd name="T47" fmla="*/ 8 h 126"/>
              <a:gd name="T48" fmla="*/ 104 w 112"/>
              <a:gd name="T49" fmla="*/ 20 h 126"/>
              <a:gd name="T50" fmla="*/ 110 w 112"/>
              <a:gd name="T51" fmla="*/ 40 h 126"/>
              <a:gd name="T52" fmla="*/ 112 w 112"/>
              <a:gd name="T53" fmla="*/ 124 h 126"/>
              <a:gd name="T54" fmla="*/ 84 w 112"/>
              <a:gd name="T55" fmla="*/ 72 h 126"/>
              <a:gd name="T56" fmla="*/ 72 w 112"/>
              <a:gd name="T57" fmla="*/ 70 h 126"/>
              <a:gd name="T58" fmla="*/ 56 w 112"/>
              <a:gd name="T59" fmla="*/ 68 h 126"/>
              <a:gd name="T60" fmla="*/ 36 w 112"/>
              <a:gd name="T61" fmla="*/ 72 h 126"/>
              <a:gd name="T62" fmla="*/ 28 w 112"/>
              <a:gd name="T63" fmla="*/ 86 h 126"/>
              <a:gd name="T64" fmla="*/ 28 w 112"/>
              <a:gd name="T65" fmla="*/ 88 h 126"/>
              <a:gd name="T66" fmla="*/ 34 w 112"/>
              <a:gd name="T67" fmla="*/ 100 h 126"/>
              <a:gd name="T68" fmla="*/ 52 w 112"/>
              <a:gd name="T69" fmla="*/ 106 h 126"/>
              <a:gd name="T70" fmla="*/ 64 w 112"/>
              <a:gd name="T71" fmla="*/ 104 h 126"/>
              <a:gd name="T72" fmla="*/ 82 w 112"/>
              <a:gd name="T73" fmla="*/ 90 h 126"/>
              <a:gd name="T74" fmla="*/ 84 w 112"/>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26">
                <a:moveTo>
                  <a:pt x="84" y="124"/>
                </a:moveTo>
                <a:lnTo>
                  <a:pt x="84" y="108"/>
                </a:lnTo>
                <a:lnTo>
                  <a:pt x="84" y="108"/>
                </a:lnTo>
                <a:lnTo>
                  <a:pt x="76" y="116"/>
                </a:lnTo>
                <a:lnTo>
                  <a:pt x="68" y="122"/>
                </a:lnTo>
                <a:lnTo>
                  <a:pt x="56" y="126"/>
                </a:lnTo>
                <a:lnTo>
                  <a:pt x="44" y="126"/>
                </a:lnTo>
                <a:lnTo>
                  <a:pt x="44" y="126"/>
                </a:lnTo>
                <a:lnTo>
                  <a:pt x="36" y="126"/>
                </a:lnTo>
                <a:lnTo>
                  <a:pt x="28" y="124"/>
                </a:lnTo>
                <a:lnTo>
                  <a:pt x="20" y="120"/>
                </a:lnTo>
                <a:lnTo>
                  <a:pt x="14" y="116"/>
                </a:lnTo>
                <a:lnTo>
                  <a:pt x="8" y="112"/>
                </a:lnTo>
                <a:lnTo>
                  <a:pt x="4" y="104"/>
                </a:lnTo>
                <a:lnTo>
                  <a:pt x="2" y="98"/>
                </a:lnTo>
                <a:lnTo>
                  <a:pt x="0" y="88"/>
                </a:lnTo>
                <a:lnTo>
                  <a:pt x="0" y="88"/>
                </a:lnTo>
                <a:lnTo>
                  <a:pt x="0" y="88"/>
                </a:lnTo>
                <a:lnTo>
                  <a:pt x="2"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80" y="36"/>
                </a:lnTo>
                <a:lnTo>
                  <a:pt x="76" y="32"/>
                </a:lnTo>
                <a:lnTo>
                  <a:pt x="66" y="26"/>
                </a:lnTo>
                <a:lnTo>
                  <a:pt x="54" y="24"/>
                </a:lnTo>
                <a:lnTo>
                  <a:pt x="54" y="24"/>
                </a:lnTo>
                <a:lnTo>
                  <a:pt x="34" y="26"/>
                </a:lnTo>
                <a:lnTo>
                  <a:pt x="18" y="32"/>
                </a:lnTo>
                <a:lnTo>
                  <a:pt x="10" y="10"/>
                </a:lnTo>
                <a:lnTo>
                  <a:pt x="10" y="10"/>
                </a:lnTo>
                <a:lnTo>
                  <a:pt x="32" y="2"/>
                </a:lnTo>
                <a:lnTo>
                  <a:pt x="44" y="0"/>
                </a:lnTo>
                <a:lnTo>
                  <a:pt x="58" y="0"/>
                </a:lnTo>
                <a:lnTo>
                  <a:pt x="58" y="0"/>
                </a:lnTo>
                <a:lnTo>
                  <a:pt x="70" y="0"/>
                </a:lnTo>
                <a:lnTo>
                  <a:pt x="82" y="4"/>
                </a:lnTo>
                <a:lnTo>
                  <a:pt x="90" y="8"/>
                </a:lnTo>
                <a:lnTo>
                  <a:pt x="98" y="14"/>
                </a:lnTo>
                <a:lnTo>
                  <a:pt x="104" y="20"/>
                </a:lnTo>
                <a:lnTo>
                  <a:pt x="108" y="30"/>
                </a:lnTo>
                <a:lnTo>
                  <a:pt x="110" y="40"/>
                </a:lnTo>
                <a:lnTo>
                  <a:pt x="112" y="52"/>
                </a:lnTo>
                <a:lnTo>
                  <a:pt x="112" y="124"/>
                </a:lnTo>
                <a:lnTo>
                  <a:pt x="84" y="124"/>
                </a:lnTo>
                <a:close/>
                <a:moveTo>
                  <a:pt x="84" y="72"/>
                </a:moveTo>
                <a:lnTo>
                  <a:pt x="84" y="72"/>
                </a:lnTo>
                <a:lnTo>
                  <a:pt x="72" y="70"/>
                </a:lnTo>
                <a:lnTo>
                  <a:pt x="56" y="68"/>
                </a:lnTo>
                <a:lnTo>
                  <a:pt x="56" y="68"/>
                </a:lnTo>
                <a:lnTo>
                  <a:pt x="44" y="70"/>
                </a:lnTo>
                <a:lnTo>
                  <a:pt x="36"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7D300"/>
          </a:solidFill>
          <a:ln>
            <a:noFill/>
          </a:ln>
        </p:spPr>
        <p:txBody>
          <a:bodyPr/>
          <a:lstStyle/>
          <a:p>
            <a:pPr>
              <a:defRPr/>
            </a:pPr>
            <a:endParaRPr lang="en-US"/>
          </a:p>
        </p:txBody>
      </p:sp>
      <p:sp>
        <p:nvSpPr>
          <p:cNvPr id="100" name="Freeform 211"/>
          <p:cNvSpPr>
            <a:spLocks/>
          </p:cNvSpPr>
          <p:nvPr userDrawn="1"/>
        </p:nvSpPr>
        <p:spPr bwMode="auto">
          <a:xfrm>
            <a:off x="3070225" y="1168400"/>
            <a:ext cx="101600" cy="211138"/>
          </a:xfrm>
          <a:custGeom>
            <a:avLst/>
            <a:gdLst>
              <a:gd name="T0" fmla="*/ 16 w 76"/>
              <a:gd name="T1" fmla="*/ 122 h 158"/>
              <a:gd name="T2" fmla="*/ 16 w 76"/>
              <a:gd name="T3" fmla="*/ 58 h 158"/>
              <a:gd name="T4" fmla="*/ 0 w 76"/>
              <a:gd name="T5" fmla="*/ 58 h 158"/>
              <a:gd name="T6" fmla="*/ 0 w 76"/>
              <a:gd name="T7" fmla="*/ 34 h 158"/>
              <a:gd name="T8" fmla="*/ 16 w 76"/>
              <a:gd name="T9" fmla="*/ 34 h 158"/>
              <a:gd name="T10" fmla="*/ 16 w 76"/>
              <a:gd name="T11" fmla="*/ 0 h 158"/>
              <a:gd name="T12" fmla="*/ 44 w 76"/>
              <a:gd name="T13" fmla="*/ 0 h 158"/>
              <a:gd name="T14" fmla="*/ 44 w 76"/>
              <a:gd name="T15" fmla="*/ 34 h 158"/>
              <a:gd name="T16" fmla="*/ 76 w 76"/>
              <a:gd name="T17" fmla="*/ 34 h 158"/>
              <a:gd name="T18" fmla="*/ 76 w 76"/>
              <a:gd name="T19" fmla="*/ 58 h 158"/>
              <a:gd name="T20" fmla="*/ 44 w 76"/>
              <a:gd name="T21" fmla="*/ 58 h 158"/>
              <a:gd name="T22" fmla="*/ 44 w 76"/>
              <a:gd name="T23" fmla="*/ 118 h 158"/>
              <a:gd name="T24" fmla="*/ 44 w 76"/>
              <a:gd name="T25" fmla="*/ 118 h 158"/>
              <a:gd name="T26" fmla="*/ 44 w 76"/>
              <a:gd name="T27" fmla="*/ 124 h 158"/>
              <a:gd name="T28" fmla="*/ 48 w 76"/>
              <a:gd name="T29" fmla="*/ 130 h 158"/>
              <a:gd name="T30" fmla="*/ 52 w 76"/>
              <a:gd name="T31" fmla="*/ 132 h 158"/>
              <a:gd name="T32" fmla="*/ 58 w 76"/>
              <a:gd name="T33" fmla="*/ 132 h 158"/>
              <a:gd name="T34" fmla="*/ 58 w 76"/>
              <a:gd name="T35" fmla="*/ 132 h 158"/>
              <a:gd name="T36" fmla="*/ 68 w 76"/>
              <a:gd name="T37" fmla="*/ 132 h 158"/>
              <a:gd name="T38" fmla="*/ 76 w 76"/>
              <a:gd name="T39" fmla="*/ 128 h 158"/>
              <a:gd name="T40" fmla="*/ 76 w 76"/>
              <a:gd name="T41" fmla="*/ 152 h 158"/>
              <a:gd name="T42" fmla="*/ 76 w 76"/>
              <a:gd name="T43" fmla="*/ 152 h 158"/>
              <a:gd name="T44" fmla="*/ 64 w 76"/>
              <a:gd name="T45" fmla="*/ 156 h 158"/>
              <a:gd name="T46" fmla="*/ 50 w 76"/>
              <a:gd name="T47" fmla="*/ 158 h 158"/>
              <a:gd name="T48" fmla="*/ 50 w 76"/>
              <a:gd name="T49" fmla="*/ 158 h 158"/>
              <a:gd name="T50" fmla="*/ 36 w 76"/>
              <a:gd name="T51" fmla="*/ 156 h 158"/>
              <a:gd name="T52" fmla="*/ 30 w 76"/>
              <a:gd name="T53" fmla="*/ 154 h 158"/>
              <a:gd name="T54" fmla="*/ 26 w 76"/>
              <a:gd name="T55" fmla="*/ 150 h 158"/>
              <a:gd name="T56" fmla="*/ 20 w 76"/>
              <a:gd name="T57" fmla="*/ 146 h 158"/>
              <a:gd name="T58" fmla="*/ 18 w 76"/>
              <a:gd name="T59" fmla="*/ 140 h 158"/>
              <a:gd name="T60" fmla="*/ 16 w 76"/>
              <a:gd name="T61" fmla="*/ 132 h 158"/>
              <a:gd name="T62" fmla="*/ 16 w 76"/>
              <a:gd name="T63" fmla="*/ 122 h 158"/>
              <a:gd name="T64" fmla="*/ 16 w 76"/>
              <a:gd name="T65" fmla="*/ 1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58">
                <a:moveTo>
                  <a:pt x="16" y="122"/>
                </a:moveTo>
                <a:lnTo>
                  <a:pt x="16" y="58"/>
                </a:lnTo>
                <a:lnTo>
                  <a:pt x="0" y="58"/>
                </a:lnTo>
                <a:lnTo>
                  <a:pt x="0" y="34"/>
                </a:lnTo>
                <a:lnTo>
                  <a:pt x="16" y="34"/>
                </a:lnTo>
                <a:lnTo>
                  <a:pt x="16" y="0"/>
                </a:lnTo>
                <a:lnTo>
                  <a:pt x="44" y="0"/>
                </a:lnTo>
                <a:lnTo>
                  <a:pt x="44" y="34"/>
                </a:lnTo>
                <a:lnTo>
                  <a:pt x="76" y="34"/>
                </a:lnTo>
                <a:lnTo>
                  <a:pt x="76" y="58"/>
                </a:lnTo>
                <a:lnTo>
                  <a:pt x="44" y="58"/>
                </a:lnTo>
                <a:lnTo>
                  <a:pt x="44" y="118"/>
                </a:lnTo>
                <a:lnTo>
                  <a:pt x="44" y="118"/>
                </a:lnTo>
                <a:lnTo>
                  <a:pt x="44" y="124"/>
                </a:lnTo>
                <a:lnTo>
                  <a:pt x="48" y="130"/>
                </a:lnTo>
                <a:lnTo>
                  <a:pt x="52" y="132"/>
                </a:lnTo>
                <a:lnTo>
                  <a:pt x="58" y="132"/>
                </a:lnTo>
                <a:lnTo>
                  <a:pt x="58" y="132"/>
                </a:lnTo>
                <a:lnTo>
                  <a:pt x="68" y="132"/>
                </a:lnTo>
                <a:lnTo>
                  <a:pt x="76" y="128"/>
                </a:lnTo>
                <a:lnTo>
                  <a:pt x="76" y="152"/>
                </a:lnTo>
                <a:lnTo>
                  <a:pt x="76" y="152"/>
                </a:lnTo>
                <a:lnTo>
                  <a:pt x="64" y="156"/>
                </a:lnTo>
                <a:lnTo>
                  <a:pt x="50" y="158"/>
                </a:lnTo>
                <a:lnTo>
                  <a:pt x="50" y="158"/>
                </a:lnTo>
                <a:lnTo>
                  <a:pt x="36" y="156"/>
                </a:lnTo>
                <a:lnTo>
                  <a:pt x="30" y="154"/>
                </a:lnTo>
                <a:lnTo>
                  <a:pt x="26" y="150"/>
                </a:lnTo>
                <a:lnTo>
                  <a:pt x="20" y="146"/>
                </a:lnTo>
                <a:lnTo>
                  <a:pt x="18" y="140"/>
                </a:lnTo>
                <a:lnTo>
                  <a:pt x="16" y="132"/>
                </a:lnTo>
                <a:lnTo>
                  <a:pt x="16" y="122"/>
                </a:lnTo>
                <a:lnTo>
                  <a:pt x="16" y="122"/>
                </a:lnTo>
                <a:close/>
              </a:path>
            </a:pathLst>
          </a:custGeom>
          <a:solidFill>
            <a:srgbClr val="F7D300"/>
          </a:solidFill>
          <a:ln>
            <a:noFill/>
          </a:ln>
        </p:spPr>
        <p:txBody>
          <a:bodyPr/>
          <a:lstStyle/>
          <a:p>
            <a:pPr>
              <a:defRPr/>
            </a:pPr>
            <a:endParaRPr lang="en-US"/>
          </a:p>
        </p:txBody>
      </p:sp>
      <p:sp>
        <p:nvSpPr>
          <p:cNvPr id="101" name="Freeform 212"/>
          <p:cNvSpPr>
            <a:spLocks noEditPoints="1"/>
          </p:cNvSpPr>
          <p:nvPr userDrawn="1"/>
        </p:nvSpPr>
        <p:spPr bwMode="auto">
          <a:xfrm>
            <a:off x="3213100" y="1208088"/>
            <a:ext cx="173038" cy="171450"/>
          </a:xfrm>
          <a:custGeom>
            <a:avLst/>
            <a:gdLst>
              <a:gd name="T0" fmla="*/ 0 w 130"/>
              <a:gd name="T1" fmla="*/ 64 h 128"/>
              <a:gd name="T2" fmla="*/ 2 w 130"/>
              <a:gd name="T3" fmla="*/ 52 h 128"/>
              <a:gd name="T4" fmla="*/ 10 w 130"/>
              <a:gd name="T5" fmla="*/ 30 h 128"/>
              <a:gd name="T6" fmla="*/ 28 w 130"/>
              <a:gd name="T7" fmla="*/ 12 h 128"/>
              <a:gd name="T8" fmla="*/ 52 w 130"/>
              <a:gd name="T9" fmla="*/ 2 h 128"/>
              <a:gd name="T10" fmla="*/ 66 w 130"/>
              <a:gd name="T11" fmla="*/ 0 h 128"/>
              <a:gd name="T12" fmla="*/ 92 w 130"/>
              <a:gd name="T13" fmla="*/ 6 h 128"/>
              <a:gd name="T14" fmla="*/ 112 w 130"/>
              <a:gd name="T15" fmla="*/ 20 h 128"/>
              <a:gd name="T16" fmla="*/ 126 w 130"/>
              <a:gd name="T17" fmla="*/ 40 h 128"/>
              <a:gd name="T18" fmla="*/ 130 w 130"/>
              <a:gd name="T19" fmla="*/ 64 h 128"/>
              <a:gd name="T20" fmla="*/ 130 w 130"/>
              <a:gd name="T21" fmla="*/ 64 h 128"/>
              <a:gd name="T22" fmla="*/ 126 w 130"/>
              <a:gd name="T23" fmla="*/ 90 h 128"/>
              <a:gd name="T24" fmla="*/ 112 w 130"/>
              <a:gd name="T25" fmla="*/ 110 h 128"/>
              <a:gd name="T26" fmla="*/ 92 w 130"/>
              <a:gd name="T27" fmla="*/ 124 h 128"/>
              <a:gd name="T28" fmla="*/ 66 w 130"/>
              <a:gd name="T29" fmla="*/ 128 h 128"/>
              <a:gd name="T30" fmla="*/ 52 w 130"/>
              <a:gd name="T31" fmla="*/ 128 h 128"/>
              <a:gd name="T32" fmla="*/ 28 w 130"/>
              <a:gd name="T33" fmla="*/ 118 h 128"/>
              <a:gd name="T34" fmla="*/ 10 w 130"/>
              <a:gd name="T35" fmla="*/ 100 h 128"/>
              <a:gd name="T36" fmla="*/ 2 w 130"/>
              <a:gd name="T37" fmla="*/ 78 h 128"/>
              <a:gd name="T38" fmla="*/ 0 w 130"/>
              <a:gd name="T39" fmla="*/ 66 h 128"/>
              <a:gd name="T40" fmla="*/ 102 w 130"/>
              <a:gd name="T41" fmla="*/ 64 h 128"/>
              <a:gd name="T42" fmla="*/ 102 w 130"/>
              <a:gd name="T43" fmla="*/ 56 h 128"/>
              <a:gd name="T44" fmla="*/ 96 w 130"/>
              <a:gd name="T45" fmla="*/ 42 h 128"/>
              <a:gd name="T46" fmla="*/ 86 w 130"/>
              <a:gd name="T47" fmla="*/ 32 h 128"/>
              <a:gd name="T48" fmla="*/ 72 w 130"/>
              <a:gd name="T49" fmla="*/ 26 h 128"/>
              <a:gd name="T50" fmla="*/ 66 w 130"/>
              <a:gd name="T51" fmla="*/ 26 h 128"/>
              <a:gd name="T52" fmla="*/ 50 w 130"/>
              <a:gd name="T53" fmla="*/ 28 h 128"/>
              <a:gd name="T54" fmla="*/ 38 w 130"/>
              <a:gd name="T55" fmla="*/ 36 h 128"/>
              <a:gd name="T56" fmla="*/ 30 w 130"/>
              <a:gd name="T57" fmla="*/ 50 h 128"/>
              <a:gd name="T58" fmla="*/ 28 w 130"/>
              <a:gd name="T59" fmla="*/ 64 h 128"/>
              <a:gd name="T60" fmla="*/ 28 w 130"/>
              <a:gd name="T61" fmla="*/ 64 h 128"/>
              <a:gd name="T62" fmla="*/ 30 w 130"/>
              <a:gd name="T63" fmla="*/ 80 h 128"/>
              <a:gd name="T64" fmla="*/ 38 w 130"/>
              <a:gd name="T65" fmla="*/ 92 h 128"/>
              <a:gd name="T66" fmla="*/ 50 w 130"/>
              <a:gd name="T67" fmla="*/ 102 h 128"/>
              <a:gd name="T68" fmla="*/ 66 w 130"/>
              <a:gd name="T69" fmla="*/ 104 h 128"/>
              <a:gd name="T70" fmla="*/ 74 w 130"/>
              <a:gd name="T71" fmla="*/ 104 h 128"/>
              <a:gd name="T72" fmla="*/ 88 w 130"/>
              <a:gd name="T73" fmla="*/ 98 h 128"/>
              <a:gd name="T74" fmla="*/ 96 w 130"/>
              <a:gd name="T75" fmla="*/ 86 h 128"/>
              <a:gd name="T76" fmla="*/ 102 w 130"/>
              <a:gd name="T77" fmla="*/ 74 h 128"/>
              <a:gd name="T78" fmla="*/ 102 w 130"/>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8">
                <a:moveTo>
                  <a:pt x="0" y="66"/>
                </a:moveTo>
                <a:lnTo>
                  <a:pt x="0" y="64"/>
                </a:lnTo>
                <a:lnTo>
                  <a:pt x="0" y="64"/>
                </a:lnTo>
                <a:lnTo>
                  <a:pt x="2" y="52"/>
                </a:lnTo>
                <a:lnTo>
                  <a:pt x="4" y="40"/>
                </a:lnTo>
                <a:lnTo>
                  <a:pt x="10" y="30"/>
                </a:lnTo>
                <a:lnTo>
                  <a:pt x="18" y="20"/>
                </a:lnTo>
                <a:lnTo>
                  <a:pt x="28" y="12"/>
                </a:lnTo>
                <a:lnTo>
                  <a:pt x="40" y="6"/>
                </a:lnTo>
                <a:lnTo>
                  <a:pt x="52" y="2"/>
                </a:lnTo>
                <a:lnTo>
                  <a:pt x="66" y="0"/>
                </a:lnTo>
                <a:lnTo>
                  <a:pt x="66" y="0"/>
                </a:lnTo>
                <a:lnTo>
                  <a:pt x="80" y="2"/>
                </a:lnTo>
                <a:lnTo>
                  <a:pt x="92" y="6"/>
                </a:lnTo>
                <a:lnTo>
                  <a:pt x="102" y="12"/>
                </a:lnTo>
                <a:lnTo>
                  <a:pt x="112" y="20"/>
                </a:lnTo>
                <a:lnTo>
                  <a:pt x="120" y="28"/>
                </a:lnTo>
                <a:lnTo>
                  <a:pt x="126" y="40"/>
                </a:lnTo>
                <a:lnTo>
                  <a:pt x="130" y="52"/>
                </a:lnTo>
                <a:lnTo>
                  <a:pt x="130" y="64"/>
                </a:lnTo>
                <a:lnTo>
                  <a:pt x="130" y="64"/>
                </a:lnTo>
                <a:lnTo>
                  <a:pt x="130" y="64"/>
                </a:lnTo>
                <a:lnTo>
                  <a:pt x="130" y="78"/>
                </a:lnTo>
                <a:lnTo>
                  <a:pt x="126" y="90"/>
                </a:lnTo>
                <a:lnTo>
                  <a:pt x="120" y="100"/>
                </a:lnTo>
                <a:lnTo>
                  <a:pt x="112" y="110"/>
                </a:lnTo>
                <a:lnTo>
                  <a:pt x="102" y="118"/>
                </a:lnTo>
                <a:lnTo>
                  <a:pt x="92" y="124"/>
                </a:lnTo>
                <a:lnTo>
                  <a:pt x="78" y="128"/>
                </a:lnTo>
                <a:lnTo>
                  <a:pt x="66" y="128"/>
                </a:lnTo>
                <a:lnTo>
                  <a:pt x="66" y="128"/>
                </a:lnTo>
                <a:lnTo>
                  <a:pt x="52" y="128"/>
                </a:lnTo>
                <a:lnTo>
                  <a:pt x="40" y="124"/>
                </a:lnTo>
                <a:lnTo>
                  <a:pt x="28" y="118"/>
                </a:lnTo>
                <a:lnTo>
                  <a:pt x="18" y="110"/>
                </a:lnTo>
                <a:lnTo>
                  <a:pt x="10" y="100"/>
                </a:lnTo>
                <a:lnTo>
                  <a:pt x="4" y="90"/>
                </a:lnTo>
                <a:lnTo>
                  <a:pt x="2" y="78"/>
                </a:lnTo>
                <a:lnTo>
                  <a:pt x="0" y="66"/>
                </a:lnTo>
                <a:lnTo>
                  <a:pt x="0" y="66"/>
                </a:lnTo>
                <a:close/>
                <a:moveTo>
                  <a:pt x="102" y="66"/>
                </a:moveTo>
                <a:lnTo>
                  <a:pt x="102" y="64"/>
                </a:lnTo>
                <a:lnTo>
                  <a:pt x="102" y="64"/>
                </a:lnTo>
                <a:lnTo>
                  <a:pt x="102" y="56"/>
                </a:lnTo>
                <a:lnTo>
                  <a:pt x="100" y="50"/>
                </a:lnTo>
                <a:lnTo>
                  <a:pt x="96" y="42"/>
                </a:lnTo>
                <a:lnTo>
                  <a:pt x="92" y="38"/>
                </a:lnTo>
                <a:lnTo>
                  <a:pt x="86" y="32"/>
                </a:lnTo>
                <a:lnTo>
                  <a:pt x="80" y="28"/>
                </a:lnTo>
                <a:lnTo>
                  <a:pt x="72" y="26"/>
                </a:lnTo>
                <a:lnTo>
                  <a:pt x="66" y="26"/>
                </a:lnTo>
                <a:lnTo>
                  <a:pt x="66" y="26"/>
                </a:lnTo>
                <a:lnTo>
                  <a:pt x="56" y="26"/>
                </a:lnTo>
                <a:lnTo>
                  <a:pt x="50" y="28"/>
                </a:lnTo>
                <a:lnTo>
                  <a:pt x="44" y="32"/>
                </a:lnTo>
                <a:lnTo>
                  <a:pt x="38" y="36"/>
                </a:lnTo>
                <a:lnTo>
                  <a:pt x="34"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8" y="104"/>
                </a:lnTo>
                <a:lnTo>
                  <a:pt x="66" y="104"/>
                </a:lnTo>
                <a:lnTo>
                  <a:pt x="66" y="104"/>
                </a:lnTo>
                <a:lnTo>
                  <a:pt x="74" y="104"/>
                </a:lnTo>
                <a:lnTo>
                  <a:pt x="80" y="102"/>
                </a:lnTo>
                <a:lnTo>
                  <a:pt x="88" y="98"/>
                </a:lnTo>
                <a:lnTo>
                  <a:pt x="92" y="92"/>
                </a:lnTo>
                <a:lnTo>
                  <a:pt x="96" y="86"/>
                </a:lnTo>
                <a:lnTo>
                  <a:pt x="100" y="80"/>
                </a:lnTo>
                <a:lnTo>
                  <a:pt x="102" y="74"/>
                </a:lnTo>
                <a:lnTo>
                  <a:pt x="102" y="66"/>
                </a:lnTo>
                <a:lnTo>
                  <a:pt x="102" y="66"/>
                </a:lnTo>
                <a:close/>
              </a:path>
            </a:pathLst>
          </a:custGeom>
          <a:solidFill>
            <a:srgbClr val="F7D300"/>
          </a:solidFill>
          <a:ln>
            <a:noFill/>
          </a:ln>
        </p:spPr>
        <p:txBody>
          <a:bodyPr/>
          <a:lstStyle/>
          <a:p>
            <a:pPr>
              <a:defRPr/>
            </a:pPr>
            <a:endParaRPr lang="en-US"/>
          </a:p>
        </p:txBody>
      </p:sp>
      <p:sp>
        <p:nvSpPr>
          <p:cNvPr id="102" name="Freeform 213"/>
          <p:cNvSpPr>
            <a:spLocks/>
          </p:cNvSpPr>
          <p:nvPr userDrawn="1"/>
        </p:nvSpPr>
        <p:spPr bwMode="auto">
          <a:xfrm>
            <a:off x="3443288" y="1208088"/>
            <a:ext cx="247650" cy="169862"/>
          </a:xfrm>
          <a:custGeom>
            <a:avLst/>
            <a:gdLst>
              <a:gd name="T0" fmla="*/ 0 w 186"/>
              <a:gd name="T1" fmla="*/ 4 h 126"/>
              <a:gd name="T2" fmla="*/ 28 w 186"/>
              <a:gd name="T3" fmla="*/ 4 h 126"/>
              <a:gd name="T4" fmla="*/ 28 w 186"/>
              <a:gd name="T5" fmla="*/ 22 h 126"/>
              <a:gd name="T6" fmla="*/ 28 w 186"/>
              <a:gd name="T7" fmla="*/ 22 h 126"/>
              <a:gd name="T8" fmla="*/ 34 w 186"/>
              <a:gd name="T9" fmla="*/ 14 h 126"/>
              <a:gd name="T10" fmla="*/ 42 w 186"/>
              <a:gd name="T11" fmla="*/ 8 h 126"/>
              <a:gd name="T12" fmla="*/ 52 w 186"/>
              <a:gd name="T13" fmla="*/ 2 h 126"/>
              <a:gd name="T14" fmla="*/ 66 w 186"/>
              <a:gd name="T15" fmla="*/ 0 h 126"/>
              <a:gd name="T16" fmla="*/ 66 w 186"/>
              <a:gd name="T17" fmla="*/ 0 h 126"/>
              <a:gd name="T18" fmla="*/ 78 w 186"/>
              <a:gd name="T19" fmla="*/ 2 h 126"/>
              <a:gd name="T20" fmla="*/ 88 w 186"/>
              <a:gd name="T21" fmla="*/ 6 h 126"/>
              <a:gd name="T22" fmla="*/ 96 w 186"/>
              <a:gd name="T23" fmla="*/ 14 h 126"/>
              <a:gd name="T24" fmla="*/ 102 w 186"/>
              <a:gd name="T25" fmla="*/ 22 h 126"/>
              <a:gd name="T26" fmla="*/ 102 w 186"/>
              <a:gd name="T27" fmla="*/ 22 h 126"/>
              <a:gd name="T28" fmla="*/ 110 w 186"/>
              <a:gd name="T29" fmla="*/ 14 h 126"/>
              <a:gd name="T30" fmla="*/ 120 w 186"/>
              <a:gd name="T31" fmla="*/ 6 h 126"/>
              <a:gd name="T32" fmla="*/ 130 w 186"/>
              <a:gd name="T33" fmla="*/ 2 h 126"/>
              <a:gd name="T34" fmla="*/ 144 w 186"/>
              <a:gd name="T35" fmla="*/ 0 h 126"/>
              <a:gd name="T36" fmla="*/ 144 w 186"/>
              <a:gd name="T37" fmla="*/ 0 h 126"/>
              <a:gd name="T38" fmla="*/ 152 w 186"/>
              <a:gd name="T39" fmla="*/ 2 h 126"/>
              <a:gd name="T40" fmla="*/ 162 w 186"/>
              <a:gd name="T41" fmla="*/ 4 h 126"/>
              <a:gd name="T42" fmla="*/ 168 w 186"/>
              <a:gd name="T43" fmla="*/ 8 h 126"/>
              <a:gd name="T44" fmla="*/ 174 w 186"/>
              <a:gd name="T45" fmla="*/ 14 h 126"/>
              <a:gd name="T46" fmla="*/ 180 w 186"/>
              <a:gd name="T47" fmla="*/ 20 h 126"/>
              <a:gd name="T48" fmla="*/ 184 w 186"/>
              <a:gd name="T49" fmla="*/ 28 h 126"/>
              <a:gd name="T50" fmla="*/ 186 w 186"/>
              <a:gd name="T51" fmla="*/ 38 h 126"/>
              <a:gd name="T52" fmla="*/ 186 w 186"/>
              <a:gd name="T53" fmla="*/ 48 h 126"/>
              <a:gd name="T54" fmla="*/ 186 w 186"/>
              <a:gd name="T55" fmla="*/ 126 h 126"/>
              <a:gd name="T56" fmla="*/ 158 w 186"/>
              <a:gd name="T57" fmla="*/ 126 h 126"/>
              <a:gd name="T58" fmla="*/ 158 w 186"/>
              <a:gd name="T59" fmla="*/ 56 h 126"/>
              <a:gd name="T60" fmla="*/ 158 w 186"/>
              <a:gd name="T61" fmla="*/ 56 h 126"/>
              <a:gd name="T62" fmla="*/ 156 w 186"/>
              <a:gd name="T63" fmla="*/ 44 h 126"/>
              <a:gd name="T64" fmla="*/ 152 w 186"/>
              <a:gd name="T65" fmla="*/ 34 h 126"/>
              <a:gd name="T66" fmla="*/ 144 w 186"/>
              <a:gd name="T67" fmla="*/ 28 h 126"/>
              <a:gd name="T68" fmla="*/ 134 w 186"/>
              <a:gd name="T69" fmla="*/ 26 h 126"/>
              <a:gd name="T70" fmla="*/ 134 w 186"/>
              <a:gd name="T71" fmla="*/ 26 h 126"/>
              <a:gd name="T72" fmla="*/ 122 w 186"/>
              <a:gd name="T73" fmla="*/ 28 h 126"/>
              <a:gd name="T74" fmla="*/ 114 w 186"/>
              <a:gd name="T75" fmla="*/ 34 h 126"/>
              <a:gd name="T76" fmla="*/ 110 w 186"/>
              <a:gd name="T77" fmla="*/ 44 h 126"/>
              <a:gd name="T78" fmla="*/ 108 w 186"/>
              <a:gd name="T79" fmla="*/ 56 h 126"/>
              <a:gd name="T80" fmla="*/ 108 w 186"/>
              <a:gd name="T81" fmla="*/ 126 h 126"/>
              <a:gd name="T82" fmla="*/ 80 w 186"/>
              <a:gd name="T83" fmla="*/ 126 h 126"/>
              <a:gd name="T84" fmla="*/ 80 w 186"/>
              <a:gd name="T85" fmla="*/ 56 h 126"/>
              <a:gd name="T86" fmla="*/ 80 w 186"/>
              <a:gd name="T87" fmla="*/ 56 h 126"/>
              <a:gd name="T88" fmla="*/ 78 w 186"/>
              <a:gd name="T89" fmla="*/ 44 h 126"/>
              <a:gd name="T90" fmla="*/ 72 w 186"/>
              <a:gd name="T91" fmla="*/ 34 h 126"/>
              <a:gd name="T92" fmla="*/ 64 w 186"/>
              <a:gd name="T93" fmla="*/ 28 h 126"/>
              <a:gd name="T94" fmla="*/ 54 w 186"/>
              <a:gd name="T95" fmla="*/ 26 h 126"/>
              <a:gd name="T96" fmla="*/ 54 w 186"/>
              <a:gd name="T97" fmla="*/ 26 h 126"/>
              <a:gd name="T98" fmla="*/ 44 w 186"/>
              <a:gd name="T99" fmla="*/ 28 h 126"/>
              <a:gd name="T100" fmla="*/ 36 w 186"/>
              <a:gd name="T101" fmla="*/ 34 h 126"/>
              <a:gd name="T102" fmla="*/ 30 w 186"/>
              <a:gd name="T103" fmla="*/ 44 h 126"/>
              <a:gd name="T104" fmla="*/ 28 w 186"/>
              <a:gd name="T105" fmla="*/ 56 h 126"/>
              <a:gd name="T106" fmla="*/ 28 w 186"/>
              <a:gd name="T107" fmla="*/ 126 h 126"/>
              <a:gd name="T108" fmla="*/ 0 w 186"/>
              <a:gd name="T109" fmla="*/ 126 h 126"/>
              <a:gd name="T110" fmla="*/ 0 w 186"/>
              <a:gd name="T111"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26">
                <a:moveTo>
                  <a:pt x="0" y="4"/>
                </a:moveTo>
                <a:lnTo>
                  <a:pt x="28" y="4"/>
                </a:lnTo>
                <a:lnTo>
                  <a:pt x="28" y="22"/>
                </a:lnTo>
                <a:lnTo>
                  <a:pt x="28" y="22"/>
                </a:lnTo>
                <a:lnTo>
                  <a:pt x="34" y="14"/>
                </a:lnTo>
                <a:lnTo>
                  <a:pt x="42" y="8"/>
                </a:lnTo>
                <a:lnTo>
                  <a:pt x="52" y="2"/>
                </a:lnTo>
                <a:lnTo>
                  <a:pt x="66" y="0"/>
                </a:lnTo>
                <a:lnTo>
                  <a:pt x="66" y="0"/>
                </a:lnTo>
                <a:lnTo>
                  <a:pt x="78" y="2"/>
                </a:lnTo>
                <a:lnTo>
                  <a:pt x="88" y="6"/>
                </a:lnTo>
                <a:lnTo>
                  <a:pt x="96" y="14"/>
                </a:lnTo>
                <a:lnTo>
                  <a:pt x="102" y="22"/>
                </a:lnTo>
                <a:lnTo>
                  <a:pt x="102" y="22"/>
                </a:lnTo>
                <a:lnTo>
                  <a:pt x="110" y="14"/>
                </a:lnTo>
                <a:lnTo>
                  <a:pt x="120" y="6"/>
                </a:lnTo>
                <a:lnTo>
                  <a:pt x="130" y="2"/>
                </a:lnTo>
                <a:lnTo>
                  <a:pt x="144" y="0"/>
                </a:lnTo>
                <a:lnTo>
                  <a:pt x="144" y="0"/>
                </a:lnTo>
                <a:lnTo>
                  <a:pt x="152" y="2"/>
                </a:lnTo>
                <a:lnTo>
                  <a:pt x="162" y="4"/>
                </a:lnTo>
                <a:lnTo>
                  <a:pt x="168" y="8"/>
                </a:lnTo>
                <a:lnTo>
                  <a:pt x="174" y="14"/>
                </a:lnTo>
                <a:lnTo>
                  <a:pt x="180" y="20"/>
                </a:lnTo>
                <a:lnTo>
                  <a:pt x="184" y="28"/>
                </a:lnTo>
                <a:lnTo>
                  <a:pt x="186" y="38"/>
                </a:lnTo>
                <a:lnTo>
                  <a:pt x="186" y="48"/>
                </a:lnTo>
                <a:lnTo>
                  <a:pt x="186" y="126"/>
                </a:lnTo>
                <a:lnTo>
                  <a:pt x="158" y="126"/>
                </a:lnTo>
                <a:lnTo>
                  <a:pt x="158" y="56"/>
                </a:lnTo>
                <a:lnTo>
                  <a:pt x="158" y="56"/>
                </a:lnTo>
                <a:lnTo>
                  <a:pt x="156" y="44"/>
                </a:lnTo>
                <a:lnTo>
                  <a:pt x="152" y="34"/>
                </a:lnTo>
                <a:lnTo>
                  <a:pt x="144" y="28"/>
                </a:lnTo>
                <a:lnTo>
                  <a:pt x="134" y="26"/>
                </a:lnTo>
                <a:lnTo>
                  <a:pt x="134" y="26"/>
                </a:lnTo>
                <a:lnTo>
                  <a:pt x="122" y="28"/>
                </a:lnTo>
                <a:lnTo>
                  <a:pt x="114" y="34"/>
                </a:lnTo>
                <a:lnTo>
                  <a:pt x="110" y="44"/>
                </a:lnTo>
                <a:lnTo>
                  <a:pt x="108" y="56"/>
                </a:lnTo>
                <a:lnTo>
                  <a:pt x="108" y="126"/>
                </a:lnTo>
                <a:lnTo>
                  <a:pt x="80" y="126"/>
                </a:lnTo>
                <a:lnTo>
                  <a:pt x="80" y="56"/>
                </a:lnTo>
                <a:lnTo>
                  <a:pt x="80" y="56"/>
                </a:lnTo>
                <a:lnTo>
                  <a:pt x="78" y="44"/>
                </a:lnTo>
                <a:lnTo>
                  <a:pt x="72" y="34"/>
                </a:lnTo>
                <a:lnTo>
                  <a:pt x="64" y="28"/>
                </a:lnTo>
                <a:lnTo>
                  <a:pt x="54" y="26"/>
                </a:lnTo>
                <a:lnTo>
                  <a:pt x="54" y="26"/>
                </a:lnTo>
                <a:lnTo>
                  <a:pt x="44" y="28"/>
                </a:lnTo>
                <a:lnTo>
                  <a:pt x="36" y="34"/>
                </a:lnTo>
                <a:lnTo>
                  <a:pt x="30" y="44"/>
                </a:lnTo>
                <a:lnTo>
                  <a:pt x="28" y="56"/>
                </a:lnTo>
                <a:lnTo>
                  <a:pt x="28" y="126"/>
                </a:lnTo>
                <a:lnTo>
                  <a:pt x="0" y="126"/>
                </a:lnTo>
                <a:lnTo>
                  <a:pt x="0" y="4"/>
                </a:lnTo>
                <a:close/>
              </a:path>
            </a:pathLst>
          </a:custGeom>
          <a:solidFill>
            <a:srgbClr val="F7D300"/>
          </a:solidFill>
          <a:ln>
            <a:noFill/>
          </a:ln>
        </p:spPr>
        <p:txBody>
          <a:bodyPr/>
          <a:lstStyle/>
          <a:p>
            <a:pPr>
              <a:defRPr/>
            </a:pPr>
            <a:endParaRPr lang="en-US"/>
          </a:p>
        </p:txBody>
      </p:sp>
      <p:sp>
        <p:nvSpPr>
          <p:cNvPr id="103" name="Freeform 214"/>
          <p:cNvSpPr>
            <a:spLocks/>
          </p:cNvSpPr>
          <p:nvPr userDrawn="1"/>
        </p:nvSpPr>
        <p:spPr bwMode="auto">
          <a:xfrm>
            <a:off x="3741738" y="1211263"/>
            <a:ext cx="131762" cy="168275"/>
          </a:xfrm>
          <a:custGeom>
            <a:avLst/>
            <a:gdLst>
              <a:gd name="T0" fmla="*/ 12 w 98"/>
              <a:gd name="T1" fmla="*/ 88 h 126"/>
              <a:gd name="T2" fmla="*/ 22 w 98"/>
              <a:gd name="T3" fmla="*/ 96 h 126"/>
              <a:gd name="T4" fmla="*/ 42 w 98"/>
              <a:gd name="T5" fmla="*/ 104 h 126"/>
              <a:gd name="T6" fmla="*/ 52 w 98"/>
              <a:gd name="T7" fmla="*/ 104 h 126"/>
              <a:gd name="T8" fmla="*/ 66 w 98"/>
              <a:gd name="T9" fmla="*/ 100 h 126"/>
              <a:gd name="T10" fmla="*/ 72 w 98"/>
              <a:gd name="T11" fmla="*/ 90 h 126"/>
              <a:gd name="T12" fmla="*/ 72 w 98"/>
              <a:gd name="T13" fmla="*/ 90 h 126"/>
              <a:gd name="T14" fmla="*/ 70 w 98"/>
              <a:gd name="T15" fmla="*/ 84 h 126"/>
              <a:gd name="T16" fmla="*/ 44 w 98"/>
              <a:gd name="T17" fmla="*/ 74 h 126"/>
              <a:gd name="T18" fmla="*/ 30 w 98"/>
              <a:gd name="T19" fmla="*/ 68 h 126"/>
              <a:gd name="T20" fmla="*/ 12 w 98"/>
              <a:gd name="T21" fmla="*/ 58 h 126"/>
              <a:gd name="T22" fmla="*/ 6 w 98"/>
              <a:gd name="T23" fmla="*/ 46 h 126"/>
              <a:gd name="T24" fmla="*/ 6 w 98"/>
              <a:gd name="T25" fmla="*/ 36 h 126"/>
              <a:gd name="T26" fmla="*/ 6 w 98"/>
              <a:gd name="T27" fmla="*/ 28 h 126"/>
              <a:gd name="T28" fmla="*/ 14 w 98"/>
              <a:gd name="T29" fmla="*/ 14 h 126"/>
              <a:gd name="T30" fmla="*/ 24 w 98"/>
              <a:gd name="T31" fmla="*/ 6 h 126"/>
              <a:gd name="T32" fmla="*/ 40 w 98"/>
              <a:gd name="T33" fmla="*/ 0 h 126"/>
              <a:gd name="T34" fmla="*/ 50 w 98"/>
              <a:gd name="T35" fmla="*/ 0 h 126"/>
              <a:gd name="T36" fmla="*/ 72 w 98"/>
              <a:gd name="T37" fmla="*/ 4 h 126"/>
              <a:gd name="T38" fmla="*/ 94 w 98"/>
              <a:gd name="T39" fmla="*/ 14 h 126"/>
              <a:gd name="T40" fmla="*/ 84 w 98"/>
              <a:gd name="T41" fmla="*/ 34 h 126"/>
              <a:gd name="T42" fmla="*/ 56 w 98"/>
              <a:gd name="T43" fmla="*/ 22 h 126"/>
              <a:gd name="T44" fmla="*/ 48 w 98"/>
              <a:gd name="T45" fmla="*/ 22 h 126"/>
              <a:gd name="T46" fmla="*/ 36 w 98"/>
              <a:gd name="T47" fmla="*/ 26 h 126"/>
              <a:gd name="T48" fmla="*/ 32 w 98"/>
              <a:gd name="T49" fmla="*/ 34 h 126"/>
              <a:gd name="T50" fmla="*/ 32 w 98"/>
              <a:gd name="T51" fmla="*/ 34 h 126"/>
              <a:gd name="T52" fmla="*/ 34 w 98"/>
              <a:gd name="T53" fmla="*/ 40 h 126"/>
              <a:gd name="T54" fmla="*/ 60 w 98"/>
              <a:gd name="T55" fmla="*/ 52 h 126"/>
              <a:gd name="T56" fmla="*/ 72 w 98"/>
              <a:gd name="T57" fmla="*/ 56 h 126"/>
              <a:gd name="T58" fmla="*/ 90 w 98"/>
              <a:gd name="T59" fmla="*/ 68 h 126"/>
              <a:gd name="T60" fmla="*/ 96 w 98"/>
              <a:gd name="T61" fmla="*/ 80 h 126"/>
              <a:gd name="T62" fmla="*/ 98 w 98"/>
              <a:gd name="T63" fmla="*/ 88 h 126"/>
              <a:gd name="T64" fmla="*/ 96 w 98"/>
              <a:gd name="T65" fmla="*/ 96 h 126"/>
              <a:gd name="T66" fmla="*/ 90 w 98"/>
              <a:gd name="T67" fmla="*/ 112 h 126"/>
              <a:gd name="T68" fmla="*/ 78 w 98"/>
              <a:gd name="T69" fmla="*/ 120 h 126"/>
              <a:gd name="T70" fmla="*/ 60 w 98"/>
              <a:gd name="T71" fmla="*/ 126 h 126"/>
              <a:gd name="T72" fmla="*/ 52 w 98"/>
              <a:gd name="T73" fmla="*/ 126 h 126"/>
              <a:gd name="T74" fmla="*/ 24 w 98"/>
              <a:gd name="T75" fmla="*/ 122 h 126"/>
              <a:gd name="T76" fmla="*/ 0 w 98"/>
              <a:gd name="T77"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 h="126">
                <a:moveTo>
                  <a:pt x="0" y="108"/>
                </a:moveTo>
                <a:lnTo>
                  <a:pt x="12" y="88"/>
                </a:lnTo>
                <a:lnTo>
                  <a:pt x="12" y="88"/>
                </a:lnTo>
                <a:lnTo>
                  <a:pt x="22" y="96"/>
                </a:lnTo>
                <a:lnTo>
                  <a:pt x="32" y="100"/>
                </a:lnTo>
                <a:lnTo>
                  <a:pt x="42" y="104"/>
                </a:lnTo>
                <a:lnTo>
                  <a:pt x="52" y="104"/>
                </a:lnTo>
                <a:lnTo>
                  <a:pt x="52" y="104"/>
                </a:lnTo>
                <a:lnTo>
                  <a:pt x="60" y="104"/>
                </a:lnTo>
                <a:lnTo>
                  <a:pt x="66" y="100"/>
                </a:lnTo>
                <a:lnTo>
                  <a:pt x="70" y="96"/>
                </a:lnTo>
                <a:lnTo>
                  <a:pt x="72" y="90"/>
                </a:lnTo>
                <a:lnTo>
                  <a:pt x="72" y="90"/>
                </a:lnTo>
                <a:lnTo>
                  <a:pt x="72" y="90"/>
                </a:lnTo>
                <a:lnTo>
                  <a:pt x="70" y="86"/>
                </a:lnTo>
                <a:lnTo>
                  <a:pt x="70" y="84"/>
                </a:lnTo>
                <a:lnTo>
                  <a:pt x="64" y="80"/>
                </a:lnTo>
                <a:lnTo>
                  <a:pt x="44" y="74"/>
                </a:lnTo>
                <a:lnTo>
                  <a:pt x="44" y="74"/>
                </a:lnTo>
                <a:lnTo>
                  <a:pt x="30" y="68"/>
                </a:lnTo>
                <a:lnTo>
                  <a:pt x="18" y="62"/>
                </a:lnTo>
                <a:lnTo>
                  <a:pt x="12" y="58"/>
                </a:lnTo>
                <a:lnTo>
                  <a:pt x="10" y="52"/>
                </a:lnTo>
                <a:lnTo>
                  <a:pt x="6" y="46"/>
                </a:lnTo>
                <a:lnTo>
                  <a:pt x="6" y="38"/>
                </a:lnTo>
                <a:lnTo>
                  <a:pt x="6" y="36"/>
                </a:lnTo>
                <a:lnTo>
                  <a:pt x="6" y="36"/>
                </a:lnTo>
                <a:lnTo>
                  <a:pt x="6" y="28"/>
                </a:lnTo>
                <a:lnTo>
                  <a:pt x="10" y="22"/>
                </a:lnTo>
                <a:lnTo>
                  <a:pt x="14" y="14"/>
                </a:lnTo>
                <a:lnTo>
                  <a:pt x="18" y="10"/>
                </a:lnTo>
                <a:lnTo>
                  <a:pt x="24" y="6"/>
                </a:lnTo>
                <a:lnTo>
                  <a:pt x="32" y="2"/>
                </a:lnTo>
                <a:lnTo>
                  <a:pt x="40" y="0"/>
                </a:lnTo>
                <a:lnTo>
                  <a:pt x="50" y="0"/>
                </a:lnTo>
                <a:lnTo>
                  <a:pt x="50" y="0"/>
                </a:lnTo>
                <a:lnTo>
                  <a:pt x="60" y="0"/>
                </a:lnTo>
                <a:lnTo>
                  <a:pt x="72" y="4"/>
                </a:lnTo>
                <a:lnTo>
                  <a:pt x="84" y="8"/>
                </a:lnTo>
                <a:lnTo>
                  <a:pt x="94" y="14"/>
                </a:lnTo>
                <a:lnTo>
                  <a:pt x="84" y="34"/>
                </a:lnTo>
                <a:lnTo>
                  <a:pt x="84" y="34"/>
                </a:lnTo>
                <a:lnTo>
                  <a:pt x="66" y="24"/>
                </a:lnTo>
                <a:lnTo>
                  <a:pt x="56" y="22"/>
                </a:lnTo>
                <a:lnTo>
                  <a:pt x="48" y="22"/>
                </a:lnTo>
                <a:lnTo>
                  <a:pt x="48" y="22"/>
                </a:lnTo>
                <a:lnTo>
                  <a:pt x="42" y="22"/>
                </a:lnTo>
                <a:lnTo>
                  <a:pt x="36" y="26"/>
                </a:lnTo>
                <a:lnTo>
                  <a:pt x="32" y="28"/>
                </a:lnTo>
                <a:lnTo>
                  <a:pt x="32" y="34"/>
                </a:lnTo>
                <a:lnTo>
                  <a:pt x="32" y="34"/>
                </a:lnTo>
                <a:lnTo>
                  <a:pt x="32" y="34"/>
                </a:lnTo>
                <a:lnTo>
                  <a:pt x="32" y="38"/>
                </a:lnTo>
                <a:lnTo>
                  <a:pt x="34" y="40"/>
                </a:lnTo>
                <a:lnTo>
                  <a:pt x="40" y="44"/>
                </a:lnTo>
                <a:lnTo>
                  <a:pt x="60" y="52"/>
                </a:lnTo>
                <a:lnTo>
                  <a:pt x="60" y="52"/>
                </a:lnTo>
                <a:lnTo>
                  <a:pt x="72" y="56"/>
                </a:lnTo>
                <a:lnTo>
                  <a:pt x="84" y="64"/>
                </a:lnTo>
                <a:lnTo>
                  <a:pt x="90" y="68"/>
                </a:lnTo>
                <a:lnTo>
                  <a:pt x="94" y="74"/>
                </a:lnTo>
                <a:lnTo>
                  <a:pt x="96" y="80"/>
                </a:lnTo>
                <a:lnTo>
                  <a:pt x="98" y="88"/>
                </a:lnTo>
                <a:lnTo>
                  <a:pt x="98" y="88"/>
                </a:lnTo>
                <a:lnTo>
                  <a:pt x="98" y="88"/>
                </a:lnTo>
                <a:lnTo>
                  <a:pt x="96" y="96"/>
                </a:lnTo>
                <a:lnTo>
                  <a:pt x="94" y="104"/>
                </a:lnTo>
                <a:lnTo>
                  <a:pt x="90" y="112"/>
                </a:lnTo>
                <a:lnTo>
                  <a:pt x="84" y="116"/>
                </a:lnTo>
                <a:lnTo>
                  <a:pt x="78" y="120"/>
                </a:lnTo>
                <a:lnTo>
                  <a:pt x="70" y="124"/>
                </a:lnTo>
                <a:lnTo>
                  <a:pt x="60" y="126"/>
                </a:lnTo>
                <a:lnTo>
                  <a:pt x="52" y="126"/>
                </a:lnTo>
                <a:lnTo>
                  <a:pt x="52" y="126"/>
                </a:lnTo>
                <a:lnTo>
                  <a:pt x="38" y="126"/>
                </a:lnTo>
                <a:lnTo>
                  <a:pt x="24" y="122"/>
                </a:lnTo>
                <a:lnTo>
                  <a:pt x="12" y="116"/>
                </a:lnTo>
                <a:lnTo>
                  <a:pt x="0" y="108"/>
                </a:lnTo>
                <a:lnTo>
                  <a:pt x="0" y="108"/>
                </a:lnTo>
                <a:close/>
              </a:path>
            </a:pathLst>
          </a:custGeom>
          <a:solidFill>
            <a:srgbClr val="F7D300"/>
          </a:solidFill>
          <a:ln>
            <a:noFill/>
          </a:ln>
        </p:spPr>
        <p:txBody>
          <a:bodyPr/>
          <a:lstStyle/>
          <a:p>
            <a:pPr>
              <a:defRPr/>
            </a:pPr>
            <a:endParaRPr lang="en-US"/>
          </a:p>
        </p:txBody>
      </p:sp>
      <p:sp>
        <p:nvSpPr>
          <p:cNvPr id="104" name="Rectangle 215"/>
          <p:cNvSpPr>
            <a:spLocks noChangeArrowheads="1"/>
          </p:cNvSpPr>
          <p:nvPr userDrawn="1"/>
        </p:nvSpPr>
        <p:spPr bwMode="auto">
          <a:xfrm>
            <a:off x="3917950" y="1262063"/>
            <a:ext cx="93663" cy="38100"/>
          </a:xfrm>
          <a:prstGeom prst="rect">
            <a:avLst/>
          </a:prstGeom>
          <a:solidFill>
            <a:srgbClr val="F7D300"/>
          </a:solidFill>
          <a:ln>
            <a:noFill/>
          </a:ln>
        </p:spPr>
        <p:txBody>
          <a:bodyPr/>
          <a:lstStyle/>
          <a:p>
            <a:pPr>
              <a:defRPr/>
            </a:pPr>
            <a:endParaRPr lang="en-US"/>
          </a:p>
        </p:txBody>
      </p:sp>
      <p:sp>
        <p:nvSpPr>
          <p:cNvPr id="105" name="Freeform 216"/>
          <p:cNvSpPr>
            <a:spLocks/>
          </p:cNvSpPr>
          <p:nvPr userDrawn="1"/>
        </p:nvSpPr>
        <p:spPr bwMode="auto">
          <a:xfrm>
            <a:off x="4054475" y="1149350"/>
            <a:ext cx="101600" cy="228600"/>
          </a:xfrm>
          <a:custGeom>
            <a:avLst/>
            <a:gdLst>
              <a:gd name="T0" fmla="*/ 16 w 76"/>
              <a:gd name="T1" fmla="*/ 72 h 170"/>
              <a:gd name="T2" fmla="*/ 0 w 76"/>
              <a:gd name="T3" fmla="*/ 72 h 170"/>
              <a:gd name="T4" fmla="*/ 0 w 76"/>
              <a:gd name="T5" fmla="*/ 48 h 170"/>
              <a:gd name="T6" fmla="*/ 16 w 76"/>
              <a:gd name="T7" fmla="*/ 48 h 170"/>
              <a:gd name="T8" fmla="*/ 16 w 76"/>
              <a:gd name="T9" fmla="*/ 40 h 170"/>
              <a:gd name="T10" fmla="*/ 16 w 76"/>
              <a:gd name="T11" fmla="*/ 40 h 170"/>
              <a:gd name="T12" fmla="*/ 16 w 76"/>
              <a:gd name="T13" fmla="*/ 30 h 170"/>
              <a:gd name="T14" fmla="*/ 18 w 76"/>
              <a:gd name="T15" fmla="*/ 22 h 170"/>
              <a:gd name="T16" fmla="*/ 22 w 76"/>
              <a:gd name="T17" fmla="*/ 14 h 170"/>
              <a:gd name="T18" fmla="*/ 26 w 76"/>
              <a:gd name="T19" fmla="*/ 8 h 170"/>
              <a:gd name="T20" fmla="*/ 26 w 76"/>
              <a:gd name="T21" fmla="*/ 8 h 170"/>
              <a:gd name="T22" fmla="*/ 30 w 76"/>
              <a:gd name="T23" fmla="*/ 4 h 170"/>
              <a:gd name="T24" fmla="*/ 38 w 76"/>
              <a:gd name="T25" fmla="*/ 2 h 170"/>
              <a:gd name="T26" fmla="*/ 44 w 76"/>
              <a:gd name="T27" fmla="*/ 0 h 170"/>
              <a:gd name="T28" fmla="*/ 54 w 76"/>
              <a:gd name="T29" fmla="*/ 0 h 170"/>
              <a:gd name="T30" fmla="*/ 54 w 76"/>
              <a:gd name="T31" fmla="*/ 0 h 170"/>
              <a:gd name="T32" fmla="*/ 66 w 76"/>
              <a:gd name="T33" fmla="*/ 0 h 170"/>
              <a:gd name="T34" fmla="*/ 76 w 76"/>
              <a:gd name="T35" fmla="*/ 2 h 170"/>
              <a:gd name="T36" fmla="*/ 76 w 76"/>
              <a:gd name="T37" fmla="*/ 26 h 170"/>
              <a:gd name="T38" fmla="*/ 76 w 76"/>
              <a:gd name="T39" fmla="*/ 26 h 170"/>
              <a:gd name="T40" fmla="*/ 68 w 76"/>
              <a:gd name="T41" fmla="*/ 24 h 170"/>
              <a:gd name="T42" fmla="*/ 60 w 76"/>
              <a:gd name="T43" fmla="*/ 24 h 170"/>
              <a:gd name="T44" fmla="*/ 60 w 76"/>
              <a:gd name="T45" fmla="*/ 24 h 170"/>
              <a:gd name="T46" fmla="*/ 52 w 76"/>
              <a:gd name="T47" fmla="*/ 24 h 170"/>
              <a:gd name="T48" fmla="*/ 48 w 76"/>
              <a:gd name="T49" fmla="*/ 28 h 170"/>
              <a:gd name="T50" fmla="*/ 44 w 76"/>
              <a:gd name="T51" fmla="*/ 34 h 170"/>
              <a:gd name="T52" fmla="*/ 44 w 76"/>
              <a:gd name="T53" fmla="*/ 42 h 170"/>
              <a:gd name="T54" fmla="*/ 44 w 76"/>
              <a:gd name="T55" fmla="*/ 48 h 170"/>
              <a:gd name="T56" fmla="*/ 76 w 76"/>
              <a:gd name="T57" fmla="*/ 48 h 170"/>
              <a:gd name="T58" fmla="*/ 76 w 76"/>
              <a:gd name="T59" fmla="*/ 72 h 170"/>
              <a:gd name="T60" fmla="*/ 44 w 76"/>
              <a:gd name="T61" fmla="*/ 72 h 170"/>
              <a:gd name="T62" fmla="*/ 44 w 76"/>
              <a:gd name="T63" fmla="*/ 170 h 170"/>
              <a:gd name="T64" fmla="*/ 16 w 76"/>
              <a:gd name="T65" fmla="*/ 170 h 170"/>
              <a:gd name="T66" fmla="*/ 16 w 76"/>
              <a:gd name="T67" fmla="*/ 7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70">
                <a:moveTo>
                  <a:pt x="16" y="72"/>
                </a:moveTo>
                <a:lnTo>
                  <a:pt x="0" y="72"/>
                </a:lnTo>
                <a:lnTo>
                  <a:pt x="0" y="48"/>
                </a:lnTo>
                <a:lnTo>
                  <a:pt x="16" y="48"/>
                </a:lnTo>
                <a:lnTo>
                  <a:pt x="16" y="40"/>
                </a:lnTo>
                <a:lnTo>
                  <a:pt x="16" y="40"/>
                </a:lnTo>
                <a:lnTo>
                  <a:pt x="16" y="30"/>
                </a:lnTo>
                <a:lnTo>
                  <a:pt x="18" y="22"/>
                </a:lnTo>
                <a:lnTo>
                  <a:pt x="22" y="14"/>
                </a:lnTo>
                <a:lnTo>
                  <a:pt x="26" y="8"/>
                </a:lnTo>
                <a:lnTo>
                  <a:pt x="26" y="8"/>
                </a:lnTo>
                <a:lnTo>
                  <a:pt x="30" y="4"/>
                </a:lnTo>
                <a:lnTo>
                  <a:pt x="38" y="2"/>
                </a:lnTo>
                <a:lnTo>
                  <a:pt x="44" y="0"/>
                </a:lnTo>
                <a:lnTo>
                  <a:pt x="54" y="0"/>
                </a:lnTo>
                <a:lnTo>
                  <a:pt x="54" y="0"/>
                </a:lnTo>
                <a:lnTo>
                  <a:pt x="66" y="0"/>
                </a:lnTo>
                <a:lnTo>
                  <a:pt x="76" y="2"/>
                </a:lnTo>
                <a:lnTo>
                  <a:pt x="76" y="26"/>
                </a:lnTo>
                <a:lnTo>
                  <a:pt x="76" y="26"/>
                </a:lnTo>
                <a:lnTo>
                  <a:pt x="68" y="24"/>
                </a:lnTo>
                <a:lnTo>
                  <a:pt x="60" y="24"/>
                </a:lnTo>
                <a:lnTo>
                  <a:pt x="60" y="24"/>
                </a:lnTo>
                <a:lnTo>
                  <a:pt x="52" y="24"/>
                </a:lnTo>
                <a:lnTo>
                  <a:pt x="48" y="28"/>
                </a:lnTo>
                <a:lnTo>
                  <a:pt x="44" y="34"/>
                </a:lnTo>
                <a:lnTo>
                  <a:pt x="44" y="42"/>
                </a:lnTo>
                <a:lnTo>
                  <a:pt x="44" y="48"/>
                </a:lnTo>
                <a:lnTo>
                  <a:pt x="76" y="48"/>
                </a:lnTo>
                <a:lnTo>
                  <a:pt x="76" y="72"/>
                </a:lnTo>
                <a:lnTo>
                  <a:pt x="44" y="72"/>
                </a:lnTo>
                <a:lnTo>
                  <a:pt x="44" y="170"/>
                </a:lnTo>
                <a:lnTo>
                  <a:pt x="16" y="170"/>
                </a:lnTo>
                <a:lnTo>
                  <a:pt x="16" y="72"/>
                </a:lnTo>
                <a:close/>
              </a:path>
            </a:pathLst>
          </a:custGeom>
          <a:solidFill>
            <a:srgbClr val="F7D300"/>
          </a:solidFill>
          <a:ln>
            <a:noFill/>
          </a:ln>
        </p:spPr>
        <p:txBody>
          <a:bodyPr/>
          <a:lstStyle/>
          <a:p>
            <a:pPr>
              <a:defRPr/>
            </a:pPr>
            <a:endParaRPr lang="en-US"/>
          </a:p>
        </p:txBody>
      </p:sp>
      <p:sp>
        <p:nvSpPr>
          <p:cNvPr id="106" name="Freeform 217"/>
          <p:cNvSpPr>
            <a:spLocks noEditPoints="1"/>
          </p:cNvSpPr>
          <p:nvPr userDrawn="1"/>
        </p:nvSpPr>
        <p:spPr bwMode="auto">
          <a:xfrm>
            <a:off x="4191000" y="1208088"/>
            <a:ext cx="174625" cy="171450"/>
          </a:xfrm>
          <a:custGeom>
            <a:avLst/>
            <a:gdLst>
              <a:gd name="T0" fmla="*/ 0 w 130"/>
              <a:gd name="T1" fmla="*/ 64 h 128"/>
              <a:gd name="T2" fmla="*/ 0 w 130"/>
              <a:gd name="T3" fmla="*/ 52 h 128"/>
              <a:gd name="T4" fmla="*/ 10 w 130"/>
              <a:gd name="T5" fmla="*/ 30 h 128"/>
              <a:gd name="T6" fmla="*/ 28 w 130"/>
              <a:gd name="T7" fmla="*/ 12 h 128"/>
              <a:gd name="T8" fmla="*/ 50 w 130"/>
              <a:gd name="T9" fmla="*/ 2 h 128"/>
              <a:gd name="T10" fmla="*/ 64 w 130"/>
              <a:gd name="T11" fmla="*/ 0 h 128"/>
              <a:gd name="T12" fmla="*/ 90 w 130"/>
              <a:gd name="T13" fmla="*/ 6 h 128"/>
              <a:gd name="T14" fmla="*/ 112 w 130"/>
              <a:gd name="T15" fmla="*/ 20 h 128"/>
              <a:gd name="T16" fmla="*/ 124 w 130"/>
              <a:gd name="T17" fmla="*/ 40 h 128"/>
              <a:gd name="T18" fmla="*/ 130 w 130"/>
              <a:gd name="T19" fmla="*/ 64 h 128"/>
              <a:gd name="T20" fmla="*/ 130 w 130"/>
              <a:gd name="T21" fmla="*/ 64 h 128"/>
              <a:gd name="T22" fmla="*/ 124 w 130"/>
              <a:gd name="T23" fmla="*/ 90 h 128"/>
              <a:gd name="T24" fmla="*/ 112 w 130"/>
              <a:gd name="T25" fmla="*/ 110 h 128"/>
              <a:gd name="T26" fmla="*/ 90 w 130"/>
              <a:gd name="T27" fmla="*/ 124 h 128"/>
              <a:gd name="T28" fmla="*/ 64 w 130"/>
              <a:gd name="T29" fmla="*/ 128 h 128"/>
              <a:gd name="T30" fmla="*/ 50 w 130"/>
              <a:gd name="T31" fmla="*/ 128 h 128"/>
              <a:gd name="T32" fmla="*/ 28 w 130"/>
              <a:gd name="T33" fmla="*/ 118 h 128"/>
              <a:gd name="T34" fmla="*/ 10 w 130"/>
              <a:gd name="T35" fmla="*/ 100 h 128"/>
              <a:gd name="T36" fmla="*/ 0 w 130"/>
              <a:gd name="T37" fmla="*/ 78 h 128"/>
              <a:gd name="T38" fmla="*/ 0 w 130"/>
              <a:gd name="T39" fmla="*/ 66 h 128"/>
              <a:gd name="T40" fmla="*/ 102 w 130"/>
              <a:gd name="T41" fmla="*/ 64 h 128"/>
              <a:gd name="T42" fmla="*/ 100 w 130"/>
              <a:gd name="T43" fmla="*/ 56 h 128"/>
              <a:gd name="T44" fmla="*/ 96 w 130"/>
              <a:gd name="T45" fmla="*/ 42 h 128"/>
              <a:gd name="T46" fmla="*/ 86 w 130"/>
              <a:gd name="T47" fmla="*/ 32 h 128"/>
              <a:gd name="T48" fmla="*/ 72 w 130"/>
              <a:gd name="T49" fmla="*/ 26 h 128"/>
              <a:gd name="T50" fmla="*/ 64 w 130"/>
              <a:gd name="T51" fmla="*/ 26 h 128"/>
              <a:gd name="T52" fmla="*/ 48 w 130"/>
              <a:gd name="T53" fmla="*/ 28 h 128"/>
              <a:gd name="T54" fmla="*/ 38 w 130"/>
              <a:gd name="T55" fmla="*/ 36 h 128"/>
              <a:gd name="T56" fmla="*/ 30 w 130"/>
              <a:gd name="T57" fmla="*/ 50 h 128"/>
              <a:gd name="T58" fmla="*/ 28 w 130"/>
              <a:gd name="T59" fmla="*/ 64 h 128"/>
              <a:gd name="T60" fmla="*/ 28 w 130"/>
              <a:gd name="T61" fmla="*/ 64 h 128"/>
              <a:gd name="T62" fmla="*/ 30 w 130"/>
              <a:gd name="T63" fmla="*/ 80 h 128"/>
              <a:gd name="T64" fmla="*/ 38 w 130"/>
              <a:gd name="T65" fmla="*/ 92 h 128"/>
              <a:gd name="T66" fmla="*/ 50 w 130"/>
              <a:gd name="T67" fmla="*/ 102 h 128"/>
              <a:gd name="T68" fmla="*/ 64 w 130"/>
              <a:gd name="T69" fmla="*/ 104 h 128"/>
              <a:gd name="T70" fmla="*/ 72 w 130"/>
              <a:gd name="T71" fmla="*/ 104 h 128"/>
              <a:gd name="T72" fmla="*/ 86 w 130"/>
              <a:gd name="T73" fmla="*/ 98 h 128"/>
              <a:gd name="T74" fmla="*/ 96 w 130"/>
              <a:gd name="T75" fmla="*/ 86 h 128"/>
              <a:gd name="T76" fmla="*/ 100 w 130"/>
              <a:gd name="T77" fmla="*/ 74 h 128"/>
              <a:gd name="T78" fmla="*/ 102 w 130"/>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8">
                <a:moveTo>
                  <a:pt x="0" y="66"/>
                </a:moveTo>
                <a:lnTo>
                  <a:pt x="0" y="64"/>
                </a:lnTo>
                <a:lnTo>
                  <a:pt x="0" y="64"/>
                </a:lnTo>
                <a:lnTo>
                  <a:pt x="0" y="52"/>
                </a:lnTo>
                <a:lnTo>
                  <a:pt x="4" y="40"/>
                </a:lnTo>
                <a:lnTo>
                  <a:pt x="10" y="30"/>
                </a:lnTo>
                <a:lnTo>
                  <a:pt x="18" y="20"/>
                </a:lnTo>
                <a:lnTo>
                  <a:pt x="28" y="12"/>
                </a:lnTo>
                <a:lnTo>
                  <a:pt x="38" y="6"/>
                </a:lnTo>
                <a:lnTo>
                  <a:pt x="50" y="2"/>
                </a:lnTo>
                <a:lnTo>
                  <a:pt x="64" y="0"/>
                </a:lnTo>
                <a:lnTo>
                  <a:pt x="64" y="0"/>
                </a:lnTo>
                <a:lnTo>
                  <a:pt x="78" y="2"/>
                </a:lnTo>
                <a:lnTo>
                  <a:pt x="90" y="6"/>
                </a:lnTo>
                <a:lnTo>
                  <a:pt x="102" y="12"/>
                </a:lnTo>
                <a:lnTo>
                  <a:pt x="112" y="20"/>
                </a:lnTo>
                <a:lnTo>
                  <a:pt x="118" y="28"/>
                </a:lnTo>
                <a:lnTo>
                  <a:pt x="124" y="40"/>
                </a:lnTo>
                <a:lnTo>
                  <a:pt x="128" y="52"/>
                </a:lnTo>
                <a:lnTo>
                  <a:pt x="130" y="64"/>
                </a:lnTo>
                <a:lnTo>
                  <a:pt x="130" y="64"/>
                </a:lnTo>
                <a:lnTo>
                  <a:pt x="130" y="64"/>
                </a:lnTo>
                <a:lnTo>
                  <a:pt x="128" y="78"/>
                </a:lnTo>
                <a:lnTo>
                  <a:pt x="124" y="90"/>
                </a:lnTo>
                <a:lnTo>
                  <a:pt x="118" y="100"/>
                </a:lnTo>
                <a:lnTo>
                  <a:pt x="112" y="110"/>
                </a:lnTo>
                <a:lnTo>
                  <a:pt x="102" y="118"/>
                </a:lnTo>
                <a:lnTo>
                  <a:pt x="90" y="124"/>
                </a:lnTo>
                <a:lnTo>
                  <a:pt x="78" y="128"/>
                </a:lnTo>
                <a:lnTo>
                  <a:pt x="64" y="128"/>
                </a:lnTo>
                <a:lnTo>
                  <a:pt x="64" y="128"/>
                </a:lnTo>
                <a:lnTo>
                  <a:pt x="50" y="128"/>
                </a:lnTo>
                <a:lnTo>
                  <a:pt x="38" y="124"/>
                </a:lnTo>
                <a:lnTo>
                  <a:pt x="28" y="118"/>
                </a:lnTo>
                <a:lnTo>
                  <a:pt x="18" y="110"/>
                </a:lnTo>
                <a:lnTo>
                  <a:pt x="10" y="100"/>
                </a:lnTo>
                <a:lnTo>
                  <a:pt x="4" y="90"/>
                </a:lnTo>
                <a:lnTo>
                  <a:pt x="0" y="78"/>
                </a:lnTo>
                <a:lnTo>
                  <a:pt x="0" y="66"/>
                </a:lnTo>
                <a:lnTo>
                  <a:pt x="0" y="66"/>
                </a:lnTo>
                <a:close/>
                <a:moveTo>
                  <a:pt x="102" y="66"/>
                </a:moveTo>
                <a:lnTo>
                  <a:pt x="102" y="64"/>
                </a:lnTo>
                <a:lnTo>
                  <a:pt x="102" y="64"/>
                </a:lnTo>
                <a:lnTo>
                  <a:pt x="100" y="56"/>
                </a:lnTo>
                <a:lnTo>
                  <a:pt x="98" y="50"/>
                </a:lnTo>
                <a:lnTo>
                  <a:pt x="96" y="42"/>
                </a:lnTo>
                <a:lnTo>
                  <a:pt x="92" y="38"/>
                </a:lnTo>
                <a:lnTo>
                  <a:pt x="86" y="32"/>
                </a:lnTo>
                <a:lnTo>
                  <a:pt x="80" y="28"/>
                </a:lnTo>
                <a:lnTo>
                  <a:pt x="72" y="26"/>
                </a:lnTo>
                <a:lnTo>
                  <a:pt x="64" y="26"/>
                </a:lnTo>
                <a:lnTo>
                  <a:pt x="64" y="26"/>
                </a:lnTo>
                <a:lnTo>
                  <a:pt x="56" y="26"/>
                </a:lnTo>
                <a:lnTo>
                  <a:pt x="48" y="28"/>
                </a:lnTo>
                <a:lnTo>
                  <a:pt x="42" y="32"/>
                </a:lnTo>
                <a:lnTo>
                  <a:pt x="38" y="36"/>
                </a:lnTo>
                <a:lnTo>
                  <a:pt x="32"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6" y="104"/>
                </a:lnTo>
                <a:lnTo>
                  <a:pt x="64" y="104"/>
                </a:lnTo>
                <a:lnTo>
                  <a:pt x="64" y="104"/>
                </a:lnTo>
                <a:lnTo>
                  <a:pt x="72" y="104"/>
                </a:lnTo>
                <a:lnTo>
                  <a:pt x="80" y="102"/>
                </a:lnTo>
                <a:lnTo>
                  <a:pt x="86" y="98"/>
                </a:lnTo>
                <a:lnTo>
                  <a:pt x="92" y="92"/>
                </a:lnTo>
                <a:lnTo>
                  <a:pt x="96" y="86"/>
                </a:lnTo>
                <a:lnTo>
                  <a:pt x="100" y="80"/>
                </a:lnTo>
                <a:lnTo>
                  <a:pt x="100" y="74"/>
                </a:lnTo>
                <a:lnTo>
                  <a:pt x="102" y="66"/>
                </a:lnTo>
                <a:lnTo>
                  <a:pt x="102" y="66"/>
                </a:lnTo>
                <a:close/>
              </a:path>
            </a:pathLst>
          </a:custGeom>
          <a:solidFill>
            <a:srgbClr val="F7D300"/>
          </a:solidFill>
          <a:ln>
            <a:noFill/>
          </a:ln>
        </p:spPr>
        <p:txBody>
          <a:bodyPr/>
          <a:lstStyle/>
          <a:p>
            <a:pPr>
              <a:defRPr/>
            </a:pPr>
            <a:endParaRPr lang="en-US"/>
          </a:p>
        </p:txBody>
      </p:sp>
      <p:sp>
        <p:nvSpPr>
          <p:cNvPr id="107" name="Freeform 218"/>
          <p:cNvSpPr>
            <a:spLocks/>
          </p:cNvSpPr>
          <p:nvPr userDrawn="1"/>
        </p:nvSpPr>
        <p:spPr bwMode="auto">
          <a:xfrm>
            <a:off x="4410075" y="1208088"/>
            <a:ext cx="152400" cy="171450"/>
          </a:xfrm>
          <a:custGeom>
            <a:avLst/>
            <a:gdLst>
              <a:gd name="T0" fmla="*/ 0 w 114"/>
              <a:gd name="T1" fmla="*/ 66 h 128"/>
              <a:gd name="T2" fmla="*/ 0 w 114"/>
              <a:gd name="T3" fmla="*/ 64 h 128"/>
              <a:gd name="T4" fmla="*/ 0 w 114"/>
              <a:gd name="T5" fmla="*/ 64 h 128"/>
              <a:gd name="T6" fmla="*/ 2 w 114"/>
              <a:gd name="T7" fmla="*/ 52 h 128"/>
              <a:gd name="T8" fmla="*/ 4 w 114"/>
              <a:gd name="T9" fmla="*/ 40 h 128"/>
              <a:gd name="T10" fmla="*/ 10 w 114"/>
              <a:gd name="T11" fmla="*/ 30 h 128"/>
              <a:gd name="T12" fmla="*/ 18 w 114"/>
              <a:gd name="T13" fmla="*/ 20 h 128"/>
              <a:gd name="T14" fmla="*/ 28 w 114"/>
              <a:gd name="T15" fmla="*/ 12 h 128"/>
              <a:gd name="T16" fmla="*/ 38 w 114"/>
              <a:gd name="T17" fmla="*/ 6 h 128"/>
              <a:gd name="T18" fmla="*/ 50 w 114"/>
              <a:gd name="T19" fmla="*/ 2 h 128"/>
              <a:gd name="T20" fmla="*/ 64 w 114"/>
              <a:gd name="T21" fmla="*/ 0 h 128"/>
              <a:gd name="T22" fmla="*/ 64 w 114"/>
              <a:gd name="T23" fmla="*/ 0 h 128"/>
              <a:gd name="T24" fmla="*/ 80 w 114"/>
              <a:gd name="T25" fmla="*/ 2 h 128"/>
              <a:gd name="T26" fmla="*/ 92 w 114"/>
              <a:gd name="T27" fmla="*/ 6 h 128"/>
              <a:gd name="T28" fmla="*/ 104 w 114"/>
              <a:gd name="T29" fmla="*/ 14 h 128"/>
              <a:gd name="T30" fmla="*/ 112 w 114"/>
              <a:gd name="T31" fmla="*/ 22 h 128"/>
              <a:gd name="T32" fmla="*/ 96 w 114"/>
              <a:gd name="T33" fmla="*/ 40 h 128"/>
              <a:gd name="T34" fmla="*/ 96 w 114"/>
              <a:gd name="T35" fmla="*/ 40 h 128"/>
              <a:gd name="T36" fmla="*/ 88 w 114"/>
              <a:gd name="T37" fmla="*/ 34 h 128"/>
              <a:gd name="T38" fmla="*/ 82 w 114"/>
              <a:gd name="T39" fmla="*/ 30 h 128"/>
              <a:gd name="T40" fmla="*/ 74 w 114"/>
              <a:gd name="T41" fmla="*/ 26 h 128"/>
              <a:gd name="T42" fmla="*/ 64 w 114"/>
              <a:gd name="T43" fmla="*/ 26 h 128"/>
              <a:gd name="T44" fmla="*/ 64 w 114"/>
              <a:gd name="T45" fmla="*/ 26 h 128"/>
              <a:gd name="T46" fmla="*/ 56 w 114"/>
              <a:gd name="T47" fmla="*/ 26 h 128"/>
              <a:gd name="T48" fmla="*/ 50 w 114"/>
              <a:gd name="T49" fmla="*/ 28 h 128"/>
              <a:gd name="T50" fmla="*/ 44 w 114"/>
              <a:gd name="T51" fmla="*/ 32 h 128"/>
              <a:gd name="T52" fmla="*/ 38 w 114"/>
              <a:gd name="T53" fmla="*/ 36 h 128"/>
              <a:gd name="T54" fmla="*/ 34 w 114"/>
              <a:gd name="T55" fmla="*/ 42 h 128"/>
              <a:gd name="T56" fmla="*/ 30 w 114"/>
              <a:gd name="T57" fmla="*/ 50 h 128"/>
              <a:gd name="T58" fmla="*/ 28 w 114"/>
              <a:gd name="T59" fmla="*/ 56 h 128"/>
              <a:gd name="T60" fmla="*/ 28 w 114"/>
              <a:gd name="T61" fmla="*/ 64 h 128"/>
              <a:gd name="T62" fmla="*/ 28 w 114"/>
              <a:gd name="T63" fmla="*/ 64 h 128"/>
              <a:gd name="T64" fmla="*/ 28 w 114"/>
              <a:gd name="T65" fmla="*/ 64 h 128"/>
              <a:gd name="T66" fmla="*/ 28 w 114"/>
              <a:gd name="T67" fmla="*/ 72 h 128"/>
              <a:gd name="T68" fmla="*/ 30 w 114"/>
              <a:gd name="T69" fmla="*/ 80 h 128"/>
              <a:gd name="T70" fmla="*/ 34 w 114"/>
              <a:gd name="T71" fmla="*/ 86 h 128"/>
              <a:gd name="T72" fmla="*/ 38 w 114"/>
              <a:gd name="T73" fmla="*/ 92 h 128"/>
              <a:gd name="T74" fmla="*/ 44 w 114"/>
              <a:gd name="T75" fmla="*/ 98 h 128"/>
              <a:gd name="T76" fmla="*/ 50 w 114"/>
              <a:gd name="T77" fmla="*/ 102 h 128"/>
              <a:gd name="T78" fmla="*/ 56 w 114"/>
              <a:gd name="T79" fmla="*/ 104 h 128"/>
              <a:gd name="T80" fmla="*/ 64 w 114"/>
              <a:gd name="T81" fmla="*/ 104 h 128"/>
              <a:gd name="T82" fmla="*/ 64 w 114"/>
              <a:gd name="T83" fmla="*/ 104 h 128"/>
              <a:gd name="T84" fmla="*/ 74 w 114"/>
              <a:gd name="T85" fmla="*/ 104 h 128"/>
              <a:gd name="T86" fmla="*/ 82 w 114"/>
              <a:gd name="T87" fmla="*/ 100 h 128"/>
              <a:gd name="T88" fmla="*/ 90 w 114"/>
              <a:gd name="T89" fmla="*/ 96 h 128"/>
              <a:gd name="T90" fmla="*/ 96 w 114"/>
              <a:gd name="T91" fmla="*/ 90 h 128"/>
              <a:gd name="T92" fmla="*/ 114 w 114"/>
              <a:gd name="T93" fmla="*/ 106 h 128"/>
              <a:gd name="T94" fmla="*/ 114 w 114"/>
              <a:gd name="T95" fmla="*/ 106 h 128"/>
              <a:gd name="T96" fmla="*/ 104 w 114"/>
              <a:gd name="T97" fmla="*/ 114 h 128"/>
              <a:gd name="T98" fmla="*/ 92 w 114"/>
              <a:gd name="T99" fmla="*/ 122 h 128"/>
              <a:gd name="T100" fmla="*/ 80 w 114"/>
              <a:gd name="T101" fmla="*/ 128 h 128"/>
              <a:gd name="T102" fmla="*/ 64 w 114"/>
              <a:gd name="T103" fmla="*/ 128 h 128"/>
              <a:gd name="T104" fmla="*/ 64 w 114"/>
              <a:gd name="T105" fmla="*/ 128 h 128"/>
              <a:gd name="T106" fmla="*/ 50 w 114"/>
              <a:gd name="T107" fmla="*/ 128 h 128"/>
              <a:gd name="T108" fmla="*/ 38 w 114"/>
              <a:gd name="T109" fmla="*/ 124 h 128"/>
              <a:gd name="T110" fmla="*/ 28 w 114"/>
              <a:gd name="T111" fmla="*/ 118 h 128"/>
              <a:gd name="T112" fmla="*/ 18 w 114"/>
              <a:gd name="T113" fmla="*/ 110 h 128"/>
              <a:gd name="T114" fmla="*/ 10 w 114"/>
              <a:gd name="T115" fmla="*/ 100 h 128"/>
              <a:gd name="T116" fmla="*/ 4 w 114"/>
              <a:gd name="T117" fmla="*/ 90 h 128"/>
              <a:gd name="T118" fmla="*/ 2 w 114"/>
              <a:gd name="T119" fmla="*/ 78 h 128"/>
              <a:gd name="T120" fmla="*/ 0 w 114"/>
              <a:gd name="T121" fmla="*/ 66 h 128"/>
              <a:gd name="T122" fmla="*/ 0 w 114"/>
              <a:gd name="T123"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128">
                <a:moveTo>
                  <a:pt x="0" y="66"/>
                </a:moveTo>
                <a:lnTo>
                  <a:pt x="0" y="64"/>
                </a:lnTo>
                <a:lnTo>
                  <a:pt x="0" y="64"/>
                </a:lnTo>
                <a:lnTo>
                  <a:pt x="2" y="52"/>
                </a:lnTo>
                <a:lnTo>
                  <a:pt x="4" y="40"/>
                </a:lnTo>
                <a:lnTo>
                  <a:pt x="10" y="30"/>
                </a:lnTo>
                <a:lnTo>
                  <a:pt x="18" y="20"/>
                </a:lnTo>
                <a:lnTo>
                  <a:pt x="28" y="12"/>
                </a:lnTo>
                <a:lnTo>
                  <a:pt x="38" y="6"/>
                </a:lnTo>
                <a:lnTo>
                  <a:pt x="50" y="2"/>
                </a:lnTo>
                <a:lnTo>
                  <a:pt x="64" y="0"/>
                </a:lnTo>
                <a:lnTo>
                  <a:pt x="64" y="0"/>
                </a:lnTo>
                <a:lnTo>
                  <a:pt x="80" y="2"/>
                </a:lnTo>
                <a:lnTo>
                  <a:pt x="92" y="6"/>
                </a:lnTo>
                <a:lnTo>
                  <a:pt x="104" y="14"/>
                </a:lnTo>
                <a:lnTo>
                  <a:pt x="112" y="22"/>
                </a:lnTo>
                <a:lnTo>
                  <a:pt x="96" y="40"/>
                </a:lnTo>
                <a:lnTo>
                  <a:pt x="96" y="40"/>
                </a:lnTo>
                <a:lnTo>
                  <a:pt x="88" y="34"/>
                </a:lnTo>
                <a:lnTo>
                  <a:pt x="82" y="30"/>
                </a:lnTo>
                <a:lnTo>
                  <a:pt x="74" y="26"/>
                </a:lnTo>
                <a:lnTo>
                  <a:pt x="64" y="26"/>
                </a:lnTo>
                <a:lnTo>
                  <a:pt x="64" y="26"/>
                </a:lnTo>
                <a:lnTo>
                  <a:pt x="56" y="26"/>
                </a:lnTo>
                <a:lnTo>
                  <a:pt x="50" y="28"/>
                </a:lnTo>
                <a:lnTo>
                  <a:pt x="44" y="32"/>
                </a:lnTo>
                <a:lnTo>
                  <a:pt x="38" y="36"/>
                </a:lnTo>
                <a:lnTo>
                  <a:pt x="34"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6" y="104"/>
                </a:lnTo>
                <a:lnTo>
                  <a:pt x="64" y="104"/>
                </a:lnTo>
                <a:lnTo>
                  <a:pt x="64" y="104"/>
                </a:lnTo>
                <a:lnTo>
                  <a:pt x="74" y="104"/>
                </a:lnTo>
                <a:lnTo>
                  <a:pt x="82" y="100"/>
                </a:lnTo>
                <a:lnTo>
                  <a:pt x="90" y="96"/>
                </a:lnTo>
                <a:lnTo>
                  <a:pt x="96" y="90"/>
                </a:lnTo>
                <a:lnTo>
                  <a:pt x="114" y="106"/>
                </a:lnTo>
                <a:lnTo>
                  <a:pt x="114" y="106"/>
                </a:lnTo>
                <a:lnTo>
                  <a:pt x="104" y="114"/>
                </a:lnTo>
                <a:lnTo>
                  <a:pt x="92" y="122"/>
                </a:lnTo>
                <a:lnTo>
                  <a:pt x="80" y="128"/>
                </a:lnTo>
                <a:lnTo>
                  <a:pt x="64" y="128"/>
                </a:lnTo>
                <a:lnTo>
                  <a:pt x="64" y="128"/>
                </a:lnTo>
                <a:lnTo>
                  <a:pt x="50" y="128"/>
                </a:lnTo>
                <a:lnTo>
                  <a:pt x="38" y="124"/>
                </a:lnTo>
                <a:lnTo>
                  <a:pt x="28" y="118"/>
                </a:lnTo>
                <a:lnTo>
                  <a:pt x="18" y="110"/>
                </a:lnTo>
                <a:lnTo>
                  <a:pt x="10" y="100"/>
                </a:lnTo>
                <a:lnTo>
                  <a:pt x="4" y="90"/>
                </a:lnTo>
                <a:lnTo>
                  <a:pt x="2" y="78"/>
                </a:lnTo>
                <a:lnTo>
                  <a:pt x="0" y="66"/>
                </a:lnTo>
                <a:lnTo>
                  <a:pt x="0" y="66"/>
                </a:lnTo>
                <a:close/>
              </a:path>
            </a:pathLst>
          </a:custGeom>
          <a:solidFill>
            <a:srgbClr val="F7D300"/>
          </a:solidFill>
          <a:ln>
            <a:noFill/>
          </a:ln>
        </p:spPr>
        <p:txBody>
          <a:bodyPr/>
          <a:lstStyle/>
          <a:p>
            <a:pPr>
              <a:defRPr/>
            </a:pPr>
            <a:endParaRPr lang="en-US"/>
          </a:p>
        </p:txBody>
      </p:sp>
      <p:sp>
        <p:nvSpPr>
          <p:cNvPr id="108" name="Freeform 219"/>
          <p:cNvSpPr>
            <a:spLocks/>
          </p:cNvSpPr>
          <p:nvPr userDrawn="1"/>
        </p:nvSpPr>
        <p:spPr bwMode="auto">
          <a:xfrm>
            <a:off x="4608513" y="1212850"/>
            <a:ext cx="147637" cy="166688"/>
          </a:xfrm>
          <a:custGeom>
            <a:avLst/>
            <a:gdLst>
              <a:gd name="T0" fmla="*/ 0 w 110"/>
              <a:gd name="T1" fmla="*/ 78 h 124"/>
              <a:gd name="T2" fmla="*/ 0 w 110"/>
              <a:gd name="T3" fmla="*/ 0 h 124"/>
              <a:gd name="T4" fmla="*/ 28 w 110"/>
              <a:gd name="T5" fmla="*/ 0 h 124"/>
              <a:gd name="T6" fmla="*/ 28 w 110"/>
              <a:gd name="T7" fmla="*/ 70 h 124"/>
              <a:gd name="T8" fmla="*/ 28 w 110"/>
              <a:gd name="T9" fmla="*/ 70 h 124"/>
              <a:gd name="T10" fmla="*/ 30 w 110"/>
              <a:gd name="T11" fmla="*/ 82 h 124"/>
              <a:gd name="T12" fmla="*/ 36 w 110"/>
              <a:gd name="T13" fmla="*/ 92 h 124"/>
              <a:gd name="T14" fmla="*/ 44 w 110"/>
              <a:gd name="T15" fmla="*/ 96 h 124"/>
              <a:gd name="T16" fmla="*/ 54 w 110"/>
              <a:gd name="T17" fmla="*/ 98 h 124"/>
              <a:gd name="T18" fmla="*/ 54 w 110"/>
              <a:gd name="T19" fmla="*/ 98 h 124"/>
              <a:gd name="T20" fmla="*/ 66 w 110"/>
              <a:gd name="T21" fmla="*/ 96 h 124"/>
              <a:gd name="T22" fmla="*/ 74 w 110"/>
              <a:gd name="T23" fmla="*/ 90 h 124"/>
              <a:gd name="T24" fmla="*/ 80 w 110"/>
              <a:gd name="T25" fmla="*/ 82 h 124"/>
              <a:gd name="T26" fmla="*/ 82 w 110"/>
              <a:gd name="T27" fmla="*/ 68 h 124"/>
              <a:gd name="T28" fmla="*/ 82 w 110"/>
              <a:gd name="T29" fmla="*/ 0 h 124"/>
              <a:gd name="T30" fmla="*/ 110 w 110"/>
              <a:gd name="T31" fmla="*/ 0 h 124"/>
              <a:gd name="T32" fmla="*/ 110 w 110"/>
              <a:gd name="T33" fmla="*/ 122 h 124"/>
              <a:gd name="T34" fmla="*/ 82 w 110"/>
              <a:gd name="T35" fmla="*/ 122 h 124"/>
              <a:gd name="T36" fmla="*/ 82 w 110"/>
              <a:gd name="T37" fmla="*/ 102 h 124"/>
              <a:gd name="T38" fmla="*/ 82 w 110"/>
              <a:gd name="T39" fmla="*/ 102 h 124"/>
              <a:gd name="T40" fmla="*/ 76 w 110"/>
              <a:gd name="T41" fmla="*/ 112 h 124"/>
              <a:gd name="T42" fmla="*/ 68 w 110"/>
              <a:gd name="T43" fmla="*/ 118 h 124"/>
              <a:gd name="T44" fmla="*/ 58 w 110"/>
              <a:gd name="T45" fmla="*/ 122 h 124"/>
              <a:gd name="T46" fmla="*/ 44 w 110"/>
              <a:gd name="T47" fmla="*/ 124 h 124"/>
              <a:gd name="T48" fmla="*/ 44 w 110"/>
              <a:gd name="T49" fmla="*/ 124 h 124"/>
              <a:gd name="T50" fmla="*/ 34 w 110"/>
              <a:gd name="T51" fmla="*/ 124 h 124"/>
              <a:gd name="T52" fmla="*/ 26 w 110"/>
              <a:gd name="T53" fmla="*/ 122 h 124"/>
              <a:gd name="T54" fmla="*/ 18 w 110"/>
              <a:gd name="T55" fmla="*/ 118 h 124"/>
              <a:gd name="T56" fmla="*/ 12 w 110"/>
              <a:gd name="T57" fmla="*/ 112 h 124"/>
              <a:gd name="T58" fmla="*/ 8 w 110"/>
              <a:gd name="T59" fmla="*/ 104 h 124"/>
              <a:gd name="T60" fmla="*/ 4 w 110"/>
              <a:gd name="T61" fmla="*/ 96 h 124"/>
              <a:gd name="T62" fmla="*/ 2 w 110"/>
              <a:gd name="T63" fmla="*/ 88 h 124"/>
              <a:gd name="T64" fmla="*/ 0 w 110"/>
              <a:gd name="T65" fmla="*/ 78 h 124"/>
              <a:gd name="T66" fmla="*/ 0 w 110"/>
              <a:gd name="T67"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124">
                <a:moveTo>
                  <a:pt x="0" y="78"/>
                </a:moveTo>
                <a:lnTo>
                  <a:pt x="0" y="0"/>
                </a:lnTo>
                <a:lnTo>
                  <a:pt x="28" y="0"/>
                </a:lnTo>
                <a:lnTo>
                  <a:pt x="28" y="70"/>
                </a:lnTo>
                <a:lnTo>
                  <a:pt x="28" y="70"/>
                </a:lnTo>
                <a:lnTo>
                  <a:pt x="30" y="82"/>
                </a:lnTo>
                <a:lnTo>
                  <a:pt x="36" y="92"/>
                </a:lnTo>
                <a:lnTo>
                  <a:pt x="44" y="96"/>
                </a:lnTo>
                <a:lnTo>
                  <a:pt x="54" y="98"/>
                </a:lnTo>
                <a:lnTo>
                  <a:pt x="54" y="98"/>
                </a:lnTo>
                <a:lnTo>
                  <a:pt x="66" y="96"/>
                </a:lnTo>
                <a:lnTo>
                  <a:pt x="74" y="90"/>
                </a:lnTo>
                <a:lnTo>
                  <a:pt x="80" y="82"/>
                </a:lnTo>
                <a:lnTo>
                  <a:pt x="82" y="68"/>
                </a:lnTo>
                <a:lnTo>
                  <a:pt x="82" y="0"/>
                </a:lnTo>
                <a:lnTo>
                  <a:pt x="110" y="0"/>
                </a:lnTo>
                <a:lnTo>
                  <a:pt x="110" y="122"/>
                </a:lnTo>
                <a:lnTo>
                  <a:pt x="82" y="122"/>
                </a:lnTo>
                <a:lnTo>
                  <a:pt x="82" y="102"/>
                </a:lnTo>
                <a:lnTo>
                  <a:pt x="82" y="102"/>
                </a:lnTo>
                <a:lnTo>
                  <a:pt x="76" y="112"/>
                </a:lnTo>
                <a:lnTo>
                  <a:pt x="68" y="118"/>
                </a:lnTo>
                <a:lnTo>
                  <a:pt x="58" y="122"/>
                </a:lnTo>
                <a:lnTo>
                  <a:pt x="44" y="124"/>
                </a:lnTo>
                <a:lnTo>
                  <a:pt x="44" y="124"/>
                </a:lnTo>
                <a:lnTo>
                  <a:pt x="34" y="124"/>
                </a:lnTo>
                <a:lnTo>
                  <a:pt x="26" y="122"/>
                </a:lnTo>
                <a:lnTo>
                  <a:pt x="18" y="118"/>
                </a:lnTo>
                <a:lnTo>
                  <a:pt x="12" y="112"/>
                </a:lnTo>
                <a:lnTo>
                  <a:pt x="8" y="104"/>
                </a:lnTo>
                <a:lnTo>
                  <a:pt x="4" y="96"/>
                </a:lnTo>
                <a:lnTo>
                  <a:pt x="2" y="88"/>
                </a:lnTo>
                <a:lnTo>
                  <a:pt x="0" y="78"/>
                </a:lnTo>
                <a:lnTo>
                  <a:pt x="0" y="78"/>
                </a:lnTo>
                <a:close/>
              </a:path>
            </a:pathLst>
          </a:custGeom>
          <a:solidFill>
            <a:srgbClr val="F7D300"/>
          </a:solidFill>
          <a:ln>
            <a:noFill/>
          </a:ln>
        </p:spPr>
        <p:txBody>
          <a:bodyPr/>
          <a:lstStyle/>
          <a:p>
            <a:pPr>
              <a:defRPr/>
            </a:pPr>
            <a:endParaRPr lang="en-US"/>
          </a:p>
        </p:txBody>
      </p:sp>
      <p:sp>
        <p:nvSpPr>
          <p:cNvPr id="109" name="Freeform 220"/>
          <p:cNvSpPr>
            <a:spLocks/>
          </p:cNvSpPr>
          <p:nvPr userDrawn="1"/>
        </p:nvSpPr>
        <p:spPr bwMode="auto">
          <a:xfrm>
            <a:off x="4808538" y="1211263"/>
            <a:ext cx="128587" cy="168275"/>
          </a:xfrm>
          <a:custGeom>
            <a:avLst/>
            <a:gdLst>
              <a:gd name="T0" fmla="*/ 12 w 96"/>
              <a:gd name="T1" fmla="*/ 88 h 126"/>
              <a:gd name="T2" fmla="*/ 22 w 96"/>
              <a:gd name="T3" fmla="*/ 96 h 126"/>
              <a:gd name="T4" fmla="*/ 42 w 96"/>
              <a:gd name="T5" fmla="*/ 104 h 126"/>
              <a:gd name="T6" fmla="*/ 52 w 96"/>
              <a:gd name="T7" fmla="*/ 104 h 126"/>
              <a:gd name="T8" fmla="*/ 66 w 96"/>
              <a:gd name="T9" fmla="*/ 100 h 126"/>
              <a:gd name="T10" fmla="*/ 70 w 96"/>
              <a:gd name="T11" fmla="*/ 90 h 126"/>
              <a:gd name="T12" fmla="*/ 70 w 96"/>
              <a:gd name="T13" fmla="*/ 90 h 126"/>
              <a:gd name="T14" fmla="*/ 68 w 96"/>
              <a:gd name="T15" fmla="*/ 84 h 126"/>
              <a:gd name="T16" fmla="*/ 44 w 96"/>
              <a:gd name="T17" fmla="*/ 74 h 126"/>
              <a:gd name="T18" fmla="*/ 30 w 96"/>
              <a:gd name="T19" fmla="*/ 68 h 126"/>
              <a:gd name="T20" fmla="*/ 12 w 96"/>
              <a:gd name="T21" fmla="*/ 58 h 126"/>
              <a:gd name="T22" fmla="*/ 6 w 96"/>
              <a:gd name="T23" fmla="*/ 46 h 126"/>
              <a:gd name="T24" fmla="*/ 6 w 96"/>
              <a:gd name="T25" fmla="*/ 36 h 126"/>
              <a:gd name="T26" fmla="*/ 6 w 96"/>
              <a:gd name="T27" fmla="*/ 28 h 126"/>
              <a:gd name="T28" fmla="*/ 12 w 96"/>
              <a:gd name="T29" fmla="*/ 14 h 126"/>
              <a:gd name="T30" fmla="*/ 24 w 96"/>
              <a:gd name="T31" fmla="*/ 6 h 126"/>
              <a:gd name="T32" fmla="*/ 40 w 96"/>
              <a:gd name="T33" fmla="*/ 0 h 126"/>
              <a:gd name="T34" fmla="*/ 48 w 96"/>
              <a:gd name="T35" fmla="*/ 0 h 126"/>
              <a:gd name="T36" fmla="*/ 72 w 96"/>
              <a:gd name="T37" fmla="*/ 4 h 126"/>
              <a:gd name="T38" fmla="*/ 94 w 96"/>
              <a:gd name="T39" fmla="*/ 14 h 126"/>
              <a:gd name="T40" fmla="*/ 82 w 96"/>
              <a:gd name="T41" fmla="*/ 34 h 126"/>
              <a:gd name="T42" fmla="*/ 56 w 96"/>
              <a:gd name="T43" fmla="*/ 22 h 126"/>
              <a:gd name="T44" fmla="*/ 48 w 96"/>
              <a:gd name="T45" fmla="*/ 22 h 126"/>
              <a:gd name="T46" fmla="*/ 36 w 96"/>
              <a:gd name="T47" fmla="*/ 26 h 126"/>
              <a:gd name="T48" fmla="*/ 32 w 96"/>
              <a:gd name="T49" fmla="*/ 34 h 126"/>
              <a:gd name="T50" fmla="*/ 32 w 96"/>
              <a:gd name="T51" fmla="*/ 34 h 126"/>
              <a:gd name="T52" fmla="*/ 34 w 96"/>
              <a:gd name="T53" fmla="*/ 40 h 126"/>
              <a:gd name="T54" fmla="*/ 58 w 96"/>
              <a:gd name="T55" fmla="*/ 52 h 126"/>
              <a:gd name="T56" fmla="*/ 72 w 96"/>
              <a:gd name="T57" fmla="*/ 56 h 126"/>
              <a:gd name="T58" fmla="*/ 90 w 96"/>
              <a:gd name="T59" fmla="*/ 68 h 126"/>
              <a:gd name="T60" fmla="*/ 96 w 96"/>
              <a:gd name="T61" fmla="*/ 80 h 126"/>
              <a:gd name="T62" fmla="*/ 96 w 96"/>
              <a:gd name="T63" fmla="*/ 88 h 126"/>
              <a:gd name="T64" fmla="*/ 96 w 96"/>
              <a:gd name="T65" fmla="*/ 96 h 126"/>
              <a:gd name="T66" fmla="*/ 90 w 96"/>
              <a:gd name="T67" fmla="*/ 112 h 126"/>
              <a:gd name="T68" fmla="*/ 76 w 96"/>
              <a:gd name="T69" fmla="*/ 120 h 126"/>
              <a:gd name="T70" fmla="*/ 60 w 96"/>
              <a:gd name="T71" fmla="*/ 126 h 126"/>
              <a:gd name="T72" fmla="*/ 52 w 96"/>
              <a:gd name="T73" fmla="*/ 126 h 126"/>
              <a:gd name="T74" fmla="*/ 24 w 96"/>
              <a:gd name="T75" fmla="*/ 122 h 126"/>
              <a:gd name="T76" fmla="*/ 0 w 96"/>
              <a:gd name="T77"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26">
                <a:moveTo>
                  <a:pt x="0" y="108"/>
                </a:moveTo>
                <a:lnTo>
                  <a:pt x="12" y="88"/>
                </a:lnTo>
                <a:lnTo>
                  <a:pt x="12" y="88"/>
                </a:lnTo>
                <a:lnTo>
                  <a:pt x="22" y="96"/>
                </a:lnTo>
                <a:lnTo>
                  <a:pt x="32" y="100"/>
                </a:lnTo>
                <a:lnTo>
                  <a:pt x="42" y="104"/>
                </a:lnTo>
                <a:lnTo>
                  <a:pt x="52" y="104"/>
                </a:lnTo>
                <a:lnTo>
                  <a:pt x="52" y="104"/>
                </a:lnTo>
                <a:lnTo>
                  <a:pt x="60" y="104"/>
                </a:lnTo>
                <a:lnTo>
                  <a:pt x="66" y="100"/>
                </a:lnTo>
                <a:lnTo>
                  <a:pt x="70" y="96"/>
                </a:lnTo>
                <a:lnTo>
                  <a:pt x="70" y="90"/>
                </a:lnTo>
                <a:lnTo>
                  <a:pt x="70" y="90"/>
                </a:lnTo>
                <a:lnTo>
                  <a:pt x="70" y="90"/>
                </a:lnTo>
                <a:lnTo>
                  <a:pt x="70" y="86"/>
                </a:lnTo>
                <a:lnTo>
                  <a:pt x="68" y="84"/>
                </a:lnTo>
                <a:lnTo>
                  <a:pt x="62" y="80"/>
                </a:lnTo>
                <a:lnTo>
                  <a:pt x="44" y="74"/>
                </a:lnTo>
                <a:lnTo>
                  <a:pt x="44" y="74"/>
                </a:lnTo>
                <a:lnTo>
                  <a:pt x="30" y="68"/>
                </a:lnTo>
                <a:lnTo>
                  <a:pt x="18" y="62"/>
                </a:lnTo>
                <a:lnTo>
                  <a:pt x="12" y="58"/>
                </a:lnTo>
                <a:lnTo>
                  <a:pt x="8" y="52"/>
                </a:lnTo>
                <a:lnTo>
                  <a:pt x="6" y="46"/>
                </a:lnTo>
                <a:lnTo>
                  <a:pt x="6" y="38"/>
                </a:lnTo>
                <a:lnTo>
                  <a:pt x="6" y="36"/>
                </a:lnTo>
                <a:lnTo>
                  <a:pt x="6" y="36"/>
                </a:lnTo>
                <a:lnTo>
                  <a:pt x="6" y="28"/>
                </a:lnTo>
                <a:lnTo>
                  <a:pt x="8" y="22"/>
                </a:lnTo>
                <a:lnTo>
                  <a:pt x="12" y="14"/>
                </a:lnTo>
                <a:lnTo>
                  <a:pt x="18" y="10"/>
                </a:lnTo>
                <a:lnTo>
                  <a:pt x="24" y="6"/>
                </a:lnTo>
                <a:lnTo>
                  <a:pt x="32" y="2"/>
                </a:lnTo>
                <a:lnTo>
                  <a:pt x="40" y="0"/>
                </a:lnTo>
                <a:lnTo>
                  <a:pt x="48" y="0"/>
                </a:lnTo>
                <a:lnTo>
                  <a:pt x="48" y="0"/>
                </a:lnTo>
                <a:lnTo>
                  <a:pt x="60" y="0"/>
                </a:lnTo>
                <a:lnTo>
                  <a:pt x="72" y="4"/>
                </a:lnTo>
                <a:lnTo>
                  <a:pt x="84" y="8"/>
                </a:lnTo>
                <a:lnTo>
                  <a:pt x="94" y="14"/>
                </a:lnTo>
                <a:lnTo>
                  <a:pt x="82" y="34"/>
                </a:lnTo>
                <a:lnTo>
                  <a:pt x="82" y="34"/>
                </a:lnTo>
                <a:lnTo>
                  <a:pt x="64" y="24"/>
                </a:lnTo>
                <a:lnTo>
                  <a:pt x="56" y="22"/>
                </a:lnTo>
                <a:lnTo>
                  <a:pt x="48" y="22"/>
                </a:lnTo>
                <a:lnTo>
                  <a:pt x="48" y="22"/>
                </a:lnTo>
                <a:lnTo>
                  <a:pt x="40" y="22"/>
                </a:lnTo>
                <a:lnTo>
                  <a:pt x="36" y="26"/>
                </a:lnTo>
                <a:lnTo>
                  <a:pt x="32" y="28"/>
                </a:lnTo>
                <a:lnTo>
                  <a:pt x="32" y="34"/>
                </a:lnTo>
                <a:lnTo>
                  <a:pt x="32" y="34"/>
                </a:lnTo>
                <a:lnTo>
                  <a:pt x="32" y="34"/>
                </a:lnTo>
                <a:lnTo>
                  <a:pt x="32" y="38"/>
                </a:lnTo>
                <a:lnTo>
                  <a:pt x="34" y="40"/>
                </a:lnTo>
                <a:lnTo>
                  <a:pt x="40" y="44"/>
                </a:lnTo>
                <a:lnTo>
                  <a:pt x="58" y="52"/>
                </a:lnTo>
                <a:lnTo>
                  <a:pt x="58" y="52"/>
                </a:lnTo>
                <a:lnTo>
                  <a:pt x="72" y="56"/>
                </a:lnTo>
                <a:lnTo>
                  <a:pt x="84" y="64"/>
                </a:lnTo>
                <a:lnTo>
                  <a:pt x="90" y="68"/>
                </a:lnTo>
                <a:lnTo>
                  <a:pt x="94" y="74"/>
                </a:lnTo>
                <a:lnTo>
                  <a:pt x="96" y="80"/>
                </a:lnTo>
                <a:lnTo>
                  <a:pt x="96" y="88"/>
                </a:lnTo>
                <a:lnTo>
                  <a:pt x="96" y="88"/>
                </a:lnTo>
                <a:lnTo>
                  <a:pt x="96" y="88"/>
                </a:lnTo>
                <a:lnTo>
                  <a:pt x="96" y="96"/>
                </a:lnTo>
                <a:lnTo>
                  <a:pt x="94" y="104"/>
                </a:lnTo>
                <a:lnTo>
                  <a:pt x="90" y="112"/>
                </a:lnTo>
                <a:lnTo>
                  <a:pt x="84" y="116"/>
                </a:lnTo>
                <a:lnTo>
                  <a:pt x="76" y="120"/>
                </a:lnTo>
                <a:lnTo>
                  <a:pt x="70" y="124"/>
                </a:lnTo>
                <a:lnTo>
                  <a:pt x="60" y="126"/>
                </a:lnTo>
                <a:lnTo>
                  <a:pt x="52" y="126"/>
                </a:lnTo>
                <a:lnTo>
                  <a:pt x="52" y="126"/>
                </a:lnTo>
                <a:lnTo>
                  <a:pt x="38" y="126"/>
                </a:lnTo>
                <a:lnTo>
                  <a:pt x="24" y="122"/>
                </a:lnTo>
                <a:lnTo>
                  <a:pt x="12" y="116"/>
                </a:lnTo>
                <a:lnTo>
                  <a:pt x="0" y="108"/>
                </a:lnTo>
                <a:lnTo>
                  <a:pt x="0" y="108"/>
                </a:lnTo>
                <a:close/>
              </a:path>
            </a:pathLst>
          </a:custGeom>
          <a:solidFill>
            <a:srgbClr val="F7D300"/>
          </a:solidFill>
          <a:ln>
            <a:noFill/>
          </a:ln>
        </p:spPr>
        <p:txBody>
          <a:bodyPr/>
          <a:lstStyle/>
          <a:p>
            <a:pPr>
              <a:defRPr/>
            </a:pPr>
            <a:endParaRPr lang="en-US"/>
          </a:p>
        </p:txBody>
      </p:sp>
      <p:sp>
        <p:nvSpPr>
          <p:cNvPr id="110" name="Freeform 221"/>
          <p:cNvSpPr>
            <a:spLocks noEditPoints="1"/>
          </p:cNvSpPr>
          <p:nvPr userDrawn="1"/>
        </p:nvSpPr>
        <p:spPr bwMode="auto">
          <a:xfrm>
            <a:off x="4983163" y="1208088"/>
            <a:ext cx="157162" cy="171450"/>
          </a:xfrm>
          <a:custGeom>
            <a:avLst/>
            <a:gdLst>
              <a:gd name="T0" fmla="*/ 0 w 118"/>
              <a:gd name="T1" fmla="*/ 64 h 128"/>
              <a:gd name="T2" fmla="*/ 2 w 118"/>
              <a:gd name="T3" fmla="*/ 52 h 128"/>
              <a:gd name="T4" fmla="*/ 10 w 118"/>
              <a:gd name="T5" fmla="*/ 30 h 128"/>
              <a:gd name="T6" fmla="*/ 26 w 118"/>
              <a:gd name="T7" fmla="*/ 12 h 128"/>
              <a:gd name="T8" fmla="*/ 48 w 118"/>
              <a:gd name="T9" fmla="*/ 2 h 128"/>
              <a:gd name="T10" fmla="*/ 60 w 118"/>
              <a:gd name="T11" fmla="*/ 0 h 128"/>
              <a:gd name="T12" fmla="*/ 86 w 118"/>
              <a:gd name="T13" fmla="*/ 6 h 128"/>
              <a:gd name="T14" fmla="*/ 104 w 118"/>
              <a:gd name="T15" fmla="*/ 20 h 128"/>
              <a:gd name="T16" fmla="*/ 114 w 118"/>
              <a:gd name="T17" fmla="*/ 42 h 128"/>
              <a:gd name="T18" fmla="*/ 118 w 118"/>
              <a:gd name="T19" fmla="*/ 66 h 128"/>
              <a:gd name="T20" fmla="*/ 118 w 118"/>
              <a:gd name="T21" fmla="*/ 74 h 128"/>
              <a:gd name="T22" fmla="*/ 28 w 118"/>
              <a:gd name="T23" fmla="*/ 74 h 128"/>
              <a:gd name="T24" fmla="*/ 36 w 118"/>
              <a:gd name="T25" fmla="*/ 94 h 128"/>
              <a:gd name="T26" fmla="*/ 50 w 118"/>
              <a:gd name="T27" fmla="*/ 104 h 128"/>
              <a:gd name="T28" fmla="*/ 64 w 118"/>
              <a:gd name="T29" fmla="*/ 106 h 128"/>
              <a:gd name="T30" fmla="*/ 82 w 118"/>
              <a:gd name="T31" fmla="*/ 102 h 128"/>
              <a:gd name="T32" fmla="*/ 96 w 118"/>
              <a:gd name="T33" fmla="*/ 92 h 128"/>
              <a:gd name="T34" fmla="*/ 114 w 118"/>
              <a:gd name="T35" fmla="*/ 106 h 128"/>
              <a:gd name="T36" fmla="*/ 92 w 118"/>
              <a:gd name="T37" fmla="*/ 122 h 128"/>
              <a:gd name="T38" fmla="*/ 62 w 118"/>
              <a:gd name="T39" fmla="*/ 128 h 128"/>
              <a:gd name="T40" fmla="*/ 50 w 118"/>
              <a:gd name="T41" fmla="*/ 128 h 128"/>
              <a:gd name="T42" fmla="*/ 28 w 118"/>
              <a:gd name="T43" fmla="*/ 118 h 128"/>
              <a:gd name="T44" fmla="*/ 10 w 118"/>
              <a:gd name="T45" fmla="*/ 102 h 128"/>
              <a:gd name="T46" fmla="*/ 2 w 118"/>
              <a:gd name="T47" fmla="*/ 78 h 128"/>
              <a:gd name="T48" fmla="*/ 0 w 118"/>
              <a:gd name="T49" fmla="*/ 66 h 128"/>
              <a:gd name="T50" fmla="*/ 90 w 118"/>
              <a:gd name="T51" fmla="*/ 56 h 128"/>
              <a:gd name="T52" fmla="*/ 82 w 118"/>
              <a:gd name="T53" fmla="*/ 34 h 128"/>
              <a:gd name="T54" fmla="*/ 72 w 118"/>
              <a:gd name="T55" fmla="*/ 26 h 128"/>
              <a:gd name="T56" fmla="*/ 60 w 118"/>
              <a:gd name="T57" fmla="*/ 24 h 128"/>
              <a:gd name="T58" fmla="*/ 54 w 118"/>
              <a:gd name="T59" fmla="*/ 24 h 128"/>
              <a:gd name="T60" fmla="*/ 38 w 118"/>
              <a:gd name="T61" fmla="*/ 32 h 128"/>
              <a:gd name="T62" fmla="*/ 28 w 118"/>
              <a:gd name="T6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128">
                <a:moveTo>
                  <a:pt x="0" y="66"/>
                </a:moveTo>
                <a:lnTo>
                  <a:pt x="0" y="64"/>
                </a:lnTo>
                <a:lnTo>
                  <a:pt x="0" y="64"/>
                </a:lnTo>
                <a:lnTo>
                  <a:pt x="2" y="52"/>
                </a:lnTo>
                <a:lnTo>
                  <a:pt x="4" y="40"/>
                </a:lnTo>
                <a:lnTo>
                  <a:pt x="10" y="30"/>
                </a:lnTo>
                <a:lnTo>
                  <a:pt x="16" y="20"/>
                </a:lnTo>
                <a:lnTo>
                  <a:pt x="26" y="12"/>
                </a:lnTo>
                <a:lnTo>
                  <a:pt x="36" y="6"/>
                </a:lnTo>
                <a:lnTo>
                  <a:pt x="48" y="2"/>
                </a:lnTo>
                <a:lnTo>
                  <a:pt x="60" y="0"/>
                </a:lnTo>
                <a:lnTo>
                  <a:pt x="60" y="0"/>
                </a:lnTo>
                <a:lnTo>
                  <a:pt x="74" y="2"/>
                </a:lnTo>
                <a:lnTo>
                  <a:pt x="86" y="6"/>
                </a:lnTo>
                <a:lnTo>
                  <a:pt x="96" y="12"/>
                </a:lnTo>
                <a:lnTo>
                  <a:pt x="104" y="20"/>
                </a:lnTo>
                <a:lnTo>
                  <a:pt x="110" y="30"/>
                </a:lnTo>
                <a:lnTo>
                  <a:pt x="114" y="42"/>
                </a:lnTo>
                <a:lnTo>
                  <a:pt x="118" y="54"/>
                </a:lnTo>
                <a:lnTo>
                  <a:pt x="118" y="66"/>
                </a:lnTo>
                <a:lnTo>
                  <a:pt x="118" y="66"/>
                </a:lnTo>
                <a:lnTo>
                  <a:pt x="118" y="74"/>
                </a:lnTo>
                <a:lnTo>
                  <a:pt x="28" y="74"/>
                </a:lnTo>
                <a:lnTo>
                  <a:pt x="28" y="74"/>
                </a:lnTo>
                <a:lnTo>
                  <a:pt x="32" y="88"/>
                </a:lnTo>
                <a:lnTo>
                  <a:pt x="36" y="94"/>
                </a:lnTo>
                <a:lnTo>
                  <a:pt x="40" y="98"/>
                </a:lnTo>
                <a:lnTo>
                  <a:pt x="50" y="104"/>
                </a:lnTo>
                <a:lnTo>
                  <a:pt x="64" y="106"/>
                </a:lnTo>
                <a:lnTo>
                  <a:pt x="64" y="106"/>
                </a:lnTo>
                <a:lnTo>
                  <a:pt x="74" y="104"/>
                </a:lnTo>
                <a:lnTo>
                  <a:pt x="82" y="102"/>
                </a:lnTo>
                <a:lnTo>
                  <a:pt x="90" y="98"/>
                </a:lnTo>
                <a:lnTo>
                  <a:pt x="96" y="92"/>
                </a:lnTo>
                <a:lnTo>
                  <a:pt x="114" y="106"/>
                </a:lnTo>
                <a:lnTo>
                  <a:pt x="114" y="106"/>
                </a:lnTo>
                <a:lnTo>
                  <a:pt x="104" y="116"/>
                </a:lnTo>
                <a:lnTo>
                  <a:pt x="92" y="122"/>
                </a:lnTo>
                <a:lnTo>
                  <a:pt x="78" y="128"/>
                </a:lnTo>
                <a:lnTo>
                  <a:pt x="62" y="128"/>
                </a:lnTo>
                <a:lnTo>
                  <a:pt x="62" y="128"/>
                </a:lnTo>
                <a:lnTo>
                  <a:pt x="50" y="128"/>
                </a:lnTo>
                <a:lnTo>
                  <a:pt x="38" y="124"/>
                </a:lnTo>
                <a:lnTo>
                  <a:pt x="28" y="118"/>
                </a:lnTo>
                <a:lnTo>
                  <a:pt x="18" y="112"/>
                </a:lnTo>
                <a:lnTo>
                  <a:pt x="10" y="102"/>
                </a:lnTo>
                <a:lnTo>
                  <a:pt x="4" y="92"/>
                </a:lnTo>
                <a:lnTo>
                  <a:pt x="2" y="78"/>
                </a:lnTo>
                <a:lnTo>
                  <a:pt x="0" y="66"/>
                </a:lnTo>
                <a:lnTo>
                  <a:pt x="0" y="66"/>
                </a:lnTo>
                <a:close/>
                <a:moveTo>
                  <a:pt x="90" y="56"/>
                </a:moveTo>
                <a:lnTo>
                  <a:pt x="90" y="56"/>
                </a:lnTo>
                <a:lnTo>
                  <a:pt x="88" y="44"/>
                </a:lnTo>
                <a:lnTo>
                  <a:pt x="82" y="34"/>
                </a:lnTo>
                <a:lnTo>
                  <a:pt x="78" y="30"/>
                </a:lnTo>
                <a:lnTo>
                  <a:pt x="72" y="26"/>
                </a:lnTo>
                <a:lnTo>
                  <a:pt x="66" y="24"/>
                </a:lnTo>
                <a:lnTo>
                  <a:pt x="60" y="24"/>
                </a:lnTo>
                <a:lnTo>
                  <a:pt x="60" y="24"/>
                </a:lnTo>
                <a:lnTo>
                  <a:pt x="54" y="24"/>
                </a:lnTo>
                <a:lnTo>
                  <a:pt x="48" y="26"/>
                </a:lnTo>
                <a:lnTo>
                  <a:pt x="38" y="32"/>
                </a:lnTo>
                <a:lnTo>
                  <a:pt x="32" y="44"/>
                </a:lnTo>
                <a:lnTo>
                  <a:pt x="28" y="56"/>
                </a:lnTo>
                <a:lnTo>
                  <a:pt x="90" y="56"/>
                </a:lnTo>
                <a:close/>
              </a:path>
            </a:pathLst>
          </a:custGeom>
          <a:solidFill>
            <a:srgbClr val="F7D300"/>
          </a:solidFill>
          <a:ln>
            <a:noFill/>
          </a:ln>
        </p:spPr>
        <p:txBody>
          <a:bodyPr/>
          <a:lstStyle/>
          <a:p>
            <a:pPr>
              <a:defRPr/>
            </a:pPr>
            <a:endParaRPr lang="en-US"/>
          </a:p>
        </p:txBody>
      </p:sp>
      <p:sp>
        <p:nvSpPr>
          <p:cNvPr id="111" name="Freeform 222"/>
          <p:cNvSpPr>
            <a:spLocks noEditPoints="1"/>
          </p:cNvSpPr>
          <p:nvPr userDrawn="1"/>
        </p:nvSpPr>
        <p:spPr bwMode="auto">
          <a:xfrm>
            <a:off x="5189538" y="1149350"/>
            <a:ext cx="168275" cy="230188"/>
          </a:xfrm>
          <a:custGeom>
            <a:avLst/>
            <a:gdLst>
              <a:gd name="T0" fmla="*/ 0 w 126"/>
              <a:gd name="T1" fmla="*/ 108 h 172"/>
              <a:gd name="T2" fmla="*/ 0 w 126"/>
              <a:gd name="T3" fmla="*/ 94 h 172"/>
              <a:gd name="T4" fmla="*/ 10 w 126"/>
              <a:gd name="T5" fmla="*/ 70 h 172"/>
              <a:gd name="T6" fmla="*/ 26 w 126"/>
              <a:gd name="T7" fmla="*/ 54 h 172"/>
              <a:gd name="T8" fmla="*/ 46 w 126"/>
              <a:gd name="T9" fmla="*/ 46 h 172"/>
              <a:gd name="T10" fmla="*/ 56 w 126"/>
              <a:gd name="T11" fmla="*/ 44 h 172"/>
              <a:gd name="T12" fmla="*/ 82 w 126"/>
              <a:gd name="T13" fmla="*/ 52 h 172"/>
              <a:gd name="T14" fmla="*/ 98 w 126"/>
              <a:gd name="T15" fmla="*/ 66 h 172"/>
              <a:gd name="T16" fmla="*/ 126 w 126"/>
              <a:gd name="T17" fmla="*/ 0 h 172"/>
              <a:gd name="T18" fmla="*/ 98 w 126"/>
              <a:gd name="T19" fmla="*/ 170 h 172"/>
              <a:gd name="T20" fmla="*/ 98 w 126"/>
              <a:gd name="T21" fmla="*/ 150 h 172"/>
              <a:gd name="T22" fmla="*/ 82 w 126"/>
              <a:gd name="T23" fmla="*/ 166 h 172"/>
              <a:gd name="T24" fmla="*/ 56 w 126"/>
              <a:gd name="T25" fmla="*/ 172 h 172"/>
              <a:gd name="T26" fmla="*/ 46 w 126"/>
              <a:gd name="T27" fmla="*/ 172 h 172"/>
              <a:gd name="T28" fmla="*/ 26 w 126"/>
              <a:gd name="T29" fmla="*/ 164 h 172"/>
              <a:gd name="T30" fmla="*/ 10 w 126"/>
              <a:gd name="T31" fmla="*/ 146 h 172"/>
              <a:gd name="T32" fmla="*/ 0 w 126"/>
              <a:gd name="T33" fmla="*/ 124 h 172"/>
              <a:gd name="T34" fmla="*/ 0 w 126"/>
              <a:gd name="T35" fmla="*/ 108 h 172"/>
              <a:gd name="T36" fmla="*/ 98 w 126"/>
              <a:gd name="T37" fmla="*/ 108 h 172"/>
              <a:gd name="T38" fmla="*/ 98 w 126"/>
              <a:gd name="T39" fmla="*/ 100 h 172"/>
              <a:gd name="T40" fmla="*/ 92 w 126"/>
              <a:gd name="T41" fmla="*/ 86 h 172"/>
              <a:gd name="T42" fmla="*/ 82 w 126"/>
              <a:gd name="T43" fmla="*/ 76 h 172"/>
              <a:gd name="T44" fmla="*/ 70 w 126"/>
              <a:gd name="T45" fmla="*/ 70 h 172"/>
              <a:gd name="T46" fmla="*/ 62 w 126"/>
              <a:gd name="T47" fmla="*/ 70 h 172"/>
              <a:gd name="T48" fmla="*/ 50 w 126"/>
              <a:gd name="T49" fmla="*/ 72 h 172"/>
              <a:gd name="T50" fmla="*/ 38 w 126"/>
              <a:gd name="T51" fmla="*/ 80 h 172"/>
              <a:gd name="T52" fmla="*/ 30 w 126"/>
              <a:gd name="T53" fmla="*/ 92 h 172"/>
              <a:gd name="T54" fmla="*/ 28 w 126"/>
              <a:gd name="T55" fmla="*/ 108 h 172"/>
              <a:gd name="T56" fmla="*/ 28 w 126"/>
              <a:gd name="T57" fmla="*/ 108 h 172"/>
              <a:gd name="T58" fmla="*/ 30 w 126"/>
              <a:gd name="T59" fmla="*/ 126 h 172"/>
              <a:gd name="T60" fmla="*/ 38 w 126"/>
              <a:gd name="T61" fmla="*/ 138 h 172"/>
              <a:gd name="T62" fmla="*/ 50 w 126"/>
              <a:gd name="T63" fmla="*/ 146 h 172"/>
              <a:gd name="T64" fmla="*/ 62 w 126"/>
              <a:gd name="T65" fmla="*/ 148 h 172"/>
              <a:gd name="T66" fmla="*/ 70 w 126"/>
              <a:gd name="T67" fmla="*/ 148 h 172"/>
              <a:gd name="T68" fmla="*/ 82 w 126"/>
              <a:gd name="T69" fmla="*/ 142 h 172"/>
              <a:gd name="T70" fmla="*/ 92 w 126"/>
              <a:gd name="T71" fmla="*/ 132 h 172"/>
              <a:gd name="T72" fmla="*/ 98 w 126"/>
              <a:gd name="T73" fmla="*/ 118 h 172"/>
              <a:gd name="T74" fmla="*/ 98 w 126"/>
              <a:gd name="T75"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72">
                <a:moveTo>
                  <a:pt x="0" y="108"/>
                </a:moveTo>
                <a:lnTo>
                  <a:pt x="0" y="108"/>
                </a:lnTo>
                <a:lnTo>
                  <a:pt x="0" y="108"/>
                </a:lnTo>
                <a:lnTo>
                  <a:pt x="0" y="94"/>
                </a:lnTo>
                <a:lnTo>
                  <a:pt x="4" y="82"/>
                </a:lnTo>
                <a:lnTo>
                  <a:pt x="10" y="70"/>
                </a:lnTo>
                <a:lnTo>
                  <a:pt x="16" y="62"/>
                </a:lnTo>
                <a:lnTo>
                  <a:pt x="26" y="54"/>
                </a:lnTo>
                <a:lnTo>
                  <a:pt x="36" y="50"/>
                </a:lnTo>
                <a:lnTo>
                  <a:pt x="46" y="46"/>
                </a:lnTo>
                <a:lnTo>
                  <a:pt x="56" y="44"/>
                </a:lnTo>
                <a:lnTo>
                  <a:pt x="56" y="44"/>
                </a:lnTo>
                <a:lnTo>
                  <a:pt x="70" y="46"/>
                </a:lnTo>
                <a:lnTo>
                  <a:pt x="82" y="52"/>
                </a:lnTo>
                <a:lnTo>
                  <a:pt x="90" y="58"/>
                </a:lnTo>
                <a:lnTo>
                  <a:pt x="98" y="66"/>
                </a:lnTo>
                <a:lnTo>
                  <a:pt x="98" y="0"/>
                </a:lnTo>
                <a:lnTo>
                  <a:pt x="126" y="0"/>
                </a:lnTo>
                <a:lnTo>
                  <a:pt x="126" y="170"/>
                </a:lnTo>
                <a:lnTo>
                  <a:pt x="98" y="170"/>
                </a:lnTo>
                <a:lnTo>
                  <a:pt x="98" y="150"/>
                </a:lnTo>
                <a:lnTo>
                  <a:pt x="98" y="150"/>
                </a:lnTo>
                <a:lnTo>
                  <a:pt x="90" y="158"/>
                </a:lnTo>
                <a:lnTo>
                  <a:pt x="82" y="166"/>
                </a:lnTo>
                <a:lnTo>
                  <a:pt x="70" y="170"/>
                </a:lnTo>
                <a:lnTo>
                  <a:pt x="56" y="172"/>
                </a:lnTo>
                <a:lnTo>
                  <a:pt x="56" y="172"/>
                </a:lnTo>
                <a:lnTo>
                  <a:pt x="46" y="172"/>
                </a:lnTo>
                <a:lnTo>
                  <a:pt x="36" y="168"/>
                </a:lnTo>
                <a:lnTo>
                  <a:pt x="26" y="164"/>
                </a:lnTo>
                <a:lnTo>
                  <a:pt x="18" y="156"/>
                </a:lnTo>
                <a:lnTo>
                  <a:pt x="10" y="146"/>
                </a:lnTo>
                <a:lnTo>
                  <a:pt x="4" y="136"/>
                </a:lnTo>
                <a:lnTo>
                  <a:pt x="0" y="124"/>
                </a:lnTo>
                <a:lnTo>
                  <a:pt x="0" y="108"/>
                </a:lnTo>
                <a:lnTo>
                  <a:pt x="0" y="108"/>
                </a:lnTo>
                <a:close/>
                <a:moveTo>
                  <a:pt x="98" y="108"/>
                </a:moveTo>
                <a:lnTo>
                  <a:pt x="98" y="108"/>
                </a:lnTo>
                <a:lnTo>
                  <a:pt x="98" y="108"/>
                </a:lnTo>
                <a:lnTo>
                  <a:pt x="98" y="100"/>
                </a:lnTo>
                <a:lnTo>
                  <a:pt x="96" y="92"/>
                </a:lnTo>
                <a:lnTo>
                  <a:pt x="92" y="86"/>
                </a:lnTo>
                <a:lnTo>
                  <a:pt x="88" y="80"/>
                </a:lnTo>
                <a:lnTo>
                  <a:pt x="82" y="76"/>
                </a:lnTo>
                <a:lnTo>
                  <a:pt x="76" y="72"/>
                </a:lnTo>
                <a:lnTo>
                  <a:pt x="70" y="70"/>
                </a:lnTo>
                <a:lnTo>
                  <a:pt x="62" y="70"/>
                </a:lnTo>
                <a:lnTo>
                  <a:pt x="62" y="70"/>
                </a:lnTo>
                <a:lnTo>
                  <a:pt x="56" y="70"/>
                </a:lnTo>
                <a:lnTo>
                  <a:pt x="50" y="72"/>
                </a:lnTo>
                <a:lnTo>
                  <a:pt x="44" y="76"/>
                </a:lnTo>
                <a:lnTo>
                  <a:pt x="38" y="80"/>
                </a:lnTo>
                <a:lnTo>
                  <a:pt x="34" y="86"/>
                </a:lnTo>
                <a:lnTo>
                  <a:pt x="30" y="92"/>
                </a:lnTo>
                <a:lnTo>
                  <a:pt x="28" y="100"/>
                </a:lnTo>
                <a:lnTo>
                  <a:pt x="28" y="108"/>
                </a:lnTo>
                <a:lnTo>
                  <a:pt x="28" y="108"/>
                </a:lnTo>
                <a:lnTo>
                  <a:pt x="28" y="108"/>
                </a:lnTo>
                <a:lnTo>
                  <a:pt x="28" y="118"/>
                </a:lnTo>
                <a:lnTo>
                  <a:pt x="30" y="126"/>
                </a:lnTo>
                <a:lnTo>
                  <a:pt x="34" y="132"/>
                </a:lnTo>
                <a:lnTo>
                  <a:pt x="38" y="138"/>
                </a:lnTo>
                <a:lnTo>
                  <a:pt x="44" y="142"/>
                </a:lnTo>
                <a:lnTo>
                  <a:pt x="50" y="146"/>
                </a:lnTo>
                <a:lnTo>
                  <a:pt x="56" y="148"/>
                </a:lnTo>
                <a:lnTo>
                  <a:pt x="62" y="148"/>
                </a:lnTo>
                <a:lnTo>
                  <a:pt x="62" y="148"/>
                </a:lnTo>
                <a:lnTo>
                  <a:pt x="70" y="148"/>
                </a:lnTo>
                <a:lnTo>
                  <a:pt x="76" y="146"/>
                </a:lnTo>
                <a:lnTo>
                  <a:pt x="82" y="142"/>
                </a:lnTo>
                <a:lnTo>
                  <a:pt x="88" y="138"/>
                </a:lnTo>
                <a:lnTo>
                  <a:pt x="92" y="132"/>
                </a:lnTo>
                <a:lnTo>
                  <a:pt x="96" y="124"/>
                </a:lnTo>
                <a:lnTo>
                  <a:pt x="98" y="118"/>
                </a:lnTo>
                <a:lnTo>
                  <a:pt x="98" y="108"/>
                </a:lnTo>
                <a:lnTo>
                  <a:pt x="98" y="108"/>
                </a:lnTo>
                <a:close/>
              </a:path>
            </a:pathLst>
          </a:custGeom>
          <a:solidFill>
            <a:srgbClr val="F7D300"/>
          </a:solidFill>
          <a:ln>
            <a:noFill/>
          </a:ln>
        </p:spPr>
        <p:txBody>
          <a:bodyPr/>
          <a:lstStyle/>
          <a:p>
            <a:pPr>
              <a:defRPr/>
            </a:pPr>
            <a:endParaRPr lang="en-US"/>
          </a:p>
        </p:txBody>
      </p:sp>
      <p:sp>
        <p:nvSpPr>
          <p:cNvPr id="112" name="Freeform 223"/>
          <p:cNvSpPr>
            <a:spLocks noEditPoints="1"/>
          </p:cNvSpPr>
          <p:nvPr userDrawn="1"/>
        </p:nvSpPr>
        <p:spPr bwMode="auto">
          <a:xfrm>
            <a:off x="5522913" y="1211263"/>
            <a:ext cx="150812" cy="168275"/>
          </a:xfrm>
          <a:custGeom>
            <a:avLst/>
            <a:gdLst>
              <a:gd name="T0" fmla="*/ 84 w 112"/>
              <a:gd name="T1" fmla="*/ 108 h 126"/>
              <a:gd name="T2" fmla="*/ 76 w 112"/>
              <a:gd name="T3" fmla="*/ 116 h 126"/>
              <a:gd name="T4" fmla="*/ 56 w 112"/>
              <a:gd name="T5" fmla="*/ 126 h 126"/>
              <a:gd name="T6" fmla="*/ 44 w 112"/>
              <a:gd name="T7" fmla="*/ 126 h 126"/>
              <a:gd name="T8" fmla="*/ 28 w 112"/>
              <a:gd name="T9" fmla="*/ 124 h 126"/>
              <a:gd name="T10" fmla="*/ 14 w 112"/>
              <a:gd name="T11" fmla="*/ 116 h 126"/>
              <a:gd name="T12" fmla="*/ 4 w 112"/>
              <a:gd name="T13" fmla="*/ 104 h 126"/>
              <a:gd name="T14" fmla="*/ 0 w 112"/>
              <a:gd name="T15" fmla="*/ 88 h 126"/>
              <a:gd name="T16" fmla="*/ 0 w 112"/>
              <a:gd name="T17" fmla="*/ 88 h 126"/>
              <a:gd name="T18" fmla="*/ 4 w 112"/>
              <a:gd name="T19" fmla="*/ 70 h 126"/>
              <a:gd name="T20" fmla="*/ 14 w 112"/>
              <a:gd name="T21" fmla="*/ 58 h 126"/>
              <a:gd name="T22" fmla="*/ 30 w 112"/>
              <a:gd name="T23" fmla="*/ 50 h 126"/>
              <a:gd name="T24" fmla="*/ 50 w 112"/>
              <a:gd name="T25" fmla="*/ 48 h 126"/>
              <a:gd name="T26" fmla="*/ 68 w 112"/>
              <a:gd name="T27" fmla="*/ 50 h 126"/>
              <a:gd name="T28" fmla="*/ 84 w 112"/>
              <a:gd name="T29" fmla="*/ 50 h 126"/>
              <a:gd name="T30" fmla="*/ 82 w 112"/>
              <a:gd name="T31" fmla="*/ 40 h 126"/>
              <a:gd name="T32" fmla="*/ 76 w 112"/>
              <a:gd name="T33" fmla="*/ 32 h 126"/>
              <a:gd name="T34" fmla="*/ 54 w 112"/>
              <a:gd name="T35" fmla="*/ 24 h 126"/>
              <a:gd name="T36" fmla="*/ 36 w 112"/>
              <a:gd name="T37" fmla="*/ 26 h 126"/>
              <a:gd name="T38" fmla="*/ 10 w 112"/>
              <a:gd name="T39" fmla="*/ 10 h 126"/>
              <a:gd name="T40" fmla="*/ 32 w 112"/>
              <a:gd name="T41" fmla="*/ 2 h 126"/>
              <a:gd name="T42" fmla="*/ 58 w 112"/>
              <a:gd name="T43" fmla="*/ 0 h 126"/>
              <a:gd name="T44" fmla="*/ 70 w 112"/>
              <a:gd name="T45" fmla="*/ 0 h 126"/>
              <a:gd name="T46" fmla="*/ 90 w 112"/>
              <a:gd name="T47" fmla="*/ 8 h 126"/>
              <a:gd name="T48" fmla="*/ 104 w 112"/>
              <a:gd name="T49" fmla="*/ 20 h 126"/>
              <a:gd name="T50" fmla="*/ 110 w 112"/>
              <a:gd name="T51" fmla="*/ 40 h 126"/>
              <a:gd name="T52" fmla="*/ 112 w 112"/>
              <a:gd name="T53" fmla="*/ 124 h 126"/>
              <a:gd name="T54" fmla="*/ 84 w 112"/>
              <a:gd name="T55" fmla="*/ 72 h 126"/>
              <a:gd name="T56" fmla="*/ 72 w 112"/>
              <a:gd name="T57" fmla="*/ 70 h 126"/>
              <a:gd name="T58" fmla="*/ 56 w 112"/>
              <a:gd name="T59" fmla="*/ 68 h 126"/>
              <a:gd name="T60" fmla="*/ 36 w 112"/>
              <a:gd name="T61" fmla="*/ 72 h 126"/>
              <a:gd name="T62" fmla="*/ 28 w 112"/>
              <a:gd name="T63" fmla="*/ 86 h 126"/>
              <a:gd name="T64" fmla="*/ 28 w 112"/>
              <a:gd name="T65" fmla="*/ 88 h 126"/>
              <a:gd name="T66" fmla="*/ 34 w 112"/>
              <a:gd name="T67" fmla="*/ 100 h 126"/>
              <a:gd name="T68" fmla="*/ 52 w 112"/>
              <a:gd name="T69" fmla="*/ 106 h 126"/>
              <a:gd name="T70" fmla="*/ 64 w 112"/>
              <a:gd name="T71" fmla="*/ 104 h 126"/>
              <a:gd name="T72" fmla="*/ 82 w 112"/>
              <a:gd name="T73" fmla="*/ 90 h 126"/>
              <a:gd name="T74" fmla="*/ 84 w 112"/>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26">
                <a:moveTo>
                  <a:pt x="84" y="124"/>
                </a:moveTo>
                <a:lnTo>
                  <a:pt x="84" y="108"/>
                </a:lnTo>
                <a:lnTo>
                  <a:pt x="84" y="108"/>
                </a:lnTo>
                <a:lnTo>
                  <a:pt x="76" y="116"/>
                </a:lnTo>
                <a:lnTo>
                  <a:pt x="68" y="122"/>
                </a:lnTo>
                <a:lnTo>
                  <a:pt x="56" y="126"/>
                </a:lnTo>
                <a:lnTo>
                  <a:pt x="44" y="126"/>
                </a:lnTo>
                <a:lnTo>
                  <a:pt x="44" y="126"/>
                </a:lnTo>
                <a:lnTo>
                  <a:pt x="36" y="126"/>
                </a:lnTo>
                <a:lnTo>
                  <a:pt x="28" y="124"/>
                </a:lnTo>
                <a:lnTo>
                  <a:pt x="20" y="120"/>
                </a:lnTo>
                <a:lnTo>
                  <a:pt x="14" y="116"/>
                </a:lnTo>
                <a:lnTo>
                  <a:pt x="8" y="112"/>
                </a:lnTo>
                <a:lnTo>
                  <a:pt x="4" y="104"/>
                </a:lnTo>
                <a:lnTo>
                  <a:pt x="2" y="98"/>
                </a:lnTo>
                <a:lnTo>
                  <a:pt x="0" y="88"/>
                </a:lnTo>
                <a:lnTo>
                  <a:pt x="0" y="88"/>
                </a:lnTo>
                <a:lnTo>
                  <a:pt x="0" y="88"/>
                </a:lnTo>
                <a:lnTo>
                  <a:pt x="2"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80" y="36"/>
                </a:lnTo>
                <a:lnTo>
                  <a:pt x="76" y="32"/>
                </a:lnTo>
                <a:lnTo>
                  <a:pt x="66" y="26"/>
                </a:lnTo>
                <a:lnTo>
                  <a:pt x="54" y="24"/>
                </a:lnTo>
                <a:lnTo>
                  <a:pt x="54" y="24"/>
                </a:lnTo>
                <a:lnTo>
                  <a:pt x="36" y="26"/>
                </a:lnTo>
                <a:lnTo>
                  <a:pt x="18" y="32"/>
                </a:lnTo>
                <a:lnTo>
                  <a:pt x="10" y="10"/>
                </a:lnTo>
                <a:lnTo>
                  <a:pt x="10" y="10"/>
                </a:lnTo>
                <a:lnTo>
                  <a:pt x="32" y="2"/>
                </a:lnTo>
                <a:lnTo>
                  <a:pt x="44" y="0"/>
                </a:lnTo>
                <a:lnTo>
                  <a:pt x="58" y="0"/>
                </a:lnTo>
                <a:lnTo>
                  <a:pt x="58" y="0"/>
                </a:lnTo>
                <a:lnTo>
                  <a:pt x="70" y="0"/>
                </a:lnTo>
                <a:lnTo>
                  <a:pt x="82" y="4"/>
                </a:lnTo>
                <a:lnTo>
                  <a:pt x="90" y="8"/>
                </a:lnTo>
                <a:lnTo>
                  <a:pt x="98" y="14"/>
                </a:lnTo>
                <a:lnTo>
                  <a:pt x="104" y="20"/>
                </a:lnTo>
                <a:lnTo>
                  <a:pt x="108" y="30"/>
                </a:lnTo>
                <a:lnTo>
                  <a:pt x="110" y="40"/>
                </a:lnTo>
                <a:lnTo>
                  <a:pt x="112" y="52"/>
                </a:lnTo>
                <a:lnTo>
                  <a:pt x="112" y="124"/>
                </a:lnTo>
                <a:lnTo>
                  <a:pt x="84" y="124"/>
                </a:lnTo>
                <a:close/>
                <a:moveTo>
                  <a:pt x="84" y="72"/>
                </a:moveTo>
                <a:lnTo>
                  <a:pt x="84" y="72"/>
                </a:lnTo>
                <a:lnTo>
                  <a:pt x="72" y="70"/>
                </a:lnTo>
                <a:lnTo>
                  <a:pt x="56" y="68"/>
                </a:lnTo>
                <a:lnTo>
                  <a:pt x="56" y="68"/>
                </a:lnTo>
                <a:lnTo>
                  <a:pt x="44" y="70"/>
                </a:lnTo>
                <a:lnTo>
                  <a:pt x="36"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7D300"/>
          </a:solidFill>
          <a:ln>
            <a:noFill/>
          </a:ln>
        </p:spPr>
        <p:txBody>
          <a:bodyPr/>
          <a:lstStyle/>
          <a:p>
            <a:pPr>
              <a:defRPr/>
            </a:pPr>
            <a:endParaRPr lang="en-US"/>
          </a:p>
        </p:txBody>
      </p:sp>
      <p:sp>
        <p:nvSpPr>
          <p:cNvPr id="113" name="Freeform 224"/>
          <p:cNvSpPr>
            <a:spLocks noEditPoints="1"/>
          </p:cNvSpPr>
          <p:nvPr userDrawn="1"/>
        </p:nvSpPr>
        <p:spPr bwMode="auto">
          <a:xfrm>
            <a:off x="5734050" y="1208088"/>
            <a:ext cx="168275" cy="220662"/>
          </a:xfrm>
          <a:custGeom>
            <a:avLst/>
            <a:gdLst>
              <a:gd name="T0" fmla="*/ 28 w 126"/>
              <a:gd name="T1" fmla="*/ 4 h 164"/>
              <a:gd name="T2" fmla="*/ 28 w 126"/>
              <a:gd name="T3" fmla="*/ 24 h 164"/>
              <a:gd name="T4" fmla="*/ 46 w 126"/>
              <a:gd name="T5" fmla="*/ 8 h 164"/>
              <a:gd name="T6" fmla="*/ 70 w 126"/>
              <a:gd name="T7" fmla="*/ 0 h 164"/>
              <a:gd name="T8" fmla="*/ 80 w 126"/>
              <a:gd name="T9" fmla="*/ 2 h 164"/>
              <a:gd name="T10" fmla="*/ 100 w 126"/>
              <a:gd name="T11" fmla="*/ 10 h 164"/>
              <a:gd name="T12" fmla="*/ 116 w 126"/>
              <a:gd name="T13" fmla="*/ 26 h 164"/>
              <a:gd name="T14" fmla="*/ 126 w 126"/>
              <a:gd name="T15" fmla="*/ 50 h 164"/>
              <a:gd name="T16" fmla="*/ 126 w 126"/>
              <a:gd name="T17" fmla="*/ 64 h 164"/>
              <a:gd name="T18" fmla="*/ 126 w 126"/>
              <a:gd name="T19" fmla="*/ 80 h 164"/>
              <a:gd name="T20" fmla="*/ 116 w 126"/>
              <a:gd name="T21" fmla="*/ 102 h 164"/>
              <a:gd name="T22" fmla="*/ 100 w 126"/>
              <a:gd name="T23" fmla="*/ 120 h 164"/>
              <a:gd name="T24" fmla="*/ 80 w 126"/>
              <a:gd name="T25" fmla="*/ 128 h 164"/>
              <a:gd name="T26" fmla="*/ 70 w 126"/>
              <a:gd name="T27" fmla="*/ 128 h 164"/>
              <a:gd name="T28" fmla="*/ 44 w 126"/>
              <a:gd name="T29" fmla="*/ 122 h 164"/>
              <a:gd name="T30" fmla="*/ 28 w 126"/>
              <a:gd name="T31" fmla="*/ 106 h 164"/>
              <a:gd name="T32" fmla="*/ 0 w 126"/>
              <a:gd name="T33" fmla="*/ 164 h 164"/>
              <a:gd name="T34" fmla="*/ 98 w 126"/>
              <a:gd name="T35" fmla="*/ 64 h 164"/>
              <a:gd name="T36" fmla="*/ 98 w 126"/>
              <a:gd name="T37" fmla="*/ 64 h 164"/>
              <a:gd name="T38" fmla="*/ 96 w 126"/>
              <a:gd name="T39" fmla="*/ 48 h 164"/>
              <a:gd name="T40" fmla="*/ 88 w 126"/>
              <a:gd name="T41" fmla="*/ 36 h 164"/>
              <a:gd name="T42" fmla="*/ 76 w 126"/>
              <a:gd name="T43" fmla="*/ 28 h 164"/>
              <a:gd name="T44" fmla="*/ 64 w 126"/>
              <a:gd name="T45" fmla="*/ 26 h 164"/>
              <a:gd name="T46" fmla="*/ 56 w 126"/>
              <a:gd name="T47" fmla="*/ 26 h 164"/>
              <a:gd name="T48" fmla="*/ 44 w 126"/>
              <a:gd name="T49" fmla="*/ 32 h 164"/>
              <a:gd name="T50" fmla="*/ 34 w 126"/>
              <a:gd name="T51" fmla="*/ 42 h 164"/>
              <a:gd name="T52" fmla="*/ 28 w 126"/>
              <a:gd name="T53" fmla="*/ 56 h 164"/>
              <a:gd name="T54" fmla="*/ 28 w 126"/>
              <a:gd name="T55" fmla="*/ 64 h 164"/>
              <a:gd name="T56" fmla="*/ 28 w 126"/>
              <a:gd name="T57" fmla="*/ 74 h 164"/>
              <a:gd name="T58" fmla="*/ 34 w 126"/>
              <a:gd name="T59" fmla="*/ 88 h 164"/>
              <a:gd name="T60" fmla="*/ 44 w 126"/>
              <a:gd name="T61" fmla="*/ 98 h 164"/>
              <a:gd name="T62" fmla="*/ 56 w 126"/>
              <a:gd name="T63" fmla="*/ 104 h 164"/>
              <a:gd name="T64" fmla="*/ 64 w 126"/>
              <a:gd name="T65" fmla="*/ 104 h 164"/>
              <a:gd name="T66" fmla="*/ 76 w 126"/>
              <a:gd name="T67" fmla="*/ 102 h 164"/>
              <a:gd name="T68" fmla="*/ 88 w 126"/>
              <a:gd name="T69" fmla="*/ 94 h 164"/>
              <a:gd name="T70" fmla="*/ 96 w 126"/>
              <a:gd name="T71" fmla="*/ 82 h 164"/>
              <a:gd name="T72" fmla="*/ 98 w 126"/>
              <a:gd name="T73" fmla="*/ 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64">
                <a:moveTo>
                  <a:pt x="0" y="4"/>
                </a:moveTo>
                <a:lnTo>
                  <a:pt x="28" y="4"/>
                </a:lnTo>
                <a:lnTo>
                  <a:pt x="28" y="24"/>
                </a:lnTo>
                <a:lnTo>
                  <a:pt x="28" y="24"/>
                </a:lnTo>
                <a:lnTo>
                  <a:pt x="36" y="14"/>
                </a:lnTo>
                <a:lnTo>
                  <a:pt x="46" y="8"/>
                </a:lnTo>
                <a:lnTo>
                  <a:pt x="56" y="2"/>
                </a:lnTo>
                <a:lnTo>
                  <a:pt x="70" y="0"/>
                </a:lnTo>
                <a:lnTo>
                  <a:pt x="70" y="0"/>
                </a:lnTo>
                <a:lnTo>
                  <a:pt x="80" y="2"/>
                </a:lnTo>
                <a:lnTo>
                  <a:pt x="90" y="6"/>
                </a:lnTo>
                <a:lnTo>
                  <a:pt x="100" y="10"/>
                </a:lnTo>
                <a:lnTo>
                  <a:pt x="110" y="18"/>
                </a:lnTo>
                <a:lnTo>
                  <a:pt x="116" y="26"/>
                </a:lnTo>
                <a:lnTo>
                  <a:pt x="122" y="38"/>
                </a:lnTo>
                <a:lnTo>
                  <a:pt x="126" y="50"/>
                </a:lnTo>
                <a:lnTo>
                  <a:pt x="126" y="64"/>
                </a:lnTo>
                <a:lnTo>
                  <a:pt x="126" y="64"/>
                </a:lnTo>
                <a:lnTo>
                  <a:pt x="126" y="64"/>
                </a:lnTo>
                <a:lnTo>
                  <a:pt x="126" y="80"/>
                </a:lnTo>
                <a:lnTo>
                  <a:pt x="122" y="92"/>
                </a:lnTo>
                <a:lnTo>
                  <a:pt x="116" y="102"/>
                </a:lnTo>
                <a:lnTo>
                  <a:pt x="110" y="112"/>
                </a:lnTo>
                <a:lnTo>
                  <a:pt x="100" y="120"/>
                </a:lnTo>
                <a:lnTo>
                  <a:pt x="92" y="124"/>
                </a:lnTo>
                <a:lnTo>
                  <a:pt x="80" y="128"/>
                </a:lnTo>
                <a:lnTo>
                  <a:pt x="70" y="128"/>
                </a:lnTo>
                <a:lnTo>
                  <a:pt x="70" y="128"/>
                </a:lnTo>
                <a:lnTo>
                  <a:pt x="56" y="126"/>
                </a:lnTo>
                <a:lnTo>
                  <a:pt x="44" y="122"/>
                </a:lnTo>
                <a:lnTo>
                  <a:pt x="36" y="116"/>
                </a:lnTo>
                <a:lnTo>
                  <a:pt x="28" y="106"/>
                </a:lnTo>
                <a:lnTo>
                  <a:pt x="28" y="164"/>
                </a:lnTo>
                <a:lnTo>
                  <a:pt x="0" y="164"/>
                </a:lnTo>
                <a:lnTo>
                  <a:pt x="0" y="4"/>
                </a:lnTo>
                <a:close/>
                <a:moveTo>
                  <a:pt x="98" y="64"/>
                </a:moveTo>
                <a:lnTo>
                  <a:pt x="98" y="64"/>
                </a:lnTo>
                <a:lnTo>
                  <a:pt x="98" y="64"/>
                </a:lnTo>
                <a:lnTo>
                  <a:pt x="98" y="56"/>
                </a:lnTo>
                <a:lnTo>
                  <a:pt x="96" y="48"/>
                </a:lnTo>
                <a:lnTo>
                  <a:pt x="92" y="42"/>
                </a:lnTo>
                <a:lnTo>
                  <a:pt x="88" y="36"/>
                </a:lnTo>
                <a:lnTo>
                  <a:pt x="82" y="32"/>
                </a:lnTo>
                <a:lnTo>
                  <a:pt x="76" y="28"/>
                </a:lnTo>
                <a:lnTo>
                  <a:pt x="70" y="26"/>
                </a:lnTo>
                <a:lnTo>
                  <a:pt x="64" y="26"/>
                </a:lnTo>
                <a:lnTo>
                  <a:pt x="64" y="26"/>
                </a:lnTo>
                <a:lnTo>
                  <a:pt x="56" y="26"/>
                </a:lnTo>
                <a:lnTo>
                  <a:pt x="50" y="28"/>
                </a:lnTo>
                <a:lnTo>
                  <a:pt x="44" y="32"/>
                </a:lnTo>
                <a:lnTo>
                  <a:pt x="38" y="36"/>
                </a:lnTo>
                <a:lnTo>
                  <a:pt x="34" y="42"/>
                </a:lnTo>
                <a:lnTo>
                  <a:pt x="30" y="48"/>
                </a:lnTo>
                <a:lnTo>
                  <a:pt x="28" y="56"/>
                </a:lnTo>
                <a:lnTo>
                  <a:pt x="28" y="64"/>
                </a:lnTo>
                <a:lnTo>
                  <a:pt x="28" y="64"/>
                </a:lnTo>
                <a:lnTo>
                  <a:pt x="28" y="64"/>
                </a:lnTo>
                <a:lnTo>
                  <a:pt x="28" y="74"/>
                </a:lnTo>
                <a:lnTo>
                  <a:pt x="30" y="82"/>
                </a:lnTo>
                <a:lnTo>
                  <a:pt x="34" y="88"/>
                </a:lnTo>
                <a:lnTo>
                  <a:pt x="38" y="94"/>
                </a:lnTo>
                <a:lnTo>
                  <a:pt x="44" y="98"/>
                </a:lnTo>
                <a:lnTo>
                  <a:pt x="50" y="102"/>
                </a:lnTo>
                <a:lnTo>
                  <a:pt x="56" y="104"/>
                </a:lnTo>
                <a:lnTo>
                  <a:pt x="64" y="104"/>
                </a:lnTo>
                <a:lnTo>
                  <a:pt x="64" y="104"/>
                </a:lnTo>
                <a:lnTo>
                  <a:pt x="70" y="104"/>
                </a:lnTo>
                <a:lnTo>
                  <a:pt x="76" y="102"/>
                </a:lnTo>
                <a:lnTo>
                  <a:pt x="82" y="98"/>
                </a:lnTo>
                <a:lnTo>
                  <a:pt x="88" y="94"/>
                </a:lnTo>
                <a:lnTo>
                  <a:pt x="92" y="88"/>
                </a:lnTo>
                <a:lnTo>
                  <a:pt x="96" y="82"/>
                </a:lnTo>
                <a:lnTo>
                  <a:pt x="98" y="74"/>
                </a:lnTo>
                <a:lnTo>
                  <a:pt x="98" y="64"/>
                </a:lnTo>
                <a:lnTo>
                  <a:pt x="98" y="64"/>
                </a:lnTo>
                <a:close/>
              </a:path>
            </a:pathLst>
          </a:custGeom>
          <a:solidFill>
            <a:srgbClr val="F7D300"/>
          </a:solidFill>
          <a:ln>
            <a:noFill/>
          </a:ln>
        </p:spPr>
        <p:txBody>
          <a:bodyPr/>
          <a:lstStyle/>
          <a:p>
            <a:pPr>
              <a:defRPr/>
            </a:pPr>
            <a:endParaRPr lang="en-US"/>
          </a:p>
        </p:txBody>
      </p:sp>
      <p:sp>
        <p:nvSpPr>
          <p:cNvPr id="114" name="Freeform 225"/>
          <p:cNvSpPr>
            <a:spLocks noEditPoints="1"/>
          </p:cNvSpPr>
          <p:nvPr userDrawn="1"/>
        </p:nvSpPr>
        <p:spPr bwMode="auto">
          <a:xfrm>
            <a:off x="5959475" y="1208088"/>
            <a:ext cx="171450" cy="220662"/>
          </a:xfrm>
          <a:custGeom>
            <a:avLst/>
            <a:gdLst>
              <a:gd name="T0" fmla="*/ 28 w 128"/>
              <a:gd name="T1" fmla="*/ 4 h 164"/>
              <a:gd name="T2" fmla="*/ 28 w 128"/>
              <a:gd name="T3" fmla="*/ 24 h 164"/>
              <a:gd name="T4" fmla="*/ 46 w 128"/>
              <a:gd name="T5" fmla="*/ 8 h 164"/>
              <a:gd name="T6" fmla="*/ 70 w 128"/>
              <a:gd name="T7" fmla="*/ 0 h 164"/>
              <a:gd name="T8" fmla="*/ 82 w 128"/>
              <a:gd name="T9" fmla="*/ 2 h 164"/>
              <a:gd name="T10" fmla="*/ 102 w 128"/>
              <a:gd name="T11" fmla="*/ 10 h 164"/>
              <a:gd name="T12" fmla="*/ 118 w 128"/>
              <a:gd name="T13" fmla="*/ 26 h 164"/>
              <a:gd name="T14" fmla="*/ 126 w 128"/>
              <a:gd name="T15" fmla="*/ 50 h 164"/>
              <a:gd name="T16" fmla="*/ 128 w 128"/>
              <a:gd name="T17" fmla="*/ 64 h 164"/>
              <a:gd name="T18" fmla="*/ 126 w 128"/>
              <a:gd name="T19" fmla="*/ 80 h 164"/>
              <a:gd name="T20" fmla="*/ 118 w 128"/>
              <a:gd name="T21" fmla="*/ 102 h 164"/>
              <a:gd name="T22" fmla="*/ 102 w 128"/>
              <a:gd name="T23" fmla="*/ 120 h 164"/>
              <a:gd name="T24" fmla="*/ 82 w 128"/>
              <a:gd name="T25" fmla="*/ 128 h 164"/>
              <a:gd name="T26" fmla="*/ 70 w 128"/>
              <a:gd name="T27" fmla="*/ 128 h 164"/>
              <a:gd name="T28" fmla="*/ 46 w 128"/>
              <a:gd name="T29" fmla="*/ 122 h 164"/>
              <a:gd name="T30" fmla="*/ 28 w 128"/>
              <a:gd name="T31" fmla="*/ 106 h 164"/>
              <a:gd name="T32" fmla="*/ 0 w 128"/>
              <a:gd name="T33" fmla="*/ 164 h 164"/>
              <a:gd name="T34" fmla="*/ 100 w 128"/>
              <a:gd name="T35" fmla="*/ 64 h 164"/>
              <a:gd name="T36" fmla="*/ 100 w 128"/>
              <a:gd name="T37" fmla="*/ 64 h 164"/>
              <a:gd name="T38" fmla="*/ 96 w 128"/>
              <a:gd name="T39" fmla="*/ 48 h 164"/>
              <a:gd name="T40" fmla="*/ 88 w 128"/>
              <a:gd name="T41" fmla="*/ 36 h 164"/>
              <a:gd name="T42" fmla="*/ 78 w 128"/>
              <a:gd name="T43" fmla="*/ 28 h 164"/>
              <a:gd name="T44" fmla="*/ 64 w 128"/>
              <a:gd name="T45" fmla="*/ 26 h 164"/>
              <a:gd name="T46" fmla="*/ 56 w 128"/>
              <a:gd name="T47" fmla="*/ 26 h 164"/>
              <a:gd name="T48" fmla="*/ 44 w 128"/>
              <a:gd name="T49" fmla="*/ 32 h 164"/>
              <a:gd name="T50" fmla="*/ 34 w 128"/>
              <a:gd name="T51" fmla="*/ 42 h 164"/>
              <a:gd name="T52" fmla="*/ 28 w 128"/>
              <a:gd name="T53" fmla="*/ 56 h 164"/>
              <a:gd name="T54" fmla="*/ 28 w 128"/>
              <a:gd name="T55" fmla="*/ 64 h 164"/>
              <a:gd name="T56" fmla="*/ 28 w 128"/>
              <a:gd name="T57" fmla="*/ 74 h 164"/>
              <a:gd name="T58" fmla="*/ 34 w 128"/>
              <a:gd name="T59" fmla="*/ 88 h 164"/>
              <a:gd name="T60" fmla="*/ 44 w 128"/>
              <a:gd name="T61" fmla="*/ 98 h 164"/>
              <a:gd name="T62" fmla="*/ 56 w 128"/>
              <a:gd name="T63" fmla="*/ 104 h 164"/>
              <a:gd name="T64" fmla="*/ 64 w 128"/>
              <a:gd name="T65" fmla="*/ 104 h 164"/>
              <a:gd name="T66" fmla="*/ 78 w 128"/>
              <a:gd name="T67" fmla="*/ 102 h 164"/>
              <a:gd name="T68" fmla="*/ 88 w 128"/>
              <a:gd name="T69" fmla="*/ 94 h 164"/>
              <a:gd name="T70" fmla="*/ 96 w 128"/>
              <a:gd name="T71" fmla="*/ 82 h 164"/>
              <a:gd name="T72" fmla="*/ 100 w 128"/>
              <a:gd name="T73" fmla="*/ 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64">
                <a:moveTo>
                  <a:pt x="0" y="4"/>
                </a:moveTo>
                <a:lnTo>
                  <a:pt x="28" y="4"/>
                </a:lnTo>
                <a:lnTo>
                  <a:pt x="28" y="24"/>
                </a:lnTo>
                <a:lnTo>
                  <a:pt x="28" y="24"/>
                </a:lnTo>
                <a:lnTo>
                  <a:pt x="36" y="14"/>
                </a:lnTo>
                <a:lnTo>
                  <a:pt x="46" y="8"/>
                </a:lnTo>
                <a:lnTo>
                  <a:pt x="56" y="2"/>
                </a:lnTo>
                <a:lnTo>
                  <a:pt x="70" y="0"/>
                </a:lnTo>
                <a:lnTo>
                  <a:pt x="70" y="0"/>
                </a:lnTo>
                <a:lnTo>
                  <a:pt x="82" y="2"/>
                </a:lnTo>
                <a:lnTo>
                  <a:pt x="92" y="6"/>
                </a:lnTo>
                <a:lnTo>
                  <a:pt x="102" y="10"/>
                </a:lnTo>
                <a:lnTo>
                  <a:pt x="110" y="18"/>
                </a:lnTo>
                <a:lnTo>
                  <a:pt x="118" y="26"/>
                </a:lnTo>
                <a:lnTo>
                  <a:pt x="122" y="38"/>
                </a:lnTo>
                <a:lnTo>
                  <a:pt x="126" y="50"/>
                </a:lnTo>
                <a:lnTo>
                  <a:pt x="128" y="64"/>
                </a:lnTo>
                <a:lnTo>
                  <a:pt x="128" y="64"/>
                </a:lnTo>
                <a:lnTo>
                  <a:pt x="128" y="64"/>
                </a:lnTo>
                <a:lnTo>
                  <a:pt x="126" y="80"/>
                </a:lnTo>
                <a:lnTo>
                  <a:pt x="122" y="92"/>
                </a:lnTo>
                <a:lnTo>
                  <a:pt x="118" y="102"/>
                </a:lnTo>
                <a:lnTo>
                  <a:pt x="110" y="112"/>
                </a:lnTo>
                <a:lnTo>
                  <a:pt x="102" y="120"/>
                </a:lnTo>
                <a:lnTo>
                  <a:pt x="92" y="124"/>
                </a:lnTo>
                <a:lnTo>
                  <a:pt x="82" y="128"/>
                </a:lnTo>
                <a:lnTo>
                  <a:pt x="70" y="128"/>
                </a:lnTo>
                <a:lnTo>
                  <a:pt x="70" y="128"/>
                </a:lnTo>
                <a:lnTo>
                  <a:pt x="56" y="126"/>
                </a:lnTo>
                <a:lnTo>
                  <a:pt x="46" y="122"/>
                </a:lnTo>
                <a:lnTo>
                  <a:pt x="36" y="116"/>
                </a:lnTo>
                <a:lnTo>
                  <a:pt x="28" y="106"/>
                </a:lnTo>
                <a:lnTo>
                  <a:pt x="28" y="164"/>
                </a:lnTo>
                <a:lnTo>
                  <a:pt x="0" y="164"/>
                </a:lnTo>
                <a:lnTo>
                  <a:pt x="0" y="4"/>
                </a:lnTo>
                <a:close/>
                <a:moveTo>
                  <a:pt x="100" y="64"/>
                </a:moveTo>
                <a:lnTo>
                  <a:pt x="100" y="64"/>
                </a:lnTo>
                <a:lnTo>
                  <a:pt x="100" y="64"/>
                </a:lnTo>
                <a:lnTo>
                  <a:pt x="98" y="56"/>
                </a:lnTo>
                <a:lnTo>
                  <a:pt x="96" y="48"/>
                </a:lnTo>
                <a:lnTo>
                  <a:pt x="92" y="42"/>
                </a:lnTo>
                <a:lnTo>
                  <a:pt x="88" y="36"/>
                </a:lnTo>
                <a:lnTo>
                  <a:pt x="84" y="32"/>
                </a:lnTo>
                <a:lnTo>
                  <a:pt x="78" y="28"/>
                </a:lnTo>
                <a:lnTo>
                  <a:pt x="70" y="26"/>
                </a:lnTo>
                <a:lnTo>
                  <a:pt x="64" y="26"/>
                </a:lnTo>
                <a:lnTo>
                  <a:pt x="64" y="26"/>
                </a:lnTo>
                <a:lnTo>
                  <a:pt x="56" y="26"/>
                </a:lnTo>
                <a:lnTo>
                  <a:pt x="50" y="28"/>
                </a:lnTo>
                <a:lnTo>
                  <a:pt x="44" y="32"/>
                </a:lnTo>
                <a:lnTo>
                  <a:pt x="38" y="36"/>
                </a:lnTo>
                <a:lnTo>
                  <a:pt x="34" y="42"/>
                </a:lnTo>
                <a:lnTo>
                  <a:pt x="32" y="48"/>
                </a:lnTo>
                <a:lnTo>
                  <a:pt x="28" y="56"/>
                </a:lnTo>
                <a:lnTo>
                  <a:pt x="28" y="64"/>
                </a:lnTo>
                <a:lnTo>
                  <a:pt x="28" y="64"/>
                </a:lnTo>
                <a:lnTo>
                  <a:pt x="28" y="64"/>
                </a:lnTo>
                <a:lnTo>
                  <a:pt x="28" y="74"/>
                </a:lnTo>
                <a:lnTo>
                  <a:pt x="32" y="82"/>
                </a:lnTo>
                <a:lnTo>
                  <a:pt x="34" y="88"/>
                </a:lnTo>
                <a:lnTo>
                  <a:pt x="38" y="94"/>
                </a:lnTo>
                <a:lnTo>
                  <a:pt x="44" y="98"/>
                </a:lnTo>
                <a:lnTo>
                  <a:pt x="50" y="102"/>
                </a:lnTo>
                <a:lnTo>
                  <a:pt x="56" y="104"/>
                </a:lnTo>
                <a:lnTo>
                  <a:pt x="64" y="104"/>
                </a:lnTo>
                <a:lnTo>
                  <a:pt x="64" y="104"/>
                </a:lnTo>
                <a:lnTo>
                  <a:pt x="72" y="104"/>
                </a:lnTo>
                <a:lnTo>
                  <a:pt x="78" y="102"/>
                </a:lnTo>
                <a:lnTo>
                  <a:pt x="84" y="98"/>
                </a:lnTo>
                <a:lnTo>
                  <a:pt x="88" y="94"/>
                </a:lnTo>
                <a:lnTo>
                  <a:pt x="94" y="88"/>
                </a:lnTo>
                <a:lnTo>
                  <a:pt x="96" y="82"/>
                </a:lnTo>
                <a:lnTo>
                  <a:pt x="98" y="74"/>
                </a:lnTo>
                <a:lnTo>
                  <a:pt x="100" y="64"/>
                </a:lnTo>
                <a:lnTo>
                  <a:pt x="100" y="64"/>
                </a:lnTo>
                <a:close/>
              </a:path>
            </a:pathLst>
          </a:custGeom>
          <a:solidFill>
            <a:srgbClr val="F7D300"/>
          </a:solidFill>
          <a:ln>
            <a:noFill/>
          </a:ln>
        </p:spPr>
        <p:txBody>
          <a:bodyPr/>
          <a:lstStyle/>
          <a:p>
            <a:pPr>
              <a:defRPr/>
            </a:pPr>
            <a:endParaRPr lang="en-US"/>
          </a:p>
        </p:txBody>
      </p:sp>
      <p:sp>
        <p:nvSpPr>
          <p:cNvPr id="115" name="Freeform 226"/>
          <p:cNvSpPr>
            <a:spLocks/>
          </p:cNvSpPr>
          <p:nvPr userDrawn="1"/>
        </p:nvSpPr>
        <p:spPr bwMode="auto">
          <a:xfrm>
            <a:off x="6186488" y="1211263"/>
            <a:ext cx="93662" cy="166687"/>
          </a:xfrm>
          <a:custGeom>
            <a:avLst/>
            <a:gdLst>
              <a:gd name="T0" fmla="*/ 0 w 70"/>
              <a:gd name="T1" fmla="*/ 2 h 124"/>
              <a:gd name="T2" fmla="*/ 28 w 70"/>
              <a:gd name="T3" fmla="*/ 2 h 124"/>
              <a:gd name="T4" fmla="*/ 28 w 70"/>
              <a:gd name="T5" fmla="*/ 30 h 124"/>
              <a:gd name="T6" fmla="*/ 28 w 70"/>
              <a:gd name="T7" fmla="*/ 30 h 124"/>
              <a:gd name="T8" fmla="*/ 34 w 70"/>
              <a:gd name="T9" fmla="*/ 16 h 124"/>
              <a:gd name="T10" fmla="*/ 44 w 70"/>
              <a:gd name="T11" fmla="*/ 6 h 124"/>
              <a:gd name="T12" fmla="*/ 50 w 70"/>
              <a:gd name="T13" fmla="*/ 4 h 124"/>
              <a:gd name="T14" fmla="*/ 56 w 70"/>
              <a:gd name="T15" fmla="*/ 0 h 124"/>
              <a:gd name="T16" fmla="*/ 64 w 70"/>
              <a:gd name="T17" fmla="*/ 0 h 124"/>
              <a:gd name="T18" fmla="*/ 70 w 70"/>
              <a:gd name="T19" fmla="*/ 0 h 124"/>
              <a:gd name="T20" fmla="*/ 70 w 70"/>
              <a:gd name="T21" fmla="*/ 28 h 124"/>
              <a:gd name="T22" fmla="*/ 70 w 70"/>
              <a:gd name="T23" fmla="*/ 28 h 124"/>
              <a:gd name="T24" fmla="*/ 70 w 70"/>
              <a:gd name="T25" fmla="*/ 28 h 124"/>
              <a:gd name="T26" fmla="*/ 60 w 70"/>
              <a:gd name="T27" fmla="*/ 30 h 124"/>
              <a:gd name="T28" fmla="*/ 52 w 70"/>
              <a:gd name="T29" fmla="*/ 32 h 124"/>
              <a:gd name="T30" fmla="*/ 46 w 70"/>
              <a:gd name="T31" fmla="*/ 36 h 124"/>
              <a:gd name="T32" fmla="*/ 40 w 70"/>
              <a:gd name="T33" fmla="*/ 40 h 124"/>
              <a:gd name="T34" fmla="*/ 34 w 70"/>
              <a:gd name="T35" fmla="*/ 48 h 124"/>
              <a:gd name="T36" fmla="*/ 30 w 70"/>
              <a:gd name="T37" fmla="*/ 56 h 124"/>
              <a:gd name="T38" fmla="*/ 28 w 70"/>
              <a:gd name="T39" fmla="*/ 66 h 124"/>
              <a:gd name="T40" fmla="*/ 28 w 70"/>
              <a:gd name="T41" fmla="*/ 78 h 124"/>
              <a:gd name="T42" fmla="*/ 28 w 70"/>
              <a:gd name="T43" fmla="*/ 124 h 124"/>
              <a:gd name="T44" fmla="*/ 0 w 70"/>
              <a:gd name="T45" fmla="*/ 124 h 124"/>
              <a:gd name="T46" fmla="*/ 0 w 70"/>
              <a:gd name="T47"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24">
                <a:moveTo>
                  <a:pt x="0" y="2"/>
                </a:moveTo>
                <a:lnTo>
                  <a:pt x="28" y="2"/>
                </a:lnTo>
                <a:lnTo>
                  <a:pt x="28" y="30"/>
                </a:lnTo>
                <a:lnTo>
                  <a:pt x="28" y="30"/>
                </a:lnTo>
                <a:lnTo>
                  <a:pt x="34" y="16"/>
                </a:lnTo>
                <a:lnTo>
                  <a:pt x="44" y="6"/>
                </a:lnTo>
                <a:lnTo>
                  <a:pt x="50" y="4"/>
                </a:lnTo>
                <a:lnTo>
                  <a:pt x="56" y="0"/>
                </a:lnTo>
                <a:lnTo>
                  <a:pt x="64" y="0"/>
                </a:lnTo>
                <a:lnTo>
                  <a:pt x="70" y="0"/>
                </a:lnTo>
                <a:lnTo>
                  <a:pt x="70" y="28"/>
                </a:lnTo>
                <a:lnTo>
                  <a:pt x="70" y="28"/>
                </a:lnTo>
                <a:lnTo>
                  <a:pt x="70" y="28"/>
                </a:lnTo>
                <a:lnTo>
                  <a:pt x="60" y="30"/>
                </a:lnTo>
                <a:lnTo>
                  <a:pt x="52" y="32"/>
                </a:lnTo>
                <a:lnTo>
                  <a:pt x="46" y="36"/>
                </a:lnTo>
                <a:lnTo>
                  <a:pt x="40" y="40"/>
                </a:lnTo>
                <a:lnTo>
                  <a:pt x="34" y="48"/>
                </a:lnTo>
                <a:lnTo>
                  <a:pt x="30" y="56"/>
                </a:lnTo>
                <a:lnTo>
                  <a:pt x="28" y="66"/>
                </a:lnTo>
                <a:lnTo>
                  <a:pt x="28" y="78"/>
                </a:lnTo>
                <a:lnTo>
                  <a:pt x="28" y="124"/>
                </a:lnTo>
                <a:lnTo>
                  <a:pt x="0" y="124"/>
                </a:lnTo>
                <a:lnTo>
                  <a:pt x="0" y="2"/>
                </a:lnTo>
                <a:close/>
              </a:path>
            </a:pathLst>
          </a:custGeom>
          <a:solidFill>
            <a:srgbClr val="F7D300"/>
          </a:solidFill>
          <a:ln>
            <a:noFill/>
          </a:ln>
        </p:spPr>
        <p:txBody>
          <a:bodyPr/>
          <a:lstStyle/>
          <a:p>
            <a:pPr>
              <a:defRPr/>
            </a:pPr>
            <a:endParaRPr lang="en-US"/>
          </a:p>
        </p:txBody>
      </p:sp>
      <p:sp>
        <p:nvSpPr>
          <p:cNvPr id="116" name="Freeform 227"/>
          <p:cNvSpPr>
            <a:spLocks noEditPoints="1"/>
          </p:cNvSpPr>
          <p:nvPr userDrawn="1"/>
        </p:nvSpPr>
        <p:spPr bwMode="auto">
          <a:xfrm>
            <a:off x="6318250" y="1208088"/>
            <a:ext cx="176213" cy="171450"/>
          </a:xfrm>
          <a:custGeom>
            <a:avLst/>
            <a:gdLst>
              <a:gd name="T0" fmla="*/ 0 w 132"/>
              <a:gd name="T1" fmla="*/ 64 h 128"/>
              <a:gd name="T2" fmla="*/ 2 w 132"/>
              <a:gd name="T3" fmla="*/ 52 h 128"/>
              <a:gd name="T4" fmla="*/ 12 w 132"/>
              <a:gd name="T5" fmla="*/ 30 h 128"/>
              <a:gd name="T6" fmla="*/ 30 w 132"/>
              <a:gd name="T7" fmla="*/ 12 h 128"/>
              <a:gd name="T8" fmla="*/ 52 w 132"/>
              <a:gd name="T9" fmla="*/ 2 h 128"/>
              <a:gd name="T10" fmla="*/ 66 w 132"/>
              <a:gd name="T11" fmla="*/ 0 h 128"/>
              <a:gd name="T12" fmla="*/ 92 w 132"/>
              <a:gd name="T13" fmla="*/ 6 h 128"/>
              <a:gd name="T14" fmla="*/ 112 w 132"/>
              <a:gd name="T15" fmla="*/ 20 h 128"/>
              <a:gd name="T16" fmla="*/ 126 w 132"/>
              <a:gd name="T17" fmla="*/ 40 h 128"/>
              <a:gd name="T18" fmla="*/ 132 w 132"/>
              <a:gd name="T19" fmla="*/ 64 h 128"/>
              <a:gd name="T20" fmla="*/ 132 w 132"/>
              <a:gd name="T21" fmla="*/ 64 h 128"/>
              <a:gd name="T22" fmla="*/ 126 w 132"/>
              <a:gd name="T23" fmla="*/ 90 h 128"/>
              <a:gd name="T24" fmla="*/ 112 w 132"/>
              <a:gd name="T25" fmla="*/ 110 h 128"/>
              <a:gd name="T26" fmla="*/ 92 w 132"/>
              <a:gd name="T27" fmla="*/ 124 h 128"/>
              <a:gd name="T28" fmla="*/ 66 w 132"/>
              <a:gd name="T29" fmla="*/ 128 h 128"/>
              <a:gd name="T30" fmla="*/ 52 w 132"/>
              <a:gd name="T31" fmla="*/ 128 h 128"/>
              <a:gd name="T32" fmla="*/ 28 w 132"/>
              <a:gd name="T33" fmla="*/ 118 h 128"/>
              <a:gd name="T34" fmla="*/ 12 w 132"/>
              <a:gd name="T35" fmla="*/ 100 h 128"/>
              <a:gd name="T36" fmla="*/ 2 w 132"/>
              <a:gd name="T37" fmla="*/ 78 h 128"/>
              <a:gd name="T38" fmla="*/ 0 w 132"/>
              <a:gd name="T39" fmla="*/ 66 h 128"/>
              <a:gd name="T40" fmla="*/ 104 w 132"/>
              <a:gd name="T41" fmla="*/ 64 h 128"/>
              <a:gd name="T42" fmla="*/ 102 w 132"/>
              <a:gd name="T43" fmla="*/ 56 h 128"/>
              <a:gd name="T44" fmla="*/ 98 w 132"/>
              <a:gd name="T45" fmla="*/ 42 h 128"/>
              <a:gd name="T46" fmla="*/ 88 w 132"/>
              <a:gd name="T47" fmla="*/ 32 h 128"/>
              <a:gd name="T48" fmla="*/ 74 w 132"/>
              <a:gd name="T49" fmla="*/ 26 h 128"/>
              <a:gd name="T50" fmla="*/ 66 w 132"/>
              <a:gd name="T51" fmla="*/ 26 h 128"/>
              <a:gd name="T52" fmla="*/ 50 w 132"/>
              <a:gd name="T53" fmla="*/ 28 h 128"/>
              <a:gd name="T54" fmla="*/ 38 w 132"/>
              <a:gd name="T55" fmla="*/ 36 h 128"/>
              <a:gd name="T56" fmla="*/ 32 w 132"/>
              <a:gd name="T57" fmla="*/ 50 h 128"/>
              <a:gd name="T58" fmla="*/ 28 w 132"/>
              <a:gd name="T59" fmla="*/ 64 h 128"/>
              <a:gd name="T60" fmla="*/ 28 w 132"/>
              <a:gd name="T61" fmla="*/ 64 h 128"/>
              <a:gd name="T62" fmla="*/ 32 w 132"/>
              <a:gd name="T63" fmla="*/ 80 h 128"/>
              <a:gd name="T64" fmla="*/ 40 w 132"/>
              <a:gd name="T65" fmla="*/ 92 h 128"/>
              <a:gd name="T66" fmla="*/ 52 w 132"/>
              <a:gd name="T67" fmla="*/ 102 h 128"/>
              <a:gd name="T68" fmla="*/ 66 w 132"/>
              <a:gd name="T69" fmla="*/ 104 h 128"/>
              <a:gd name="T70" fmla="*/ 74 w 132"/>
              <a:gd name="T71" fmla="*/ 104 h 128"/>
              <a:gd name="T72" fmla="*/ 88 w 132"/>
              <a:gd name="T73" fmla="*/ 98 h 128"/>
              <a:gd name="T74" fmla="*/ 98 w 132"/>
              <a:gd name="T75" fmla="*/ 86 h 128"/>
              <a:gd name="T76" fmla="*/ 102 w 132"/>
              <a:gd name="T77" fmla="*/ 74 h 128"/>
              <a:gd name="T78" fmla="*/ 104 w 132"/>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28">
                <a:moveTo>
                  <a:pt x="0" y="66"/>
                </a:moveTo>
                <a:lnTo>
                  <a:pt x="0" y="64"/>
                </a:lnTo>
                <a:lnTo>
                  <a:pt x="0" y="64"/>
                </a:lnTo>
                <a:lnTo>
                  <a:pt x="2" y="52"/>
                </a:lnTo>
                <a:lnTo>
                  <a:pt x="6" y="40"/>
                </a:lnTo>
                <a:lnTo>
                  <a:pt x="12" y="30"/>
                </a:lnTo>
                <a:lnTo>
                  <a:pt x="20" y="20"/>
                </a:lnTo>
                <a:lnTo>
                  <a:pt x="30" y="12"/>
                </a:lnTo>
                <a:lnTo>
                  <a:pt x="40" y="6"/>
                </a:lnTo>
                <a:lnTo>
                  <a:pt x="52" y="2"/>
                </a:lnTo>
                <a:lnTo>
                  <a:pt x="66" y="0"/>
                </a:lnTo>
                <a:lnTo>
                  <a:pt x="66" y="0"/>
                </a:lnTo>
                <a:lnTo>
                  <a:pt x="80" y="2"/>
                </a:lnTo>
                <a:lnTo>
                  <a:pt x="92" y="6"/>
                </a:lnTo>
                <a:lnTo>
                  <a:pt x="104" y="12"/>
                </a:lnTo>
                <a:lnTo>
                  <a:pt x="112" y="20"/>
                </a:lnTo>
                <a:lnTo>
                  <a:pt x="120" y="28"/>
                </a:lnTo>
                <a:lnTo>
                  <a:pt x="126" y="40"/>
                </a:lnTo>
                <a:lnTo>
                  <a:pt x="130" y="52"/>
                </a:lnTo>
                <a:lnTo>
                  <a:pt x="132" y="64"/>
                </a:lnTo>
                <a:lnTo>
                  <a:pt x="132" y="64"/>
                </a:lnTo>
                <a:lnTo>
                  <a:pt x="132" y="64"/>
                </a:lnTo>
                <a:lnTo>
                  <a:pt x="130" y="78"/>
                </a:lnTo>
                <a:lnTo>
                  <a:pt x="126" y="90"/>
                </a:lnTo>
                <a:lnTo>
                  <a:pt x="120" y="100"/>
                </a:lnTo>
                <a:lnTo>
                  <a:pt x="112" y="110"/>
                </a:lnTo>
                <a:lnTo>
                  <a:pt x="104" y="118"/>
                </a:lnTo>
                <a:lnTo>
                  <a:pt x="92" y="124"/>
                </a:lnTo>
                <a:lnTo>
                  <a:pt x="80" y="128"/>
                </a:lnTo>
                <a:lnTo>
                  <a:pt x="66" y="128"/>
                </a:lnTo>
                <a:lnTo>
                  <a:pt x="66" y="128"/>
                </a:lnTo>
                <a:lnTo>
                  <a:pt x="52" y="128"/>
                </a:lnTo>
                <a:lnTo>
                  <a:pt x="40" y="124"/>
                </a:lnTo>
                <a:lnTo>
                  <a:pt x="28" y="118"/>
                </a:lnTo>
                <a:lnTo>
                  <a:pt x="20" y="110"/>
                </a:lnTo>
                <a:lnTo>
                  <a:pt x="12" y="100"/>
                </a:lnTo>
                <a:lnTo>
                  <a:pt x="6" y="90"/>
                </a:lnTo>
                <a:lnTo>
                  <a:pt x="2" y="78"/>
                </a:lnTo>
                <a:lnTo>
                  <a:pt x="0" y="66"/>
                </a:lnTo>
                <a:lnTo>
                  <a:pt x="0" y="66"/>
                </a:lnTo>
                <a:close/>
                <a:moveTo>
                  <a:pt x="104" y="66"/>
                </a:moveTo>
                <a:lnTo>
                  <a:pt x="104" y="64"/>
                </a:lnTo>
                <a:lnTo>
                  <a:pt x="104" y="64"/>
                </a:lnTo>
                <a:lnTo>
                  <a:pt x="102" y="56"/>
                </a:lnTo>
                <a:lnTo>
                  <a:pt x="100" y="50"/>
                </a:lnTo>
                <a:lnTo>
                  <a:pt x="98" y="42"/>
                </a:lnTo>
                <a:lnTo>
                  <a:pt x="92" y="38"/>
                </a:lnTo>
                <a:lnTo>
                  <a:pt x="88" y="32"/>
                </a:lnTo>
                <a:lnTo>
                  <a:pt x="80" y="28"/>
                </a:lnTo>
                <a:lnTo>
                  <a:pt x="74" y="26"/>
                </a:lnTo>
                <a:lnTo>
                  <a:pt x="66" y="26"/>
                </a:lnTo>
                <a:lnTo>
                  <a:pt x="66" y="26"/>
                </a:lnTo>
                <a:lnTo>
                  <a:pt x="58" y="26"/>
                </a:lnTo>
                <a:lnTo>
                  <a:pt x="50" y="28"/>
                </a:lnTo>
                <a:lnTo>
                  <a:pt x="44" y="32"/>
                </a:lnTo>
                <a:lnTo>
                  <a:pt x="38" y="36"/>
                </a:lnTo>
                <a:lnTo>
                  <a:pt x="34" y="42"/>
                </a:lnTo>
                <a:lnTo>
                  <a:pt x="32" y="50"/>
                </a:lnTo>
                <a:lnTo>
                  <a:pt x="30" y="56"/>
                </a:lnTo>
                <a:lnTo>
                  <a:pt x="28" y="64"/>
                </a:lnTo>
                <a:lnTo>
                  <a:pt x="28" y="64"/>
                </a:lnTo>
                <a:lnTo>
                  <a:pt x="28" y="64"/>
                </a:lnTo>
                <a:lnTo>
                  <a:pt x="30" y="72"/>
                </a:lnTo>
                <a:lnTo>
                  <a:pt x="32" y="80"/>
                </a:lnTo>
                <a:lnTo>
                  <a:pt x="34" y="86"/>
                </a:lnTo>
                <a:lnTo>
                  <a:pt x="40" y="92"/>
                </a:lnTo>
                <a:lnTo>
                  <a:pt x="44" y="98"/>
                </a:lnTo>
                <a:lnTo>
                  <a:pt x="52" y="102"/>
                </a:lnTo>
                <a:lnTo>
                  <a:pt x="58" y="104"/>
                </a:lnTo>
                <a:lnTo>
                  <a:pt x="66" y="104"/>
                </a:lnTo>
                <a:lnTo>
                  <a:pt x="66" y="104"/>
                </a:lnTo>
                <a:lnTo>
                  <a:pt x="74" y="104"/>
                </a:lnTo>
                <a:lnTo>
                  <a:pt x="82" y="102"/>
                </a:lnTo>
                <a:lnTo>
                  <a:pt x="88" y="98"/>
                </a:lnTo>
                <a:lnTo>
                  <a:pt x="94" y="92"/>
                </a:lnTo>
                <a:lnTo>
                  <a:pt x="98" y="86"/>
                </a:lnTo>
                <a:lnTo>
                  <a:pt x="100" y="80"/>
                </a:lnTo>
                <a:lnTo>
                  <a:pt x="102" y="74"/>
                </a:lnTo>
                <a:lnTo>
                  <a:pt x="104" y="66"/>
                </a:lnTo>
                <a:lnTo>
                  <a:pt x="104" y="66"/>
                </a:lnTo>
                <a:close/>
              </a:path>
            </a:pathLst>
          </a:custGeom>
          <a:solidFill>
            <a:srgbClr val="F7D300"/>
          </a:solidFill>
          <a:ln>
            <a:noFill/>
          </a:ln>
        </p:spPr>
        <p:txBody>
          <a:bodyPr/>
          <a:lstStyle/>
          <a:p>
            <a:pPr>
              <a:defRPr/>
            </a:pPr>
            <a:endParaRPr lang="en-US"/>
          </a:p>
        </p:txBody>
      </p:sp>
      <p:sp>
        <p:nvSpPr>
          <p:cNvPr id="117" name="Freeform 228"/>
          <p:cNvSpPr>
            <a:spLocks noEditPoints="1"/>
          </p:cNvSpPr>
          <p:nvPr userDrawn="1"/>
        </p:nvSpPr>
        <p:spPr bwMode="auto">
          <a:xfrm>
            <a:off x="6537325" y="1211263"/>
            <a:ext cx="146050" cy="168275"/>
          </a:xfrm>
          <a:custGeom>
            <a:avLst/>
            <a:gdLst>
              <a:gd name="T0" fmla="*/ 82 w 110"/>
              <a:gd name="T1" fmla="*/ 108 h 126"/>
              <a:gd name="T2" fmla="*/ 76 w 110"/>
              <a:gd name="T3" fmla="*/ 116 h 126"/>
              <a:gd name="T4" fmla="*/ 56 w 110"/>
              <a:gd name="T5" fmla="*/ 126 h 126"/>
              <a:gd name="T6" fmla="*/ 44 w 110"/>
              <a:gd name="T7" fmla="*/ 126 h 126"/>
              <a:gd name="T8" fmla="*/ 26 w 110"/>
              <a:gd name="T9" fmla="*/ 124 h 126"/>
              <a:gd name="T10" fmla="*/ 12 w 110"/>
              <a:gd name="T11" fmla="*/ 116 h 126"/>
              <a:gd name="T12" fmla="*/ 4 w 110"/>
              <a:gd name="T13" fmla="*/ 104 h 126"/>
              <a:gd name="T14" fmla="*/ 0 w 110"/>
              <a:gd name="T15" fmla="*/ 88 h 126"/>
              <a:gd name="T16" fmla="*/ 0 w 110"/>
              <a:gd name="T17" fmla="*/ 88 h 126"/>
              <a:gd name="T18" fmla="*/ 4 w 110"/>
              <a:gd name="T19" fmla="*/ 70 h 126"/>
              <a:gd name="T20" fmla="*/ 14 w 110"/>
              <a:gd name="T21" fmla="*/ 58 h 126"/>
              <a:gd name="T22" fmla="*/ 30 w 110"/>
              <a:gd name="T23" fmla="*/ 50 h 126"/>
              <a:gd name="T24" fmla="*/ 50 w 110"/>
              <a:gd name="T25" fmla="*/ 48 h 126"/>
              <a:gd name="T26" fmla="*/ 68 w 110"/>
              <a:gd name="T27" fmla="*/ 50 h 126"/>
              <a:gd name="T28" fmla="*/ 84 w 110"/>
              <a:gd name="T29" fmla="*/ 50 h 126"/>
              <a:gd name="T30" fmla="*/ 82 w 110"/>
              <a:gd name="T31" fmla="*/ 40 h 126"/>
              <a:gd name="T32" fmla="*/ 76 w 110"/>
              <a:gd name="T33" fmla="*/ 32 h 126"/>
              <a:gd name="T34" fmla="*/ 54 w 110"/>
              <a:gd name="T35" fmla="*/ 24 h 126"/>
              <a:gd name="T36" fmla="*/ 34 w 110"/>
              <a:gd name="T37" fmla="*/ 26 h 126"/>
              <a:gd name="T38" fmla="*/ 10 w 110"/>
              <a:gd name="T39" fmla="*/ 10 h 126"/>
              <a:gd name="T40" fmla="*/ 32 w 110"/>
              <a:gd name="T41" fmla="*/ 2 h 126"/>
              <a:gd name="T42" fmla="*/ 56 w 110"/>
              <a:gd name="T43" fmla="*/ 0 h 126"/>
              <a:gd name="T44" fmla="*/ 70 w 110"/>
              <a:gd name="T45" fmla="*/ 0 h 126"/>
              <a:gd name="T46" fmla="*/ 90 w 110"/>
              <a:gd name="T47" fmla="*/ 8 h 126"/>
              <a:gd name="T48" fmla="*/ 104 w 110"/>
              <a:gd name="T49" fmla="*/ 20 h 126"/>
              <a:gd name="T50" fmla="*/ 110 w 110"/>
              <a:gd name="T51" fmla="*/ 40 h 126"/>
              <a:gd name="T52" fmla="*/ 110 w 110"/>
              <a:gd name="T53" fmla="*/ 124 h 126"/>
              <a:gd name="T54" fmla="*/ 84 w 110"/>
              <a:gd name="T55" fmla="*/ 72 h 126"/>
              <a:gd name="T56" fmla="*/ 72 w 110"/>
              <a:gd name="T57" fmla="*/ 70 h 126"/>
              <a:gd name="T58" fmla="*/ 56 w 110"/>
              <a:gd name="T59" fmla="*/ 68 h 126"/>
              <a:gd name="T60" fmla="*/ 34 w 110"/>
              <a:gd name="T61" fmla="*/ 72 h 126"/>
              <a:gd name="T62" fmla="*/ 28 w 110"/>
              <a:gd name="T63" fmla="*/ 86 h 126"/>
              <a:gd name="T64" fmla="*/ 28 w 110"/>
              <a:gd name="T65" fmla="*/ 88 h 126"/>
              <a:gd name="T66" fmla="*/ 34 w 110"/>
              <a:gd name="T67" fmla="*/ 100 h 126"/>
              <a:gd name="T68" fmla="*/ 52 w 110"/>
              <a:gd name="T69" fmla="*/ 106 h 126"/>
              <a:gd name="T70" fmla="*/ 64 w 110"/>
              <a:gd name="T71" fmla="*/ 104 h 126"/>
              <a:gd name="T72" fmla="*/ 82 w 110"/>
              <a:gd name="T73" fmla="*/ 90 h 126"/>
              <a:gd name="T74" fmla="*/ 84 w 110"/>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6">
                <a:moveTo>
                  <a:pt x="82" y="124"/>
                </a:moveTo>
                <a:lnTo>
                  <a:pt x="82" y="108"/>
                </a:lnTo>
                <a:lnTo>
                  <a:pt x="82" y="108"/>
                </a:lnTo>
                <a:lnTo>
                  <a:pt x="76" y="116"/>
                </a:lnTo>
                <a:lnTo>
                  <a:pt x="66" y="122"/>
                </a:lnTo>
                <a:lnTo>
                  <a:pt x="56" y="126"/>
                </a:lnTo>
                <a:lnTo>
                  <a:pt x="44" y="126"/>
                </a:lnTo>
                <a:lnTo>
                  <a:pt x="44" y="126"/>
                </a:lnTo>
                <a:lnTo>
                  <a:pt x="34" y="126"/>
                </a:lnTo>
                <a:lnTo>
                  <a:pt x="26" y="124"/>
                </a:lnTo>
                <a:lnTo>
                  <a:pt x="20" y="120"/>
                </a:lnTo>
                <a:lnTo>
                  <a:pt x="12" y="116"/>
                </a:lnTo>
                <a:lnTo>
                  <a:pt x="8" y="112"/>
                </a:lnTo>
                <a:lnTo>
                  <a:pt x="4" y="104"/>
                </a:lnTo>
                <a:lnTo>
                  <a:pt x="0" y="98"/>
                </a:lnTo>
                <a:lnTo>
                  <a:pt x="0" y="88"/>
                </a:lnTo>
                <a:lnTo>
                  <a:pt x="0" y="88"/>
                </a:lnTo>
                <a:lnTo>
                  <a:pt x="0" y="88"/>
                </a:lnTo>
                <a:lnTo>
                  <a:pt x="0"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78" y="36"/>
                </a:lnTo>
                <a:lnTo>
                  <a:pt x="76" y="32"/>
                </a:lnTo>
                <a:lnTo>
                  <a:pt x="66" y="26"/>
                </a:lnTo>
                <a:lnTo>
                  <a:pt x="54" y="24"/>
                </a:lnTo>
                <a:lnTo>
                  <a:pt x="54" y="24"/>
                </a:lnTo>
                <a:lnTo>
                  <a:pt x="34" y="26"/>
                </a:lnTo>
                <a:lnTo>
                  <a:pt x="18" y="32"/>
                </a:lnTo>
                <a:lnTo>
                  <a:pt x="10" y="10"/>
                </a:lnTo>
                <a:lnTo>
                  <a:pt x="10" y="10"/>
                </a:lnTo>
                <a:lnTo>
                  <a:pt x="32" y="2"/>
                </a:lnTo>
                <a:lnTo>
                  <a:pt x="44" y="0"/>
                </a:lnTo>
                <a:lnTo>
                  <a:pt x="56" y="0"/>
                </a:lnTo>
                <a:lnTo>
                  <a:pt x="56" y="0"/>
                </a:lnTo>
                <a:lnTo>
                  <a:pt x="70" y="0"/>
                </a:lnTo>
                <a:lnTo>
                  <a:pt x="80" y="4"/>
                </a:lnTo>
                <a:lnTo>
                  <a:pt x="90" y="8"/>
                </a:lnTo>
                <a:lnTo>
                  <a:pt x="98" y="14"/>
                </a:lnTo>
                <a:lnTo>
                  <a:pt x="104" y="20"/>
                </a:lnTo>
                <a:lnTo>
                  <a:pt x="108" y="30"/>
                </a:lnTo>
                <a:lnTo>
                  <a:pt x="110" y="40"/>
                </a:lnTo>
                <a:lnTo>
                  <a:pt x="110" y="52"/>
                </a:lnTo>
                <a:lnTo>
                  <a:pt x="110" y="124"/>
                </a:lnTo>
                <a:lnTo>
                  <a:pt x="82" y="124"/>
                </a:lnTo>
                <a:close/>
                <a:moveTo>
                  <a:pt x="84" y="72"/>
                </a:moveTo>
                <a:lnTo>
                  <a:pt x="84" y="72"/>
                </a:lnTo>
                <a:lnTo>
                  <a:pt x="72" y="70"/>
                </a:lnTo>
                <a:lnTo>
                  <a:pt x="56" y="68"/>
                </a:lnTo>
                <a:lnTo>
                  <a:pt x="56" y="68"/>
                </a:lnTo>
                <a:lnTo>
                  <a:pt x="44" y="70"/>
                </a:lnTo>
                <a:lnTo>
                  <a:pt x="34"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7D300"/>
          </a:solidFill>
          <a:ln>
            <a:noFill/>
          </a:ln>
        </p:spPr>
        <p:txBody>
          <a:bodyPr/>
          <a:lstStyle/>
          <a:p>
            <a:pPr>
              <a:defRPr/>
            </a:pPr>
            <a:endParaRPr lang="en-US"/>
          </a:p>
        </p:txBody>
      </p:sp>
      <p:sp>
        <p:nvSpPr>
          <p:cNvPr id="118" name="Freeform 229"/>
          <p:cNvSpPr>
            <a:spLocks/>
          </p:cNvSpPr>
          <p:nvPr userDrawn="1"/>
        </p:nvSpPr>
        <p:spPr bwMode="auto">
          <a:xfrm>
            <a:off x="6737350" y="1208088"/>
            <a:ext cx="152400" cy="171450"/>
          </a:xfrm>
          <a:custGeom>
            <a:avLst/>
            <a:gdLst>
              <a:gd name="T0" fmla="*/ 0 w 114"/>
              <a:gd name="T1" fmla="*/ 66 h 128"/>
              <a:gd name="T2" fmla="*/ 0 w 114"/>
              <a:gd name="T3" fmla="*/ 64 h 128"/>
              <a:gd name="T4" fmla="*/ 0 w 114"/>
              <a:gd name="T5" fmla="*/ 64 h 128"/>
              <a:gd name="T6" fmla="*/ 2 w 114"/>
              <a:gd name="T7" fmla="*/ 52 h 128"/>
              <a:gd name="T8" fmla="*/ 6 w 114"/>
              <a:gd name="T9" fmla="*/ 40 h 128"/>
              <a:gd name="T10" fmla="*/ 10 w 114"/>
              <a:gd name="T11" fmla="*/ 30 h 128"/>
              <a:gd name="T12" fmla="*/ 18 w 114"/>
              <a:gd name="T13" fmla="*/ 20 h 128"/>
              <a:gd name="T14" fmla="*/ 28 w 114"/>
              <a:gd name="T15" fmla="*/ 12 h 128"/>
              <a:gd name="T16" fmla="*/ 38 w 114"/>
              <a:gd name="T17" fmla="*/ 6 h 128"/>
              <a:gd name="T18" fmla="*/ 50 w 114"/>
              <a:gd name="T19" fmla="*/ 2 h 128"/>
              <a:gd name="T20" fmla="*/ 64 w 114"/>
              <a:gd name="T21" fmla="*/ 0 h 128"/>
              <a:gd name="T22" fmla="*/ 64 w 114"/>
              <a:gd name="T23" fmla="*/ 0 h 128"/>
              <a:gd name="T24" fmla="*/ 80 w 114"/>
              <a:gd name="T25" fmla="*/ 2 h 128"/>
              <a:gd name="T26" fmla="*/ 92 w 114"/>
              <a:gd name="T27" fmla="*/ 6 h 128"/>
              <a:gd name="T28" fmla="*/ 104 w 114"/>
              <a:gd name="T29" fmla="*/ 14 h 128"/>
              <a:gd name="T30" fmla="*/ 114 w 114"/>
              <a:gd name="T31" fmla="*/ 22 h 128"/>
              <a:gd name="T32" fmla="*/ 96 w 114"/>
              <a:gd name="T33" fmla="*/ 40 h 128"/>
              <a:gd name="T34" fmla="*/ 96 w 114"/>
              <a:gd name="T35" fmla="*/ 40 h 128"/>
              <a:gd name="T36" fmla="*/ 90 w 114"/>
              <a:gd name="T37" fmla="*/ 34 h 128"/>
              <a:gd name="T38" fmla="*/ 82 w 114"/>
              <a:gd name="T39" fmla="*/ 30 h 128"/>
              <a:gd name="T40" fmla="*/ 74 w 114"/>
              <a:gd name="T41" fmla="*/ 26 h 128"/>
              <a:gd name="T42" fmla="*/ 64 w 114"/>
              <a:gd name="T43" fmla="*/ 26 h 128"/>
              <a:gd name="T44" fmla="*/ 64 w 114"/>
              <a:gd name="T45" fmla="*/ 26 h 128"/>
              <a:gd name="T46" fmla="*/ 56 w 114"/>
              <a:gd name="T47" fmla="*/ 26 h 128"/>
              <a:gd name="T48" fmla="*/ 50 w 114"/>
              <a:gd name="T49" fmla="*/ 28 h 128"/>
              <a:gd name="T50" fmla="*/ 44 w 114"/>
              <a:gd name="T51" fmla="*/ 32 h 128"/>
              <a:gd name="T52" fmla="*/ 38 w 114"/>
              <a:gd name="T53" fmla="*/ 36 h 128"/>
              <a:gd name="T54" fmla="*/ 34 w 114"/>
              <a:gd name="T55" fmla="*/ 42 h 128"/>
              <a:gd name="T56" fmla="*/ 32 w 114"/>
              <a:gd name="T57" fmla="*/ 50 h 128"/>
              <a:gd name="T58" fmla="*/ 30 w 114"/>
              <a:gd name="T59" fmla="*/ 56 h 128"/>
              <a:gd name="T60" fmla="*/ 28 w 114"/>
              <a:gd name="T61" fmla="*/ 64 h 128"/>
              <a:gd name="T62" fmla="*/ 28 w 114"/>
              <a:gd name="T63" fmla="*/ 64 h 128"/>
              <a:gd name="T64" fmla="*/ 28 w 114"/>
              <a:gd name="T65" fmla="*/ 64 h 128"/>
              <a:gd name="T66" fmla="*/ 30 w 114"/>
              <a:gd name="T67" fmla="*/ 72 h 128"/>
              <a:gd name="T68" fmla="*/ 32 w 114"/>
              <a:gd name="T69" fmla="*/ 80 h 128"/>
              <a:gd name="T70" fmla="*/ 34 w 114"/>
              <a:gd name="T71" fmla="*/ 86 h 128"/>
              <a:gd name="T72" fmla="*/ 38 w 114"/>
              <a:gd name="T73" fmla="*/ 92 h 128"/>
              <a:gd name="T74" fmla="*/ 44 w 114"/>
              <a:gd name="T75" fmla="*/ 98 h 128"/>
              <a:gd name="T76" fmla="*/ 50 w 114"/>
              <a:gd name="T77" fmla="*/ 102 h 128"/>
              <a:gd name="T78" fmla="*/ 58 w 114"/>
              <a:gd name="T79" fmla="*/ 104 h 128"/>
              <a:gd name="T80" fmla="*/ 66 w 114"/>
              <a:gd name="T81" fmla="*/ 104 h 128"/>
              <a:gd name="T82" fmla="*/ 66 w 114"/>
              <a:gd name="T83" fmla="*/ 104 h 128"/>
              <a:gd name="T84" fmla="*/ 74 w 114"/>
              <a:gd name="T85" fmla="*/ 104 h 128"/>
              <a:gd name="T86" fmla="*/ 82 w 114"/>
              <a:gd name="T87" fmla="*/ 100 h 128"/>
              <a:gd name="T88" fmla="*/ 90 w 114"/>
              <a:gd name="T89" fmla="*/ 96 h 128"/>
              <a:gd name="T90" fmla="*/ 98 w 114"/>
              <a:gd name="T91" fmla="*/ 90 h 128"/>
              <a:gd name="T92" fmla="*/ 114 w 114"/>
              <a:gd name="T93" fmla="*/ 106 h 128"/>
              <a:gd name="T94" fmla="*/ 114 w 114"/>
              <a:gd name="T95" fmla="*/ 106 h 128"/>
              <a:gd name="T96" fmla="*/ 104 w 114"/>
              <a:gd name="T97" fmla="*/ 114 h 128"/>
              <a:gd name="T98" fmla="*/ 94 w 114"/>
              <a:gd name="T99" fmla="*/ 122 h 128"/>
              <a:gd name="T100" fmla="*/ 80 w 114"/>
              <a:gd name="T101" fmla="*/ 128 h 128"/>
              <a:gd name="T102" fmla="*/ 64 w 114"/>
              <a:gd name="T103" fmla="*/ 128 h 128"/>
              <a:gd name="T104" fmla="*/ 64 w 114"/>
              <a:gd name="T105" fmla="*/ 128 h 128"/>
              <a:gd name="T106" fmla="*/ 50 w 114"/>
              <a:gd name="T107" fmla="*/ 128 h 128"/>
              <a:gd name="T108" fmla="*/ 38 w 114"/>
              <a:gd name="T109" fmla="*/ 124 h 128"/>
              <a:gd name="T110" fmla="*/ 28 w 114"/>
              <a:gd name="T111" fmla="*/ 118 h 128"/>
              <a:gd name="T112" fmla="*/ 18 w 114"/>
              <a:gd name="T113" fmla="*/ 110 h 128"/>
              <a:gd name="T114" fmla="*/ 10 w 114"/>
              <a:gd name="T115" fmla="*/ 100 h 128"/>
              <a:gd name="T116" fmla="*/ 6 w 114"/>
              <a:gd name="T117" fmla="*/ 90 h 128"/>
              <a:gd name="T118" fmla="*/ 2 w 114"/>
              <a:gd name="T119" fmla="*/ 78 h 128"/>
              <a:gd name="T120" fmla="*/ 0 w 114"/>
              <a:gd name="T121" fmla="*/ 66 h 128"/>
              <a:gd name="T122" fmla="*/ 0 w 114"/>
              <a:gd name="T123"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128">
                <a:moveTo>
                  <a:pt x="0" y="66"/>
                </a:moveTo>
                <a:lnTo>
                  <a:pt x="0" y="64"/>
                </a:lnTo>
                <a:lnTo>
                  <a:pt x="0" y="64"/>
                </a:lnTo>
                <a:lnTo>
                  <a:pt x="2" y="52"/>
                </a:lnTo>
                <a:lnTo>
                  <a:pt x="6" y="40"/>
                </a:lnTo>
                <a:lnTo>
                  <a:pt x="10" y="30"/>
                </a:lnTo>
                <a:lnTo>
                  <a:pt x="18" y="20"/>
                </a:lnTo>
                <a:lnTo>
                  <a:pt x="28" y="12"/>
                </a:lnTo>
                <a:lnTo>
                  <a:pt x="38" y="6"/>
                </a:lnTo>
                <a:lnTo>
                  <a:pt x="50" y="2"/>
                </a:lnTo>
                <a:lnTo>
                  <a:pt x="64" y="0"/>
                </a:lnTo>
                <a:lnTo>
                  <a:pt x="64" y="0"/>
                </a:lnTo>
                <a:lnTo>
                  <a:pt x="80" y="2"/>
                </a:lnTo>
                <a:lnTo>
                  <a:pt x="92" y="6"/>
                </a:lnTo>
                <a:lnTo>
                  <a:pt x="104" y="14"/>
                </a:lnTo>
                <a:lnTo>
                  <a:pt x="114" y="22"/>
                </a:lnTo>
                <a:lnTo>
                  <a:pt x="96" y="40"/>
                </a:lnTo>
                <a:lnTo>
                  <a:pt x="96" y="40"/>
                </a:lnTo>
                <a:lnTo>
                  <a:pt x="90" y="34"/>
                </a:lnTo>
                <a:lnTo>
                  <a:pt x="82" y="30"/>
                </a:lnTo>
                <a:lnTo>
                  <a:pt x="74" y="26"/>
                </a:lnTo>
                <a:lnTo>
                  <a:pt x="64" y="26"/>
                </a:lnTo>
                <a:lnTo>
                  <a:pt x="64" y="26"/>
                </a:lnTo>
                <a:lnTo>
                  <a:pt x="56" y="26"/>
                </a:lnTo>
                <a:lnTo>
                  <a:pt x="50" y="28"/>
                </a:lnTo>
                <a:lnTo>
                  <a:pt x="44" y="32"/>
                </a:lnTo>
                <a:lnTo>
                  <a:pt x="38" y="36"/>
                </a:lnTo>
                <a:lnTo>
                  <a:pt x="34" y="42"/>
                </a:lnTo>
                <a:lnTo>
                  <a:pt x="32" y="50"/>
                </a:lnTo>
                <a:lnTo>
                  <a:pt x="30" y="56"/>
                </a:lnTo>
                <a:lnTo>
                  <a:pt x="28" y="64"/>
                </a:lnTo>
                <a:lnTo>
                  <a:pt x="28" y="64"/>
                </a:lnTo>
                <a:lnTo>
                  <a:pt x="28" y="64"/>
                </a:lnTo>
                <a:lnTo>
                  <a:pt x="30" y="72"/>
                </a:lnTo>
                <a:lnTo>
                  <a:pt x="32" y="80"/>
                </a:lnTo>
                <a:lnTo>
                  <a:pt x="34" y="86"/>
                </a:lnTo>
                <a:lnTo>
                  <a:pt x="38" y="92"/>
                </a:lnTo>
                <a:lnTo>
                  <a:pt x="44" y="98"/>
                </a:lnTo>
                <a:lnTo>
                  <a:pt x="50" y="102"/>
                </a:lnTo>
                <a:lnTo>
                  <a:pt x="58" y="104"/>
                </a:lnTo>
                <a:lnTo>
                  <a:pt x="66" y="104"/>
                </a:lnTo>
                <a:lnTo>
                  <a:pt x="66" y="104"/>
                </a:lnTo>
                <a:lnTo>
                  <a:pt x="74" y="104"/>
                </a:lnTo>
                <a:lnTo>
                  <a:pt x="82" y="100"/>
                </a:lnTo>
                <a:lnTo>
                  <a:pt x="90" y="96"/>
                </a:lnTo>
                <a:lnTo>
                  <a:pt x="98" y="90"/>
                </a:lnTo>
                <a:lnTo>
                  <a:pt x="114" y="106"/>
                </a:lnTo>
                <a:lnTo>
                  <a:pt x="114" y="106"/>
                </a:lnTo>
                <a:lnTo>
                  <a:pt x="104" y="114"/>
                </a:lnTo>
                <a:lnTo>
                  <a:pt x="94" y="122"/>
                </a:lnTo>
                <a:lnTo>
                  <a:pt x="80" y="128"/>
                </a:lnTo>
                <a:lnTo>
                  <a:pt x="64" y="128"/>
                </a:lnTo>
                <a:lnTo>
                  <a:pt x="64" y="128"/>
                </a:lnTo>
                <a:lnTo>
                  <a:pt x="50" y="128"/>
                </a:lnTo>
                <a:lnTo>
                  <a:pt x="38" y="124"/>
                </a:lnTo>
                <a:lnTo>
                  <a:pt x="28" y="118"/>
                </a:lnTo>
                <a:lnTo>
                  <a:pt x="18" y="110"/>
                </a:lnTo>
                <a:lnTo>
                  <a:pt x="10" y="100"/>
                </a:lnTo>
                <a:lnTo>
                  <a:pt x="6" y="90"/>
                </a:lnTo>
                <a:lnTo>
                  <a:pt x="2" y="78"/>
                </a:lnTo>
                <a:lnTo>
                  <a:pt x="0" y="66"/>
                </a:lnTo>
                <a:lnTo>
                  <a:pt x="0" y="66"/>
                </a:lnTo>
                <a:close/>
              </a:path>
            </a:pathLst>
          </a:custGeom>
          <a:solidFill>
            <a:srgbClr val="F7D300"/>
          </a:solidFill>
          <a:ln>
            <a:noFill/>
          </a:ln>
        </p:spPr>
        <p:txBody>
          <a:bodyPr/>
          <a:lstStyle/>
          <a:p>
            <a:pPr>
              <a:defRPr/>
            </a:pPr>
            <a:endParaRPr lang="en-US"/>
          </a:p>
        </p:txBody>
      </p:sp>
      <p:sp>
        <p:nvSpPr>
          <p:cNvPr id="119" name="Freeform 230"/>
          <p:cNvSpPr>
            <a:spLocks/>
          </p:cNvSpPr>
          <p:nvPr userDrawn="1"/>
        </p:nvSpPr>
        <p:spPr bwMode="auto">
          <a:xfrm>
            <a:off x="6940550" y="1149350"/>
            <a:ext cx="147638" cy="228600"/>
          </a:xfrm>
          <a:custGeom>
            <a:avLst/>
            <a:gdLst>
              <a:gd name="T0" fmla="*/ 0 w 110"/>
              <a:gd name="T1" fmla="*/ 0 h 170"/>
              <a:gd name="T2" fmla="*/ 28 w 110"/>
              <a:gd name="T3" fmla="*/ 0 h 170"/>
              <a:gd name="T4" fmla="*/ 28 w 110"/>
              <a:gd name="T5" fmla="*/ 66 h 170"/>
              <a:gd name="T6" fmla="*/ 28 w 110"/>
              <a:gd name="T7" fmla="*/ 66 h 170"/>
              <a:gd name="T8" fmla="*/ 34 w 110"/>
              <a:gd name="T9" fmla="*/ 58 h 170"/>
              <a:gd name="T10" fmla="*/ 42 w 110"/>
              <a:gd name="T11" fmla="*/ 52 h 170"/>
              <a:gd name="T12" fmla="*/ 52 w 110"/>
              <a:gd name="T13" fmla="*/ 46 h 170"/>
              <a:gd name="T14" fmla="*/ 66 w 110"/>
              <a:gd name="T15" fmla="*/ 44 h 170"/>
              <a:gd name="T16" fmla="*/ 66 w 110"/>
              <a:gd name="T17" fmla="*/ 44 h 170"/>
              <a:gd name="T18" fmla="*/ 76 w 110"/>
              <a:gd name="T19" fmla="*/ 46 h 170"/>
              <a:gd name="T20" fmla="*/ 84 w 110"/>
              <a:gd name="T21" fmla="*/ 48 h 170"/>
              <a:gd name="T22" fmla="*/ 92 w 110"/>
              <a:gd name="T23" fmla="*/ 52 h 170"/>
              <a:gd name="T24" fmla="*/ 98 w 110"/>
              <a:gd name="T25" fmla="*/ 58 h 170"/>
              <a:gd name="T26" fmla="*/ 102 w 110"/>
              <a:gd name="T27" fmla="*/ 64 h 170"/>
              <a:gd name="T28" fmla="*/ 106 w 110"/>
              <a:gd name="T29" fmla="*/ 72 h 170"/>
              <a:gd name="T30" fmla="*/ 108 w 110"/>
              <a:gd name="T31" fmla="*/ 82 h 170"/>
              <a:gd name="T32" fmla="*/ 110 w 110"/>
              <a:gd name="T33" fmla="*/ 92 h 170"/>
              <a:gd name="T34" fmla="*/ 110 w 110"/>
              <a:gd name="T35" fmla="*/ 170 h 170"/>
              <a:gd name="T36" fmla="*/ 82 w 110"/>
              <a:gd name="T37" fmla="*/ 170 h 170"/>
              <a:gd name="T38" fmla="*/ 82 w 110"/>
              <a:gd name="T39" fmla="*/ 100 h 170"/>
              <a:gd name="T40" fmla="*/ 82 w 110"/>
              <a:gd name="T41" fmla="*/ 100 h 170"/>
              <a:gd name="T42" fmla="*/ 80 w 110"/>
              <a:gd name="T43" fmla="*/ 88 h 170"/>
              <a:gd name="T44" fmla="*/ 74 w 110"/>
              <a:gd name="T45" fmla="*/ 78 h 170"/>
              <a:gd name="T46" fmla="*/ 66 w 110"/>
              <a:gd name="T47" fmla="*/ 72 h 170"/>
              <a:gd name="T48" fmla="*/ 54 w 110"/>
              <a:gd name="T49" fmla="*/ 70 h 170"/>
              <a:gd name="T50" fmla="*/ 54 w 110"/>
              <a:gd name="T51" fmla="*/ 70 h 170"/>
              <a:gd name="T52" fmla="*/ 44 w 110"/>
              <a:gd name="T53" fmla="*/ 72 h 170"/>
              <a:gd name="T54" fmla="*/ 36 w 110"/>
              <a:gd name="T55" fmla="*/ 78 h 170"/>
              <a:gd name="T56" fmla="*/ 30 w 110"/>
              <a:gd name="T57" fmla="*/ 88 h 170"/>
              <a:gd name="T58" fmla="*/ 28 w 110"/>
              <a:gd name="T59" fmla="*/ 100 h 170"/>
              <a:gd name="T60" fmla="*/ 28 w 110"/>
              <a:gd name="T61" fmla="*/ 170 h 170"/>
              <a:gd name="T62" fmla="*/ 0 w 110"/>
              <a:gd name="T63" fmla="*/ 170 h 170"/>
              <a:gd name="T64" fmla="*/ 0 w 110"/>
              <a:gd name="T6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70">
                <a:moveTo>
                  <a:pt x="0" y="0"/>
                </a:moveTo>
                <a:lnTo>
                  <a:pt x="28" y="0"/>
                </a:lnTo>
                <a:lnTo>
                  <a:pt x="28" y="66"/>
                </a:lnTo>
                <a:lnTo>
                  <a:pt x="28" y="66"/>
                </a:lnTo>
                <a:lnTo>
                  <a:pt x="34" y="58"/>
                </a:lnTo>
                <a:lnTo>
                  <a:pt x="42" y="52"/>
                </a:lnTo>
                <a:lnTo>
                  <a:pt x="52" y="46"/>
                </a:lnTo>
                <a:lnTo>
                  <a:pt x="66" y="44"/>
                </a:lnTo>
                <a:lnTo>
                  <a:pt x="66" y="44"/>
                </a:lnTo>
                <a:lnTo>
                  <a:pt x="76" y="46"/>
                </a:lnTo>
                <a:lnTo>
                  <a:pt x="84" y="48"/>
                </a:lnTo>
                <a:lnTo>
                  <a:pt x="92" y="52"/>
                </a:lnTo>
                <a:lnTo>
                  <a:pt x="98" y="58"/>
                </a:lnTo>
                <a:lnTo>
                  <a:pt x="102" y="64"/>
                </a:lnTo>
                <a:lnTo>
                  <a:pt x="106" y="72"/>
                </a:lnTo>
                <a:lnTo>
                  <a:pt x="108" y="82"/>
                </a:lnTo>
                <a:lnTo>
                  <a:pt x="110" y="92"/>
                </a:lnTo>
                <a:lnTo>
                  <a:pt x="110" y="170"/>
                </a:lnTo>
                <a:lnTo>
                  <a:pt x="82" y="170"/>
                </a:lnTo>
                <a:lnTo>
                  <a:pt x="82" y="100"/>
                </a:lnTo>
                <a:lnTo>
                  <a:pt x="82" y="100"/>
                </a:lnTo>
                <a:lnTo>
                  <a:pt x="80" y="88"/>
                </a:lnTo>
                <a:lnTo>
                  <a:pt x="74" y="78"/>
                </a:lnTo>
                <a:lnTo>
                  <a:pt x="66" y="72"/>
                </a:lnTo>
                <a:lnTo>
                  <a:pt x="54" y="70"/>
                </a:lnTo>
                <a:lnTo>
                  <a:pt x="54" y="70"/>
                </a:lnTo>
                <a:lnTo>
                  <a:pt x="44" y="72"/>
                </a:lnTo>
                <a:lnTo>
                  <a:pt x="36" y="78"/>
                </a:lnTo>
                <a:lnTo>
                  <a:pt x="30" y="88"/>
                </a:lnTo>
                <a:lnTo>
                  <a:pt x="28" y="100"/>
                </a:lnTo>
                <a:lnTo>
                  <a:pt x="28" y="170"/>
                </a:lnTo>
                <a:lnTo>
                  <a:pt x="0" y="170"/>
                </a:lnTo>
                <a:lnTo>
                  <a:pt x="0" y="0"/>
                </a:lnTo>
                <a:close/>
              </a:path>
            </a:pathLst>
          </a:custGeom>
          <a:solidFill>
            <a:srgbClr val="F7D300"/>
          </a:solidFill>
          <a:ln>
            <a:noFill/>
          </a:ln>
        </p:spPr>
        <p:txBody>
          <a:bodyPr/>
          <a:lstStyle/>
          <a:p>
            <a:pPr>
              <a:defRPr/>
            </a:pPr>
            <a:endParaRPr lang="en-US"/>
          </a:p>
        </p:txBody>
      </p:sp>
      <p:sp>
        <p:nvSpPr>
          <p:cNvPr id="120" name="Freeform 232"/>
          <p:cNvSpPr>
            <a:spLocks/>
          </p:cNvSpPr>
          <p:nvPr userDrawn="1"/>
        </p:nvSpPr>
        <p:spPr bwMode="auto">
          <a:xfrm>
            <a:off x="1220788" y="285750"/>
            <a:ext cx="654050" cy="736600"/>
          </a:xfrm>
          <a:custGeom>
            <a:avLst/>
            <a:gdLst>
              <a:gd name="T0" fmla="*/ 0 w 490"/>
              <a:gd name="T1" fmla="*/ 274 h 548"/>
              <a:gd name="T2" fmla="*/ 2 w 490"/>
              <a:gd name="T3" fmla="*/ 246 h 548"/>
              <a:gd name="T4" fmla="*/ 12 w 490"/>
              <a:gd name="T5" fmla="*/ 194 h 548"/>
              <a:gd name="T6" fmla="*/ 32 w 490"/>
              <a:gd name="T7" fmla="*/ 144 h 548"/>
              <a:gd name="T8" fmla="*/ 60 w 490"/>
              <a:gd name="T9" fmla="*/ 100 h 548"/>
              <a:gd name="T10" fmla="*/ 96 w 490"/>
              <a:gd name="T11" fmla="*/ 64 h 548"/>
              <a:gd name="T12" fmla="*/ 140 w 490"/>
              <a:gd name="T13" fmla="*/ 34 h 548"/>
              <a:gd name="T14" fmla="*/ 190 w 490"/>
              <a:gd name="T15" fmla="*/ 12 h 548"/>
              <a:gd name="T16" fmla="*/ 246 w 490"/>
              <a:gd name="T17" fmla="*/ 2 h 548"/>
              <a:gd name="T18" fmla="*/ 276 w 490"/>
              <a:gd name="T19" fmla="*/ 0 h 548"/>
              <a:gd name="T20" fmla="*/ 344 w 490"/>
              <a:gd name="T21" fmla="*/ 6 h 548"/>
              <a:gd name="T22" fmla="*/ 400 w 490"/>
              <a:gd name="T23" fmla="*/ 24 h 548"/>
              <a:gd name="T24" fmla="*/ 446 w 490"/>
              <a:gd name="T25" fmla="*/ 50 h 548"/>
              <a:gd name="T26" fmla="*/ 486 w 490"/>
              <a:gd name="T27" fmla="*/ 82 h 548"/>
              <a:gd name="T28" fmla="*/ 412 w 490"/>
              <a:gd name="T29" fmla="*/ 168 h 548"/>
              <a:gd name="T30" fmla="*/ 380 w 490"/>
              <a:gd name="T31" fmla="*/ 142 h 548"/>
              <a:gd name="T32" fmla="*/ 348 w 490"/>
              <a:gd name="T33" fmla="*/ 124 h 548"/>
              <a:gd name="T34" fmla="*/ 314 w 490"/>
              <a:gd name="T35" fmla="*/ 112 h 548"/>
              <a:gd name="T36" fmla="*/ 276 w 490"/>
              <a:gd name="T37" fmla="*/ 108 h 548"/>
              <a:gd name="T38" fmla="*/ 260 w 490"/>
              <a:gd name="T39" fmla="*/ 108 h 548"/>
              <a:gd name="T40" fmla="*/ 228 w 490"/>
              <a:gd name="T41" fmla="*/ 116 h 548"/>
              <a:gd name="T42" fmla="*/ 200 w 490"/>
              <a:gd name="T43" fmla="*/ 128 h 548"/>
              <a:gd name="T44" fmla="*/ 176 w 490"/>
              <a:gd name="T45" fmla="*/ 146 h 548"/>
              <a:gd name="T46" fmla="*/ 156 w 490"/>
              <a:gd name="T47" fmla="*/ 168 h 548"/>
              <a:gd name="T48" fmla="*/ 140 w 490"/>
              <a:gd name="T49" fmla="*/ 194 h 548"/>
              <a:gd name="T50" fmla="*/ 130 w 490"/>
              <a:gd name="T51" fmla="*/ 224 h 548"/>
              <a:gd name="T52" fmla="*/ 124 w 490"/>
              <a:gd name="T53" fmla="*/ 256 h 548"/>
              <a:gd name="T54" fmla="*/ 122 w 490"/>
              <a:gd name="T55" fmla="*/ 274 h 548"/>
              <a:gd name="T56" fmla="*/ 124 w 490"/>
              <a:gd name="T57" fmla="*/ 292 h 548"/>
              <a:gd name="T58" fmla="*/ 128 w 490"/>
              <a:gd name="T59" fmla="*/ 324 h 548"/>
              <a:gd name="T60" fmla="*/ 140 w 490"/>
              <a:gd name="T61" fmla="*/ 352 h 548"/>
              <a:gd name="T62" fmla="*/ 156 w 490"/>
              <a:gd name="T63" fmla="*/ 380 h 548"/>
              <a:gd name="T64" fmla="*/ 176 w 490"/>
              <a:gd name="T65" fmla="*/ 402 h 548"/>
              <a:gd name="T66" fmla="*/ 200 w 490"/>
              <a:gd name="T67" fmla="*/ 420 h 548"/>
              <a:gd name="T68" fmla="*/ 228 w 490"/>
              <a:gd name="T69" fmla="*/ 432 h 548"/>
              <a:gd name="T70" fmla="*/ 260 w 490"/>
              <a:gd name="T71" fmla="*/ 440 h 548"/>
              <a:gd name="T72" fmla="*/ 276 w 490"/>
              <a:gd name="T73" fmla="*/ 440 h 548"/>
              <a:gd name="T74" fmla="*/ 318 w 490"/>
              <a:gd name="T75" fmla="*/ 436 h 548"/>
              <a:gd name="T76" fmla="*/ 352 w 490"/>
              <a:gd name="T77" fmla="*/ 424 h 548"/>
              <a:gd name="T78" fmla="*/ 384 w 490"/>
              <a:gd name="T79" fmla="*/ 404 h 548"/>
              <a:gd name="T80" fmla="*/ 490 w 490"/>
              <a:gd name="T81" fmla="*/ 454 h 548"/>
              <a:gd name="T82" fmla="*/ 468 w 490"/>
              <a:gd name="T83" fmla="*/ 474 h 548"/>
              <a:gd name="T84" fmla="*/ 424 w 490"/>
              <a:gd name="T85" fmla="*/ 508 h 548"/>
              <a:gd name="T86" fmla="*/ 372 w 490"/>
              <a:gd name="T87" fmla="*/ 534 h 548"/>
              <a:gd name="T88" fmla="*/ 308 w 490"/>
              <a:gd name="T89" fmla="*/ 546 h 548"/>
              <a:gd name="T90" fmla="*/ 272 w 490"/>
              <a:gd name="T91" fmla="*/ 548 h 548"/>
              <a:gd name="T92" fmla="*/ 216 w 490"/>
              <a:gd name="T93" fmla="*/ 542 h 548"/>
              <a:gd name="T94" fmla="*/ 164 w 490"/>
              <a:gd name="T95" fmla="*/ 526 h 548"/>
              <a:gd name="T96" fmla="*/ 118 w 490"/>
              <a:gd name="T97" fmla="*/ 502 h 548"/>
              <a:gd name="T98" fmla="*/ 78 w 490"/>
              <a:gd name="T99" fmla="*/ 468 h 548"/>
              <a:gd name="T100" fmla="*/ 46 w 490"/>
              <a:gd name="T101" fmla="*/ 428 h 548"/>
              <a:gd name="T102" fmla="*/ 22 w 490"/>
              <a:gd name="T103" fmla="*/ 382 h 548"/>
              <a:gd name="T104" fmla="*/ 6 w 490"/>
              <a:gd name="T105" fmla="*/ 332 h 548"/>
              <a:gd name="T106" fmla="*/ 0 w 490"/>
              <a:gd name="T107" fmla="*/ 2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0" h="548">
                <a:moveTo>
                  <a:pt x="0" y="276"/>
                </a:moveTo>
                <a:lnTo>
                  <a:pt x="0" y="274"/>
                </a:lnTo>
                <a:lnTo>
                  <a:pt x="0" y="274"/>
                </a:lnTo>
                <a:lnTo>
                  <a:pt x="2" y="246"/>
                </a:lnTo>
                <a:lnTo>
                  <a:pt x="6" y="220"/>
                </a:lnTo>
                <a:lnTo>
                  <a:pt x="12" y="194"/>
                </a:lnTo>
                <a:lnTo>
                  <a:pt x="22" y="168"/>
                </a:lnTo>
                <a:lnTo>
                  <a:pt x="32" y="144"/>
                </a:lnTo>
                <a:lnTo>
                  <a:pt x="46" y="122"/>
                </a:lnTo>
                <a:lnTo>
                  <a:pt x="60" y="100"/>
                </a:lnTo>
                <a:lnTo>
                  <a:pt x="78" y="80"/>
                </a:lnTo>
                <a:lnTo>
                  <a:pt x="96" y="64"/>
                </a:lnTo>
                <a:lnTo>
                  <a:pt x="118" y="48"/>
                </a:lnTo>
                <a:lnTo>
                  <a:pt x="140" y="34"/>
                </a:lnTo>
                <a:lnTo>
                  <a:pt x="166" y="22"/>
                </a:lnTo>
                <a:lnTo>
                  <a:pt x="190" y="12"/>
                </a:lnTo>
                <a:lnTo>
                  <a:pt x="218" y="6"/>
                </a:lnTo>
                <a:lnTo>
                  <a:pt x="246" y="2"/>
                </a:lnTo>
                <a:lnTo>
                  <a:pt x="276" y="0"/>
                </a:lnTo>
                <a:lnTo>
                  <a:pt x="276" y="0"/>
                </a:lnTo>
                <a:lnTo>
                  <a:pt x="312" y="2"/>
                </a:lnTo>
                <a:lnTo>
                  <a:pt x="344" y="6"/>
                </a:lnTo>
                <a:lnTo>
                  <a:pt x="374" y="14"/>
                </a:lnTo>
                <a:lnTo>
                  <a:pt x="400" y="24"/>
                </a:lnTo>
                <a:lnTo>
                  <a:pt x="424" y="36"/>
                </a:lnTo>
                <a:lnTo>
                  <a:pt x="446" y="50"/>
                </a:lnTo>
                <a:lnTo>
                  <a:pt x="466" y="64"/>
                </a:lnTo>
                <a:lnTo>
                  <a:pt x="486" y="82"/>
                </a:lnTo>
                <a:lnTo>
                  <a:pt x="412" y="168"/>
                </a:lnTo>
                <a:lnTo>
                  <a:pt x="412" y="168"/>
                </a:lnTo>
                <a:lnTo>
                  <a:pt x="396" y="154"/>
                </a:lnTo>
                <a:lnTo>
                  <a:pt x="380" y="142"/>
                </a:lnTo>
                <a:lnTo>
                  <a:pt x="364" y="132"/>
                </a:lnTo>
                <a:lnTo>
                  <a:pt x="348" y="124"/>
                </a:lnTo>
                <a:lnTo>
                  <a:pt x="332" y="118"/>
                </a:lnTo>
                <a:lnTo>
                  <a:pt x="314" y="112"/>
                </a:lnTo>
                <a:lnTo>
                  <a:pt x="296" y="108"/>
                </a:lnTo>
                <a:lnTo>
                  <a:pt x="276" y="108"/>
                </a:lnTo>
                <a:lnTo>
                  <a:pt x="276" y="108"/>
                </a:lnTo>
                <a:lnTo>
                  <a:pt x="260" y="108"/>
                </a:lnTo>
                <a:lnTo>
                  <a:pt x="244" y="112"/>
                </a:lnTo>
                <a:lnTo>
                  <a:pt x="228" y="116"/>
                </a:lnTo>
                <a:lnTo>
                  <a:pt x="214" y="120"/>
                </a:lnTo>
                <a:lnTo>
                  <a:pt x="200" y="128"/>
                </a:lnTo>
                <a:lnTo>
                  <a:pt x="188" y="136"/>
                </a:lnTo>
                <a:lnTo>
                  <a:pt x="176" y="146"/>
                </a:lnTo>
                <a:lnTo>
                  <a:pt x="166" y="156"/>
                </a:lnTo>
                <a:lnTo>
                  <a:pt x="156" y="168"/>
                </a:lnTo>
                <a:lnTo>
                  <a:pt x="148" y="180"/>
                </a:lnTo>
                <a:lnTo>
                  <a:pt x="140" y="194"/>
                </a:lnTo>
                <a:lnTo>
                  <a:pt x="134" y="208"/>
                </a:lnTo>
                <a:lnTo>
                  <a:pt x="130" y="224"/>
                </a:lnTo>
                <a:lnTo>
                  <a:pt x="126" y="240"/>
                </a:lnTo>
                <a:lnTo>
                  <a:pt x="124" y="256"/>
                </a:lnTo>
                <a:lnTo>
                  <a:pt x="122" y="272"/>
                </a:lnTo>
                <a:lnTo>
                  <a:pt x="122" y="274"/>
                </a:lnTo>
                <a:lnTo>
                  <a:pt x="122" y="274"/>
                </a:lnTo>
                <a:lnTo>
                  <a:pt x="124" y="292"/>
                </a:lnTo>
                <a:lnTo>
                  <a:pt x="126" y="308"/>
                </a:lnTo>
                <a:lnTo>
                  <a:pt x="128" y="324"/>
                </a:lnTo>
                <a:lnTo>
                  <a:pt x="134" y="338"/>
                </a:lnTo>
                <a:lnTo>
                  <a:pt x="140" y="352"/>
                </a:lnTo>
                <a:lnTo>
                  <a:pt x="148" y="366"/>
                </a:lnTo>
                <a:lnTo>
                  <a:pt x="156" y="380"/>
                </a:lnTo>
                <a:lnTo>
                  <a:pt x="166" y="392"/>
                </a:lnTo>
                <a:lnTo>
                  <a:pt x="176" y="402"/>
                </a:lnTo>
                <a:lnTo>
                  <a:pt x="188" y="412"/>
                </a:lnTo>
                <a:lnTo>
                  <a:pt x="200" y="420"/>
                </a:lnTo>
                <a:lnTo>
                  <a:pt x="214" y="428"/>
                </a:lnTo>
                <a:lnTo>
                  <a:pt x="228" y="432"/>
                </a:lnTo>
                <a:lnTo>
                  <a:pt x="244" y="438"/>
                </a:lnTo>
                <a:lnTo>
                  <a:pt x="260" y="440"/>
                </a:lnTo>
                <a:lnTo>
                  <a:pt x="276" y="440"/>
                </a:lnTo>
                <a:lnTo>
                  <a:pt x="276" y="440"/>
                </a:lnTo>
                <a:lnTo>
                  <a:pt x="298" y="440"/>
                </a:lnTo>
                <a:lnTo>
                  <a:pt x="318" y="436"/>
                </a:lnTo>
                <a:lnTo>
                  <a:pt x="336" y="430"/>
                </a:lnTo>
                <a:lnTo>
                  <a:pt x="352" y="424"/>
                </a:lnTo>
                <a:lnTo>
                  <a:pt x="368" y="414"/>
                </a:lnTo>
                <a:lnTo>
                  <a:pt x="384" y="404"/>
                </a:lnTo>
                <a:lnTo>
                  <a:pt x="416" y="378"/>
                </a:lnTo>
                <a:lnTo>
                  <a:pt x="490" y="454"/>
                </a:lnTo>
                <a:lnTo>
                  <a:pt x="490" y="454"/>
                </a:lnTo>
                <a:lnTo>
                  <a:pt x="468" y="474"/>
                </a:lnTo>
                <a:lnTo>
                  <a:pt x="446" y="492"/>
                </a:lnTo>
                <a:lnTo>
                  <a:pt x="424" y="508"/>
                </a:lnTo>
                <a:lnTo>
                  <a:pt x="398" y="522"/>
                </a:lnTo>
                <a:lnTo>
                  <a:pt x="372" y="534"/>
                </a:lnTo>
                <a:lnTo>
                  <a:pt x="342" y="542"/>
                </a:lnTo>
                <a:lnTo>
                  <a:pt x="308" y="546"/>
                </a:lnTo>
                <a:lnTo>
                  <a:pt x="272" y="548"/>
                </a:lnTo>
                <a:lnTo>
                  <a:pt x="272" y="548"/>
                </a:lnTo>
                <a:lnTo>
                  <a:pt x="244" y="546"/>
                </a:lnTo>
                <a:lnTo>
                  <a:pt x="216" y="542"/>
                </a:lnTo>
                <a:lnTo>
                  <a:pt x="190" y="536"/>
                </a:lnTo>
                <a:lnTo>
                  <a:pt x="164" y="526"/>
                </a:lnTo>
                <a:lnTo>
                  <a:pt x="140" y="516"/>
                </a:lnTo>
                <a:lnTo>
                  <a:pt x="118" y="502"/>
                </a:lnTo>
                <a:lnTo>
                  <a:pt x="98" y="486"/>
                </a:lnTo>
                <a:lnTo>
                  <a:pt x="78" y="468"/>
                </a:lnTo>
                <a:lnTo>
                  <a:pt x="60" y="450"/>
                </a:lnTo>
                <a:lnTo>
                  <a:pt x="46" y="428"/>
                </a:lnTo>
                <a:lnTo>
                  <a:pt x="32" y="406"/>
                </a:lnTo>
                <a:lnTo>
                  <a:pt x="22" y="382"/>
                </a:lnTo>
                <a:lnTo>
                  <a:pt x="12" y="358"/>
                </a:lnTo>
                <a:lnTo>
                  <a:pt x="6" y="332"/>
                </a:lnTo>
                <a:lnTo>
                  <a:pt x="2" y="304"/>
                </a:lnTo>
                <a:lnTo>
                  <a:pt x="0" y="276"/>
                </a:lnTo>
                <a:lnTo>
                  <a:pt x="0" y="276"/>
                </a:lnTo>
                <a:close/>
              </a:path>
            </a:pathLst>
          </a:custGeom>
          <a:solidFill>
            <a:srgbClr val="F7D300"/>
          </a:solidFill>
          <a:ln>
            <a:noFill/>
          </a:ln>
        </p:spPr>
        <p:txBody>
          <a:bodyPr/>
          <a:lstStyle/>
          <a:p>
            <a:pPr>
              <a:defRPr/>
            </a:pPr>
            <a:endParaRPr lang="en-US"/>
          </a:p>
        </p:txBody>
      </p:sp>
      <p:sp>
        <p:nvSpPr>
          <p:cNvPr id="121" name="Freeform 233"/>
          <p:cNvSpPr>
            <a:spLocks/>
          </p:cNvSpPr>
          <p:nvPr userDrawn="1"/>
        </p:nvSpPr>
        <p:spPr bwMode="auto">
          <a:xfrm>
            <a:off x="1974850" y="298450"/>
            <a:ext cx="598488" cy="711200"/>
          </a:xfrm>
          <a:custGeom>
            <a:avLst/>
            <a:gdLst>
              <a:gd name="T0" fmla="*/ 0 w 448"/>
              <a:gd name="T1" fmla="*/ 0 h 528"/>
              <a:gd name="T2" fmla="*/ 116 w 448"/>
              <a:gd name="T3" fmla="*/ 0 h 528"/>
              <a:gd name="T4" fmla="*/ 116 w 448"/>
              <a:gd name="T5" fmla="*/ 210 h 528"/>
              <a:gd name="T6" fmla="*/ 332 w 448"/>
              <a:gd name="T7" fmla="*/ 210 h 528"/>
              <a:gd name="T8" fmla="*/ 332 w 448"/>
              <a:gd name="T9" fmla="*/ 0 h 528"/>
              <a:gd name="T10" fmla="*/ 448 w 448"/>
              <a:gd name="T11" fmla="*/ 0 h 528"/>
              <a:gd name="T12" fmla="*/ 448 w 448"/>
              <a:gd name="T13" fmla="*/ 528 h 528"/>
              <a:gd name="T14" fmla="*/ 332 w 448"/>
              <a:gd name="T15" fmla="*/ 528 h 528"/>
              <a:gd name="T16" fmla="*/ 332 w 448"/>
              <a:gd name="T17" fmla="*/ 316 h 528"/>
              <a:gd name="T18" fmla="*/ 116 w 448"/>
              <a:gd name="T19" fmla="*/ 316 h 528"/>
              <a:gd name="T20" fmla="*/ 116 w 448"/>
              <a:gd name="T21" fmla="*/ 528 h 528"/>
              <a:gd name="T22" fmla="*/ 0 w 448"/>
              <a:gd name="T23" fmla="*/ 528 h 528"/>
              <a:gd name="T24" fmla="*/ 0 w 448"/>
              <a:gd name="T25"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528">
                <a:moveTo>
                  <a:pt x="0" y="0"/>
                </a:moveTo>
                <a:lnTo>
                  <a:pt x="116" y="0"/>
                </a:lnTo>
                <a:lnTo>
                  <a:pt x="116" y="210"/>
                </a:lnTo>
                <a:lnTo>
                  <a:pt x="332" y="210"/>
                </a:lnTo>
                <a:lnTo>
                  <a:pt x="332" y="0"/>
                </a:lnTo>
                <a:lnTo>
                  <a:pt x="448" y="0"/>
                </a:lnTo>
                <a:lnTo>
                  <a:pt x="448" y="528"/>
                </a:lnTo>
                <a:lnTo>
                  <a:pt x="332" y="528"/>
                </a:lnTo>
                <a:lnTo>
                  <a:pt x="332" y="316"/>
                </a:lnTo>
                <a:lnTo>
                  <a:pt x="116" y="316"/>
                </a:lnTo>
                <a:lnTo>
                  <a:pt x="116" y="528"/>
                </a:lnTo>
                <a:lnTo>
                  <a:pt x="0" y="528"/>
                </a:lnTo>
                <a:lnTo>
                  <a:pt x="0" y="0"/>
                </a:lnTo>
                <a:close/>
              </a:path>
            </a:pathLst>
          </a:custGeom>
          <a:solidFill>
            <a:srgbClr val="F7D300"/>
          </a:solidFill>
          <a:ln>
            <a:noFill/>
          </a:ln>
        </p:spPr>
        <p:txBody>
          <a:bodyPr/>
          <a:lstStyle/>
          <a:p>
            <a:pPr>
              <a:defRPr/>
            </a:pPr>
            <a:endParaRPr lang="en-US"/>
          </a:p>
        </p:txBody>
      </p:sp>
      <p:sp>
        <p:nvSpPr>
          <p:cNvPr id="122" name="Freeform 234"/>
          <p:cNvSpPr>
            <a:spLocks/>
          </p:cNvSpPr>
          <p:nvPr userDrawn="1"/>
        </p:nvSpPr>
        <p:spPr bwMode="auto">
          <a:xfrm>
            <a:off x="2733675" y="298450"/>
            <a:ext cx="541338" cy="711200"/>
          </a:xfrm>
          <a:custGeom>
            <a:avLst/>
            <a:gdLst>
              <a:gd name="T0" fmla="*/ 0 w 404"/>
              <a:gd name="T1" fmla="*/ 0 h 528"/>
              <a:gd name="T2" fmla="*/ 400 w 404"/>
              <a:gd name="T3" fmla="*/ 0 h 528"/>
              <a:gd name="T4" fmla="*/ 400 w 404"/>
              <a:gd name="T5" fmla="*/ 104 h 528"/>
              <a:gd name="T6" fmla="*/ 116 w 404"/>
              <a:gd name="T7" fmla="*/ 104 h 528"/>
              <a:gd name="T8" fmla="*/ 116 w 404"/>
              <a:gd name="T9" fmla="*/ 210 h 528"/>
              <a:gd name="T10" fmla="*/ 366 w 404"/>
              <a:gd name="T11" fmla="*/ 210 h 528"/>
              <a:gd name="T12" fmla="*/ 366 w 404"/>
              <a:gd name="T13" fmla="*/ 314 h 528"/>
              <a:gd name="T14" fmla="*/ 116 w 404"/>
              <a:gd name="T15" fmla="*/ 314 h 528"/>
              <a:gd name="T16" fmla="*/ 116 w 404"/>
              <a:gd name="T17" fmla="*/ 426 h 528"/>
              <a:gd name="T18" fmla="*/ 404 w 404"/>
              <a:gd name="T19" fmla="*/ 426 h 528"/>
              <a:gd name="T20" fmla="*/ 404 w 404"/>
              <a:gd name="T21" fmla="*/ 528 h 528"/>
              <a:gd name="T22" fmla="*/ 0 w 404"/>
              <a:gd name="T23" fmla="*/ 528 h 528"/>
              <a:gd name="T24" fmla="*/ 0 w 404"/>
              <a:gd name="T25"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528">
                <a:moveTo>
                  <a:pt x="0" y="0"/>
                </a:moveTo>
                <a:lnTo>
                  <a:pt x="400" y="0"/>
                </a:lnTo>
                <a:lnTo>
                  <a:pt x="400" y="104"/>
                </a:lnTo>
                <a:lnTo>
                  <a:pt x="116" y="104"/>
                </a:lnTo>
                <a:lnTo>
                  <a:pt x="116" y="210"/>
                </a:lnTo>
                <a:lnTo>
                  <a:pt x="366" y="210"/>
                </a:lnTo>
                <a:lnTo>
                  <a:pt x="366" y="314"/>
                </a:lnTo>
                <a:lnTo>
                  <a:pt x="116" y="314"/>
                </a:lnTo>
                <a:lnTo>
                  <a:pt x="116" y="426"/>
                </a:lnTo>
                <a:lnTo>
                  <a:pt x="404" y="426"/>
                </a:lnTo>
                <a:lnTo>
                  <a:pt x="404" y="528"/>
                </a:lnTo>
                <a:lnTo>
                  <a:pt x="0" y="528"/>
                </a:lnTo>
                <a:lnTo>
                  <a:pt x="0" y="0"/>
                </a:lnTo>
                <a:close/>
              </a:path>
            </a:pathLst>
          </a:custGeom>
          <a:solidFill>
            <a:srgbClr val="F7D300"/>
          </a:solidFill>
          <a:ln>
            <a:noFill/>
          </a:ln>
        </p:spPr>
        <p:txBody>
          <a:bodyPr/>
          <a:lstStyle/>
          <a:p>
            <a:pPr>
              <a:defRPr/>
            </a:pPr>
            <a:endParaRPr lang="en-US"/>
          </a:p>
        </p:txBody>
      </p:sp>
      <p:sp>
        <p:nvSpPr>
          <p:cNvPr id="123" name="Freeform 235"/>
          <p:cNvSpPr>
            <a:spLocks/>
          </p:cNvSpPr>
          <p:nvPr userDrawn="1"/>
        </p:nvSpPr>
        <p:spPr bwMode="auto">
          <a:xfrm>
            <a:off x="3408363" y="298450"/>
            <a:ext cx="708025" cy="711200"/>
          </a:xfrm>
          <a:custGeom>
            <a:avLst/>
            <a:gdLst>
              <a:gd name="T0" fmla="*/ 0 w 530"/>
              <a:gd name="T1" fmla="*/ 0 h 528"/>
              <a:gd name="T2" fmla="*/ 126 w 530"/>
              <a:gd name="T3" fmla="*/ 0 h 528"/>
              <a:gd name="T4" fmla="*/ 264 w 530"/>
              <a:gd name="T5" fmla="*/ 224 h 528"/>
              <a:gd name="T6" fmla="*/ 404 w 530"/>
              <a:gd name="T7" fmla="*/ 0 h 528"/>
              <a:gd name="T8" fmla="*/ 530 w 530"/>
              <a:gd name="T9" fmla="*/ 0 h 528"/>
              <a:gd name="T10" fmla="*/ 530 w 530"/>
              <a:gd name="T11" fmla="*/ 528 h 528"/>
              <a:gd name="T12" fmla="*/ 414 w 530"/>
              <a:gd name="T13" fmla="*/ 528 h 528"/>
              <a:gd name="T14" fmla="*/ 414 w 530"/>
              <a:gd name="T15" fmla="*/ 184 h 528"/>
              <a:gd name="T16" fmla="*/ 264 w 530"/>
              <a:gd name="T17" fmla="*/ 410 h 528"/>
              <a:gd name="T18" fmla="*/ 262 w 530"/>
              <a:gd name="T19" fmla="*/ 410 h 528"/>
              <a:gd name="T20" fmla="*/ 114 w 530"/>
              <a:gd name="T21" fmla="*/ 186 h 528"/>
              <a:gd name="T22" fmla="*/ 114 w 530"/>
              <a:gd name="T23" fmla="*/ 528 h 528"/>
              <a:gd name="T24" fmla="*/ 0 w 530"/>
              <a:gd name="T25" fmla="*/ 528 h 528"/>
              <a:gd name="T26" fmla="*/ 0 w 530"/>
              <a:gd name="T27"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528">
                <a:moveTo>
                  <a:pt x="0" y="0"/>
                </a:moveTo>
                <a:lnTo>
                  <a:pt x="126" y="0"/>
                </a:lnTo>
                <a:lnTo>
                  <a:pt x="264" y="224"/>
                </a:lnTo>
                <a:lnTo>
                  <a:pt x="404" y="0"/>
                </a:lnTo>
                <a:lnTo>
                  <a:pt x="530" y="0"/>
                </a:lnTo>
                <a:lnTo>
                  <a:pt x="530" y="528"/>
                </a:lnTo>
                <a:lnTo>
                  <a:pt x="414" y="528"/>
                </a:lnTo>
                <a:lnTo>
                  <a:pt x="414" y="184"/>
                </a:lnTo>
                <a:lnTo>
                  <a:pt x="264" y="410"/>
                </a:lnTo>
                <a:lnTo>
                  <a:pt x="262" y="410"/>
                </a:lnTo>
                <a:lnTo>
                  <a:pt x="114" y="186"/>
                </a:lnTo>
                <a:lnTo>
                  <a:pt x="114" y="528"/>
                </a:lnTo>
                <a:lnTo>
                  <a:pt x="0" y="528"/>
                </a:lnTo>
                <a:lnTo>
                  <a:pt x="0" y="0"/>
                </a:lnTo>
                <a:close/>
              </a:path>
            </a:pathLst>
          </a:custGeom>
          <a:solidFill>
            <a:srgbClr val="F7D300"/>
          </a:solidFill>
          <a:ln>
            <a:noFill/>
          </a:ln>
        </p:spPr>
        <p:txBody>
          <a:bodyPr/>
          <a:lstStyle/>
          <a:p>
            <a:pPr>
              <a:defRPr/>
            </a:pPr>
            <a:endParaRPr lang="en-US"/>
          </a:p>
        </p:txBody>
      </p:sp>
      <p:sp>
        <p:nvSpPr>
          <p:cNvPr id="124" name="Rectangle 236"/>
          <p:cNvSpPr>
            <a:spLocks noChangeArrowheads="1"/>
          </p:cNvSpPr>
          <p:nvPr userDrawn="1"/>
        </p:nvSpPr>
        <p:spPr bwMode="auto">
          <a:xfrm>
            <a:off x="4279900" y="298450"/>
            <a:ext cx="157163" cy="711200"/>
          </a:xfrm>
          <a:prstGeom prst="rect">
            <a:avLst/>
          </a:prstGeom>
          <a:solidFill>
            <a:srgbClr val="F7D300"/>
          </a:solidFill>
          <a:ln>
            <a:noFill/>
          </a:ln>
        </p:spPr>
        <p:txBody>
          <a:bodyPr/>
          <a:lstStyle/>
          <a:p>
            <a:pPr>
              <a:defRPr/>
            </a:pPr>
            <a:endParaRPr lang="en-US"/>
          </a:p>
        </p:txBody>
      </p:sp>
      <p:sp>
        <p:nvSpPr>
          <p:cNvPr id="125" name="Freeform 237"/>
          <p:cNvSpPr>
            <a:spLocks/>
          </p:cNvSpPr>
          <p:nvPr userDrawn="1"/>
        </p:nvSpPr>
        <p:spPr bwMode="auto">
          <a:xfrm>
            <a:off x="4546600" y="288925"/>
            <a:ext cx="560388" cy="731838"/>
          </a:xfrm>
          <a:custGeom>
            <a:avLst/>
            <a:gdLst>
              <a:gd name="T0" fmla="*/ 68 w 418"/>
              <a:gd name="T1" fmla="*/ 378 h 544"/>
              <a:gd name="T2" fmla="*/ 124 w 418"/>
              <a:gd name="T3" fmla="*/ 414 h 544"/>
              <a:gd name="T4" fmla="*/ 184 w 418"/>
              <a:gd name="T5" fmla="*/ 438 h 544"/>
              <a:gd name="T6" fmla="*/ 226 w 418"/>
              <a:gd name="T7" fmla="*/ 442 h 544"/>
              <a:gd name="T8" fmla="*/ 272 w 418"/>
              <a:gd name="T9" fmla="*/ 434 h 544"/>
              <a:gd name="T10" fmla="*/ 298 w 418"/>
              <a:gd name="T11" fmla="*/ 412 h 544"/>
              <a:gd name="T12" fmla="*/ 304 w 418"/>
              <a:gd name="T13" fmla="*/ 390 h 544"/>
              <a:gd name="T14" fmla="*/ 300 w 418"/>
              <a:gd name="T15" fmla="*/ 370 h 544"/>
              <a:gd name="T16" fmla="*/ 270 w 418"/>
              <a:gd name="T17" fmla="*/ 346 h 544"/>
              <a:gd name="T18" fmla="*/ 196 w 418"/>
              <a:gd name="T19" fmla="*/ 322 h 544"/>
              <a:gd name="T20" fmla="*/ 124 w 418"/>
              <a:gd name="T21" fmla="*/ 300 h 544"/>
              <a:gd name="T22" fmla="*/ 70 w 418"/>
              <a:gd name="T23" fmla="*/ 272 h 544"/>
              <a:gd name="T24" fmla="*/ 40 w 418"/>
              <a:gd name="T25" fmla="*/ 240 h 544"/>
              <a:gd name="T26" fmla="*/ 24 w 418"/>
              <a:gd name="T27" fmla="*/ 198 h 544"/>
              <a:gd name="T28" fmla="*/ 22 w 418"/>
              <a:gd name="T29" fmla="*/ 160 h 544"/>
              <a:gd name="T30" fmla="*/ 24 w 418"/>
              <a:gd name="T31" fmla="*/ 126 h 544"/>
              <a:gd name="T32" fmla="*/ 42 w 418"/>
              <a:gd name="T33" fmla="*/ 80 h 544"/>
              <a:gd name="T34" fmla="*/ 74 w 418"/>
              <a:gd name="T35" fmla="*/ 44 h 544"/>
              <a:gd name="T36" fmla="*/ 116 w 418"/>
              <a:gd name="T37" fmla="*/ 18 h 544"/>
              <a:gd name="T38" fmla="*/ 168 w 418"/>
              <a:gd name="T39" fmla="*/ 2 h 544"/>
              <a:gd name="T40" fmla="*/ 206 w 418"/>
              <a:gd name="T41" fmla="*/ 0 h 544"/>
              <a:gd name="T42" fmla="*/ 288 w 418"/>
              <a:gd name="T43" fmla="*/ 10 h 544"/>
              <a:gd name="T44" fmla="*/ 360 w 418"/>
              <a:gd name="T45" fmla="*/ 38 h 544"/>
              <a:gd name="T46" fmla="*/ 342 w 418"/>
              <a:gd name="T47" fmla="*/ 156 h 544"/>
              <a:gd name="T48" fmla="*/ 290 w 418"/>
              <a:gd name="T49" fmla="*/ 124 h 544"/>
              <a:gd name="T50" fmla="*/ 238 w 418"/>
              <a:gd name="T51" fmla="*/ 106 h 544"/>
              <a:gd name="T52" fmla="*/ 206 w 418"/>
              <a:gd name="T53" fmla="*/ 102 h 544"/>
              <a:gd name="T54" fmla="*/ 164 w 418"/>
              <a:gd name="T55" fmla="*/ 110 h 544"/>
              <a:gd name="T56" fmla="*/ 142 w 418"/>
              <a:gd name="T57" fmla="*/ 130 h 544"/>
              <a:gd name="T58" fmla="*/ 138 w 418"/>
              <a:gd name="T59" fmla="*/ 150 h 544"/>
              <a:gd name="T60" fmla="*/ 142 w 418"/>
              <a:gd name="T61" fmla="*/ 172 h 544"/>
              <a:gd name="T62" fmla="*/ 174 w 418"/>
              <a:gd name="T63" fmla="*/ 196 h 544"/>
              <a:gd name="T64" fmla="*/ 252 w 418"/>
              <a:gd name="T65" fmla="*/ 220 h 544"/>
              <a:gd name="T66" fmla="*/ 352 w 418"/>
              <a:gd name="T67" fmla="*/ 258 h 544"/>
              <a:gd name="T68" fmla="*/ 386 w 418"/>
              <a:gd name="T69" fmla="*/ 284 h 544"/>
              <a:gd name="T70" fmla="*/ 408 w 418"/>
              <a:gd name="T71" fmla="*/ 320 h 544"/>
              <a:gd name="T72" fmla="*/ 418 w 418"/>
              <a:gd name="T73" fmla="*/ 362 h 544"/>
              <a:gd name="T74" fmla="*/ 418 w 418"/>
              <a:gd name="T75" fmla="*/ 380 h 544"/>
              <a:gd name="T76" fmla="*/ 410 w 418"/>
              <a:gd name="T77" fmla="*/ 434 h 544"/>
              <a:gd name="T78" fmla="*/ 388 w 418"/>
              <a:gd name="T79" fmla="*/ 478 h 544"/>
              <a:gd name="T80" fmla="*/ 352 w 418"/>
              <a:gd name="T81" fmla="*/ 512 h 544"/>
              <a:gd name="T82" fmla="*/ 304 w 418"/>
              <a:gd name="T83" fmla="*/ 534 h 544"/>
              <a:gd name="T84" fmla="*/ 246 w 418"/>
              <a:gd name="T85" fmla="*/ 544 h 544"/>
              <a:gd name="T86" fmla="*/ 194 w 418"/>
              <a:gd name="T87" fmla="*/ 544 h 544"/>
              <a:gd name="T88" fmla="*/ 106 w 418"/>
              <a:gd name="T89" fmla="*/ 524 h 544"/>
              <a:gd name="T90" fmla="*/ 24 w 418"/>
              <a:gd name="T91" fmla="*/ 48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8" h="544">
                <a:moveTo>
                  <a:pt x="0" y="460"/>
                </a:moveTo>
                <a:lnTo>
                  <a:pt x="68" y="378"/>
                </a:lnTo>
                <a:lnTo>
                  <a:pt x="68" y="378"/>
                </a:lnTo>
                <a:lnTo>
                  <a:pt x="86" y="392"/>
                </a:lnTo>
                <a:lnTo>
                  <a:pt x="106" y="404"/>
                </a:lnTo>
                <a:lnTo>
                  <a:pt x="124" y="414"/>
                </a:lnTo>
                <a:lnTo>
                  <a:pt x="144" y="424"/>
                </a:lnTo>
                <a:lnTo>
                  <a:pt x="162" y="432"/>
                </a:lnTo>
                <a:lnTo>
                  <a:pt x="184" y="438"/>
                </a:lnTo>
                <a:lnTo>
                  <a:pt x="204" y="440"/>
                </a:lnTo>
                <a:lnTo>
                  <a:pt x="226" y="442"/>
                </a:lnTo>
                <a:lnTo>
                  <a:pt x="226" y="442"/>
                </a:lnTo>
                <a:lnTo>
                  <a:pt x="244" y="440"/>
                </a:lnTo>
                <a:lnTo>
                  <a:pt x="258" y="438"/>
                </a:lnTo>
                <a:lnTo>
                  <a:pt x="272" y="434"/>
                </a:lnTo>
                <a:lnTo>
                  <a:pt x="284" y="428"/>
                </a:lnTo>
                <a:lnTo>
                  <a:pt x="292" y="422"/>
                </a:lnTo>
                <a:lnTo>
                  <a:pt x="298" y="412"/>
                </a:lnTo>
                <a:lnTo>
                  <a:pt x="302" y="402"/>
                </a:lnTo>
                <a:lnTo>
                  <a:pt x="304" y="392"/>
                </a:lnTo>
                <a:lnTo>
                  <a:pt x="304" y="390"/>
                </a:lnTo>
                <a:lnTo>
                  <a:pt x="304" y="390"/>
                </a:lnTo>
                <a:lnTo>
                  <a:pt x="302" y="380"/>
                </a:lnTo>
                <a:lnTo>
                  <a:pt x="300" y="370"/>
                </a:lnTo>
                <a:lnTo>
                  <a:pt x="292" y="362"/>
                </a:lnTo>
                <a:lnTo>
                  <a:pt x="284" y="354"/>
                </a:lnTo>
                <a:lnTo>
                  <a:pt x="270" y="346"/>
                </a:lnTo>
                <a:lnTo>
                  <a:pt x="250" y="338"/>
                </a:lnTo>
                <a:lnTo>
                  <a:pt x="226" y="332"/>
                </a:lnTo>
                <a:lnTo>
                  <a:pt x="196" y="322"/>
                </a:lnTo>
                <a:lnTo>
                  <a:pt x="196" y="322"/>
                </a:lnTo>
                <a:lnTo>
                  <a:pt x="158" y="312"/>
                </a:lnTo>
                <a:lnTo>
                  <a:pt x="124" y="300"/>
                </a:lnTo>
                <a:lnTo>
                  <a:pt x="94" y="288"/>
                </a:lnTo>
                <a:lnTo>
                  <a:pt x="82" y="280"/>
                </a:lnTo>
                <a:lnTo>
                  <a:pt x="70" y="272"/>
                </a:lnTo>
                <a:lnTo>
                  <a:pt x="58" y="262"/>
                </a:lnTo>
                <a:lnTo>
                  <a:pt x="48" y="252"/>
                </a:lnTo>
                <a:lnTo>
                  <a:pt x="40" y="240"/>
                </a:lnTo>
                <a:lnTo>
                  <a:pt x="34" y="226"/>
                </a:lnTo>
                <a:lnTo>
                  <a:pt x="28" y="212"/>
                </a:lnTo>
                <a:lnTo>
                  <a:pt x="24" y="198"/>
                </a:lnTo>
                <a:lnTo>
                  <a:pt x="22" y="180"/>
                </a:lnTo>
                <a:lnTo>
                  <a:pt x="22" y="162"/>
                </a:lnTo>
                <a:lnTo>
                  <a:pt x="22" y="160"/>
                </a:lnTo>
                <a:lnTo>
                  <a:pt x="22" y="160"/>
                </a:lnTo>
                <a:lnTo>
                  <a:pt x="22" y="142"/>
                </a:lnTo>
                <a:lnTo>
                  <a:pt x="24" y="126"/>
                </a:lnTo>
                <a:lnTo>
                  <a:pt x="30" y="110"/>
                </a:lnTo>
                <a:lnTo>
                  <a:pt x="36" y="94"/>
                </a:lnTo>
                <a:lnTo>
                  <a:pt x="42" y="80"/>
                </a:lnTo>
                <a:lnTo>
                  <a:pt x="52" y="66"/>
                </a:lnTo>
                <a:lnTo>
                  <a:pt x="62" y="54"/>
                </a:lnTo>
                <a:lnTo>
                  <a:pt x="74" y="44"/>
                </a:lnTo>
                <a:lnTo>
                  <a:pt x="86" y="34"/>
                </a:lnTo>
                <a:lnTo>
                  <a:pt x="100" y="26"/>
                </a:lnTo>
                <a:lnTo>
                  <a:pt x="116" y="18"/>
                </a:lnTo>
                <a:lnTo>
                  <a:pt x="132" y="12"/>
                </a:lnTo>
                <a:lnTo>
                  <a:pt x="150" y="6"/>
                </a:lnTo>
                <a:lnTo>
                  <a:pt x="168" y="2"/>
                </a:lnTo>
                <a:lnTo>
                  <a:pt x="186" y="0"/>
                </a:lnTo>
                <a:lnTo>
                  <a:pt x="206" y="0"/>
                </a:lnTo>
                <a:lnTo>
                  <a:pt x="206" y="0"/>
                </a:lnTo>
                <a:lnTo>
                  <a:pt x="234" y="2"/>
                </a:lnTo>
                <a:lnTo>
                  <a:pt x="262" y="4"/>
                </a:lnTo>
                <a:lnTo>
                  <a:pt x="288" y="10"/>
                </a:lnTo>
                <a:lnTo>
                  <a:pt x="314" y="18"/>
                </a:lnTo>
                <a:lnTo>
                  <a:pt x="338" y="28"/>
                </a:lnTo>
                <a:lnTo>
                  <a:pt x="360" y="38"/>
                </a:lnTo>
                <a:lnTo>
                  <a:pt x="382" y="52"/>
                </a:lnTo>
                <a:lnTo>
                  <a:pt x="404" y="68"/>
                </a:lnTo>
                <a:lnTo>
                  <a:pt x="342" y="156"/>
                </a:lnTo>
                <a:lnTo>
                  <a:pt x="342" y="156"/>
                </a:lnTo>
                <a:lnTo>
                  <a:pt x="308" y="134"/>
                </a:lnTo>
                <a:lnTo>
                  <a:pt x="290" y="124"/>
                </a:lnTo>
                <a:lnTo>
                  <a:pt x="272" y="116"/>
                </a:lnTo>
                <a:lnTo>
                  <a:pt x="256" y="110"/>
                </a:lnTo>
                <a:lnTo>
                  <a:pt x="238" y="106"/>
                </a:lnTo>
                <a:lnTo>
                  <a:pt x="222" y="104"/>
                </a:lnTo>
                <a:lnTo>
                  <a:pt x="206" y="102"/>
                </a:lnTo>
                <a:lnTo>
                  <a:pt x="206" y="102"/>
                </a:lnTo>
                <a:lnTo>
                  <a:pt x="190" y="104"/>
                </a:lnTo>
                <a:lnTo>
                  <a:pt x="176" y="106"/>
                </a:lnTo>
                <a:lnTo>
                  <a:pt x="164" y="110"/>
                </a:lnTo>
                <a:lnTo>
                  <a:pt x="154" y="116"/>
                </a:lnTo>
                <a:lnTo>
                  <a:pt x="146" y="124"/>
                </a:lnTo>
                <a:lnTo>
                  <a:pt x="142" y="130"/>
                </a:lnTo>
                <a:lnTo>
                  <a:pt x="138" y="140"/>
                </a:lnTo>
                <a:lnTo>
                  <a:pt x="138" y="148"/>
                </a:lnTo>
                <a:lnTo>
                  <a:pt x="138" y="150"/>
                </a:lnTo>
                <a:lnTo>
                  <a:pt x="138" y="150"/>
                </a:lnTo>
                <a:lnTo>
                  <a:pt x="138" y="162"/>
                </a:lnTo>
                <a:lnTo>
                  <a:pt x="142" y="172"/>
                </a:lnTo>
                <a:lnTo>
                  <a:pt x="150" y="182"/>
                </a:lnTo>
                <a:lnTo>
                  <a:pt x="160" y="190"/>
                </a:lnTo>
                <a:lnTo>
                  <a:pt x="174" y="196"/>
                </a:lnTo>
                <a:lnTo>
                  <a:pt x="194" y="204"/>
                </a:lnTo>
                <a:lnTo>
                  <a:pt x="252" y="220"/>
                </a:lnTo>
                <a:lnTo>
                  <a:pt x="252" y="220"/>
                </a:lnTo>
                <a:lnTo>
                  <a:pt x="290" y="232"/>
                </a:lnTo>
                <a:lnTo>
                  <a:pt x="322" y="244"/>
                </a:lnTo>
                <a:lnTo>
                  <a:pt x="352" y="258"/>
                </a:lnTo>
                <a:lnTo>
                  <a:pt x="364" y="266"/>
                </a:lnTo>
                <a:lnTo>
                  <a:pt x="376" y="276"/>
                </a:lnTo>
                <a:lnTo>
                  <a:pt x="386" y="284"/>
                </a:lnTo>
                <a:lnTo>
                  <a:pt x="394" y="296"/>
                </a:lnTo>
                <a:lnTo>
                  <a:pt x="402" y="306"/>
                </a:lnTo>
                <a:lnTo>
                  <a:pt x="408" y="320"/>
                </a:lnTo>
                <a:lnTo>
                  <a:pt x="412" y="332"/>
                </a:lnTo>
                <a:lnTo>
                  <a:pt x="416" y="346"/>
                </a:lnTo>
                <a:lnTo>
                  <a:pt x="418" y="362"/>
                </a:lnTo>
                <a:lnTo>
                  <a:pt x="418" y="378"/>
                </a:lnTo>
                <a:lnTo>
                  <a:pt x="418" y="380"/>
                </a:lnTo>
                <a:lnTo>
                  <a:pt x="418" y="380"/>
                </a:lnTo>
                <a:lnTo>
                  <a:pt x="418" y="400"/>
                </a:lnTo>
                <a:lnTo>
                  <a:pt x="416" y="418"/>
                </a:lnTo>
                <a:lnTo>
                  <a:pt x="410" y="434"/>
                </a:lnTo>
                <a:lnTo>
                  <a:pt x="404" y="450"/>
                </a:lnTo>
                <a:lnTo>
                  <a:pt x="396" y="464"/>
                </a:lnTo>
                <a:lnTo>
                  <a:pt x="388" y="478"/>
                </a:lnTo>
                <a:lnTo>
                  <a:pt x="376" y="490"/>
                </a:lnTo>
                <a:lnTo>
                  <a:pt x="364" y="502"/>
                </a:lnTo>
                <a:lnTo>
                  <a:pt x="352" y="512"/>
                </a:lnTo>
                <a:lnTo>
                  <a:pt x="336" y="520"/>
                </a:lnTo>
                <a:lnTo>
                  <a:pt x="320" y="528"/>
                </a:lnTo>
                <a:lnTo>
                  <a:pt x="304" y="534"/>
                </a:lnTo>
                <a:lnTo>
                  <a:pt x="286" y="538"/>
                </a:lnTo>
                <a:lnTo>
                  <a:pt x="266" y="542"/>
                </a:lnTo>
                <a:lnTo>
                  <a:pt x="246" y="544"/>
                </a:lnTo>
                <a:lnTo>
                  <a:pt x="224" y="544"/>
                </a:lnTo>
                <a:lnTo>
                  <a:pt x="224" y="544"/>
                </a:lnTo>
                <a:lnTo>
                  <a:pt x="194" y="544"/>
                </a:lnTo>
                <a:lnTo>
                  <a:pt x="164" y="540"/>
                </a:lnTo>
                <a:lnTo>
                  <a:pt x="136" y="532"/>
                </a:lnTo>
                <a:lnTo>
                  <a:pt x="106" y="524"/>
                </a:lnTo>
                <a:lnTo>
                  <a:pt x="78" y="512"/>
                </a:lnTo>
                <a:lnTo>
                  <a:pt x="50" y="496"/>
                </a:lnTo>
                <a:lnTo>
                  <a:pt x="24" y="480"/>
                </a:lnTo>
                <a:lnTo>
                  <a:pt x="0" y="460"/>
                </a:lnTo>
                <a:lnTo>
                  <a:pt x="0" y="460"/>
                </a:lnTo>
                <a:close/>
              </a:path>
            </a:pathLst>
          </a:custGeom>
          <a:solidFill>
            <a:srgbClr val="F7D300"/>
          </a:solidFill>
          <a:ln>
            <a:noFill/>
          </a:ln>
        </p:spPr>
        <p:txBody>
          <a:bodyPr/>
          <a:lstStyle/>
          <a:p>
            <a:pPr>
              <a:defRPr/>
            </a:pPr>
            <a:endParaRPr lang="en-US"/>
          </a:p>
        </p:txBody>
      </p:sp>
      <p:sp>
        <p:nvSpPr>
          <p:cNvPr id="126" name="Freeform 238"/>
          <p:cNvSpPr>
            <a:spLocks/>
          </p:cNvSpPr>
          <p:nvPr userDrawn="1"/>
        </p:nvSpPr>
        <p:spPr bwMode="auto">
          <a:xfrm>
            <a:off x="5173663" y="298450"/>
            <a:ext cx="585787" cy="711200"/>
          </a:xfrm>
          <a:custGeom>
            <a:avLst/>
            <a:gdLst>
              <a:gd name="T0" fmla="*/ 160 w 438"/>
              <a:gd name="T1" fmla="*/ 106 h 528"/>
              <a:gd name="T2" fmla="*/ 0 w 438"/>
              <a:gd name="T3" fmla="*/ 106 h 528"/>
              <a:gd name="T4" fmla="*/ 0 w 438"/>
              <a:gd name="T5" fmla="*/ 0 h 528"/>
              <a:gd name="T6" fmla="*/ 438 w 438"/>
              <a:gd name="T7" fmla="*/ 0 h 528"/>
              <a:gd name="T8" fmla="*/ 438 w 438"/>
              <a:gd name="T9" fmla="*/ 106 h 528"/>
              <a:gd name="T10" fmla="*/ 276 w 438"/>
              <a:gd name="T11" fmla="*/ 106 h 528"/>
              <a:gd name="T12" fmla="*/ 276 w 438"/>
              <a:gd name="T13" fmla="*/ 528 h 528"/>
              <a:gd name="T14" fmla="*/ 160 w 438"/>
              <a:gd name="T15" fmla="*/ 528 h 528"/>
              <a:gd name="T16" fmla="*/ 160 w 438"/>
              <a:gd name="T17" fmla="*/ 10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28">
                <a:moveTo>
                  <a:pt x="160" y="106"/>
                </a:moveTo>
                <a:lnTo>
                  <a:pt x="0" y="106"/>
                </a:lnTo>
                <a:lnTo>
                  <a:pt x="0" y="0"/>
                </a:lnTo>
                <a:lnTo>
                  <a:pt x="438" y="0"/>
                </a:lnTo>
                <a:lnTo>
                  <a:pt x="438" y="106"/>
                </a:lnTo>
                <a:lnTo>
                  <a:pt x="276" y="106"/>
                </a:lnTo>
                <a:lnTo>
                  <a:pt x="276" y="528"/>
                </a:lnTo>
                <a:lnTo>
                  <a:pt x="160" y="528"/>
                </a:lnTo>
                <a:lnTo>
                  <a:pt x="160" y="106"/>
                </a:lnTo>
                <a:close/>
              </a:path>
            </a:pathLst>
          </a:custGeom>
          <a:solidFill>
            <a:srgbClr val="F7D300"/>
          </a:solidFill>
          <a:ln>
            <a:noFill/>
          </a:ln>
        </p:spPr>
        <p:txBody>
          <a:bodyPr/>
          <a:lstStyle/>
          <a:p>
            <a:pPr>
              <a:defRPr/>
            </a:pPr>
            <a:endParaRPr lang="en-US"/>
          </a:p>
        </p:txBody>
      </p:sp>
      <p:sp>
        <p:nvSpPr>
          <p:cNvPr id="128" name="Freeform 239"/>
          <p:cNvSpPr>
            <a:spLocks/>
          </p:cNvSpPr>
          <p:nvPr userDrawn="1"/>
        </p:nvSpPr>
        <p:spPr bwMode="auto">
          <a:xfrm>
            <a:off x="5849938" y="298450"/>
            <a:ext cx="612775" cy="711200"/>
          </a:xfrm>
          <a:custGeom>
            <a:avLst/>
            <a:gdLst>
              <a:gd name="T0" fmla="*/ 0 w 458"/>
              <a:gd name="T1" fmla="*/ 0 h 528"/>
              <a:gd name="T2" fmla="*/ 242 w 458"/>
              <a:gd name="T3" fmla="*/ 0 h 528"/>
              <a:gd name="T4" fmla="*/ 242 w 458"/>
              <a:gd name="T5" fmla="*/ 0 h 528"/>
              <a:gd name="T6" fmla="*/ 268 w 458"/>
              <a:gd name="T7" fmla="*/ 0 h 528"/>
              <a:gd name="T8" fmla="*/ 290 w 458"/>
              <a:gd name="T9" fmla="*/ 4 h 528"/>
              <a:gd name="T10" fmla="*/ 312 w 458"/>
              <a:gd name="T11" fmla="*/ 8 h 528"/>
              <a:gd name="T12" fmla="*/ 332 w 458"/>
              <a:gd name="T13" fmla="*/ 14 h 528"/>
              <a:gd name="T14" fmla="*/ 350 w 458"/>
              <a:gd name="T15" fmla="*/ 22 h 528"/>
              <a:gd name="T16" fmla="*/ 368 w 458"/>
              <a:gd name="T17" fmla="*/ 30 h 528"/>
              <a:gd name="T18" fmla="*/ 382 w 458"/>
              <a:gd name="T19" fmla="*/ 40 h 528"/>
              <a:gd name="T20" fmla="*/ 396 w 458"/>
              <a:gd name="T21" fmla="*/ 54 h 528"/>
              <a:gd name="T22" fmla="*/ 396 w 458"/>
              <a:gd name="T23" fmla="*/ 54 h 528"/>
              <a:gd name="T24" fmla="*/ 408 w 458"/>
              <a:gd name="T25" fmla="*/ 64 h 528"/>
              <a:gd name="T26" fmla="*/ 416 w 458"/>
              <a:gd name="T27" fmla="*/ 78 h 528"/>
              <a:gd name="T28" fmla="*/ 424 w 458"/>
              <a:gd name="T29" fmla="*/ 92 h 528"/>
              <a:gd name="T30" fmla="*/ 430 w 458"/>
              <a:gd name="T31" fmla="*/ 106 h 528"/>
              <a:gd name="T32" fmla="*/ 436 w 458"/>
              <a:gd name="T33" fmla="*/ 122 h 528"/>
              <a:gd name="T34" fmla="*/ 440 w 458"/>
              <a:gd name="T35" fmla="*/ 138 h 528"/>
              <a:gd name="T36" fmla="*/ 442 w 458"/>
              <a:gd name="T37" fmla="*/ 156 h 528"/>
              <a:gd name="T38" fmla="*/ 442 w 458"/>
              <a:gd name="T39" fmla="*/ 174 h 528"/>
              <a:gd name="T40" fmla="*/ 442 w 458"/>
              <a:gd name="T41" fmla="*/ 176 h 528"/>
              <a:gd name="T42" fmla="*/ 442 w 458"/>
              <a:gd name="T43" fmla="*/ 176 h 528"/>
              <a:gd name="T44" fmla="*/ 440 w 458"/>
              <a:gd name="T45" fmla="*/ 206 h 528"/>
              <a:gd name="T46" fmla="*/ 434 w 458"/>
              <a:gd name="T47" fmla="*/ 234 h 528"/>
              <a:gd name="T48" fmla="*/ 424 w 458"/>
              <a:gd name="T49" fmla="*/ 258 h 528"/>
              <a:gd name="T50" fmla="*/ 410 w 458"/>
              <a:gd name="T51" fmla="*/ 280 h 528"/>
              <a:gd name="T52" fmla="*/ 394 w 458"/>
              <a:gd name="T53" fmla="*/ 300 h 528"/>
              <a:gd name="T54" fmla="*/ 374 w 458"/>
              <a:gd name="T55" fmla="*/ 316 h 528"/>
              <a:gd name="T56" fmla="*/ 352 w 458"/>
              <a:gd name="T57" fmla="*/ 330 h 528"/>
              <a:gd name="T58" fmla="*/ 328 w 458"/>
              <a:gd name="T59" fmla="*/ 340 h 528"/>
              <a:gd name="T60" fmla="*/ 458 w 458"/>
              <a:gd name="T61" fmla="*/ 528 h 528"/>
              <a:gd name="T62" fmla="*/ 322 w 458"/>
              <a:gd name="T63" fmla="*/ 528 h 528"/>
              <a:gd name="T64" fmla="*/ 208 w 458"/>
              <a:gd name="T65" fmla="*/ 360 h 528"/>
              <a:gd name="T66" fmla="*/ 118 w 458"/>
              <a:gd name="T67" fmla="*/ 360 h 528"/>
              <a:gd name="T68" fmla="*/ 118 w 458"/>
              <a:gd name="T69" fmla="*/ 528 h 528"/>
              <a:gd name="T70" fmla="*/ 0 w 458"/>
              <a:gd name="T71" fmla="*/ 528 h 528"/>
              <a:gd name="T72" fmla="*/ 0 w 458"/>
              <a:gd name="T73"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8" h="528">
                <a:moveTo>
                  <a:pt x="0" y="0"/>
                </a:moveTo>
                <a:lnTo>
                  <a:pt x="242" y="0"/>
                </a:lnTo>
                <a:lnTo>
                  <a:pt x="242" y="0"/>
                </a:lnTo>
                <a:lnTo>
                  <a:pt x="268" y="0"/>
                </a:lnTo>
                <a:lnTo>
                  <a:pt x="290" y="4"/>
                </a:lnTo>
                <a:lnTo>
                  <a:pt x="312" y="8"/>
                </a:lnTo>
                <a:lnTo>
                  <a:pt x="332" y="14"/>
                </a:lnTo>
                <a:lnTo>
                  <a:pt x="350" y="22"/>
                </a:lnTo>
                <a:lnTo>
                  <a:pt x="368" y="30"/>
                </a:lnTo>
                <a:lnTo>
                  <a:pt x="382" y="40"/>
                </a:lnTo>
                <a:lnTo>
                  <a:pt x="396" y="54"/>
                </a:lnTo>
                <a:lnTo>
                  <a:pt x="396" y="54"/>
                </a:lnTo>
                <a:lnTo>
                  <a:pt x="408" y="64"/>
                </a:lnTo>
                <a:lnTo>
                  <a:pt x="416" y="78"/>
                </a:lnTo>
                <a:lnTo>
                  <a:pt x="424" y="92"/>
                </a:lnTo>
                <a:lnTo>
                  <a:pt x="430" y="106"/>
                </a:lnTo>
                <a:lnTo>
                  <a:pt x="436" y="122"/>
                </a:lnTo>
                <a:lnTo>
                  <a:pt x="440" y="138"/>
                </a:lnTo>
                <a:lnTo>
                  <a:pt x="442" y="156"/>
                </a:lnTo>
                <a:lnTo>
                  <a:pt x="442" y="174"/>
                </a:lnTo>
                <a:lnTo>
                  <a:pt x="442" y="176"/>
                </a:lnTo>
                <a:lnTo>
                  <a:pt x="442" y="176"/>
                </a:lnTo>
                <a:lnTo>
                  <a:pt x="440" y="206"/>
                </a:lnTo>
                <a:lnTo>
                  <a:pt x="434" y="234"/>
                </a:lnTo>
                <a:lnTo>
                  <a:pt x="424" y="258"/>
                </a:lnTo>
                <a:lnTo>
                  <a:pt x="410" y="280"/>
                </a:lnTo>
                <a:lnTo>
                  <a:pt x="394" y="300"/>
                </a:lnTo>
                <a:lnTo>
                  <a:pt x="374" y="316"/>
                </a:lnTo>
                <a:lnTo>
                  <a:pt x="352" y="330"/>
                </a:lnTo>
                <a:lnTo>
                  <a:pt x="328" y="340"/>
                </a:lnTo>
                <a:lnTo>
                  <a:pt x="458" y="528"/>
                </a:lnTo>
                <a:lnTo>
                  <a:pt x="322" y="528"/>
                </a:lnTo>
                <a:lnTo>
                  <a:pt x="208" y="360"/>
                </a:lnTo>
                <a:lnTo>
                  <a:pt x="118" y="360"/>
                </a:lnTo>
                <a:lnTo>
                  <a:pt x="118" y="528"/>
                </a:lnTo>
                <a:lnTo>
                  <a:pt x="0" y="528"/>
                </a:lnTo>
                <a:lnTo>
                  <a:pt x="0" y="0"/>
                </a:lnTo>
                <a:close/>
              </a:path>
            </a:pathLst>
          </a:custGeom>
          <a:solidFill>
            <a:srgbClr val="F7D300"/>
          </a:solidFill>
          <a:ln>
            <a:noFill/>
          </a:ln>
        </p:spPr>
        <p:txBody>
          <a:bodyPr/>
          <a:lstStyle/>
          <a:p>
            <a:pPr>
              <a:defRPr/>
            </a:pPr>
            <a:endParaRPr lang="en-US"/>
          </a:p>
        </p:txBody>
      </p:sp>
      <p:sp>
        <p:nvSpPr>
          <p:cNvPr id="129" name="Freeform 240"/>
          <p:cNvSpPr>
            <a:spLocks/>
          </p:cNvSpPr>
          <p:nvPr userDrawn="1"/>
        </p:nvSpPr>
        <p:spPr bwMode="auto">
          <a:xfrm>
            <a:off x="6007100" y="439738"/>
            <a:ext cx="276225" cy="203200"/>
          </a:xfrm>
          <a:custGeom>
            <a:avLst/>
            <a:gdLst>
              <a:gd name="T0" fmla="*/ 118 w 206"/>
              <a:gd name="T1" fmla="*/ 152 h 152"/>
              <a:gd name="T2" fmla="*/ 118 w 206"/>
              <a:gd name="T3" fmla="*/ 152 h 152"/>
              <a:gd name="T4" fmla="*/ 138 w 206"/>
              <a:gd name="T5" fmla="*/ 152 h 152"/>
              <a:gd name="T6" fmla="*/ 154 w 206"/>
              <a:gd name="T7" fmla="*/ 148 h 152"/>
              <a:gd name="T8" fmla="*/ 170 w 206"/>
              <a:gd name="T9" fmla="*/ 140 h 152"/>
              <a:gd name="T10" fmla="*/ 182 w 206"/>
              <a:gd name="T11" fmla="*/ 132 h 152"/>
              <a:gd name="T12" fmla="*/ 192 w 206"/>
              <a:gd name="T13" fmla="*/ 122 h 152"/>
              <a:gd name="T14" fmla="*/ 200 w 206"/>
              <a:gd name="T15" fmla="*/ 108 h 152"/>
              <a:gd name="T16" fmla="*/ 204 w 206"/>
              <a:gd name="T17" fmla="*/ 94 h 152"/>
              <a:gd name="T18" fmla="*/ 206 w 206"/>
              <a:gd name="T19" fmla="*/ 78 h 152"/>
              <a:gd name="T20" fmla="*/ 206 w 206"/>
              <a:gd name="T21" fmla="*/ 76 h 152"/>
              <a:gd name="T22" fmla="*/ 206 w 206"/>
              <a:gd name="T23" fmla="*/ 76 h 152"/>
              <a:gd name="T24" fmla="*/ 204 w 206"/>
              <a:gd name="T25" fmla="*/ 58 h 152"/>
              <a:gd name="T26" fmla="*/ 200 w 206"/>
              <a:gd name="T27" fmla="*/ 44 h 152"/>
              <a:gd name="T28" fmla="*/ 192 w 206"/>
              <a:gd name="T29" fmla="*/ 30 h 152"/>
              <a:gd name="T30" fmla="*/ 182 w 206"/>
              <a:gd name="T31" fmla="*/ 20 h 152"/>
              <a:gd name="T32" fmla="*/ 168 w 206"/>
              <a:gd name="T33" fmla="*/ 12 h 152"/>
              <a:gd name="T34" fmla="*/ 152 w 206"/>
              <a:gd name="T35" fmla="*/ 6 h 152"/>
              <a:gd name="T36" fmla="*/ 134 w 206"/>
              <a:gd name="T37" fmla="*/ 2 h 152"/>
              <a:gd name="T38" fmla="*/ 114 w 206"/>
              <a:gd name="T39" fmla="*/ 0 h 152"/>
              <a:gd name="T40" fmla="*/ 0 w 206"/>
              <a:gd name="T41" fmla="*/ 0 h 152"/>
              <a:gd name="T42" fmla="*/ 0 w 206"/>
              <a:gd name="T43" fmla="*/ 152 h 152"/>
              <a:gd name="T44" fmla="*/ 118 w 206"/>
              <a:gd name="T4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152">
                <a:moveTo>
                  <a:pt x="118" y="152"/>
                </a:moveTo>
                <a:lnTo>
                  <a:pt x="118" y="152"/>
                </a:lnTo>
                <a:lnTo>
                  <a:pt x="138" y="152"/>
                </a:lnTo>
                <a:lnTo>
                  <a:pt x="154" y="148"/>
                </a:lnTo>
                <a:lnTo>
                  <a:pt x="170" y="140"/>
                </a:lnTo>
                <a:lnTo>
                  <a:pt x="182" y="132"/>
                </a:lnTo>
                <a:lnTo>
                  <a:pt x="192" y="122"/>
                </a:lnTo>
                <a:lnTo>
                  <a:pt x="200" y="108"/>
                </a:lnTo>
                <a:lnTo>
                  <a:pt x="204" y="94"/>
                </a:lnTo>
                <a:lnTo>
                  <a:pt x="206" y="78"/>
                </a:lnTo>
                <a:lnTo>
                  <a:pt x="206" y="76"/>
                </a:lnTo>
                <a:lnTo>
                  <a:pt x="206" y="76"/>
                </a:lnTo>
                <a:lnTo>
                  <a:pt x="204" y="58"/>
                </a:lnTo>
                <a:lnTo>
                  <a:pt x="200" y="44"/>
                </a:lnTo>
                <a:lnTo>
                  <a:pt x="192" y="30"/>
                </a:lnTo>
                <a:lnTo>
                  <a:pt x="182" y="20"/>
                </a:lnTo>
                <a:lnTo>
                  <a:pt x="168" y="12"/>
                </a:lnTo>
                <a:lnTo>
                  <a:pt x="152" y="6"/>
                </a:lnTo>
                <a:lnTo>
                  <a:pt x="134" y="2"/>
                </a:lnTo>
                <a:lnTo>
                  <a:pt x="114" y="0"/>
                </a:lnTo>
                <a:lnTo>
                  <a:pt x="0" y="0"/>
                </a:lnTo>
                <a:lnTo>
                  <a:pt x="0" y="152"/>
                </a:lnTo>
                <a:lnTo>
                  <a:pt x="118" y="152"/>
                </a:lnTo>
                <a:close/>
              </a:path>
            </a:pathLst>
          </a:custGeom>
          <a:solidFill>
            <a:srgbClr val="335359"/>
          </a:solidFill>
          <a:ln>
            <a:noFill/>
          </a:ln>
        </p:spPr>
        <p:txBody>
          <a:bodyPr/>
          <a:lstStyle/>
          <a:p>
            <a:pPr>
              <a:defRPr/>
            </a:pPr>
            <a:endParaRPr lang="en-US"/>
          </a:p>
        </p:txBody>
      </p:sp>
      <p:sp>
        <p:nvSpPr>
          <p:cNvPr id="130" name="Freeform 241"/>
          <p:cNvSpPr>
            <a:spLocks/>
          </p:cNvSpPr>
          <p:nvPr userDrawn="1"/>
        </p:nvSpPr>
        <p:spPr bwMode="auto">
          <a:xfrm>
            <a:off x="6462713" y="298450"/>
            <a:ext cx="700087" cy="711200"/>
          </a:xfrm>
          <a:custGeom>
            <a:avLst/>
            <a:gdLst>
              <a:gd name="T0" fmla="*/ 204 w 524"/>
              <a:gd name="T1" fmla="*/ 320 h 528"/>
              <a:gd name="T2" fmla="*/ 0 w 524"/>
              <a:gd name="T3" fmla="*/ 0 h 528"/>
              <a:gd name="T4" fmla="*/ 136 w 524"/>
              <a:gd name="T5" fmla="*/ 0 h 528"/>
              <a:gd name="T6" fmla="*/ 262 w 524"/>
              <a:gd name="T7" fmla="*/ 212 h 528"/>
              <a:gd name="T8" fmla="*/ 390 w 524"/>
              <a:gd name="T9" fmla="*/ 0 h 528"/>
              <a:gd name="T10" fmla="*/ 524 w 524"/>
              <a:gd name="T11" fmla="*/ 0 h 528"/>
              <a:gd name="T12" fmla="*/ 320 w 524"/>
              <a:gd name="T13" fmla="*/ 318 h 528"/>
              <a:gd name="T14" fmla="*/ 320 w 524"/>
              <a:gd name="T15" fmla="*/ 528 h 528"/>
              <a:gd name="T16" fmla="*/ 204 w 524"/>
              <a:gd name="T17" fmla="*/ 528 h 528"/>
              <a:gd name="T18" fmla="*/ 204 w 524"/>
              <a:gd name="T19" fmla="*/ 32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8">
                <a:moveTo>
                  <a:pt x="204" y="320"/>
                </a:moveTo>
                <a:lnTo>
                  <a:pt x="0" y="0"/>
                </a:lnTo>
                <a:lnTo>
                  <a:pt x="136" y="0"/>
                </a:lnTo>
                <a:lnTo>
                  <a:pt x="262" y="212"/>
                </a:lnTo>
                <a:lnTo>
                  <a:pt x="390" y="0"/>
                </a:lnTo>
                <a:lnTo>
                  <a:pt x="524" y="0"/>
                </a:lnTo>
                <a:lnTo>
                  <a:pt x="320" y="318"/>
                </a:lnTo>
                <a:lnTo>
                  <a:pt x="320" y="528"/>
                </a:lnTo>
                <a:lnTo>
                  <a:pt x="204" y="528"/>
                </a:lnTo>
                <a:lnTo>
                  <a:pt x="204" y="320"/>
                </a:lnTo>
                <a:close/>
              </a:path>
            </a:pathLst>
          </a:custGeom>
          <a:solidFill>
            <a:srgbClr val="F7D300"/>
          </a:solidFill>
          <a:ln>
            <a:noFill/>
          </a:ln>
        </p:spPr>
        <p:txBody>
          <a:bodyPr/>
          <a:lstStyle/>
          <a:p>
            <a:pPr>
              <a:defRPr/>
            </a:pPr>
            <a:endParaRPr lang="en-US"/>
          </a:p>
        </p:txBody>
      </p:sp>
      <p:sp>
        <p:nvSpPr>
          <p:cNvPr id="131" name="Rectangle 41"/>
          <p:cNvSpPr>
            <a:spLocks noChangeArrowheads="1"/>
          </p:cNvSpPr>
          <p:nvPr userDrawn="1"/>
        </p:nvSpPr>
        <p:spPr bwMode="auto">
          <a:xfrm>
            <a:off x="7450138" y="273050"/>
            <a:ext cx="1366837" cy="1200150"/>
          </a:xfrm>
          <a:prstGeom prst="rect">
            <a:avLst/>
          </a:prstGeom>
          <a:noFill/>
          <a:ln>
            <a:noFill/>
          </a:ln>
        </p:spPr>
        <p:txBody>
          <a:bodyPr wrap="none" lIns="0" tIns="0" rIns="0" bIns="0">
            <a:spAutoFit/>
          </a:bodyPr>
          <a:lstStyle/>
          <a:p>
            <a:pPr>
              <a:defRPr/>
            </a:pPr>
            <a:r>
              <a:rPr lang="en-US" sz="2600" b="1" dirty="0">
                <a:solidFill>
                  <a:schemeClr val="bg1"/>
                </a:solidFill>
                <a:latin typeface="Arial Black" pitchFamily="34" charset="0"/>
              </a:rPr>
              <a:t>Gilbert </a:t>
            </a:r>
          </a:p>
          <a:p>
            <a:pPr>
              <a:defRPr/>
            </a:pPr>
            <a:r>
              <a:rPr lang="en-US" sz="2600" b="1" dirty="0">
                <a:solidFill>
                  <a:schemeClr val="bg1"/>
                </a:solidFill>
                <a:latin typeface="Arial Black" pitchFamily="34" charset="0"/>
              </a:rPr>
              <a:t>Kirss </a:t>
            </a:r>
          </a:p>
          <a:p>
            <a:pPr>
              <a:defRPr/>
            </a:pPr>
            <a:r>
              <a:rPr lang="en-US" sz="2600" b="1" dirty="0">
                <a:solidFill>
                  <a:schemeClr val="bg1"/>
                </a:solidFill>
                <a:latin typeface="Arial Black" pitchFamily="34" charset="0"/>
              </a:rPr>
              <a:t>Foster</a:t>
            </a:r>
          </a:p>
        </p:txBody>
      </p:sp>
      <p:sp>
        <p:nvSpPr>
          <p:cNvPr id="127" name="Subtitle 2"/>
          <p:cNvSpPr>
            <a:spLocks noGrp="1"/>
          </p:cNvSpPr>
          <p:nvPr>
            <p:ph type="subTitle" idx="1"/>
          </p:nvPr>
        </p:nvSpPr>
        <p:spPr>
          <a:xfrm>
            <a:off x="762000" y="5486400"/>
            <a:ext cx="6400800" cy="1295400"/>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title"/>
          </p:nvPr>
        </p:nvSpPr>
        <p:spPr>
          <a:xfrm>
            <a:off x="5743202" y="4419600"/>
            <a:ext cx="1419598" cy="1066800"/>
          </a:xfrm>
          <a:effectLst/>
        </p:spPr>
        <p:txBody>
          <a:bodyPr lIns="0" tIns="0" rIns="0" bIns="0"/>
          <a:lstStyle>
            <a:lvl1pPr algn="r">
              <a:defRPr sz="6600">
                <a:solidFill>
                  <a:srgbClr val="F7D300"/>
                </a:solidFill>
              </a:defRPr>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3"/>
          <p:cNvSpPr>
            <a:spLocks noGrp="1" noChangeArrowheads="1"/>
          </p:cNvSpPr>
          <p:nvPr>
            <p:ph type="sldNum" sz="quarter" idx="10"/>
          </p:nvPr>
        </p:nvSpPr>
        <p:spPr>
          <a:ln/>
        </p:spPr>
        <p:txBody>
          <a:bodyPr/>
          <a:lstStyle>
            <a:lvl1pPr>
              <a:defRPr/>
            </a:lvl1pPr>
          </a:lstStyle>
          <a:p>
            <a:pPr>
              <a:defRPr/>
            </a:pPr>
            <a:fld id="{A8912F2E-C311-4671-BEE6-3A7D4A23A5B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3"/>
          <p:cNvSpPr>
            <a:spLocks noGrp="1" noChangeArrowheads="1"/>
          </p:cNvSpPr>
          <p:nvPr>
            <p:ph type="sldNum" sz="quarter" idx="10"/>
          </p:nvPr>
        </p:nvSpPr>
        <p:spPr>
          <a:ln/>
        </p:spPr>
        <p:txBody>
          <a:bodyPr/>
          <a:lstStyle>
            <a:lvl1pPr>
              <a:defRPr/>
            </a:lvl1pPr>
          </a:lstStyle>
          <a:p>
            <a:pPr>
              <a:defRPr/>
            </a:pPr>
            <a:fld id="{3A492888-9F10-464A-9637-1807FA374A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3"/>
          <p:cNvSpPr>
            <a:spLocks noGrp="1" noChangeArrowheads="1"/>
          </p:cNvSpPr>
          <p:nvPr>
            <p:ph type="sldNum" sz="quarter" idx="10"/>
          </p:nvPr>
        </p:nvSpPr>
        <p:spPr>
          <a:ln/>
        </p:spPr>
        <p:txBody>
          <a:bodyPr/>
          <a:lstStyle>
            <a:lvl1pPr>
              <a:defRPr/>
            </a:lvl1pPr>
          </a:lstStyle>
          <a:p>
            <a:pPr>
              <a:defRPr/>
            </a:pPr>
            <a:fld id="{2B9DEADB-717F-4CAA-9D4D-E677A3D7714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907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4198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3"/>
          <p:cNvSpPr>
            <a:spLocks noGrp="1" noChangeArrowheads="1"/>
          </p:cNvSpPr>
          <p:nvPr>
            <p:ph type="sldNum" sz="quarter" idx="10"/>
          </p:nvPr>
        </p:nvSpPr>
        <p:spPr>
          <a:ln/>
        </p:spPr>
        <p:txBody>
          <a:bodyPr/>
          <a:lstStyle>
            <a:lvl1pPr>
              <a:defRPr/>
            </a:lvl1pPr>
          </a:lstStyle>
          <a:p>
            <a:pPr>
              <a:defRPr/>
            </a:pPr>
            <a:fld id="{49048210-7603-4E48-AB4B-E0C9E7D5F77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Times" pitchFamily="8" charset="0"/>
                <a:ea typeface="+mn-ea"/>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Times" pitchFamily="8" charset="0"/>
                <a:ea typeface="+mn-ea"/>
              </a:defRPr>
            </a:lvl1pPr>
          </a:lstStyle>
          <a:p>
            <a:pPr>
              <a:defRPr/>
            </a:pPr>
            <a:endParaRPr lang="en-US"/>
          </a:p>
        </p:txBody>
      </p:sp>
      <p:sp>
        <p:nvSpPr>
          <p:cNvPr id="7" name="Rectangle 6"/>
          <p:cNvSpPr>
            <a:spLocks noGrp="1" noChangeArrowheads="1"/>
          </p:cNvSpPr>
          <p:nvPr>
            <p:ph type="sldNum" sz="quarter" idx="12"/>
          </p:nvPr>
        </p:nvSpPr>
        <p:spPr>
          <a:xfrm>
            <a:off x="8392206" y="6626065"/>
            <a:ext cx="553357" cy="190821"/>
          </a:xfrm>
        </p:spPr>
        <p:txBody>
          <a:bodyPr/>
          <a:lstStyle>
            <a:lvl1pPr>
              <a:defRPr/>
            </a:lvl1pPr>
          </a:lstStyle>
          <a:p>
            <a:pPr>
              <a:defRPr/>
            </a:pPr>
            <a:r>
              <a:rPr lang="en-US" dirty="0"/>
              <a:t>2 – </a:t>
            </a:r>
            <a:fld id="{4AB3B127-47B2-4E08-AAA4-A85CC464E944}"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Times" pitchFamily="8" charset="0"/>
                <a:ea typeface="+mn-ea"/>
              </a:defRPr>
            </a:lvl1pPr>
          </a:lstStyle>
          <a:p>
            <a:pPr>
              <a:defRPr/>
            </a:pPr>
            <a:endParaRPr lang="en-US"/>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Times" pitchFamily="8" charset="0"/>
                <a:ea typeface="+mn-ea"/>
              </a:defRPr>
            </a:lvl1pPr>
          </a:lstStyle>
          <a:p>
            <a:pPr>
              <a:defRPr/>
            </a:pPr>
            <a:endParaRPr lang="en-US"/>
          </a:p>
        </p:txBody>
      </p:sp>
      <p:sp>
        <p:nvSpPr>
          <p:cNvPr id="5" name="Rectangle 4"/>
          <p:cNvSpPr>
            <a:spLocks noGrp="1" noChangeArrowheads="1"/>
          </p:cNvSpPr>
          <p:nvPr>
            <p:ph type="sldNum" sz="quarter" idx="12"/>
          </p:nvPr>
        </p:nvSpPr>
        <p:spPr>
          <a:xfrm>
            <a:off x="8392206" y="6626065"/>
            <a:ext cx="553357" cy="190821"/>
          </a:xfrm>
        </p:spPr>
        <p:txBody>
          <a:bodyPr/>
          <a:lstStyle>
            <a:lvl1pPr>
              <a:defRPr/>
            </a:lvl1pPr>
          </a:lstStyle>
          <a:p>
            <a:pPr>
              <a:defRPr/>
            </a:pPr>
            <a:r>
              <a:rPr lang="en-US" dirty="0"/>
              <a:t>2 – </a:t>
            </a:r>
            <a:fld id="{B703EDA9-79D3-4F7F-949E-29300D97E086}"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Times" pitchFamily="8" charset="0"/>
                <a:ea typeface="+mn-ea"/>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Times" pitchFamily="8" charset="0"/>
                <a:ea typeface="+mn-ea"/>
              </a:defRPr>
            </a:lvl1pPr>
          </a:lstStyle>
          <a:p>
            <a:pPr>
              <a:defRPr/>
            </a:pPr>
            <a:endParaRPr lang="en-US"/>
          </a:p>
        </p:txBody>
      </p:sp>
      <p:sp>
        <p:nvSpPr>
          <p:cNvPr id="7" name="Rectangle 6"/>
          <p:cNvSpPr>
            <a:spLocks noGrp="1" noChangeArrowheads="1"/>
          </p:cNvSpPr>
          <p:nvPr>
            <p:ph type="sldNum" sz="quarter" idx="12"/>
          </p:nvPr>
        </p:nvSpPr>
        <p:spPr>
          <a:xfrm>
            <a:off x="8392206" y="6626065"/>
            <a:ext cx="553357" cy="190821"/>
          </a:xfrm>
        </p:spPr>
        <p:txBody>
          <a:bodyPr/>
          <a:lstStyle>
            <a:lvl1pPr>
              <a:defRPr/>
            </a:lvl1pPr>
          </a:lstStyle>
          <a:p>
            <a:pPr>
              <a:defRPr/>
            </a:pPr>
            <a:r>
              <a:rPr lang="en-US" dirty="0"/>
              <a:t>2 – </a:t>
            </a:r>
            <a:fld id="{320C27DA-DA1B-4AA5-8BE7-61DEF9472A1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Helvetica" pitchFamily="8" charset="0"/>
                <a:ea typeface="+mn-ea"/>
              </a:defRPr>
            </a:lvl1pPr>
          </a:lstStyle>
          <a:p>
            <a:pPr>
              <a:defRPr/>
            </a:pPr>
            <a:endParaRPr lang="en-US"/>
          </a:p>
        </p:txBody>
      </p:sp>
      <p:sp>
        <p:nvSpPr>
          <p:cNvPr id="6" name="Footer Placeholder 5"/>
          <p:cNvSpPr>
            <a:spLocks noGrp="1" noChangeArrowheads="1"/>
          </p:cNvSpPr>
          <p:nvPr>
            <p:ph type="ftr" sz="quarter" idx="11"/>
          </p:nvPr>
        </p:nvSpPr>
        <p:spPr>
          <a:xfrm>
            <a:off x="3124200" y="6400800"/>
            <a:ext cx="2895600" cy="457200"/>
          </a:xfrm>
          <a:prstGeom prst="rect">
            <a:avLst/>
          </a:prstGeom>
        </p:spPr>
        <p:txBody>
          <a:bodyPr/>
          <a:lstStyle>
            <a:lvl1pPr>
              <a:defRPr>
                <a:latin typeface="Helvetica" pitchFamily="8" charset="0"/>
                <a:ea typeface="+mn-ea"/>
              </a:defRPr>
            </a:lvl1pPr>
          </a:lstStyle>
          <a:p>
            <a:pPr>
              <a:defRPr/>
            </a:pPr>
            <a:endParaRPr lang="en-US"/>
          </a:p>
        </p:txBody>
      </p:sp>
      <p:sp>
        <p:nvSpPr>
          <p:cNvPr id="7" name="Rectangle 6"/>
          <p:cNvSpPr>
            <a:spLocks noGrp="1" noChangeArrowheads="1"/>
          </p:cNvSpPr>
          <p:nvPr>
            <p:ph type="sldNum" sz="quarter" idx="12"/>
          </p:nvPr>
        </p:nvSpPr>
        <p:spPr>
          <a:xfrm>
            <a:off x="8321674" y="6626065"/>
            <a:ext cx="623889" cy="190821"/>
          </a:xfrm>
        </p:spPr>
        <p:txBody>
          <a:bodyPr/>
          <a:lstStyle>
            <a:lvl1pPr>
              <a:defRPr/>
            </a:lvl1pPr>
          </a:lstStyle>
          <a:p>
            <a:pPr>
              <a:defRPr/>
            </a:pPr>
            <a:r>
              <a:rPr lang="en-US" dirty="0"/>
              <a:t>21 – </a:t>
            </a:r>
            <a:fld id="{FCBC1976-A4E5-423F-A4DD-C066995BB1F2}"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518F482F-AF62-4AF0-9C83-55F9F0512C85}" type="slidenum">
              <a:rPr lang="en-US" smtClean="0"/>
              <a:pPr>
                <a:defRPr/>
              </a:pPr>
              <a:t>‹#›</a:t>
            </a:fld>
            <a:endParaRPr lang="en-US" dirty="0"/>
          </a:p>
        </p:txBody>
      </p:sp>
      <p:graphicFrame>
        <p:nvGraphicFramePr>
          <p:cNvPr id="4" name="TPChart" hidden="1"/>
          <p:cNvGraphicFramePr/>
          <p:nvPr userDrawn="1">
            <p:extLst>
              <p:ext uri="{D42A27DB-BD31-4B8C-83A1-F6EECF244321}">
                <p14:modId xmlns:p14="http://schemas.microsoft.com/office/powerpoint/2010/main" val="354788807"/>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089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962AEAB-F43C-44E3-80D7-F6D20EC810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b="0">
                <a:latin typeface="Arial Black"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3"/>
          <p:cNvSpPr>
            <a:spLocks noGrp="1" noChangeArrowheads="1"/>
          </p:cNvSpPr>
          <p:nvPr>
            <p:ph type="sldNum" sz="quarter" idx="10"/>
          </p:nvPr>
        </p:nvSpPr>
        <p:spPr>
          <a:ln/>
        </p:spPr>
        <p:txBody>
          <a:bodyPr/>
          <a:lstStyle>
            <a:lvl1pPr>
              <a:defRPr/>
            </a:lvl1pPr>
          </a:lstStyle>
          <a:p>
            <a:pPr>
              <a:defRPr/>
            </a:pPr>
            <a:fld id="{C78E7686-AFC7-455B-A67E-34A79E4F7FE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242FA7D-0568-46B1-8B7E-39E48FDE48B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E5CC969E-89EE-4412-AE69-C3BBDF0772A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E8570647-0C5A-4694-9A8B-799FF41A48C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3962400" cy="2011362"/>
          </a:xfrm>
          <a:prstGeom prst="rect">
            <a:avLst/>
          </a:prstGeom>
        </p:spPr>
        <p:txBody>
          <a:bodyPr anchor="ctr" anchorCtr="0"/>
          <a:lstStyle>
            <a:lvl1pPr>
              <a:defRPr sz="2800" b="1">
                <a:solidFill>
                  <a:schemeClr val="bg1"/>
                </a:solidFill>
              </a:defRPr>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AA4B76AE-4844-4F74-8106-F3C24A9E26A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D9E7F02-BE9F-456F-ABD5-4E580DD5BCE9}"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A86C2EB-805D-464A-B22F-047F9804D08A}"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AC368C3-A38B-4E12-9E12-0FDA40F4B34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FA93F67-E65B-4FC6-A732-2C9B577F0563}"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876800" y="2819400"/>
            <a:ext cx="3733800" cy="609600"/>
          </a:xfrm>
        </p:spPr>
        <p:txBody>
          <a:bodyPr/>
          <a:lstStyle>
            <a:lvl1pPr>
              <a:defRPr sz="3600" b="1"/>
            </a:lvl1pPr>
          </a:lstStyle>
          <a:p>
            <a:r>
              <a:rPr lang="en-US"/>
              <a:t>Click to edit Master title style</a:t>
            </a:r>
          </a:p>
        </p:txBody>
      </p:sp>
      <p:sp>
        <p:nvSpPr>
          <p:cNvPr id="17411" name="Rectangle 3"/>
          <p:cNvSpPr>
            <a:spLocks noGrp="1" noChangeArrowheads="1"/>
          </p:cNvSpPr>
          <p:nvPr>
            <p:ph type="subTitle" sz="quarter" idx="1"/>
          </p:nvPr>
        </p:nvSpPr>
        <p:spPr bwMode="auto">
          <a:xfrm>
            <a:off x="4876800" y="3429000"/>
            <a:ext cx="3733800" cy="2209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Tx/>
              <a:buNone/>
              <a:defRPr>
                <a:solidFill>
                  <a:srgbClr val="9C1623"/>
                </a:solidFill>
                <a:latin typeface="Arial" charset="0"/>
              </a:defRPr>
            </a:lvl1pPr>
          </a:lstStyle>
          <a:p>
            <a:r>
              <a:rPr lang="en-US"/>
              <a:t>Click to edit Master subtitle style</a:t>
            </a:r>
          </a:p>
        </p:txBody>
      </p:sp>
    </p:spTree>
    <p:extLst>
      <p:ext uri="{BB962C8B-B14F-4D97-AF65-F5344CB8AC3E}">
        <p14:creationId xmlns:p14="http://schemas.microsoft.com/office/powerpoint/2010/main" val="1086886548"/>
      </p:ext>
    </p:extLst>
  </p:cSld>
  <p:clrMapOvr>
    <a:masterClrMapping/>
  </p:clrMapOvr>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5" name="Rectangle 4"/>
          <p:cNvSpPr>
            <a:spLocks noGrp="1" noChangeArrowheads="1"/>
          </p:cNvSpPr>
          <p:nvPr>
            <p:ph type="sldNum" sz="quarter" idx="11"/>
          </p:nvPr>
        </p:nvSpPr>
        <p:spPr>
          <a:ln/>
        </p:spPr>
        <p:txBody>
          <a:bodyPr/>
          <a:lstStyle>
            <a:lvl1pPr>
              <a:defRPr/>
            </a:lvl1pPr>
          </a:lstStyle>
          <a:p>
            <a:pPr>
              <a:defRPr/>
            </a:pPr>
            <a:fld id="{C78E7686-AFC7-455B-A67E-34A79E4F7FEC}" type="slidenum">
              <a:rPr lang="en-US" smtClean="0"/>
              <a:pPr>
                <a:defRPr/>
              </a:pPr>
              <a:t>‹#›</a:t>
            </a:fld>
            <a:endParaRPr lang="en-US" dirty="0"/>
          </a:p>
        </p:txBody>
      </p:sp>
    </p:spTree>
    <p:extLst>
      <p:ext uri="{BB962C8B-B14F-4D97-AF65-F5344CB8AC3E}">
        <p14:creationId xmlns:p14="http://schemas.microsoft.com/office/powerpoint/2010/main" val="34792107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6625"/>
            <a:ext cx="7620000" cy="869950"/>
          </a:xfrm>
        </p:spPr>
        <p:txBody>
          <a:bodyPr/>
          <a:lstStyle>
            <a:lvl1pPr>
              <a:defRPr b="0">
                <a:latin typeface="Arial Black" pitchFamily="34" charset="0"/>
              </a:defRPr>
            </a:lvl1pPr>
          </a:lstStyle>
          <a:p>
            <a:r>
              <a:rPr lang="en-US" dirty="0"/>
              <a:t>Click to edit Master title style</a:t>
            </a:r>
          </a:p>
        </p:txBody>
      </p:sp>
      <p:sp>
        <p:nvSpPr>
          <p:cNvPr id="3" name="Content Placeholder 2"/>
          <p:cNvSpPr>
            <a:spLocks noGrp="1"/>
          </p:cNvSpPr>
          <p:nvPr>
            <p:ph idx="1"/>
          </p:nvPr>
        </p:nvSpPr>
        <p:spPr>
          <a:xfrm>
            <a:off x="228600" y="1066801"/>
            <a:ext cx="8686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3"/>
          <p:cNvSpPr>
            <a:spLocks noGrp="1" noChangeArrowheads="1"/>
          </p:cNvSpPr>
          <p:nvPr>
            <p:ph type="sldNum" sz="quarter" idx="10"/>
          </p:nvPr>
        </p:nvSpPr>
        <p:spPr>
          <a:ln/>
        </p:spPr>
        <p:txBody>
          <a:bodyPr/>
          <a:lstStyle>
            <a:lvl1pPr>
              <a:defRPr/>
            </a:lvl1pPr>
          </a:lstStyle>
          <a:p>
            <a:pPr>
              <a:defRPr/>
            </a:pPr>
            <a:fld id="{2AB6603E-1FE8-4003-B9E0-FD4537359230}"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5" name="Rectangle 4"/>
          <p:cNvSpPr>
            <a:spLocks noGrp="1" noChangeArrowheads="1"/>
          </p:cNvSpPr>
          <p:nvPr>
            <p:ph type="sldNum" sz="quarter" idx="11"/>
          </p:nvPr>
        </p:nvSpPr>
        <p:spPr>
          <a:ln/>
        </p:spPr>
        <p:txBody>
          <a:bodyPr/>
          <a:lstStyle>
            <a:lvl1pPr>
              <a:defRPr/>
            </a:lvl1pPr>
          </a:lstStyle>
          <a:p>
            <a:pPr>
              <a:defRPr/>
            </a:pPr>
            <a:fld id="{8A72316D-7092-4609-A1FA-6FF8356087D5}" type="slidenum">
              <a:rPr lang="en-US" smtClean="0"/>
              <a:pPr>
                <a:defRPr/>
              </a:pPr>
              <a:t>‹#›</a:t>
            </a:fld>
            <a:endParaRPr lang="en-US" dirty="0"/>
          </a:p>
        </p:txBody>
      </p:sp>
    </p:spTree>
    <p:extLst>
      <p:ext uri="{BB962C8B-B14F-4D97-AF65-F5344CB8AC3E}">
        <p14:creationId xmlns:p14="http://schemas.microsoft.com/office/powerpoint/2010/main" val="322930157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6" name="Rectangle 4"/>
          <p:cNvSpPr>
            <a:spLocks noGrp="1" noChangeArrowheads="1"/>
          </p:cNvSpPr>
          <p:nvPr>
            <p:ph type="sldNum" sz="quarter" idx="11"/>
          </p:nvPr>
        </p:nvSpPr>
        <p:spPr>
          <a:ln/>
        </p:spPr>
        <p:txBody>
          <a:bodyPr/>
          <a:lstStyle>
            <a:lvl1pPr>
              <a:defRPr/>
            </a:lvl1pPr>
          </a:lstStyle>
          <a:p>
            <a:pPr>
              <a:defRPr/>
            </a:pPr>
            <a:fld id="{E1F6996E-D9C3-44BD-8A8F-E4985F0CBF5A}" type="slidenum">
              <a:rPr lang="en-US" smtClean="0"/>
              <a:pPr>
                <a:defRPr/>
              </a:pPr>
              <a:t>‹#›</a:t>
            </a:fld>
            <a:endParaRPr lang="en-US" dirty="0"/>
          </a:p>
        </p:txBody>
      </p:sp>
    </p:spTree>
    <p:extLst>
      <p:ext uri="{BB962C8B-B14F-4D97-AF65-F5344CB8AC3E}">
        <p14:creationId xmlns:p14="http://schemas.microsoft.com/office/powerpoint/2010/main" val="99926739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8" name="Rectangle 4"/>
          <p:cNvSpPr>
            <a:spLocks noGrp="1" noChangeArrowheads="1"/>
          </p:cNvSpPr>
          <p:nvPr>
            <p:ph type="sldNum" sz="quarter" idx="11"/>
          </p:nvPr>
        </p:nvSpPr>
        <p:spPr>
          <a:ln/>
        </p:spPr>
        <p:txBody>
          <a:bodyPr/>
          <a:lstStyle>
            <a:lvl1pPr>
              <a:defRPr/>
            </a:lvl1pPr>
          </a:lstStyle>
          <a:p>
            <a:pPr>
              <a:defRPr/>
            </a:pPr>
            <a:fld id="{D6BE13F7-B937-4087-BE59-9022BB74DC6E}" type="slidenum">
              <a:rPr lang="en-US" smtClean="0"/>
              <a:pPr>
                <a:defRPr/>
              </a:pPr>
              <a:t>‹#›</a:t>
            </a:fld>
            <a:endParaRPr lang="en-US" dirty="0"/>
          </a:p>
        </p:txBody>
      </p:sp>
    </p:spTree>
    <p:extLst>
      <p:ext uri="{BB962C8B-B14F-4D97-AF65-F5344CB8AC3E}">
        <p14:creationId xmlns:p14="http://schemas.microsoft.com/office/powerpoint/2010/main" val="19928622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4" name="Rectangle 4"/>
          <p:cNvSpPr>
            <a:spLocks noGrp="1" noChangeArrowheads="1"/>
          </p:cNvSpPr>
          <p:nvPr>
            <p:ph type="sldNum" sz="quarter" idx="11"/>
          </p:nvPr>
        </p:nvSpPr>
        <p:spPr>
          <a:ln/>
        </p:spPr>
        <p:txBody>
          <a:bodyPr/>
          <a:lstStyle>
            <a:lvl1pPr>
              <a:defRPr/>
            </a:lvl1pPr>
          </a:lstStyle>
          <a:p>
            <a:pPr>
              <a:defRPr/>
            </a:pPr>
            <a:fld id="{CDE30331-7531-42F2-89F4-9AFAA004CCED}" type="slidenum">
              <a:rPr lang="en-US" smtClean="0"/>
              <a:pPr>
                <a:defRPr/>
              </a:pPr>
              <a:t>‹#›</a:t>
            </a:fld>
            <a:endParaRPr lang="en-US" dirty="0"/>
          </a:p>
        </p:txBody>
      </p:sp>
    </p:spTree>
    <p:extLst>
      <p:ext uri="{BB962C8B-B14F-4D97-AF65-F5344CB8AC3E}">
        <p14:creationId xmlns:p14="http://schemas.microsoft.com/office/powerpoint/2010/main" val="12801299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3" name="Rectangle 4"/>
          <p:cNvSpPr>
            <a:spLocks noGrp="1" noChangeArrowheads="1"/>
          </p:cNvSpPr>
          <p:nvPr>
            <p:ph type="sldNum" sz="quarter" idx="11"/>
          </p:nvPr>
        </p:nvSpPr>
        <p:spPr>
          <a:ln/>
        </p:spPr>
        <p:txBody>
          <a:bodyPr/>
          <a:lstStyle>
            <a:lvl1pPr>
              <a:defRPr/>
            </a:lvl1pPr>
          </a:lstStyle>
          <a:p>
            <a:pPr>
              <a:defRPr/>
            </a:pPr>
            <a:fld id="{F4C49692-E897-4D1C-8568-EF8D89D25648}" type="slidenum">
              <a:rPr lang="en-US" smtClean="0"/>
              <a:pPr>
                <a:defRPr/>
              </a:pPr>
              <a:t>‹#›</a:t>
            </a:fld>
            <a:endParaRPr lang="en-US" dirty="0"/>
          </a:p>
        </p:txBody>
      </p:sp>
    </p:spTree>
    <p:extLst>
      <p:ext uri="{BB962C8B-B14F-4D97-AF65-F5344CB8AC3E}">
        <p14:creationId xmlns:p14="http://schemas.microsoft.com/office/powerpoint/2010/main" val="46635331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6" name="Rectangle 4"/>
          <p:cNvSpPr>
            <a:spLocks noGrp="1" noChangeArrowheads="1"/>
          </p:cNvSpPr>
          <p:nvPr>
            <p:ph type="sldNum" sz="quarter" idx="11"/>
          </p:nvPr>
        </p:nvSpPr>
        <p:spPr>
          <a:ln/>
        </p:spPr>
        <p:txBody>
          <a:bodyPr/>
          <a:lstStyle>
            <a:lvl1pPr>
              <a:defRPr/>
            </a:lvl1pPr>
          </a:lstStyle>
          <a:p>
            <a:pPr>
              <a:defRPr/>
            </a:pPr>
            <a:fld id="{A8912F2E-C311-4671-BEE6-3A7D4A23A5BD}" type="slidenum">
              <a:rPr lang="en-US" smtClean="0"/>
              <a:pPr>
                <a:defRPr/>
              </a:pPr>
              <a:t>‹#›</a:t>
            </a:fld>
            <a:endParaRPr lang="en-US" dirty="0"/>
          </a:p>
        </p:txBody>
      </p:sp>
    </p:spTree>
    <p:extLst>
      <p:ext uri="{BB962C8B-B14F-4D97-AF65-F5344CB8AC3E}">
        <p14:creationId xmlns:p14="http://schemas.microsoft.com/office/powerpoint/2010/main" val="362171310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6" name="Rectangle 4"/>
          <p:cNvSpPr>
            <a:spLocks noGrp="1" noChangeArrowheads="1"/>
          </p:cNvSpPr>
          <p:nvPr>
            <p:ph type="sldNum" sz="quarter" idx="11"/>
          </p:nvPr>
        </p:nvSpPr>
        <p:spPr>
          <a:ln/>
        </p:spPr>
        <p:txBody>
          <a:bodyPr/>
          <a:lstStyle>
            <a:lvl1pPr>
              <a:defRPr/>
            </a:lvl1pPr>
          </a:lstStyle>
          <a:p>
            <a:pPr>
              <a:defRPr/>
            </a:pPr>
            <a:fld id="{3A492888-9F10-464A-9637-1807FA374AA6}" type="slidenum">
              <a:rPr lang="en-US" smtClean="0"/>
              <a:pPr>
                <a:defRPr/>
              </a:pPr>
              <a:t>‹#›</a:t>
            </a:fld>
            <a:endParaRPr lang="en-US" dirty="0"/>
          </a:p>
        </p:txBody>
      </p:sp>
    </p:spTree>
    <p:extLst>
      <p:ext uri="{BB962C8B-B14F-4D97-AF65-F5344CB8AC3E}">
        <p14:creationId xmlns:p14="http://schemas.microsoft.com/office/powerpoint/2010/main" val="38456951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5" name="Rectangle 4"/>
          <p:cNvSpPr>
            <a:spLocks noGrp="1" noChangeArrowheads="1"/>
          </p:cNvSpPr>
          <p:nvPr>
            <p:ph type="sldNum" sz="quarter" idx="11"/>
          </p:nvPr>
        </p:nvSpPr>
        <p:spPr>
          <a:ln/>
        </p:spPr>
        <p:txBody>
          <a:bodyPr/>
          <a:lstStyle>
            <a:lvl1pPr>
              <a:defRPr/>
            </a:lvl1pPr>
          </a:lstStyle>
          <a:p>
            <a:pPr>
              <a:defRPr/>
            </a:pPr>
            <a:fld id="{2B9DEADB-717F-4CAA-9D4D-E677A3D77147}" type="slidenum">
              <a:rPr lang="en-US" smtClean="0"/>
              <a:pPr>
                <a:defRPr/>
              </a:pPr>
              <a:t>‹#›</a:t>
            </a:fld>
            <a:endParaRPr lang="en-US" dirty="0"/>
          </a:p>
        </p:txBody>
      </p:sp>
    </p:spTree>
    <p:extLst>
      <p:ext uri="{BB962C8B-B14F-4D97-AF65-F5344CB8AC3E}">
        <p14:creationId xmlns:p14="http://schemas.microsoft.com/office/powerpoint/2010/main" val="166643254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90750" cy="6049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500" y="76200"/>
            <a:ext cx="6419850" cy="6049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5" name="Rectangle 4"/>
          <p:cNvSpPr>
            <a:spLocks noGrp="1" noChangeArrowheads="1"/>
          </p:cNvSpPr>
          <p:nvPr>
            <p:ph type="sldNum" sz="quarter" idx="11"/>
          </p:nvPr>
        </p:nvSpPr>
        <p:spPr>
          <a:ln/>
        </p:spPr>
        <p:txBody>
          <a:bodyPr/>
          <a:lstStyle>
            <a:lvl1pPr>
              <a:defRPr/>
            </a:lvl1pPr>
          </a:lstStyle>
          <a:p>
            <a:pPr>
              <a:defRPr/>
            </a:pPr>
            <a:fld id="{49048210-7603-4E48-AB4B-E0C9E7D5F774}" type="slidenum">
              <a:rPr lang="en-US" smtClean="0"/>
              <a:pPr>
                <a:defRPr/>
              </a:pPr>
              <a:t>‹#›</a:t>
            </a:fld>
            <a:endParaRPr lang="en-US" dirty="0"/>
          </a:p>
        </p:txBody>
      </p:sp>
    </p:spTree>
    <p:extLst>
      <p:ext uri="{BB962C8B-B14F-4D97-AF65-F5344CB8AC3E}">
        <p14:creationId xmlns:p14="http://schemas.microsoft.com/office/powerpoint/2010/main" val="25985690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763000" cy="19812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7" name="Rectangle 4"/>
          <p:cNvSpPr>
            <a:spLocks noGrp="1" noChangeArrowheads="1"/>
          </p:cNvSpPr>
          <p:nvPr>
            <p:ph type="sldNum" sz="quarter" idx="11"/>
          </p:nvPr>
        </p:nvSpPr>
        <p:spPr>
          <a:ln/>
        </p:spPr>
        <p:txBody>
          <a:bodyPr/>
          <a:lstStyle>
            <a:lvl1pPr>
              <a:defRPr/>
            </a:lvl1pPr>
          </a:lstStyle>
          <a:p>
            <a:pPr>
              <a:defRPr/>
            </a:pPr>
            <a:fld id="{518F482F-AF62-4AF0-9C83-55F9F0512C85}" type="slidenum">
              <a:rPr lang="en-US" smtClean="0"/>
              <a:pPr>
                <a:defRPr/>
              </a:pPr>
              <a:t>‹#›</a:t>
            </a:fld>
            <a:endParaRPr lang="en-US" dirty="0"/>
          </a:p>
        </p:txBody>
      </p:sp>
    </p:spTree>
    <p:extLst>
      <p:ext uri="{BB962C8B-B14F-4D97-AF65-F5344CB8AC3E}">
        <p14:creationId xmlns:p14="http://schemas.microsoft.com/office/powerpoint/2010/main" val="239695582"/>
      </p:ext>
    </p:extLst>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Black"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3"/>
          <p:cNvSpPr>
            <a:spLocks noGrp="1" noChangeArrowheads="1"/>
          </p:cNvSpPr>
          <p:nvPr>
            <p:ph type="sldNum" sz="quarter" idx="10"/>
          </p:nvPr>
        </p:nvSpPr>
        <p:spPr>
          <a:ln/>
        </p:spPr>
        <p:txBody>
          <a:bodyPr/>
          <a:lstStyle>
            <a:lvl1pPr>
              <a:defRPr/>
            </a:lvl1pPr>
          </a:lstStyle>
          <a:p>
            <a:pPr>
              <a:defRPr/>
            </a:pPr>
            <a:fld id="{AC053B0A-D674-4523-B3E7-CE3BA796C7E2}"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90500" y="76200"/>
            <a:ext cx="8763000" cy="19812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8" name="Rectangle 4"/>
          <p:cNvSpPr>
            <a:spLocks noGrp="1" noChangeArrowheads="1"/>
          </p:cNvSpPr>
          <p:nvPr>
            <p:ph type="sldNum" sz="quarter" idx="11"/>
          </p:nvPr>
        </p:nvSpPr>
        <p:spPr>
          <a:ln/>
        </p:spPr>
        <p:txBody>
          <a:bodyPr/>
          <a:lstStyle>
            <a:lvl1pPr>
              <a:defRPr/>
            </a:lvl1pPr>
          </a:lstStyle>
          <a:p>
            <a:pPr>
              <a:defRPr/>
            </a:pPr>
            <a:fld id="{518F482F-AF62-4AF0-9C83-55F9F0512C85}" type="slidenum">
              <a:rPr lang="en-US" smtClean="0"/>
              <a:pPr>
                <a:defRPr/>
              </a:pPr>
              <a:t>‹#›</a:t>
            </a:fld>
            <a:endParaRPr lang="en-US" dirty="0"/>
          </a:p>
        </p:txBody>
      </p:sp>
    </p:spTree>
    <p:extLst>
      <p:ext uri="{BB962C8B-B14F-4D97-AF65-F5344CB8AC3E}">
        <p14:creationId xmlns:p14="http://schemas.microsoft.com/office/powerpoint/2010/main" val="2446028478"/>
      </p:ext>
    </p:extLst>
  </p:cSld>
  <p:clrMapOvr>
    <a:masterClrMapping/>
  </p:clrMapOvr>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763000" cy="19812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atin typeface="Georgia"/>
            </a:endParaRPr>
          </a:p>
        </p:txBody>
      </p:sp>
      <p:sp>
        <p:nvSpPr>
          <p:cNvPr id="6" name="Rectangle 4"/>
          <p:cNvSpPr>
            <a:spLocks noGrp="1" noChangeArrowheads="1"/>
          </p:cNvSpPr>
          <p:nvPr>
            <p:ph type="sldNum" sz="quarter" idx="11"/>
          </p:nvPr>
        </p:nvSpPr>
        <p:spPr>
          <a:ln/>
        </p:spPr>
        <p:txBody>
          <a:bodyPr/>
          <a:lstStyle>
            <a:lvl1pPr>
              <a:defRPr/>
            </a:lvl1pPr>
          </a:lstStyle>
          <a:p>
            <a:pPr>
              <a:defRPr/>
            </a:pPr>
            <a:r>
              <a:rPr lang="en-US" dirty="0"/>
              <a:t>2 – </a:t>
            </a:r>
            <a:fld id="{320C27DA-DA1B-4AA5-8BE7-61DEF9472A11}" type="slidenum">
              <a:rPr lang="en-US" smtClean="0"/>
              <a:pPr>
                <a:defRPr/>
              </a:pPr>
              <a:t>‹#›</a:t>
            </a:fld>
            <a:endParaRPr lang="en-US" dirty="0"/>
          </a:p>
        </p:txBody>
      </p:sp>
    </p:spTree>
    <p:extLst>
      <p:ext uri="{BB962C8B-B14F-4D97-AF65-F5344CB8AC3E}">
        <p14:creationId xmlns:p14="http://schemas.microsoft.com/office/powerpoint/2010/main" val="362894630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a:prstGeom prst="rect">
            <a:avLst/>
          </a:prstGeom>
        </p:spPr>
        <p:txBody>
          <a:bodyPr/>
          <a:lstStyle/>
          <a:p>
            <a:pPr lvl="0"/>
            <a:endParaRPr lang="en-US" noProof="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Helvetica" pitchFamily="-96" charset="0"/>
                <a:ea typeface="+mn-ea"/>
              </a:defRPr>
            </a:lvl1pPr>
          </a:lstStyle>
          <a:p>
            <a:pPr>
              <a:defRPr/>
            </a:pPr>
            <a:endParaRPr lang="en-US">
              <a:solidFill>
                <a:srgbClr val="084333"/>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Helvetica" pitchFamily="-96" charset="0"/>
                <a:ea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D665BA0-DE70-40AE-B03B-8027BF3B6973}" type="slidenum">
              <a:rPr lang="en-US"/>
              <a:pPr>
                <a:defRPr/>
              </a:pPr>
              <a:t>‹#›</a:t>
            </a:fld>
            <a:endParaRPr lang="en-US"/>
          </a:p>
        </p:txBody>
      </p:sp>
    </p:spTree>
    <p:extLst>
      <p:ext uri="{BB962C8B-B14F-4D97-AF65-F5344CB8AC3E}">
        <p14:creationId xmlns:p14="http://schemas.microsoft.com/office/powerpoint/2010/main" val="36709193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dirty="0"/>
              <a:t>Click to edit Master title style</a:t>
            </a:r>
          </a:p>
        </p:txBody>
      </p:sp>
      <p:sp>
        <p:nvSpPr>
          <p:cNvPr id="3" name="Table Placeholder 2"/>
          <p:cNvSpPr>
            <a:spLocks noGrp="1"/>
          </p:cNvSpPr>
          <p:nvPr>
            <p:ph type="tbl" idx="1"/>
          </p:nvPr>
        </p:nvSpPr>
        <p:spPr>
          <a:xfrm>
            <a:off x="685800" y="1981200"/>
            <a:ext cx="7772400" cy="4114800"/>
          </a:xfrm>
          <a:prstGeom prst="rect">
            <a:avLst/>
          </a:prstGeom>
        </p:spPr>
        <p:txBody>
          <a:bodyPr/>
          <a:lstStyle/>
          <a:p>
            <a:pPr lvl="0"/>
            <a:endParaRPr lang="en-US" noProof="0"/>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a:lstStyle>
            <a:lvl1pPr>
              <a:defRPr>
                <a:latin typeface="Helvetica" pitchFamily="8" charset="0"/>
                <a:ea typeface="+mn-ea"/>
              </a:defRPr>
            </a:lvl1pPr>
          </a:lstStyle>
          <a:p>
            <a:pPr>
              <a:defRPr/>
            </a:pPr>
            <a:endParaRPr lang="en-US"/>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atin typeface="Helvetica" pitchFamily="8" charset="0"/>
                <a:ea typeface="+mn-ea"/>
              </a:defRPr>
            </a:lvl1pPr>
          </a:lstStyle>
          <a:p>
            <a:pPr>
              <a:defRPr/>
            </a:pPr>
            <a:endParaRPr lang="en-US"/>
          </a:p>
        </p:txBody>
      </p:sp>
      <p:sp>
        <p:nvSpPr>
          <p:cNvPr id="6" name="Rectangle 5"/>
          <p:cNvSpPr>
            <a:spLocks noGrp="1" noChangeArrowheads="1"/>
          </p:cNvSpPr>
          <p:nvPr>
            <p:ph type="sldNum" sz="quarter" idx="12"/>
          </p:nvPr>
        </p:nvSpPr>
        <p:spPr/>
        <p:txBody>
          <a:bodyPr/>
          <a:lstStyle>
            <a:lvl1pPr>
              <a:defRPr/>
            </a:lvl1pPr>
          </a:lstStyle>
          <a:p>
            <a:pPr>
              <a:defRPr/>
            </a:pPr>
            <a:r>
              <a:rPr lang="en-US" dirty="0"/>
              <a:t>18 – </a:t>
            </a:r>
            <a:fld id="{3A1DD6AA-CA65-4D7A-A6EE-6492F19626FA}" type="slidenum">
              <a:rPr lang="en-US"/>
              <a:pPr>
                <a:defRPr/>
              </a:pPr>
              <a:t>‹#›</a:t>
            </a:fld>
            <a:endParaRPr lang="en-US" dirty="0"/>
          </a:p>
        </p:txBody>
      </p:sp>
    </p:spTree>
    <p:extLst>
      <p:ext uri="{BB962C8B-B14F-4D97-AF65-F5344CB8AC3E}">
        <p14:creationId xmlns:p14="http://schemas.microsoft.com/office/powerpoint/2010/main" val="40234704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77724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114800"/>
            <a:ext cx="77724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Helvetica" pitchFamily="8" charset="0"/>
                <a:ea typeface="+mn-ea"/>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Helvetica" pitchFamily="8" charset="0"/>
                <a:ea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r>
              <a:rPr lang="en-US" dirty="0"/>
              <a:t>19 – </a:t>
            </a:r>
            <a:fld id="{D0E29C7C-1CD4-4373-B4FC-155BF5684927}" type="slidenum">
              <a:rPr lang="en-US"/>
              <a:pPr>
                <a:defRPr/>
              </a:pPr>
              <a:t>‹#›</a:t>
            </a:fld>
            <a:endParaRPr lang="en-US" dirty="0"/>
          </a:p>
        </p:txBody>
      </p:sp>
    </p:spTree>
    <p:extLst>
      <p:ext uri="{BB962C8B-B14F-4D97-AF65-F5344CB8AC3E}">
        <p14:creationId xmlns:p14="http://schemas.microsoft.com/office/powerpoint/2010/main" val="264490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3"/>
          <p:cNvSpPr>
            <a:spLocks noGrp="1" noChangeArrowheads="1"/>
          </p:cNvSpPr>
          <p:nvPr>
            <p:ph type="sldNum" sz="quarter" idx="10"/>
          </p:nvPr>
        </p:nvSpPr>
        <p:spPr>
          <a:ln/>
        </p:spPr>
        <p:txBody>
          <a:bodyPr/>
          <a:lstStyle>
            <a:lvl1pPr>
              <a:defRPr/>
            </a:lvl1pPr>
          </a:lstStyle>
          <a:p>
            <a:pPr>
              <a:defRPr/>
            </a:pPr>
            <a:fld id="{8A72316D-7092-4609-A1FA-6FF8356087D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3"/>
          <p:cNvSpPr>
            <a:spLocks noGrp="1" noChangeArrowheads="1"/>
          </p:cNvSpPr>
          <p:nvPr>
            <p:ph type="sldNum" sz="quarter" idx="10"/>
          </p:nvPr>
        </p:nvSpPr>
        <p:spPr>
          <a:ln/>
        </p:spPr>
        <p:txBody>
          <a:bodyPr/>
          <a:lstStyle>
            <a:lvl1pPr>
              <a:defRPr/>
            </a:lvl1pPr>
          </a:lstStyle>
          <a:p>
            <a:pPr>
              <a:defRPr/>
            </a:pPr>
            <a:fld id="{E1F6996E-D9C3-44BD-8A8F-E4985F0CBF5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p:cNvSpPr>
            <a:spLocks noGrp="1" noChangeArrowheads="1"/>
          </p:cNvSpPr>
          <p:nvPr>
            <p:ph type="sldNum" sz="quarter" idx="10"/>
          </p:nvPr>
        </p:nvSpPr>
        <p:spPr>
          <a:ln/>
        </p:spPr>
        <p:txBody>
          <a:bodyPr/>
          <a:lstStyle>
            <a:lvl1pPr>
              <a:defRPr/>
            </a:lvl1pPr>
          </a:lstStyle>
          <a:p>
            <a:pPr>
              <a:defRPr/>
            </a:pPr>
            <a:fld id="{D6BE13F7-B937-4087-BE59-9022BB74DC6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sldNum" sz="quarter" idx="10"/>
          </p:nvPr>
        </p:nvSpPr>
        <p:spPr>
          <a:ln/>
        </p:spPr>
        <p:txBody>
          <a:bodyPr/>
          <a:lstStyle>
            <a:lvl1pPr>
              <a:defRPr/>
            </a:lvl1pPr>
          </a:lstStyle>
          <a:p>
            <a:pPr>
              <a:defRPr/>
            </a:pPr>
            <a:fld id="{CDE30331-7531-42F2-89F4-9AFAA004CCE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ln/>
        </p:spPr>
        <p:txBody>
          <a:bodyPr/>
          <a:lstStyle>
            <a:lvl1pPr>
              <a:defRPr/>
            </a:lvl1pPr>
          </a:lstStyle>
          <a:p>
            <a:pPr>
              <a:defRPr/>
            </a:pPr>
            <a:fld id="{F4C49692-E897-4D1C-8568-EF8D89D2564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27"/>
          <p:cNvSpPr>
            <a:spLocks noChangeArrowheads="1"/>
          </p:cNvSpPr>
          <p:nvPr userDrawn="1"/>
        </p:nvSpPr>
        <p:spPr bwMode="auto">
          <a:xfrm>
            <a:off x="0" y="6583363"/>
            <a:ext cx="9144000" cy="274637"/>
          </a:xfrm>
          <a:prstGeom prst="rect">
            <a:avLst/>
          </a:prstGeom>
          <a:solidFill>
            <a:srgbClr val="335359"/>
          </a:solidFill>
          <a:ln>
            <a:solidFill>
              <a:srgbClr val="335359"/>
            </a:solidFill>
          </a:ln>
        </p:spPr>
        <p:txBody>
          <a:bodyPr/>
          <a:lstStyle/>
          <a:p>
            <a:pPr>
              <a:defRPr/>
            </a:pPr>
            <a:endParaRPr lang="en-US"/>
          </a:p>
        </p:txBody>
      </p:sp>
      <p:sp>
        <p:nvSpPr>
          <p:cNvPr id="1026" name="Rectangle 27"/>
          <p:cNvSpPr>
            <a:spLocks noChangeArrowheads="1"/>
          </p:cNvSpPr>
          <p:nvPr userDrawn="1"/>
        </p:nvSpPr>
        <p:spPr bwMode="auto">
          <a:xfrm>
            <a:off x="0" y="-152400"/>
            <a:ext cx="9144000" cy="1371600"/>
          </a:xfrm>
          <a:prstGeom prst="rect">
            <a:avLst/>
          </a:prstGeom>
          <a:solidFill>
            <a:srgbClr val="335359"/>
          </a:solidFill>
          <a:ln>
            <a:noFill/>
          </a:ln>
        </p:spPr>
        <p:txBody>
          <a:bodyPr/>
          <a:lstStyle/>
          <a:p>
            <a:pPr>
              <a:defRPr/>
            </a:pPr>
            <a:endParaRPr lang="en-US" sz="1600"/>
          </a:p>
        </p:txBody>
      </p:sp>
      <p:sp>
        <p:nvSpPr>
          <p:cNvPr id="1029" name="Rectangle 21"/>
          <p:cNvSpPr>
            <a:spLocks noGrp="1" noChangeArrowheads="1"/>
          </p:cNvSpPr>
          <p:nvPr>
            <p:ph type="title"/>
          </p:nvPr>
        </p:nvSpPr>
        <p:spPr bwMode="auto">
          <a:xfrm>
            <a:off x="228600" y="120650"/>
            <a:ext cx="6581775" cy="10668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91440" rIns="91440" bIns="91440" numCol="1" anchor="ctr" anchorCtr="0" compatLnSpc="1">
            <a:prstTxWarp prst="textNoShape">
              <a:avLst/>
            </a:prstTxWarp>
          </a:bodyPr>
          <a:lstStyle/>
          <a:p>
            <a:pPr lvl="0"/>
            <a:r>
              <a:rPr lang="en-US" dirty="0"/>
              <a:t>Click to edit Master title style</a:t>
            </a:r>
          </a:p>
        </p:txBody>
      </p:sp>
      <p:sp>
        <p:nvSpPr>
          <p:cNvPr id="2" name="Rectangle 22"/>
          <p:cNvSpPr>
            <a:spLocks noGrp="1" noChangeArrowheads="1"/>
          </p:cNvSpPr>
          <p:nvPr>
            <p:ph type="body" idx="1"/>
          </p:nvPr>
        </p:nvSpPr>
        <p:spPr bwMode="auto">
          <a:xfrm>
            <a:off x="228600" y="1449388"/>
            <a:ext cx="8686800" cy="538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7" name="Rectangle 23"/>
          <p:cNvSpPr>
            <a:spLocks noGrp="1" noChangeArrowheads="1"/>
          </p:cNvSpPr>
          <p:nvPr>
            <p:ph type="sldNum" sz="quarter" idx="4"/>
          </p:nvPr>
        </p:nvSpPr>
        <p:spPr bwMode="auto">
          <a:xfrm>
            <a:off x="8605838" y="6626225"/>
            <a:ext cx="339725" cy="190500"/>
          </a:xfrm>
          <a:prstGeom prst="rect">
            <a:avLst/>
          </a:prstGeom>
          <a:noFill/>
          <a:ln>
            <a:noFill/>
          </a:ln>
          <a:effectLst/>
        </p:spPr>
        <p:txBody>
          <a:bodyPr vert="horz" wrap="none" lIns="91440" tIns="18288" rIns="91440" bIns="18288" numCol="1" anchor="ctr" anchorCtr="0" compatLnSpc="1">
            <a:prstTxWarp prst="textNoShape">
              <a:avLst/>
            </a:prstTxWarp>
            <a:spAutoFit/>
          </a:bodyPr>
          <a:lstStyle>
            <a:lvl1pPr algn="r">
              <a:defRPr sz="1000" b="1" smtClean="0">
                <a:solidFill>
                  <a:srgbClr val="F7D300"/>
                </a:solidFill>
              </a:defRPr>
            </a:lvl1pPr>
          </a:lstStyle>
          <a:p>
            <a:pPr>
              <a:defRPr/>
            </a:pPr>
            <a:fld id="{518F482F-AF62-4AF0-9C83-55F9F0512C85}" type="slidenum">
              <a:rPr lang="en-US"/>
              <a:pPr>
                <a:defRPr/>
              </a:pPr>
              <a:t>‹#›</a:t>
            </a:fld>
            <a:endParaRPr lang="en-US" dirty="0"/>
          </a:p>
        </p:txBody>
      </p:sp>
      <p:grpSp>
        <p:nvGrpSpPr>
          <p:cNvPr id="12" name="Group 11"/>
          <p:cNvGrpSpPr/>
          <p:nvPr userDrawn="1"/>
        </p:nvGrpSpPr>
        <p:grpSpPr>
          <a:xfrm>
            <a:off x="7848600" y="76200"/>
            <a:ext cx="1143000" cy="990600"/>
            <a:chOff x="7687152" y="136449"/>
            <a:chExt cx="1221083" cy="1192649"/>
          </a:xfrm>
          <a:effectLst>
            <a:outerShdw blurRad="50800" dist="38100" algn="l" rotWithShape="0">
              <a:prstClr val="black">
                <a:alpha val="40000"/>
              </a:prstClr>
            </a:outerShdw>
          </a:effectLst>
        </p:grpSpPr>
        <p:sp>
          <p:nvSpPr>
            <p:cNvPr id="4" name="AutoShape 3"/>
            <p:cNvSpPr>
              <a:spLocks noChangeAspect="1" noChangeArrowheads="1" noTextEdit="1"/>
            </p:cNvSpPr>
            <p:nvPr/>
          </p:nvSpPr>
          <p:spPr bwMode="auto">
            <a:xfrm rot="1164575">
              <a:off x="7687152" y="196992"/>
              <a:ext cx="1221083" cy="1071563"/>
            </a:xfrm>
            <a:prstGeom prst="rect">
              <a:avLst/>
            </a:prstGeom>
            <a:noFill/>
            <a:ln>
              <a:noFill/>
            </a:ln>
            <a:scene3d>
              <a:camera prst="orthographicFront"/>
              <a:lightRig rig="threePt" dir="t"/>
            </a:scene3d>
            <a:sp3d>
              <a:bevelT/>
            </a:sp3d>
          </p:spPr>
          <p:txBody>
            <a:bodyPr/>
            <a:lstStyle/>
            <a:p>
              <a:pPr>
                <a:defRPr/>
              </a:pPr>
              <a:endParaRPr lang="en-US"/>
            </a:p>
          </p:txBody>
        </p:sp>
        <p:sp>
          <p:nvSpPr>
            <p:cNvPr id="5" name="Freeform 5"/>
            <p:cNvSpPr>
              <a:spLocks/>
            </p:cNvSpPr>
            <p:nvPr/>
          </p:nvSpPr>
          <p:spPr bwMode="auto">
            <a:xfrm rot="1164575">
              <a:off x="7734223" y="244063"/>
              <a:ext cx="1126941" cy="977421"/>
            </a:xfrm>
            <a:custGeom>
              <a:avLst/>
              <a:gdLst>
                <a:gd name="T0" fmla="*/ 204 w 814"/>
                <a:gd name="T1" fmla="*/ 706 h 706"/>
                <a:gd name="T2" fmla="*/ 0 w 814"/>
                <a:gd name="T3" fmla="*/ 352 h 706"/>
                <a:gd name="T4" fmla="*/ 204 w 814"/>
                <a:gd name="T5" fmla="*/ 0 h 706"/>
                <a:gd name="T6" fmla="*/ 612 w 814"/>
                <a:gd name="T7" fmla="*/ 0 h 706"/>
                <a:gd name="T8" fmla="*/ 814 w 814"/>
                <a:gd name="T9" fmla="*/ 352 h 706"/>
                <a:gd name="T10" fmla="*/ 612 w 814"/>
                <a:gd name="T11" fmla="*/ 706 h 706"/>
                <a:gd name="T12" fmla="*/ 204 w 814"/>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14" h="706">
                  <a:moveTo>
                    <a:pt x="204" y="706"/>
                  </a:moveTo>
                  <a:lnTo>
                    <a:pt x="0" y="352"/>
                  </a:lnTo>
                  <a:lnTo>
                    <a:pt x="204" y="0"/>
                  </a:lnTo>
                  <a:lnTo>
                    <a:pt x="612" y="0"/>
                  </a:lnTo>
                  <a:lnTo>
                    <a:pt x="814" y="352"/>
                  </a:lnTo>
                  <a:lnTo>
                    <a:pt x="612" y="706"/>
                  </a:lnTo>
                  <a:lnTo>
                    <a:pt x="204" y="706"/>
                  </a:lnTo>
                  <a:close/>
                </a:path>
              </a:pathLst>
            </a:custGeom>
            <a:noFill/>
            <a:ln w="28575">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6" name="Freeform 6"/>
            <p:cNvSpPr>
              <a:spLocks/>
            </p:cNvSpPr>
            <p:nvPr/>
          </p:nvSpPr>
          <p:spPr bwMode="auto">
            <a:xfrm rot="1164575">
              <a:off x="8361513" y="1246031"/>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8 h 60"/>
                <a:gd name="T12" fmla="*/ 36 w 58"/>
                <a:gd name="T13" fmla="*/ 58 h 60"/>
                <a:gd name="T14" fmla="*/ 30 w 58"/>
                <a:gd name="T15" fmla="*/ 60 h 60"/>
                <a:gd name="T16" fmla="*/ 30 w 58"/>
                <a:gd name="T17" fmla="*/ 60 h 60"/>
                <a:gd name="T18" fmla="*/ 24 w 58"/>
                <a:gd name="T19" fmla="*/ 58 h 60"/>
                <a:gd name="T20" fmla="*/ 18 w 58"/>
                <a:gd name="T21" fmla="*/ 58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8"/>
                  </a:lnTo>
                  <a:lnTo>
                    <a:pt x="36" y="58"/>
                  </a:lnTo>
                  <a:lnTo>
                    <a:pt x="30" y="60"/>
                  </a:lnTo>
                  <a:lnTo>
                    <a:pt x="30" y="60"/>
                  </a:lnTo>
                  <a:lnTo>
                    <a:pt x="24" y="58"/>
                  </a:lnTo>
                  <a:lnTo>
                    <a:pt x="18" y="58"/>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7" name="Freeform 7"/>
            <p:cNvSpPr>
              <a:spLocks/>
            </p:cNvSpPr>
            <p:nvPr/>
          </p:nvSpPr>
          <p:spPr bwMode="auto">
            <a:xfrm rot="1164575">
              <a:off x="8790297" y="880336"/>
              <a:ext cx="80298" cy="80298"/>
            </a:xfrm>
            <a:custGeom>
              <a:avLst/>
              <a:gdLst>
                <a:gd name="T0" fmla="*/ 58 w 58"/>
                <a:gd name="T1" fmla="*/ 28 h 58"/>
                <a:gd name="T2" fmla="*/ 58 w 58"/>
                <a:gd name="T3" fmla="*/ 28 h 58"/>
                <a:gd name="T4" fmla="*/ 58 w 58"/>
                <a:gd name="T5" fmla="*/ 34 h 58"/>
                <a:gd name="T6" fmla="*/ 56 w 58"/>
                <a:gd name="T7" fmla="*/ 40 h 58"/>
                <a:gd name="T8" fmla="*/ 50 w 58"/>
                <a:gd name="T9" fmla="*/ 50 h 58"/>
                <a:gd name="T10" fmla="*/ 40 w 58"/>
                <a:gd name="T11" fmla="*/ 56 h 58"/>
                <a:gd name="T12" fmla="*/ 34 w 58"/>
                <a:gd name="T13" fmla="*/ 58 h 58"/>
                <a:gd name="T14" fmla="*/ 28 w 58"/>
                <a:gd name="T15" fmla="*/ 58 h 58"/>
                <a:gd name="T16" fmla="*/ 28 w 58"/>
                <a:gd name="T17" fmla="*/ 58 h 58"/>
                <a:gd name="T18" fmla="*/ 24 w 58"/>
                <a:gd name="T19" fmla="*/ 58 h 58"/>
                <a:gd name="T20" fmla="*/ 18 w 58"/>
                <a:gd name="T21" fmla="*/ 56 h 58"/>
                <a:gd name="T22" fmla="*/ 8 w 58"/>
                <a:gd name="T23" fmla="*/ 50 h 58"/>
                <a:gd name="T24" fmla="*/ 2 w 58"/>
                <a:gd name="T25" fmla="*/ 40 h 58"/>
                <a:gd name="T26" fmla="*/ 0 w 58"/>
                <a:gd name="T27" fmla="*/ 34 h 58"/>
                <a:gd name="T28" fmla="*/ 0 w 58"/>
                <a:gd name="T29" fmla="*/ 28 h 58"/>
                <a:gd name="T30" fmla="*/ 0 w 58"/>
                <a:gd name="T31" fmla="*/ 28 h 58"/>
                <a:gd name="T32" fmla="*/ 0 w 58"/>
                <a:gd name="T33" fmla="*/ 22 h 58"/>
                <a:gd name="T34" fmla="*/ 2 w 58"/>
                <a:gd name="T35" fmla="*/ 18 h 58"/>
                <a:gd name="T36" fmla="*/ 8 w 58"/>
                <a:gd name="T37" fmla="*/ 8 h 58"/>
                <a:gd name="T38" fmla="*/ 18 w 58"/>
                <a:gd name="T39" fmla="*/ 2 h 58"/>
                <a:gd name="T40" fmla="*/ 24 w 58"/>
                <a:gd name="T41" fmla="*/ 0 h 58"/>
                <a:gd name="T42" fmla="*/ 28 w 58"/>
                <a:gd name="T43" fmla="*/ 0 h 58"/>
                <a:gd name="T44" fmla="*/ 28 w 58"/>
                <a:gd name="T45" fmla="*/ 0 h 58"/>
                <a:gd name="T46" fmla="*/ 34 w 58"/>
                <a:gd name="T47" fmla="*/ 0 h 58"/>
                <a:gd name="T48" fmla="*/ 40 w 58"/>
                <a:gd name="T49" fmla="*/ 2 h 58"/>
                <a:gd name="T50" fmla="*/ 50 w 58"/>
                <a:gd name="T51" fmla="*/ 8 h 58"/>
                <a:gd name="T52" fmla="*/ 56 w 58"/>
                <a:gd name="T53" fmla="*/ 18 h 58"/>
                <a:gd name="T54" fmla="*/ 58 w 58"/>
                <a:gd name="T55" fmla="*/ 22 h 58"/>
                <a:gd name="T56" fmla="*/ 58 w 58"/>
                <a:gd name="T57" fmla="*/ 28 h 58"/>
                <a:gd name="T58" fmla="*/ 58 w 58"/>
                <a:gd name="T59"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58" y="28"/>
                  </a:moveTo>
                  <a:lnTo>
                    <a:pt x="58" y="28"/>
                  </a:lnTo>
                  <a:lnTo>
                    <a:pt x="58" y="34"/>
                  </a:lnTo>
                  <a:lnTo>
                    <a:pt x="56" y="40"/>
                  </a:lnTo>
                  <a:lnTo>
                    <a:pt x="50" y="50"/>
                  </a:lnTo>
                  <a:lnTo>
                    <a:pt x="40" y="56"/>
                  </a:lnTo>
                  <a:lnTo>
                    <a:pt x="34" y="58"/>
                  </a:lnTo>
                  <a:lnTo>
                    <a:pt x="28" y="58"/>
                  </a:lnTo>
                  <a:lnTo>
                    <a:pt x="28" y="58"/>
                  </a:lnTo>
                  <a:lnTo>
                    <a:pt x="24" y="58"/>
                  </a:lnTo>
                  <a:lnTo>
                    <a:pt x="18" y="56"/>
                  </a:lnTo>
                  <a:lnTo>
                    <a:pt x="8" y="50"/>
                  </a:lnTo>
                  <a:lnTo>
                    <a:pt x="2" y="40"/>
                  </a:lnTo>
                  <a:lnTo>
                    <a:pt x="0" y="34"/>
                  </a:lnTo>
                  <a:lnTo>
                    <a:pt x="0" y="28"/>
                  </a:lnTo>
                  <a:lnTo>
                    <a:pt x="0" y="28"/>
                  </a:lnTo>
                  <a:lnTo>
                    <a:pt x="0" y="22"/>
                  </a:lnTo>
                  <a:lnTo>
                    <a:pt x="2" y="18"/>
                  </a:lnTo>
                  <a:lnTo>
                    <a:pt x="8" y="8"/>
                  </a:lnTo>
                  <a:lnTo>
                    <a:pt x="18" y="2"/>
                  </a:lnTo>
                  <a:lnTo>
                    <a:pt x="24" y="0"/>
                  </a:lnTo>
                  <a:lnTo>
                    <a:pt x="28" y="0"/>
                  </a:lnTo>
                  <a:lnTo>
                    <a:pt x="28" y="0"/>
                  </a:lnTo>
                  <a:lnTo>
                    <a:pt x="34" y="0"/>
                  </a:lnTo>
                  <a:lnTo>
                    <a:pt x="40" y="2"/>
                  </a:lnTo>
                  <a:lnTo>
                    <a:pt x="50" y="8"/>
                  </a:lnTo>
                  <a:lnTo>
                    <a:pt x="56" y="18"/>
                  </a:lnTo>
                  <a:lnTo>
                    <a:pt x="58" y="22"/>
                  </a:lnTo>
                  <a:lnTo>
                    <a:pt x="58" y="28"/>
                  </a:lnTo>
                  <a:lnTo>
                    <a:pt x="58" y="28"/>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8" name="Freeform 8"/>
            <p:cNvSpPr>
              <a:spLocks/>
            </p:cNvSpPr>
            <p:nvPr/>
          </p:nvSpPr>
          <p:spPr bwMode="auto">
            <a:xfrm rot="1164575">
              <a:off x="8686328" y="324161"/>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6 h 60"/>
                <a:gd name="T12" fmla="*/ 36 w 58"/>
                <a:gd name="T13" fmla="*/ 58 h 60"/>
                <a:gd name="T14" fmla="*/ 30 w 58"/>
                <a:gd name="T15" fmla="*/ 60 h 60"/>
                <a:gd name="T16" fmla="*/ 30 w 58"/>
                <a:gd name="T17" fmla="*/ 60 h 60"/>
                <a:gd name="T18" fmla="*/ 24 w 58"/>
                <a:gd name="T19" fmla="*/ 58 h 60"/>
                <a:gd name="T20" fmla="*/ 18 w 58"/>
                <a:gd name="T21" fmla="*/ 56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6"/>
                  </a:lnTo>
                  <a:lnTo>
                    <a:pt x="36" y="58"/>
                  </a:lnTo>
                  <a:lnTo>
                    <a:pt x="30" y="60"/>
                  </a:lnTo>
                  <a:lnTo>
                    <a:pt x="30" y="60"/>
                  </a:lnTo>
                  <a:lnTo>
                    <a:pt x="24" y="58"/>
                  </a:lnTo>
                  <a:lnTo>
                    <a:pt x="18" y="56"/>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9" name="Freeform 9"/>
            <p:cNvSpPr>
              <a:spLocks/>
            </p:cNvSpPr>
            <p:nvPr/>
          </p:nvSpPr>
          <p:spPr bwMode="auto">
            <a:xfrm rot="1164575">
              <a:off x="8153576" y="136449"/>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6 h 60"/>
                <a:gd name="T12" fmla="*/ 36 w 58"/>
                <a:gd name="T13" fmla="*/ 58 h 60"/>
                <a:gd name="T14" fmla="*/ 30 w 58"/>
                <a:gd name="T15" fmla="*/ 60 h 60"/>
                <a:gd name="T16" fmla="*/ 30 w 58"/>
                <a:gd name="T17" fmla="*/ 60 h 60"/>
                <a:gd name="T18" fmla="*/ 24 w 58"/>
                <a:gd name="T19" fmla="*/ 58 h 60"/>
                <a:gd name="T20" fmla="*/ 18 w 58"/>
                <a:gd name="T21" fmla="*/ 56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6"/>
                  </a:lnTo>
                  <a:lnTo>
                    <a:pt x="36" y="58"/>
                  </a:lnTo>
                  <a:lnTo>
                    <a:pt x="30" y="60"/>
                  </a:lnTo>
                  <a:lnTo>
                    <a:pt x="30" y="60"/>
                  </a:lnTo>
                  <a:lnTo>
                    <a:pt x="24" y="58"/>
                  </a:lnTo>
                  <a:lnTo>
                    <a:pt x="18" y="56"/>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10" name="Freeform 10"/>
            <p:cNvSpPr>
              <a:spLocks/>
            </p:cNvSpPr>
            <p:nvPr/>
          </p:nvSpPr>
          <p:spPr bwMode="auto">
            <a:xfrm rot="1164575">
              <a:off x="7724792" y="504913"/>
              <a:ext cx="80298" cy="80298"/>
            </a:xfrm>
            <a:custGeom>
              <a:avLst/>
              <a:gdLst>
                <a:gd name="T0" fmla="*/ 58 w 58"/>
                <a:gd name="T1" fmla="*/ 28 h 58"/>
                <a:gd name="T2" fmla="*/ 58 w 58"/>
                <a:gd name="T3" fmla="*/ 28 h 58"/>
                <a:gd name="T4" fmla="*/ 58 w 58"/>
                <a:gd name="T5" fmla="*/ 34 h 58"/>
                <a:gd name="T6" fmla="*/ 56 w 58"/>
                <a:gd name="T7" fmla="*/ 40 h 58"/>
                <a:gd name="T8" fmla="*/ 50 w 58"/>
                <a:gd name="T9" fmla="*/ 50 h 58"/>
                <a:gd name="T10" fmla="*/ 42 w 58"/>
                <a:gd name="T11" fmla="*/ 56 h 58"/>
                <a:gd name="T12" fmla="*/ 36 w 58"/>
                <a:gd name="T13" fmla="*/ 58 h 58"/>
                <a:gd name="T14" fmla="*/ 30 w 58"/>
                <a:gd name="T15" fmla="*/ 58 h 58"/>
                <a:gd name="T16" fmla="*/ 30 w 58"/>
                <a:gd name="T17" fmla="*/ 58 h 58"/>
                <a:gd name="T18" fmla="*/ 24 w 58"/>
                <a:gd name="T19" fmla="*/ 58 h 58"/>
                <a:gd name="T20" fmla="*/ 18 w 58"/>
                <a:gd name="T21" fmla="*/ 56 h 58"/>
                <a:gd name="T22" fmla="*/ 8 w 58"/>
                <a:gd name="T23" fmla="*/ 50 h 58"/>
                <a:gd name="T24" fmla="*/ 2 w 58"/>
                <a:gd name="T25" fmla="*/ 40 h 58"/>
                <a:gd name="T26" fmla="*/ 0 w 58"/>
                <a:gd name="T27" fmla="*/ 34 h 58"/>
                <a:gd name="T28" fmla="*/ 0 w 58"/>
                <a:gd name="T29" fmla="*/ 28 h 58"/>
                <a:gd name="T30" fmla="*/ 0 w 58"/>
                <a:gd name="T31" fmla="*/ 28 h 58"/>
                <a:gd name="T32" fmla="*/ 0 w 58"/>
                <a:gd name="T33" fmla="*/ 22 h 58"/>
                <a:gd name="T34" fmla="*/ 2 w 58"/>
                <a:gd name="T35" fmla="*/ 18 h 58"/>
                <a:gd name="T36" fmla="*/ 8 w 58"/>
                <a:gd name="T37" fmla="*/ 8 h 58"/>
                <a:gd name="T38" fmla="*/ 18 w 58"/>
                <a:gd name="T39" fmla="*/ 2 h 58"/>
                <a:gd name="T40" fmla="*/ 24 w 58"/>
                <a:gd name="T41" fmla="*/ 0 h 58"/>
                <a:gd name="T42" fmla="*/ 30 w 58"/>
                <a:gd name="T43" fmla="*/ 0 h 58"/>
                <a:gd name="T44" fmla="*/ 30 w 58"/>
                <a:gd name="T45" fmla="*/ 0 h 58"/>
                <a:gd name="T46" fmla="*/ 36 w 58"/>
                <a:gd name="T47" fmla="*/ 0 h 58"/>
                <a:gd name="T48" fmla="*/ 42 w 58"/>
                <a:gd name="T49" fmla="*/ 2 h 58"/>
                <a:gd name="T50" fmla="*/ 50 w 58"/>
                <a:gd name="T51" fmla="*/ 8 h 58"/>
                <a:gd name="T52" fmla="*/ 56 w 58"/>
                <a:gd name="T53" fmla="*/ 18 h 58"/>
                <a:gd name="T54" fmla="*/ 58 w 58"/>
                <a:gd name="T55" fmla="*/ 22 h 58"/>
                <a:gd name="T56" fmla="*/ 58 w 58"/>
                <a:gd name="T57" fmla="*/ 28 h 58"/>
                <a:gd name="T58" fmla="*/ 58 w 58"/>
                <a:gd name="T59"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58" y="28"/>
                  </a:moveTo>
                  <a:lnTo>
                    <a:pt x="58" y="28"/>
                  </a:lnTo>
                  <a:lnTo>
                    <a:pt x="58" y="34"/>
                  </a:lnTo>
                  <a:lnTo>
                    <a:pt x="56" y="40"/>
                  </a:lnTo>
                  <a:lnTo>
                    <a:pt x="50" y="50"/>
                  </a:lnTo>
                  <a:lnTo>
                    <a:pt x="42" y="56"/>
                  </a:lnTo>
                  <a:lnTo>
                    <a:pt x="36" y="58"/>
                  </a:lnTo>
                  <a:lnTo>
                    <a:pt x="30" y="58"/>
                  </a:lnTo>
                  <a:lnTo>
                    <a:pt x="30" y="58"/>
                  </a:lnTo>
                  <a:lnTo>
                    <a:pt x="24" y="58"/>
                  </a:lnTo>
                  <a:lnTo>
                    <a:pt x="18" y="56"/>
                  </a:lnTo>
                  <a:lnTo>
                    <a:pt x="8" y="50"/>
                  </a:lnTo>
                  <a:lnTo>
                    <a:pt x="2" y="40"/>
                  </a:lnTo>
                  <a:lnTo>
                    <a:pt x="0" y="34"/>
                  </a:lnTo>
                  <a:lnTo>
                    <a:pt x="0" y="28"/>
                  </a:lnTo>
                  <a:lnTo>
                    <a:pt x="0" y="28"/>
                  </a:lnTo>
                  <a:lnTo>
                    <a:pt x="0" y="22"/>
                  </a:lnTo>
                  <a:lnTo>
                    <a:pt x="2" y="18"/>
                  </a:lnTo>
                  <a:lnTo>
                    <a:pt x="8" y="8"/>
                  </a:lnTo>
                  <a:lnTo>
                    <a:pt x="18" y="2"/>
                  </a:lnTo>
                  <a:lnTo>
                    <a:pt x="24" y="0"/>
                  </a:lnTo>
                  <a:lnTo>
                    <a:pt x="30" y="0"/>
                  </a:lnTo>
                  <a:lnTo>
                    <a:pt x="30" y="0"/>
                  </a:lnTo>
                  <a:lnTo>
                    <a:pt x="36" y="0"/>
                  </a:lnTo>
                  <a:lnTo>
                    <a:pt x="42" y="2"/>
                  </a:lnTo>
                  <a:lnTo>
                    <a:pt x="50" y="8"/>
                  </a:lnTo>
                  <a:lnTo>
                    <a:pt x="56" y="18"/>
                  </a:lnTo>
                  <a:lnTo>
                    <a:pt x="58" y="22"/>
                  </a:lnTo>
                  <a:lnTo>
                    <a:pt x="58" y="28"/>
                  </a:lnTo>
                  <a:lnTo>
                    <a:pt x="58" y="28"/>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sp>
          <p:nvSpPr>
            <p:cNvPr id="11" name="Freeform 11"/>
            <p:cNvSpPr>
              <a:spLocks/>
            </p:cNvSpPr>
            <p:nvPr/>
          </p:nvSpPr>
          <p:spPr bwMode="auto">
            <a:xfrm rot="1164575">
              <a:off x="7828761" y="1058320"/>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8 h 60"/>
                <a:gd name="T12" fmla="*/ 36 w 58"/>
                <a:gd name="T13" fmla="*/ 58 h 60"/>
                <a:gd name="T14" fmla="*/ 30 w 58"/>
                <a:gd name="T15" fmla="*/ 60 h 60"/>
                <a:gd name="T16" fmla="*/ 30 w 58"/>
                <a:gd name="T17" fmla="*/ 60 h 60"/>
                <a:gd name="T18" fmla="*/ 24 w 58"/>
                <a:gd name="T19" fmla="*/ 58 h 60"/>
                <a:gd name="T20" fmla="*/ 18 w 58"/>
                <a:gd name="T21" fmla="*/ 58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8"/>
                  </a:lnTo>
                  <a:lnTo>
                    <a:pt x="36" y="58"/>
                  </a:lnTo>
                  <a:lnTo>
                    <a:pt x="30" y="60"/>
                  </a:lnTo>
                  <a:lnTo>
                    <a:pt x="30" y="60"/>
                  </a:lnTo>
                  <a:lnTo>
                    <a:pt x="24" y="58"/>
                  </a:lnTo>
                  <a:lnTo>
                    <a:pt x="18" y="58"/>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p>
          </p:txBody>
        </p:sp>
      </p:grpSp>
      <p:sp>
        <p:nvSpPr>
          <p:cNvPr id="16" name="Text Box 18"/>
          <p:cNvSpPr txBox="1">
            <a:spLocks noChangeArrowheads="1"/>
          </p:cNvSpPr>
          <p:nvPr userDrawn="1"/>
        </p:nvSpPr>
        <p:spPr bwMode="auto">
          <a:xfrm>
            <a:off x="228600" y="6604000"/>
            <a:ext cx="2058988" cy="254000"/>
          </a:xfrm>
          <a:prstGeom prst="rect">
            <a:avLst/>
          </a:prstGeom>
          <a:noFill/>
          <a:ln>
            <a:noFill/>
          </a:ln>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050" b="1" dirty="0">
                <a:solidFill>
                  <a:srgbClr val="F7D300"/>
                </a:solidFill>
              </a:rPr>
              <a:t>© 2014 W. W. Norton Co., Inc.</a:t>
            </a:r>
          </a:p>
        </p:txBody>
      </p:sp>
    </p:spTree>
  </p:cSld>
  <p:clrMap bg1="lt1" tx1="dk1" bg2="lt2" tx2="dk2" accent1="accent1" accent2="accent2" accent3="accent3" accent4="accent4" accent5="accent5" accent6="accent6" hlink="hlink" folHlink="folHlink"/>
  <p:sldLayoutIdLst>
    <p:sldLayoutId id="2147483868"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69" r:id="rId14"/>
    <p:sldLayoutId id="2147483870" r:id="rId15"/>
    <p:sldLayoutId id="2147483872" r:id="rId16"/>
    <p:sldLayoutId id="2147483873" r:id="rId17"/>
    <p:sldLayoutId id="2147483944" r:id="rId18"/>
  </p:sldLayoutIdLst>
  <p:hf hdr="0" ftr="0" dt="0"/>
  <p:txStyles>
    <p:titleStyle>
      <a:lvl1pPr algn="l" rtl="0" eaLnBrk="0" fontAlgn="base" hangingPunct="0">
        <a:spcBef>
          <a:spcPct val="0"/>
        </a:spcBef>
        <a:spcAft>
          <a:spcPct val="0"/>
        </a:spcAft>
        <a:defRPr sz="4000">
          <a:solidFill>
            <a:srgbClr val="F7D300"/>
          </a:solidFill>
          <a:latin typeface="+mn-lt"/>
          <a:ea typeface="+mj-ea"/>
          <a:cs typeface="Arial" pitchFamily="34" charset="0"/>
        </a:defRPr>
      </a:lvl1pPr>
      <a:lvl2pPr algn="l" rtl="0" eaLnBrk="0" fontAlgn="base" hangingPunct="0">
        <a:spcBef>
          <a:spcPct val="0"/>
        </a:spcBef>
        <a:spcAft>
          <a:spcPct val="0"/>
        </a:spcAft>
        <a:defRPr sz="4000">
          <a:solidFill>
            <a:srgbClr val="F7D300"/>
          </a:solidFill>
          <a:latin typeface="Arial" charset="0"/>
          <a:cs typeface="Arial" charset="0"/>
        </a:defRPr>
      </a:lvl2pPr>
      <a:lvl3pPr algn="l" rtl="0" eaLnBrk="0" fontAlgn="base" hangingPunct="0">
        <a:spcBef>
          <a:spcPct val="0"/>
        </a:spcBef>
        <a:spcAft>
          <a:spcPct val="0"/>
        </a:spcAft>
        <a:defRPr sz="4000">
          <a:solidFill>
            <a:srgbClr val="F7D300"/>
          </a:solidFill>
          <a:latin typeface="Arial" charset="0"/>
          <a:cs typeface="Arial" charset="0"/>
        </a:defRPr>
      </a:lvl3pPr>
      <a:lvl4pPr algn="l" rtl="0" eaLnBrk="0" fontAlgn="base" hangingPunct="0">
        <a:spcBef>
          <a:spcPct val="0"/>
        </a:spcBef>
        <a:spcAft>
          <a:spcPct val="0"/>
        </a:spcAft>
        <a:defRPr sz="4000">
          <a:solidFill>
            <a:srgbClr val="F7D300"/>
          </a:solidFill>
          <a:latin typeface="Arial" charset="0"/>
          <a:cs typeface="Arial" charset="0"/>
        </a:defRPr>
      </a:lvl4pPr>
      <a:lvl5pPr algn="l" rtl="0" eaLnBrk="0" fontAlgn="base" hangingPunct="0">
        <a:spcBef>
          <a:spcPct val="0"/>
        </a:spcBef>
        <a:spcAft>
          <a:spcPct val="0"/>
        </a:spcAft>
        <a:defRPr sz="4000">
          <a:solidFill>
            <a:srgbClr val="F7D300"/>
          </a:solidFill>
          <a:latin typeface="Arial" charset="0"/>
          <a:cs typeface="Arial" charset="0"/>
        </a:defRPr>
      </a:lvl5pPr>
      <a:lvl6pPr marL="457200" algn="l" rtl="0" fontAlgn="base">
        <a:spcBef>
          <a:spcPct val="0"/>
        </a:spcBef>
        <a:spcAft>
          <a:spcPct val="0"/>
        </a:spcAft>
        <a:defRPr sz="4000">
          <a:solidFill>
            <a:schemeClr val="tx1"/>
          </a:solidFill>
          <a:latin typeface="Arial Rounded MT Bold" pitchFamily="34" charset="0"/>
          <a:cs typeface="Arial" charset="0"/>
        </a:defRPr>
      </a:lvl6pPr>
      <a:lvl7pPr marL="914400" algn="l" rtl="0" fontAlgn="base">
        <a:spcBef>
          <a:spcPct val="0"/>
        </a:spcBef>
        <a:spcAft>
          <a:spcPct val="0"/>
        </a:spcAft>
        <a:defRPr sz="4000">
          <a:solidFill>
            <a:schemeClr val="tx1"/>
          </a:solidFill>
          <a:latin typeface="Arial Rounded MT Bold" pitchFamily="34" charset="0"/>
          <a:cs typeface="Arial" charset="0"/>
        </a:defRPr>
      </a:lvl7pPr>
      <a:lvl8pPr marL="1371600" algn="l" rtl="0" fontAlgn="base">
        <a:spcBef>
          <a:spcPct val="0"/>
        </a:spcBef>
        <a:spcAft>
          <a:spcPct val="0"/>
        </a:spcAft>
        <a:defRPr sz="4000">
          <a:solidFill>
            <a:schemeClr val="tx1"/>
          </a:solidFill>
          <a:latin typeface="Arial Rounded MT Bold" pitchFamily="34" charset="0"/>
          <a:cs typeface="Arial" charset="0"/>
        </a:defRPr>
      </a:lvl8pPr>
      <a:lvl9pPr marL="1828800" algn="l" rtl="0" fontAlgn="base">
        <a:spcBef>
          <a:spcPct val="0"/>
        </a:spcBef>
        <a:spcAft>
          <a:spcPct val="0"/>
        </a:spcAft>
        <a:defRPr sz="4000">
          <a:solidFill>
            <a:schemeClr val="tx1"/>
          </a:solidFill>
          <a:latin typeface="Arial Rounded MT Bold" pitchFamily="34" charset="0"/>
          <a:cs typeface="Arial" charset="0"/>
        </a:defRPr>
      </a:lvl9pPr>
    </p:titleStyle>
    <p:bodyStyle>
      <a:lvl1pPr marL="342900" indent="-342900" algn="l" rtl="0" eaLnBrk="0" fontAlgn="base" hangingPunct="0">
        <a:spcBef>
          <a:spcPct val="20000"/>
        </a:spcBef>
        <a:spcAft>
          <a:spcPct val="0"/>
        </a:spcAft>
        <a:buClr>
          <a:srgbClr val="335359"/>
        </a:buClr>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335359"/>
        </a:buClr>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335359"/>
        </a:buClr>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335359"/>
        </a:buClr>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335359"/>
        </a:buClr>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00B2CC"/>
        </a:buClr>
        <a:buChar char="•"/>
        <a:defRPr sz="2000">
          <a:solidFill>
            <a:schemeClr val="tx1"/>
          </a:solidFill>
          <a:latin typeface="+mn-lt"/>
          <a:cs typeface="+mn-cs"/>
        </a:defRPr>
      </a:lvl6pPr>
      <a:lvl7pPr marL="2971800" indent="-228600" algn="l" rtl="0" fontAlgn="base">
        <a:spcBef>
          <a:spcPct val="20000"/>
        </a:spcBef>
        <a:spcAft>
          <a:spcPct val="0"/>
        </a:spcAft>
        <a:buClr>
          <a:srgbClr val="00B2CC"/>
        </a:buClr>
        <a:buChar char="•"/>
        <a:defRPr sz="2000">
          <a:solidFill>
            <a:schemeClr val="tx1"/>
          </a:solidFill>
          <a:latin typeface="+mn-lt"/>
          <a:cs typeface="+mn-cs"/>
        </a:defRPr>
      </a:lvl7pPr>
      <a:lvl8pPr marL="3429000" indent="-228600" algn="l" rtl="0" fontAlgn="base">
        <a:spcBef>
          <a:spcPct val="20000"/>
        </a:spcBef>
        <a:spcAft>
          <a:spcPct val="0"/>
        </a:spcAft>
        <a:buClr>
          <a:srgbClr val="00B2CC"/>
        </a:buClr>
        <a:buChar char="•"/>
        <a:defRPr sz="2000">
          <a:solidFill>
            <a:schemeClr val="tx1"/>
          </a:solidFill>
          <a:latin typeface="+mn-lt"/>
          <a:cs typeface="+mn-cs"/>
        </a:defRPr>
      </a:lvl8pPr>
      <a:lvl9pPr marL="3886200" indent="-228600" algn="l" rtl="0" fontAlgn="base">
        <a:spcBef>
          <a:spcPct val="20000"/>
        </a:spcBef>
        <a:spcAft>
          <a:spcPct val="0"/>
        </a:spcAft>
        <a:buClr>
          <a:srgbClr val="00B2CC"/>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35359"/>
        </a:solidFill>
        <a:effectLst/>
      </p:bgPr>
    </p:bg>
    <p:spTree>
      <p:nvGrpSpPr>
        <p:cNvPr id="1" name=""/>
        <p:cNvGrpSpPr/>
        <p:nvPr/>
      </p:nvGrpSpPr>
      <p:grpSpPr>
        <a:xfrm>
          <a:off x="0" y="0"/>
          <a:ext cx="0" cy="0"/>
          <a:chOff x="0" y="0"/>
          <a:chExt cx="0" cy="0"/>
        </a:xfrm>
      </p:grpSpPr>
      <p:sp>
        <p:nvSpPr>
          <p:cNvPr id="2051" name="Rectangle 2"/>
          <p:cNvSpPr>
            <a:spLocks noChangeArrowheads="1"/>
          </p:cNvSpPr>
          <p:nvPr userDrawn="1"/>
        </p:nvSpPr>
        <p:spPr bwMode="auto">
          <a:xfrm>
            <a:off x="152400" y="152400"/>
            <a:ext cx="8458200" cy="1295400"/>
          </a:xfrm>
          <a:prstGeom prst="rect">
            <a:avLst/>
          </a:prstGeom>
          <a:noFill/>
          <a:ln>
            <a:noFill/>
          </a:ln>
        </p:spPr>
        <p:txBody>
          <a:bodyPr/>
          <a:lstStyle/>
          <a:p>
            <a:pPr>
              <a:defRPr/>
            </a:pPr>
            <a:endParaRPr lang="en-US"/>
          </a:p>
        </p:txBody>
      </p:sp>
      <p:sp>
        <p:nvSpPr>
          <p:cNvPr id="12294" name="Rectangle 6"/>
          <p:cNvSpPr>
            <a:spLocks noGrp="1" noChangeArrowheads="1"/>
          </p:cNvSpPr>
          <p:nvPr>
            <p:ph type="sldNum" sz="quarter" idx="4"/>
          </p:nvPr>
        </p:nvSpPr>
        <p:spPr bwMode="auto">
          <a:xfrm>
            <a:off x="8610600" y="6591300"/>
            <a:ext cx="339725" cy="190500"/>
          </a:xfrm>
          <a:prstGeom prst="rect">
            <a:avLst/>
          </a:prstGeom>
          <a:noFill/>
          <a:ln>
            <a:noFill/>
          </a:ln>
          <a:effectLst/>
        </p:spPr>
        <p:txBody>
          <a:bodyPr vert="horz" wrap="none" lIns="91440" tIns="18288" rIns="91440" bIns="18288" numCol="1" anchor="ctr" anchorCtr="0" compatLnSpc="1">
            <a:prstTxWarp prst="textNoShape">
              <a:avLst/>
            </a:prstTxWarp>
            <a:spAutoFit/>
          </a:bodyPr>
          <a:lstStyle>
            <a:lvl1pPr algn="r">
              <a:defRPr sz="1000" b="1" smtClean="0">
                <a:solidFill>
                  <a:schemeClr val="bg1"/>
                </a:solidFill>
              </a:defRPr>
            </a:lvl1pPr>
          </a:lstStyle>
          <a:p>
            <a:pPr>
              <a:defRPr/>
            </a:pPr>
            <a:fld id="{05A3A6AF-5B59-4D38-9AF1-785C56222D4B}" type="slidenum">
              <a:rPr lang="en-US"/>
              <a:pPr>
                <a:defRPr/>
              </a:pPr>
              <a:t>‹#›</a:t>
            </a:fld>
            <a:endParaRPr lang="en-US"/>
          </a:p>
        </p:txBody>
      </p:sp>
      <p:sp>
        <p:nvSpPr>
          <p:cNvPr id="2053" name="Line 11"/>
          <p:cNvSpPr>
            <a:spLocks noChangeShapeType="1"/>
          </p:cNvSpPr>
          <p:nvPr userDrawn="1"/>
        </p:nvSpPr>
        <p:spPr bwMode="auto">
          <a:xfrm>
            <a:off x="1692275" y="-309563"/>
            <a:ext cx="0" cy="0"/>
          </a:xfrm>
          <a:prstGeom prst="line">
            <a:avLst/>
          </a:prstGeom>
          <a:noFill/>
          <a:ln w="63500">
            <a:solidFill>
              <a:srgbClr val="5CA038"/>
            </a:solidFill>
            <a:round/>
            <a:headEnd/>
            <a:tailEnd/>
          </a:ln>
        </p:spPr>
        <p:txBody>
          <a:bodyPr/>
          <a:lstStyle/>
          <a:p>
            <a:pPr>
              <a:defRPr/>
            </a:pPr>
            <a:endParaRPr lang="en-US"/>
          </a:p>
        </p:txBody>
      </p:sp>
      <p:sp>
        <p:nvSpPr>
          <p:cNvPr id="2054" name="Line 14"/>
          <p:cNvSpPr>
            <a:spLocks noChangeShapeType="1"/>
          </p:cNvSpPr>
          <p:nvPr userDrawn="1"/>
        </p:nvSpPr>
        <p:spPr bwMode="auto">
          <a:xfrm>
            <a:off x="501650" y="185738"/>
            <a:ext cx="0" cy="0"/>
          </a:xfrm>
          <a:prstGeom prst="line">
            <a:avLst/>
          </a:prstGeom>
          <a:noFill/>
          <a:ln w="63500">
            <a:solidFill>
              <a:srgbClr val="5CA038"/>
            </a:solidFill>
            <a:round/>
            <a:headEnd/>
            <a:tailEnd/>
          </a:ln>
        </p:spPr>
        <p:txBody>
          <a:bodyPr/>
          <a:lstStyle/>
          <a:p>
            <a:pPr>
              <a:defRPr/>
            </a:pPr>
            <a:endParaRPr lang="en-US"/>
          </a:p>
        </p:txBody>
      </p:sp>
      <p:sp>
        <p:nvSpPr>
          <p:cNvPr id="2055" name="Text Box 18"/>
          <p:cNvSpPr txBox="1">
            <a:spLocks noChangeArrowheads="1"/>
          </p:cNvSpPr>
          <p:nvPr userDrawn="1"/>
        </p:nvSpPr>
        <p:spPr bwMode="auto">
          <a:xfrm>
            <a:off x="3657600" y="6477000"/>
            <a:ext cx="2246313" cy="274638"/>
          </a:xfrm>
          <a:prstGeom prst="rect">
            <a:avLst/>
          </a:prstGeom>
          <a:noFill/>
          <a:ln>
            <a:noFill/>
          </a:ln>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dirty="0">
                <a:solidFill>
                  <a:schemeClr val="bg1"/>
                </a:solidFill>
              </a:rPr>
              <a:t>© 2014 W. W. Norton Co., Inc.</a:t>
            </a:r>
          </a:p>
        </p:txBody>
      </p:sp>
      <p:sp>
        <p:nvSpPr>
          <p:cNvPr id="2059" name="Text Box 23"/>
          <p:cNvSpPr txBox="1">
            <a:spLocks noChangeArrowheads="1"/>
          </p:cNvSpPr>
          <p:nvPr userDrawn="1"/>
        </p:nvSpPr>
        <p:spPr bwMode="auto">
          <a:xfrm>
            <a:off x="1565275" y="4049713"/>
            <a:ext cx="1311275" cy="1016000"/>
          </a:xfrm>
          <a:prstGeom prst="rect">
            <a:avLst/>
          </a:prstGeom>
          <a:noFill/>
          <a:ln>
            <a:noFill/>
          </a:ln>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2000" b="1" dirty="0">
                <a:solidFill>
                  <a:schemeClr val="bg1"/>
                </a:solidFill>
              </a:rPr>
              <a:t>GILBERT</a:t>
            </a:r>
          </a:p>
          <a:p>
            <a:pPr algn="ctr" eaLnBrk="1" hangingPunct="1">
              <a:defRPr/>
            </a:pPr>
            <a:r>
              <a:rPr lang="en-US" sz="2000" b="1" dirty="0">
                <a:solidFill>
                  <a:schemeClr val="bg1"/>
                </a:solidFill>
              </a:rPr>
              <a:t>KIRSS</a:t>
            </a:r>
          </a:p>
          <a:p>
            <a:pPr algn="ctr" eaLnBrk="1" hangingPunct="1">
              <a:defRPr/>
            </a:pPr>
            <a:r>
              <a:rPr lang="en-US" sz="2000" b="1" dirty="0">
                <a:solidFill>
                  <a:schemeClr val="bg1"/>
                </a:solidFill>
              </a:rPr>
              <a:t>FOSTER</a:t>
            </a:r>
          </a:p>
        </p:txBody>
      </p:sp>
      <p:pic>
        <p:nvPicPr>
          <p:cNvPr id="1026" name="Picture 2"/>
          <p:cNvPicPr>
            <a:picLocks noChangeAspect="1" noChangeArrowheads="1"/>
          </p:cNvPicPr>
          <p:nvPr userDrawn="1"/>
        </p:nvPicPr>
        <p:blipFill>
          <a:blip/>
          <a:srcRect/>
          <a:stretch>
            <a:fillRect/>
          </a:stretch>
        </p:blipFill>
        <p:spPr bwMode="auto">
          <a:xfrm>
            <a:off x="4419600" y="436563"/>
            <a:ext cx="4392613" cy="5811837"/>
          </a:xfrm>
          <a:prstGeom prst="rect">
            <a:avLst/>
          </a:prstGeom>
          <a:noFill/>
          <a:ln>
            <a:noFill/>
          </a:ln>
          <a:effectLst>
            <a:outerShdw blurRad="254000" dist="177800" dir="2700000" algn="tl" rotWithShape="0">
              <a:prstClr val="black">
                <a:alpha val="40000"/>
              </a:prstClr>
            </a:outerShdw>
          </a:effectLst>
        </p:spPr>
      </p:pic>
      <p:grpSp>
        <p:nvGrpSpPr>
          <p:cNvPr id="20489" name="Group 2"/>
          <p:cNvGrpSpPr>
            <a:grpSpLocks noChangeAspect="1"/>
          </p:cNvGrpSpPr>
          <p:nvPr userDrawn="1"/>
        </p:nvGrpSpPr>
        <p:grpSpPr bwMode="auto">
          <a:xfrm>
            <a:off x="544513" y="2819400"/>
            <a:ext cx="3379787" cy="646113"/>
            <a:chOff x="1016721" y="2652704"/>
            <a:chExt cx="2703629" cy="516789"/>
          </a:xfrm>
        </p:grpSpPr>
        <p:sp>
          <p:nvSpPr>
            <p:cNvPr id="12" name="Freeform 208"/>
            <p:cNvSpPr>
              <a:spLocks noEditPoints="1"/>
            </p:cNvSpPr>
            <p:nvPr userDrawn="1"/>
          </p:nvSpPr>
          <p:spPr bwMode="auto">
            <a:xfrm>
              <a:off x="1355785" y="3070452"/>
              <a:ext cx="67305" cy="77454"/>
            </a:xfrm>
            <a:custGeom>
              <a:avLst/>
              <a:gdLst>
                <a:gd name="T0" fmla="*/ 82 w 110"/>
                <a:gd name="T1" fmla="*/ 108 h 126"/>
                <a:gd name="T2" fmla="*/ 76 w 110"/>
                <a:gd name="T3" fmla="*/ 116 h 126"/>
                <a:gd name="T4" fmla="*/ 56 w 110"/>
                <a:gd name="T5" fmla="*/ 126 h 126"/>
                <a:gd name="T6" fmla="*/ 44 w 110"/>
                <a:gd name="T7" fmla="*/ 126 h 126"/>
                <a:gd name="T8" fmla="*/ 26 w 110"/>
                <a:gd name="T9" fmla="*/ 124 h 126"/>
                <a:gd name="T10" fmla="*/ 12 w 110"/>
                <a:gd name="T11" fmla="*/ 116 h 126"/>
                <a:gd name="T12" fmla="*/ 2 w 110"/>
                <a:gd name="T13" fmla="*/ 104 h 126"/>
                <a:gd name="T14" fmla="*/ 0 w 110"/>
                <a:gd name="T15" fmla="*/ 88 h 126"/>
                <a:gd name="T16" fmla="*/ 0 w 110"/>
                <a:gd name="T17" fmla="*/ 88 h 126"/>
                <a:gd name="T18" fmla="*/ 4 w 110"/>
                <a:gd name="T19" fmla="*/ 70 h 126"/>
                <a:gd name="T20" fmla="*/ 14 w 110"/>
                <a:gd name="T21" fmla="*/ 58 h 126"/>
                <a:gd name="T22" fmla="*/ 30 w 110"/>
                <a:gd name="T23" fmla="*/ 50 h 126"/>
                <a:gd name="T24" fmla="*/ 50 w 110"/>
                <a:gd name="T25" fmla="*/ 48 h 126"/>
                <a:gd name="T26" fmla="*/ 68 w 110"/>
                <a:gd name="T27" fmla="*/ 50 h 126"/>
                <a:gd name="T28" fmla="*/ 82 w 110"/>
                <a:gd name="T29" fmla="*/ 50 h 126"/>
                <a:gd name="T30" fmla="*/ 80 w 110"/>
                <a:gd name="T31" fmla="*/ 40 h 126"/>
                <a:gd name="T32" fmla="*/ 76 w 110"/>
                <a:gd name="T33" fmla="*/ 32 h 126"/>
                <a:gd name="T34" fmla="*/ 52 w 110"/>
                <a:gd name="T35" fmla="*/ 24 h 126"/>
                <a:gd name="T36" fmla="*/ 34 w 110"/>
                <a:gd name="T37" fmla="*/ 26 h 126"/>
                <a:gd name="T38" fmla="*/ 10 w 110"/>
                <a:gd name="T39" fmla="*/ 10 h 126"/>
                <a:gd name="T40" fmla="*/ 30 w 110"/>
                <a:gd name="T41" fmla="*/ 2 h 126"/>
                <a:gd name="T42" fmla="*/ 56 w 110"/>
                <a:gd name="T43" fmla="*/ 0 h 126"/>
                <a:gd name="T44" fmla="*/ 70 w 110"/>
                <a:gd name="T45" fmla="*/ 0 h 126"/>
                <a:gd name="T46" fmla="*/ 90 w 110"/>
                <a:gd name="T47" fmla="*/ 8 h 126"/>
                <a:gd name="T48" fmla="*/ 104 w 110"/>
                <a:gd name="T49" fmla="*/ 20 h 126"/>
                <a:gd name="T50" fmla="*/ 110 w 110"/>
                <a:gd name="T51" fmla="*/ 40 h 126"/>
                <a:gd name="T52" fmla="*/ 110 w 110"/>
                <a:gd name="T53" fmla="*/ 124 h 126"/>
                <a:gd name="T54" fmla="*/ 84 w 110"/>
                <a:gd name="T55" fmla="*/ 72 h 126"/>
                <a:gd name="T56" fmla="*/ 70 w 110"/>
                <a:gd name="T57" fmla="*/ 70 h 126"/>
                <a:gd name="T58" fmla="*/ 56 w 110"/>
                <a:gd name="T59" fmla="*/ 68 h 126"/>
                <a:gd name="T60" fmla="*/ 34 w 110"/>
                <a:gd name="T61" fmla="*/ 72 h 126"/>
                <a:gd name="T62" fmla="*/ 28 w 110"/>
                <a:gd name="T63" fmla="*/ 86 h 126"/>
                <a:gd name="T64" fmla="*/ 28 w 110"/>
                <a:gd name="T65" fmla="*/ 88 h 126"/>
                <a:gd name="T66" fmla="*/ 34 w 110"/>
                <a:gd name="T67" fmla="*/ 100 h 126"/>
                <a:gd name="T68" fmla="*/ 50 w 110"/>
                <a:gd name="T69" fmla="*/ 106 h 126"/>
                <a:gd name="T70" fmla="*/ 64 w 110"/>
                <a:gd name="T71" fmla="*/ 104 h 126"/>
                <a:gd name="T72" fmla="*/ 80 w 110"/>
                <a:gd name="T73" fmla="*/ 90 h 126"/>
                <a:gd name="T74" fmla="*/ 84 w 110"/>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6">
                  <a:moveTo>
                    <a:pt x="82" y="124"/>
                  </a:moveTo>
                  <a:lnTo>
                    <a:pt x="82" y="108"/>
                  </a:lnTo>
                  <a:lnTo>
                    <a:pt x="82" y="108"/>
                  </a:lnTo>
                  <a:lnTo>
                    <a:pt x="76" y="116"/>
                  </a:lnTo>
                  <a:lnTo>
                    <a:pt x="66" y="122"/>
                  </a:lnTo>
                  <a:lnTo>
                    <a:pt x="56" y="126"/>
                  </a:lnTo>
                  <a:lnTo>
                    <a:pt x="44" y="126"/>
                  </a:lnTo>
                  <a:lnTo>
                    <a:pt x="44" y="126"/>
                  </a:lnTo>
                  <a:lnTo>
                    <a:pt x="34" y="126"/>
                  </a:lnTo>
                  <a:lnTo>
                    <a:pt x="26" y="124"/>
                  </a:lnTo>
                  <a:lnTo>
                    <a:pt x="20" y="120"/>
                  </a:lnTo>
                  <a:lnTo>
                    <a:pt x="12" y="116"/>
                  </a:lnTo>
                  <a:lnTo>
                    <a:pt x="8" y="112"/>
                  </a:lnTo>
                  <a:lnTo>
                    <a:pt x="2" y="104"/>
                  </a:lnTo>
                  <a:lnTo>
                    <a:pt x="0" y="98"/>
                  </a:lnTo>
                  <a:lnTo>
                    <a:pt x="0" y="88"/>
                  </a:lnTo>
                  <a:lnTo>
                    <a:pt x="0" y="88"/>
                  </a:lnTo>
                  <a:lnTo>
                    <a:pt x="0" y="88"/>
                  </a:lnTo>
                  <a:lnTo>
                    <a:pt x="0" y="78"/>
                  </a:lnTo>
                  <a:lnTo>
                    <a:pt x="4" y="70"/>
                  </a:lnTo>
                  <a:lnTo>
                    <a:pt x="8" y="64"/>
                  </a:lnTo>
                  <a:lnTo>
                    <a:pt x="14" y="58"/>
                  </a:lnTo>
                  <a:lnTo>
                    <a:pt x="20" y="54"/>
                  </a:lnTo>
                  <a:lnTo>
                    <a:pt x="30" y="50"/>
                  </a:lnTo>
                  <a:lnTo>
                    <a:pt x="38" y="48"/>
                  </a:lnTo>
                  <a:lnTo>
                    <a:pt x="50" y="48"/>
                  </a:lnTo>
                  <a:lnTo>
                    <a:pt x="50" y="48"/>
                  </a:lnTo>
                  <a:lnTo>
                    <a:pt x="68" y="50"/>
                  </a:lnTo>
                  <a:lnTo>
                    <a:pt x="82" y="54"/>
                  </a:lnTo>
                  <a:lnTo>
                    <a:pt x="82" y="50"/>
                  </a:lnTo>
                  <a:lnTo>
                    <a:pt x="82" y="50"/>
                  </a:lnTo>
                  <a:lnTo>
                    <a:pt x="80" y="40"/>
                  </a:lnTo>
                  <a:lnTo>
                    <a:pt x="78" y="36"/>
                  </a:lnTo>
                  <a:lnTo>
                    <a:pt x="76" y="32"/>
                  </a:lnTo>
                  <a:lnTo>
                    <a:pt x="66" y="26"/>
                  </a:lnTo>
                  <a:lnTo>
                    <a:pt x="52" y="24"/>
                  </a:lnTo>
                  <a:lnTo>
                    <a:pt x="52" y="24"/>
                  </a:lnTo>
                  <a:lnTo>
                    <a:pt x="34" y="26"/>
                  </a:lnTo>
                  <a:lnTo>
                    <a:pt x="18" y="32"/>
                  </a:lnTo>
                  <a:lnTo>
                    <a:pt x="10" y="10"/>
                  </a:lnTo>
                  <a:lnTo>
                    <a:pt x="10" y="10"/>
                  </a:lnTo>
                  <a:lnTo>
                    <a:pt x="30" y="2"/>
                  </a:lnTo>
                  <a:lnTo>
                    <a:pt x="42" y="0"/>
                  </a:lnTo>
                  <a:lnTo>
                    <a:pt x="56" y="0"/>
                  </a:lnTo>
                  <a:lnTo>
                    <a:pt x="56" y="0"/>
                  </a:lnTo>
                  <a:lnTo>
                    <a:pt x="70" y="0"/>
                  </a:lnTo>
                  <a:lnTo>
                    <a:pt x="80" y="4"/>
                  </a:lnTo>
                  <a:lnTo>
                    <a:pt x="90" y="8"/>
                  </a:lnTo>
                  <a:lnTo>
                    <a:pt x="98" y="14"/>
                  </a:lnTo>
                  <a:lnTo>
                    <a:pt x="104" y="20"/>
                  </a:lnTo>
                  <a:lnTo>
                    <a:pt x="108" y="30"/>
                  </a:lnTo>
                  <a:lnTo>
                    <a:pt x="110" y="40"/>
                  </a:lnTo>
                  <a:lnTo>
                    <a:pt x="110" y="52"/>
                  </a:lnTo>
                  <a:lnTo>
                    <a:pt x="110" y="124"/>
                  </a:lnTo>
                  <a:lnTo>
                    <a:pt x="82" y="124"/>
                  </a:lnTo>
                  <a:close/>
                  <a:moveTo>
                    <a:pt x="84" y="72"/>
                  </a:moveTo>
                  <a:lnTo>
                    <a:pt x="84" y="72"/>
                  </a:lnTo>
                  <a:lnTo>
                    <a:pt x="70" y="70"/>
                  </a:lnTo>
                  <a:lnTo>
                    <a:pt x="56" y="68"/>
                  </a:lnTo>
                  <a:lnTo>
                    <a:pt x="56" y="68"/>
                  </a:lnTo>
                  <a:lnTo>
                    <a:pt x="44" y="70"/>
                  </a:lnTo>
                  <a:lnTo>
                    <a:pt x="34" y="72"/>
                  </a:lnTo>
                  <a:lnTo>
                    <a:pt x="30" y="78"/>
                  </a:lnTo>
                  <a:lnTo>
                    <a:pt x="28" y="86"/>
                  </a:lnTo>
                  <a:lnTo>
                    <a:pt x="28" y="88"/>
                  </a:lnTo>
                  <a:lnTo>
                    <a:pt x="28" y="88"/>
                  </a:lnTo>
                  <a:lnTo>
                    <a:pt x="30" y="94"/>
                  </a:lnTo>
                  <a:lnTo>
                    <a:pt x="34" y="100"/>
                  </a:lnTo>
                  <a:lnTo>
                    <a:pt x="42" y="104"/>
                  </a:lnTo>
                  <a:lnTo>
                    <a:pt x="50" y="106"/>
                  </a:lnTo>
                  <a:lnTo>
                    <a:pt x="50" y="106"/>
                  </a:lnTo>
                  <a:lnTo>
                    <a:pt x="64" y="104"/>
                  </a:lnTo>
                  <a:lnTo>
                    <a:pt x="74" y="98"/>
                  </a:lnTo>
                  <a:lnTo>
                    <a:pt x="80" y="90"/>
                  </a:lnTo>
                  <a:lnTo>
                    <a:pt x="82" y="86"/>
                  </a:lnTo>
                  <a:lnTo>
                    <a:pt x="84" y="80"/>
                  </a:lnTo>
                  <a:lnTo>
                    <a:pt x="84" y="72"/>
                  </a:lnTo>
                  <a:close/>
                </a:path>
              </a:pathLst>
            </a:custGeom>
            <a:solidFill>
              <a:srgbClr val="FFCC00"/>
            </a:solidFill>
            <a:ln>
              <a:noFill/>
            </a:ln>
          </p:spPr>
          <p:txBody>
            <a:bodyPr/>
            <a:lstStyle/>
            <a:p>
              <a:pPr>
                <a:defRPr/>
              </a:pPr>
              <a:endParaRPr lang="en-US"/>
            </a:p>
          </p:txBody>
        </p:sp>
        <p:sp>
          <p:nvSpPr>
            <p:cNvPr id="13" name="Freeform 209"/>
            <p:cNvSpPr>
              <a:spLocks/>
            </p:cNvSpPr>
            <p:nvPr userDrawn="1"/>
          </p:nvSpPr>
          <p:spPr bwMode="auto">
            <a:xfrm>
              <a:off x="1452298" y="3069182"/>
              <a:ext cx="67305" cy="77455"/>
            </a:xfrm>
            <a:custGeom>
              <a:avLst/>
              <a:gdLst>
                <a:gd name="T0" fmla="*/ 0 w 110"/>
                <a:gd name="T1" fmla="*/ 4 h 126"/>
                <a:gd name="T2" fmla="*/ 28 w 110"/>
                <a:gd name="T3" fmla="*/ 4 h 126"/>
                <a:gd name="T4" fmla="*/ 28 w 110"/>
                <a:gd name="T5" fmla="*/ 22 h 126"/>
                <a:gd name="T6" fmla="*/ 28 w 110"/>
                <a:gd name="T7" fmla="*/ 22 h 126"/>
                <a:gd name="T8" fmla="*/ 34 w 110"/>
                <a:gd name="T9" fmla="*/ 14 h 126"/>
                <a:gd name="T10" fmla="*/ 42 w 110"/>
                <a:gd name="T11" fmla="*/ 8 h 126"/>
                <a:gd name="T12" fmla="*/ 52 w 110"/>
                <a:gd name="T13" fmla="*/ 2 h 126"/>
                <a:gd name="T14" fmla="*/ 66 w 110"/>
                <a:gd name="T15" fmla="*/ 0 h 126"/>
                <a:gd name="T16" fmla="*/ 66 w 110"/>
                <a:gd name="T17" fmla="*/ 0 h 126"/>
                <a:gd name="T18" fmla="*/ 76 w 110"/>
                <a:gd name="T19" fmla="*/ 2 h 126"/>
                <a:gd name="T20" fmla="*/ 84 w 110"/>
                <a:gd name="T21" fmla="*/ 4 h 126"/>
                <a:gd name="T22" fmla="*/ 92 w 110"/>
                <a:gd name="T23" fmla="*/ 8 h 126"/>
                <a:gd name="T24" fmla="*/ 98 w 110"/>
                <a:gd name="T25" fmla="*/ 14 h 126"/>
                <a:gd name="T26" fmla="*/ 102 w 110"/>
                <a:gd name="T27" fmla="*/ 20 h 126"/>
                <a:gd name="T28" fmla="*/ 106 w 110"/>
                <a:gd name="T29" fmla="*/ 28 h 126"/>
                <a:gd name="T30" fmla="*/ 108 w 110"/>
                <a:gd name="T31" fmla="*/ 38 h 126"/>
                <a:gd name="T32" fmla="*/ 110 w 110"/>
                <a:gd name="T33" fmla="*/ 48 h 126"/>
                <a:gd name="T34" fmla="*/ 110 w 110"/>
                <a:gd name="T35" fmla="*/ 126 h 126"/>
                <a:gd name="T36" fmla="*/ 82 w 110"/>
                <a:gd name="T37" fmla="*/ 126 h 126"/>
                <a:gd name="T38" fmla="*/ 82 w 110"/>
                <a:gd name="T39" fmla="*/ 56 h 126"/>
                <a:gd name="T40" fmla="*/ 82 w 110"/>
                <a:gd name="T41" fmla="*/ 56 h 126"/>
                <a:gd name="T42" fmla="*/ 80 w 110"/>
                <a:gd name="T43" fmla="*/ 44 h 126"/>
                <a:gd name="T44" fmla="*/ 74 w 110"/>
                <a:gd name="T45" fmla="*/ 34 h 126"/>
                <a:gd name="T46" fmla="*/ 66 w 110"/>
                <a:gd name="T47" fmla="*/ 28 h 126"/>
                <a:gd name="T48" fmla="*/ 56 w 110"/>
                <a:gd name="T49" fmla="*/ 26 h 126"/>
                <a:gd name="T50" fmla="*/ 56 w 110"/>
                <a:gd name="T51" fmla="*/ 26 h 126"/>
                <a:gd name="T52" fmla="*/ 44 w 110"/>
                <a:gd name="T53" fmla="*/ 28 h 126"/>
                <a:gd name="T54" fmla="*/ 36 w 110"/>
                <a:gd name="T55" fmla="*/ 34 h 126"/>
                <a:gd name="T56" fmla="*/ 30 w 110"/>
                <a:gd name="T57" fmla="*/ 44 h 126"/>
                <a:gd name="T58" fmla="*/ 28 w 110"/>
                <a:gd name="T59" fmla="*/ 56 h 126"/>
                <a:gd name="T60" fmla="*/ 28 w 110"/>
                <a:gd name="T61" fmla="*/ 126 h 126"/>
                <a:gd name="T62" fmla="*/ 0 w 110"/>
                <a:gd name="T63" fmla="*/ 126 h 126"/>
                <a:gd name="T64" fmla="*/ 0 w 110"/>
                <a:gd name="T65"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0" y="4"/>
                  </a:moveTo>
                  <a:lnTo>
                    <a:pt x="28" y="4"/>
                  </a:lnTo>
                  <a:lnTo>
                    <a:pt x="28" y="22"/>
                  </a:lnTo>
                  <a:lnTo>
                    <a:pt x="28" y="22"/>
                  </a:lnTo>
                  <a:lnTo>
                    <a:pt x="34" y="14"/>
                  </a:lnTo>
                  <a:lnTo>
                    <a:pt x="42" y="8"/>
                  </a:lnTo>
                  <a:lnTo>
                    <a:pt x="52" y="2"/>
                  </a:lnTo>
                  <a:lnTo>
                    <a:pt x="66" y="0"/>
                  </a:lnTo>
                  <a:lnTo>
                    <a:pt x="66" y="0"/>
                  </a:lnTo>
                  <a:lnTo>
                    <a:pt x="76" y="2"/>
                  </a:lnTo>
                  <a:lnTo>
                    <a:pt x="84" y="4"/>
                  </a:lnTo>
                  <a:lnTo>
                    <a:pt x="92" y="8"/>
                  </a:lnTo>
                  <a:lnTo>
                    <a:pt x="98" y="14"/>
                  </a:lnTo>
                  <a:lnTo>
                    <a:pt x="102" y="20"/>
                  </a:lnTo>
                  <a:lnTo>
                    <a:pt x="106" y="28"/>
                  </a:lnTo>
                  <a:lnTo>
                    <a:pt x="108" y="38"/>
                  </a:lnTo>
                  <a:lnTo>
                    <a:pt x="110" y="48"/>
                  </a:lnTo>
                  <a:lnTo>
                    <a:pt x="110" y="126"/>
                  </a:lnTo>
                  <a:lnTo>
                    <a:pt x="82" y="126"/>
                  </a:lnTo>
                  <a:lnTo>
                    <a:pt x="82" y="56"/>
                  </a:lnTo>
                  <a:lnTo>
                    <a:pt x="82" y="56"/>
                  </a:lnTo>
                  <a:lnTo>
                    <a:pt x="80" y="44"/>
                  </a:lnTo>
                  <a:lnTo>
                    <a:pt x="74" y="34"/>
                  </a:lnTo>
                  <a:lnTo>
                    <a:pt x="66" y="28"/>
                  </a:lnTo>
                  <a:lnTo>
                    <a:pt x="56" y="26"/>
                  </a:lnTo>
                  <a:lnTo>
                    <a:pt x="56" y="26"/>
                  </a:lnTo>
                  <a:lnTo>
                    <a:pt x="44" y="28"/>
                  </a:lnTo>
                  <a:lnTo>
                    <a:pt x="36" y="34"/>
                  </a:lnTo>
                  <a:lnTo>
                    <a:pt x="30" y="44"/>
                  </a:lnTo>
                  <a:lnTo>
                    <a:pt x="28" y="56"/>
                  </a:lnTo>
                  <a:lnTo>
                    <a:pt x="28" y="126"/>
                  </a:lnTo>
                  <a:lnTo>
                    <a:pt x="0" y="126"/>
                  </a:lnTo>
                  <a:lnTo>
                    <a:pt x="0" y="4"/>
                  </a:lnTo>
                  <a:close/>
                </a:path>
              </a:pathLst>
            </a:custGeom>
            <a:solidFill>
              <a:srgbClr val="FFCC00"/>
            </a:solidFill>
            <a:ln>
              <a:noFill/>
            </a:ln>
          </p:spPr>
          <p:txBody>
            <a:bodyPr/>
            <a:lstStyle/>
            <a:p>
              <a:pPr>
                <a:defRPr/>
              </a:pPr>
              <a:endParaRPr lang="en-US"/>
            </a:p>
          </p:txBody>
        </p:sp>
        <p:sp>
          <p:nvSpPr>
            <p:cNvPr id="14" name="Freeform 210"/>
            <p:cNvSpPr>
              <a:spLocks noEditPoints="1"/>
            </p:cNvSpPr>
            <p:nvPr userDrawn="1"/>
          </p:nvSpPr>
          <p:spPr bwMode="auto">
            <a:xfrm>
              <a:off x="1593258" y="3070452"/>
              <a:ext cx="68575" cy="77454"/>
            </a:xfrm>
            <a:custGeom>
              <a:avLst/>
              <a:gdLst>
                <a:gd name="T0" fmla="*/ 84 w 112"/>
                <a:gd name="T1" fmla="*/ 108 h 126"/>
                <a:gd name="T2" fmla="*/ 76 w 112"/>
                <a:gd name="T3" fmla="*/ 116 h 126"/>
                <a:gd name="T4" fmla="*/ 56 w 112"/>
                <a:gd name="T5" fmla="*/ 126 h 126"/>
                <a:gd name="T6" fmla="*/ 44 w 112"/>
                <a:gd name="T7" fmla="*/ 126 h 126"/>
                <a:gd name="T8" fmla="*/ 28 w 112"/>
                <a:gd name="T9" fmla="*/ 124 h 126"/>
                <a:gd name="T10" fmla="*/ 14 w 112"/>
                <a:gd name="T11" fmla="*/ 116 h 126"/>
                <a:gd name="T12" fmla="*/ 4 w 112"/>
                <a:gd name="T13" fmla="*/ 104 h 126"/>
                <a:gd name="T14" fmla="*/ 0 w 112"/>
                <a:gd name="T15" fmla="*/ 88 h 126"/>
                <a:gd name="T16" fmla="*/ 0 w 112"/>
                <a:gd name="T17" fmla="*/ 88 h 126"/>
                <a:gd name="T18" fmla="*/ 4 w 112"/>
                <a:gd name="T19" fmla="*/ 70 h 126"/>
                <a:gd name="T20" fmla="*/ 14 w 112"/>
                <a:gd name="T21" fmla="*/ 58 h 126"/>
                <a:gd name="T22" fmla="*/ 30 w 112"/>
                <a:gd name="T23" fmla="*/ 50 h 126"/>
                <a:gd name="T24" fmla="*/ 50 w 112"/>
                <a:gd name="T25" fmla="*/ 48 h 126"/>
                <a:gd name="T26" fmla="*/ 68 w 112"/>
                <a:gd name="T27" fmla="*/ 50 h 126"/>
                <a:gd name="T28" fmla="*/ 84 w 112"/>
                <a:gd name="T29" fmla="*/ 50 h 126"/>
                <a:gd name="T30" fmla="*/ 82 w 112"/>
                <a:gd name="T31" fmla="*/ 40 h 126"/>
                <a:gd name="T32" fmla="*/ 76 w 112"/>
                <a:gd name="T33" fmla="*/ 32 h 126"/>
                <a:gd name="T34" fmla="*/ 54 w 112"/>
                <a:gd name="T35" fmla="*/ 24 h 126"/>
                <a:gd name="T36" fmla="*/ 34 w 112"/>
                <a:gd name="T37" fmla="*/ 26 h 126"/>
                <a:gd name="T38" fmla="*/ 10 w 112"/>
                <a:gd name="T39" fmla="*/ 10 h 126"/>
                <a:gd name="T40" fmla="*/ 32 w 112"/>
                <a:gd name="T41" fmla="*/ 2 h 126"/>
                <a:gd name="T42" fmla="*/ 58 w 112"/>
                <a:gd name="T43" fmla="*/ 0 h 126"/>
                <a:gd name="T44" fmla="*/ 70 w 112"/>
                <a:gd name="T45" fmla="*/ 0 h 126"/>
                <a:gd name="T46" fmla="*/ 90 w 112"/>
                <a:gd name="T47" fmla="*/ 8 h 126"/>
                <a:gd name="T48" fmla="*/ 104 w 112"/>
                <a:gd name="T49" fmla="*/ 20 h 126"/>
                <a:gd name="T50" fmla="*/ 110 w 112"/>
                <a:gd name="T51" fmla="*/ 40 h 126"/>
                <a:gd name="T52" fmla="*/ 112 w 112"/>
                <a:gd name="T53" fmla="*/ 124 h 126"/>
                <a:gd name="T54" fmla="*/ 84 w 112"/>
                <a:gd name="T55" fmla="*/ 72 h 126"/>
                <a:gd name="T56" fmla="*/ 72 w 112"/>
                <a:gd name="T57" fmla="*/ 70 h 126"/>
                <a:gd name="T58" fmla="*/ 56 w 112"/>
                <a:gd name="T59" fmla="*/ 68 h 126"/>
                <a:gd name="T60" fmla="*/ 36 w 112"/>
                <a:gd name="T61" fmla="*/ 72 h 126"/>
                <a:gd name="T62" fmla="*/ 28 w 112"/>
                <a:gd name="T63" fmla="*/ 86 h 126"/>
                <a:gd name="T64" fmla="*/ 28 w 112"/>
                <a:gd name="T65" fmla="*/ 88 h 126"/>
                <a:gd name="T66" fmla="*/ 34 w 112"/>
                <a:gd name="T67" fmla="*/ 100 h 126"/>
                <a:gd name="T68" fmla="*/ 52 w 112"/>
                <a:gd name="T69" fmla="*/ 106 h 126"/>
                <a:gd name="T70" fmla="*/ 64 w 112"/>
                <a:gd name="T71" fmla="*/ 104 h 126"/>
                <a:gd name="T72" fmla="*/ 82 w 112"/>
                <a:gd name="T73" fmla="*/ 90 h 126"/>
                <a:gd name="T74" fmla="*/ 84 w 112"/>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26">
                  <a:moveTo>
                    <a:pt x="84" y="124"/>
                  </a:moveTo>
                  <a:lnTo>
                    <a:pt x="84" y="108"/>
                  </a:lnTo>
                  <a:lnTo>
                    <a:pt x="84" y="108"/>
                  </a:lnTo>
                  <a:lnTo>
                    <a:pt x="76" y="116"/>
                  </a:lnTo>
                  <a:lnTo>
                    <a:pt x="68" y="122"/>
                  </a:lnTo>
                  <a:lnTo>
                    <a:pt x="56" y="126"/>
                  </a:lnTo>
                  <a:lnTo>
                    <a:pt x="44" y="126"/>
                  </a:lnTo>
                  <a:lnTo>
                    <a:pt x="44" y="126"/>
                  </a:lnTo>
                  <a:lnTo>
                    <a:pt x="36" y="126"/>
                  </a:lnTo>
                  <a:lnTo>
                    <a:pt x="28" y="124"/>
                  </a:lnTo>
                  <a:lnTo>
                    <a:pt x="20" y="120"/>
                  </a:lnTo>
                  <a:lnTo>
                    <a:pt x="14" y="116"/>
                  </a:lnTo>
                  <a:lnTo>
                    <a:pt x="8" y="112"/>
                  </a:lnTo>
                  <a:lnTo>
                    <a:pt x="4" y="104"/>
                  </a:lnTo>
                  <a:lnTo>
                    <a:pt x="2" y="98"/>
                  </a:lnTo>
                  <a:lnTo>
                    <a:pt x="0" y="88"/>
                  </a:lnTo>
                  <a:lnTo>
                    <a:pt x="0" y="88"/>
                  </a:lnTo>
                  <a:lnTo>
                    <a:pt x="0" y="88"/>
                  </a:lnTo>
                  <a:lnTo>
                    <a:pt x="2"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80" y="36"/>
                  </a:lnTo>
                  <a:lnTo>
                    <a:pt x="76" y="32"/>
                  </a:lnTo>
                  <a:lnTo>
                    <a:pt x="66" y="26"/>
                  </a:lnTo>
                  <a:lnTo>
                    <a:pt x="54" y="24"/>
                  </a:lnTo>
                  <a:lnTo>
                    <a:pt x="54" y="24"/>
                  </a:lnTo>
                  <a:lnTo>
                    <a:pt x="34" y="26"/>
                  </a:lnTo>
                  <a:lnTo>
                    <a:pt x="18" y="32"/>
                  </a:lnTo>
                  <a:lnTo>
                    <a:pt x="10" y="10"/>
                  </a:lnTo>
                  <a:lnTo>
                    <a:pt x="10" y="10"/>
                  </a:lnTo>
                  <a:lnTo>
                    <a:pt x="32" y="2"/>
                  </a:lnTo>
                  <a:lnTo>
                    <a:pt x="44" y="0"/>
                  </a:lnTo>
                  <a:lnTo>
                    <a:pt x="58" y="0"/>
                  </a:lnTo>
                  <a:lnTo>
                    <a:pt x="58" y="0"/>
                  </a:lnTo>
                  <a:lnTo>
                    <a:pt x="70" y="0"/>
                  </a:lnTo>
                  <a:lnTo>
                    <a:pt x="82" y="4"/>
                  </a:lnTo>
                  <a:lnTo>
                    <a:pt x="90" y="8"/>
                  </a:lnTo>
                  <a:lnTo>
                    <a:pt x="98" y="14"/>
                  </a:lnTo>
                  <a:lnTo>
                    <a:pt x="104" y="20"/>
                  </a:lnTo>
                  <a:lnTo>
                    <a:pt x="108" y="30"/>
                  </a:lnTo>
                  <a:lnTo>
                    <a:pt x="110" y="40"/>
                  </a:lnTo>
                  <a:lnTo>
                    <a:pt x="112" y="52"/>
                  </a:lnTo>
                  <a:lnTo>
                    <a:pt x="112" y="124"/>
                  </a:lnTo>
                  <a:lnTo>
                    <a:pt x="84" y="124"/>
                  </a:lnTo>
                  <a:close/>
                  <a:moveTo>
                    <a:pt x="84" y="72"/>
                  </a:moveTo>
                  <a:lnTo>
                    <a:pt x="84" y="72"/>
                  </a:lnTo>
                  <a:lnTo>
                    <a:pt x="72" y="70"/>
                  </a:lnTo>
                  <a:lnTo>
                    <a:pt x="56" y="68"/>
                  </a:lnTo>
                  <a:lnTo>
                    <a:pt x="56" y="68"/>
                  </a:lnTo>
                  <a:lnTo>
                    <a:pt x="44" y="70"/>
                  </a:lnTo>
                  <a:lnTo>
                    <a:pt x="36"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FCC00"/>
            </a:solidFill>
            <a:ln>
              <a:noFill/>
            </a:ln>
          </p:spPr>
          <p:txBody>
            <a:bodyPr/>
            <a:lstStyle/>
            <a:p>
              <a:pPr>
                <a:defRPr/>
              </a:pPr>
              <a:endParaRPr lang="en-US"/>
            </a:p>
          </p:txBody>
        </p:sp>
        <p:sp>
          <p:nvSpPr>
            <p:cNvPr id="15" name="Freeform 211"/>
            <p:cNvSpPr>
              <a:spLocks/>
            </p:cNvSpPr>
            <p:nvPr userDrawn="1"/>
          </p:nvSpPr>
          <p:spPr bwMode="auto">
            <a:xfrm>
              <a:off x="1682152" y="3051406"/>
              <a:ext cx="45717" cy="96501"/>
            </a:xfrm>
            <a:custGeom>
              <a:avLst/>
              <a:gdLst>
                <a:gd name="T0" fmla="*/ 16 w 76"/>
                <a:gd name="T1" fmla="*/ 122 h 158"/>
                <a:gd name="T2" fmla="*/ 16 w 76"/>
                <a:gd name="T3" fmla="*/ 58 h 158"/>
                <a:gd name="T4" fmla="*/ 0 w 76"/>
                <a:gd name="T5" fmla="*/ 58 h 158"/>
                <a:gd name="T6" fmla="*/ 0 w 76"/>
                <a:gd name="T7" fmla="*/ 34 h 158"/>
                <a:gd name="T8" fmla="*/ 16 w 76"/>
                <a:gd name="T9" fmla="*/ 34 h 158"/>
                <a:gd name="T10" fmla="*/ 16 w 76"/>
                <a:gd name="T11" fmla="*/ 0 h 158"/>
                <a:gd name="T12" fmla="*/ 44 w 76"/>
                <a:gd name="T13" fmla="*/ 0 h 158"/>
                <a:gd name="T14" fmla="*/ 44 w 76"/>
                <a:gd name="T15" fmla="*/ 34 h 158"/>
                <a:gd name="T16" fmla="*/ 76 w 76"/>
                <a:gd name="T17" fmla="*/ 34 h 158"/>
                <a:gd name="T18" fmla="*/ 76 w 76"/>
                <a:gd name="T19" fmla="*/ 58 h 158"/>
                <a:gd name="T20" fmla="*/ 44 w 76"/>
                <a:gd name="T21" fmla="*/ 58 h 158"/>
                <a:gd name="T22" fmla="*/ 44 w 76"/>
                <a:gd name="T23" fmla="*/ 118 h 158"/>
                <a:gd name="T24" fmla="*/ 44 w 76"/>
                <a:gd name="T25" fmla="*/ 118 h 158"/>
                <a:gd name="T26" fmla="*/ 44 w 76"/>
                <a:gd name="T27" fmla="*/ 124 h 158"/>
                <a:gd name="T28" fmla="*/ 48 w 76"/>
                <a:gd name="T29" fmla="*/ 130 h 158"/>
                <a:gd name="T30" fmla="*/ 52 w 76"/>
                <a:gd name="T31" fmla="*/ 132 h 158"/>
                <a:gd name="T32" fmla="*/ 58 w 76"/>
                <a:gd name="T33" fmla="*/ 132 h 158"/>
                <a:gd name="T34" fmla="*/ 58 w 76"/>
                <a:gd name="T35" fmla="*/ 132 h 158"/>
                <a:gd name="T36" fmla="*/ 68 w 76"/>
                <a:gd name="T37" fmla="*/ 132 h 158"/>
                <a:gd name="T38" fmla="*/ 76 w 76"/>
                <a:gd name="T39" fmla="*/ 128 h 158"/>
                <a:gd name="T40" fmla="*/ 76 w 76"/>
                <a:gd name="T41" fmla="*/ 152 h 158"/>
                <a:gd name="T42" fmla="*/ 76 w 76"/>
                <a:gd name="T43" fmla="*/ 152 h 158"/>
                <a:gd name="T44" fmla="*/ 64 w 76"/>
                <a:gd name="T45" fmla="*/ 156 h 158"/>
                <a:gd name="T46" fmla="*/ 50 w 76"/>
                <a:gd name="T47" fmla="*/ 158 h 158"/>
                <a:gd name="T48" fmla="*/ 50 w 76"/>
                <a:gd name="T49" fmla="*/ 158 h 158"/>
                <a:gd name="T50" fmla="*/ 36 w 76"/>
                <a:gd name="T51" fmla="*/ 156 h 158"/>
                <a:gd name="T52" fmla="*/ 30 w 76"/>
                <a:gd name="T53" fmla="*/ 154 h 158"/>
                <a:gd name="T54" fmla="*/ 26 w 76"/>
                <a:gd name="T55" fmla="*/ 150 h 158"/>
                <a:gd name="T56" fmla="*/ 20 w 76"/>
                <a:gd name="T57" fmla="*/ 146 h 158"/>
                <a:gd name="T58" fmla="*/ 18 w 76"/>
                <a:gd name="T59" fmla="*/ 140 h 158"/>
                <a:gd name="T60" fmla="*/ 16 w 76"/>
                <a:gd name="T61" fmla="*/ 132 h 158"/>
                <a:gd name="T62" fmla="*/ 16 w 76"/>
                <a:gd name="T63" fmla="*/ 122 h 158"/>
                <a:gd name="T64" fmla="*/ 16 w 76"/>
                <a:gd name="T65" fmla="*/ 1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58">
                  <a:moveTo>
                    <a:pt x="16" y="122"/>
                  </a:moveTo>
                  <a:lnTo>
                    <a:pt x="16" y="58"/>
                  </a:lnTo>
                  <a:lnTo>
                    <a:pt x="0" y="58"/>
                  </a:lnTo>
                  <a:lnTo>
                    <a:pt x="0" y="34"/>
                  </a:lnTo>
                  <a:lnTo>
                    <a:pt x="16" y="34"/>
                  </a:lnTo>
                  <a:lnTo>
                    <a:pt x="16" y="0"/>
                  </a:lnTo>
                  <a:lnTo>
                    <a:pt x="44" y="0"/>
                  </a:lnTo>
                  <a:lnTo>
                    <a:pt x="44" y="34"/>
                  </a:lnTo>
                  <a:lnTo>
                    <a:pt x="76" y="34"/>
                  </a:lnTo>
                  <a:lnTo>
                    <a:pt x="76" y="58"/>
                  </a:lnTo>
                  <a:lnTo>
                    <a:pt x="44" y="58"/>
                  </a:lnTo>
                  <a:lnTo>
                    <a:pt x="44" y="118"/>
                  </a:lnTo>
                  <a:lnTo>
                    <a:pt x="44" y="118"/>
                  </a:lnTo>
                  <a:lnTo>
                    <a:pt x="44" y="124"/>
                  </a:lnTo>
                  <a:lnTo>
                    <a:pt x="48" y="130"/>
                  </a:lnTo>
                  <a:lnTo>
                    <a:pt x="52" y="132"/>
                  </a:lnTo>
                  <a:lnTo>
                    <a:pt x="58" y="132"/>
                  </a:lnTo>
                  <a:lnTo>
                    <a:pt x="58" y="132"/>
                  </a:lnTo>
                  <a:lnTo>
                    <a:pt x="68" y="132"/>
                  </a:lnTo>
                  <a:lnTo>
                    <a:pt x="76" y="128"/>
                  </a:lnTo>
                  <a:lnTo>
                    <a:pt x="76" y="152"/>
                  </a:lnTo>
                  <a:lnTo>
                    <a:pt x="76" y="152"/>
                  </a:lnTo>
                  <a:lnTo>
                    <a:pt x="64" y="156"/>
                  </a:lnTo>
                  <a:lnTo>
                    <a:pt x="50" y="158"/>
                  </a:lnTo>
                  <a:lnTo>
                    <a:pt x="50" y="158"/>
                  </a:lnTo>
                  <a:lnTo>
                    <a:pt x="36" y="156"/>
                  </a:lnTo>
                  <a:lnTo>
                    <a:pt x="30" y="154"/>
                  </a:lnTo>
                  <a:lnTo>
                    <a:pt x="26" y="150"/>
                  </a:lnTo>
                  <a:lnTo>
                    <a:pt x="20" y="146"/>
                  </a:lnTo>
                  <a:lnTo>
                    <a:pt x="18" y="140"/>
                  </a:lnTo>
                  <a:lnTo>
                    <a:pt x="16" y="132"/>
                  </a:lnTo>
                  <a:lnTo>
                    <a:pt x="16" y="122"/>
                  </a:lnTo>
                  <a:lnTo>
                    <a:pt x="16" y="122"/>
                  </a:lnTo>
                  <a:close/>
                </a:path>
              </a:pathLst>
            </a:custGeom>
            <a:solidFill>
              <a:srgbClr val="FFCC00"/>
            </a:solidFill>
            <a:ln>
              <a:noFill/>
            </a:ln>
          </p:spPr>
          <p:txBody>
            <a:bodyPr/>
            <a:lstStyle/>
            <a:p>
              <a:pPr>
                <a:defRPr/>
              </a:pPr>
              <a:endParaRPr lang="en-US"/>
            </a:p>
          </p:txBody>
        </p:sp>
        <p:sp>
          <p:nvSpPr>
            <p:cNvPr id="16" name="Freeform 212"/>
            <p:cNvSpPr>
              <a:spLocks noEditPoints="1"/>
            </p:cNvSpPr>
            <p:nvPr userDrawn="1"/>
          </p:nvSpPr>
          <p:spPr bwMode="auto">
            <a:xfrm>
              <a:off x="1746916" y="3069182"/>
              <a:ext cx="78734" cy="78725"/>
            </a:xfrm>
            <a:custGeom>
              <a:avLst/>
              <a:gdLst>
                <a:gd name="T0" fmla="*/ 0 w 130"/>
                <a:gd name="T1" fmla="*/ 64 h 128"/>
                <a:gd name="T2" fmla="*/ 2 w 130"/>
                <a:gd name="T3" fmla="*/ 52 h 128"/>
                <a:gd name="T4" fmla="*/ 10 w 130"/>
                <a:gd name="T5" fmla="*/ 30 h 128"/>
                <a:gd name="T6" fmla="*/ 28 w 130"/>
                <a:gd name="T7" fmla="*/ 12 h 128"/>
                <a:gd name="T8" fmla="*/ 52 w 130"/>
                <a:gd name="T9" fmla="*/ 2 h 128"/>
                <a:gd name="T10" fmla="*/ 66 w 130"/>
                <a:gd name="T11" fmla="*/ 0 h 128"/>
                <a:gd name="T12" fmla="*/ 92 w 130"/>
                <a:gd name="T13" fmla="*/ 6 h 128"/>
                <a:gd name="T14" fmla="*/ 112 w 130"/>
                <a:gd name="T15" fmla="*/ 20 h 128"/>
                <a:gd name="T16" fmla="*/ 126 w 130"/>
                <a:gd name="T17" fmla="*/ 40 h 128"/>
                <a:gd name="T18" fmla="*/ 130 w 130"/>
                <a:gd name="T19" fmla="*/ 64 h 128"/>
                <a:gd name="T20" fmla="*/ 130 w 130"/>
                <a:gd name="T21" fmla="*/ 64 h 128"/>
                <a:gd name="T22" fmla="*/ 126 w 130"/>
                <a:gd name="T23" fmla="*/ 90 h 128"/>
                <a:gd name="T24" fmla="*/ 112 w 130"/>
                <a:gd name="T25" fmla="*/ 110 h 128"/>
                <a:gd name="T26" fmla="*/ 92 w 130"/>
                <a:gd name="T27" fmla="*/ 124 h 128"/>
                <a:gd name="T28" fmla="*/ 66 w 130"/>
                <a:gd name="T29" fmla="*/ 128 h 128"/>
                <a:gd name="T30" fmla="*/ 52 w 130"/>
                <a:gd name="T31" fmla="*/ 128 h 128"/>
                <a:gd name="T32" fmla="*/ 28 w 130"/>
                <a:gd name="T33" fmla="*/ 118 h 128"/>
                <a:gd name="T34" fmla="*/ 10 w 130"/>
                <a:gd name="T35" fmla="*/ 100 h 128"/>
                <a:gd name="T36" fmla="*/ 2 w 130"/>
                <a:gd name="T37" fmla="*/ 78 h 128"/>
                <a:gd name="T38" fmla="*/ 0 w 130"/>
                <a:gd name="T39" fmla="*/ 66 h 128"/>
                <a:gd name="T40" fmla="*/ 102 w 130"/>
                <a:gd name="T41" fmla="*/ 64 h 128"/>
                <a:gd name="T42" fmla="*/ 102 w 130"/>
                <a:gd name="T43" fmla="*/ 56 h 128"/>
                <a:gd name="T44" fmla="*/ 96 w 130"/>
                <a:gd name="T45" fmla="*/ 42 h 128"/>
                <a:gd name="T46" fmla="*/ 86 w 130"/>
                <a:gd name="T47" fmla="*/ 32 h 128"/>
                <a:gd name="T48" fmla="*/ 72 w 130"/>
                <a:gd name="T49" fmla="*/ 26 h 128"/>
                <a:gd name="T50" fmla="*/ 66 w 130"/>
                <a:gd name="T51" fmla="*/ 26 h 128"/>
                <a:gd name="T52" fmla="*/ 50 w 130"/>
                <a:gd name="T53" fmla="*/ 28 h 128"/>
                <a:gd name="T54" fmla="*/ 38 w 130"/>
                <a:gd name="T55" fmla="*/ 36 h 128"/>
                <a:gd name="T56" fmla="*/ 30 w 130"/>
                <a:gd name="T57" fmla="*/ 50 h 128"/>
                <a:gd name="T58" fmla="*/ 28 w 130"/>
                <a:gd name="T59" fmla="*/ 64 h 128"/>
                <a:gd name="T60" fmla="*/ 28 w 130"/>
                <a:gd name="T61" fmla="*/ 64 h 128"/>
                <a:gd name="T62" fmla="*/ 30 w 130"/>
                <a:gd name="T63" fmla="*/ 80 h 128"/>
                <a:gd name="T64" fmla="*/ 38 w 130"/>
                <a:gd name="T65" fmla="*/ 92 h 128"/>
                <a:gd name="T66" fmla="*/ 50 w 130"/>
                <a:gd name="T67" fmla="*/ 102 h 128"/>
                <a:gd name="T68" fmla="*/ 66 w 130"/>
                <a:gd name="T69" fmla="*/ 104 h 128"/>
                <a:gd name="T70" fmla="*/ 74 w 130"/>
                <a:gd name="T71" fmla="*/ 104 h 128"/>
                <a:gd name="T72" fmla="*/ 88 w 130"/>
                <a:gd name="T73" fmla="*/ 98 h 128"/>
                <a:gd name="T74" fmla="*/ 96 w 130"/>
                <a:gd name="T75" fmla="*/ 86 h 128"/>
                <a:gd name="T76" fmla="*/ 102 w 130"/>
                <a:gd name="T77" fmla="*/ 74 h 128"/>
                <a:gd name="T78" fmla="*/ 102 w 130"/>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8">
                  <a:moveTo>
                    <a:pt x="0" y="66"/>
                  </a:moveTo>
                  <a:lnTo>
                    <a:pt x="0" y="64"/>
                  </a:lnTo>
                  <a:lnTo>
                    <a:pt x="0" y="64"/>
                  </a:lnTo>
                  <a:lnTo>
                    <a:pt x="2" y="52"/>
                  </a:lnTo>
                  <a:lnTo>
                    <a:pt x="4" y="40"/>
                  </a:lnTo>
                  <a:lnTo>
                    <a:pt x="10" y="30"/>
                  </a:lnTo>
                  <a:lnTo>
                    <a:pt x="18" y="20"/>
                  </a:lnTo>
                  <a:lnTo>
                    <a:pt x="28" y="12"/>
                  </a:lnTo>
                  <a:lnTo>
                    <a:pt x="40" y="6"/>
                  </a:lnTo>
                  <a:lnTo>
                    <a:pt x="52" y="2"/>
                  </a:lnTo>
                  <a:lnTo>
                    <a:pt x="66" y="0"/>
                  </a:lnTo>
                  <a:lnTo>
                    <a:pt x="66" y="0"/>
                  </a:lnTo>
                  <a:lnTo>
                    <a:pt x="80" y="2"/>
                  </a:lnTo>
                  <a:lnTo>
                    <a:pt x="92" y="6"/>
                  </a:lnTo>
                  <a:lnTo>
                    <a:pt x="102" y="12"/>
                  </a:lnTo>
                  <a:lnTo>
                    <a:pt x="112" y="20"/>
                  </a:lnTo>
                  <a:lnTo>
                    <a:pt x="120" y="28"/>
                  </a:lnTo>
                  <a:lnTo>
                    <a:pt x="126" y="40"/>
                  </a:lnTo>
                  <a:lnTo>
                    <a:pt x="130" y="52"/>
                  </a:lnTo>
                  <a:lnTo>
                    <a:pt x="130" y="64"/>
                  </a:lnTo>
                  <a:lnTo>
                    <a:pt x="130" y="64"/>
                  </a:lnTo>
                  <a:lnTo>
                    <a:pt x="130" y="64"/>
                  </a:lnTo>
                  <a:lnTo>
                    <a:pt x="130" y="78"/>
                  </a:lnTo>
                  <a:lnTo>
                    <a:pt x="126" y="90"/>
                  </a:lnTo>
                  <a:lnTo>
                    <a:pt x="120" y="100"/>
                  </a:lnTo>
                  <a:lnTo>
                    <a:pt x="112" y="110"/>
                  </a:lnTo>
                  <a:lnTo>
                    <a:pt x="102" y="118"/>
                  </a:lnTo>
                  <a:lnTo>
                    <a:pt x="92" y="124"/>
                  </a:lnTo>
                  <a:lnTo>
                    <a:pt x="78" y="128"/>
                  </a:lnTo>
                  <a:lnTo>
                    <a:pt x="66" y="128"/>
                  </a:lnTo>
                  <a:lnTo>
                    <a:pt x="66" y="128"/>
                  </a:lnTo>
                  <a:lnTo>
                    <a:pt x="52" y="128"/>
                  </a:lnTo>
                  <a:lnTo>
                    <a:pt x="40" y="124"/>
                  </a:lnTo>
                  <a:lnTo>
                    <a:pt x="28" y="118"/>
                  </a:lnTo>
                  <a:lnTo>
                    <a:pt x="18" y="110"/>
                  </a:lnTo>
                  <a:lnTo>
                    <a:pt x="10" y="100"/>
                  </a:lnTo>
                  <a:lnTo>
                    <a:pt x="4" y="90"/>
                  </a:lnTo>
                  <a:lnTo>
                    <a:pt x="2" y="78"/>
                  </a:lnTo>
                  <a:lnTo>
                    <a:pt x="0" y="66"/>
                  </a:lnTo>
                  <a:lnTo>
                    <a:pt x="0" y="66"/>
                  </a:lnTo>
                  <a:close/>
                  <a:moveTo>
                    <a:pt x="102" y="66"/>
                  </a:moveTo>
                  <a:lnTo>
                    <a:pt x="102" y="64"/>
                  </a:lnTo>
                  <a:lnTo>
                    <a:pt x="102" y="64"/>
                  </a:lnTo>
                  <a:lnTo>
                    <a:pt x="102" y="56"/>
                  </a:lnTo>
                  <a:lnTo>
                    <a:pt x="100" y="50"/>
                  </a:lnTo>
                  <a:lnTo>
                    <a:pt x="96" y="42"/>
                  </a:lnTo>
                  <a:lnTo>
                    <a:pt x="92" y="38"/>
                  </a:lnTo>
                  <a:lnTo>
                    <a:pt x="86" y="32"/>
                  </a:lnTo>
                  <a:lnTo>
                    <a:pt x="80" y="28"/>
                  </a:lnTo>
                  <a:lnTo>
                    <a:pt x="72" y="26"/>
                  </a:lnTo>
                  <a:lnTo>
                    <a:pt x="66" y="26"/>
                  </a:lnTo>
                  <a:lnTo>
                    <a:pt x="66" y="26"/>
                  </a:lnTo>
                  <a:lnTo>
                    <a:pt x="56" y="26"/>
                  </a:lnTo>
                  <a:lnTo>
                    <a:pt x="50" y="28"/>
                  </a:lnTo>
                  <a:lnTo>
                    <a:pt x="44" y="32"/>
                  </a:lnTo>
                  <a:lnTo>
                    <a:pt x="38" y="36"/>
                  </a:lnTo>
                  <a:lnTo>
                    <a:pt x="34"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8" y="104"/>
                  </a:lnTo>
                  <a:lnTo>
                    <a:pt x="66" y="104"/>
                  </a:lnTo>
                  <a:lnTo>
                    <a:pt x="66" y="104"/>
                  </a:lnTo>
                  <a:lnTo>
                    <a:pt x="74" y="104"/>
                  </a:lnTo>
                  <a:lnTo>
                    <a:pt x="80" y="102"/>
                  </a:lnTo>
                  <a:lnTo>
                    <a:pt x="88" y="98"/>
                  </a:lnTo>
                  <a:lnTo>
                    <a:pt x="92" y="92"/>
                  </a:lnTo>
                  <a:lnTo>
                    <a:pt x="96" y="86"/>
                  </a:lnTo>
                  <a:lnTo>
                    <a:pt x="100" y="80"/>
                  </a:lnTo>
                  <a:lnTo>
                    <a:pt x="102" y="74"/>
                  </a:lnTo>
                  <a:lnTo>
                    <a:pt x="102" y="66"/>
                  </a:lnTo>
                  <a:lnTo>
                    <a:pt x="102" y="66"/>
                  </a:lnTo>
                  <a:close/>
                </a:path>
              </a:pathLst>
            </a:custGeom>
            <a:solidFill>
              <a:srgbClr val="FFCC00"/>
            </a:solidFill>
            <a:ln>
              <a:noFill/>
            </a:ln>
          </p:spPr>
          <p:txBody>
            <a:bodyPr/>
            <a:lstStyle/>
            <a:p>
              <a:pPr>
                <a:defRPr/>
              </a:pPr>
              <a:endParaRPr lang="en-US"/>
            </a:p>
          </p:txBody>
        </p:sp>
        <p:sp>
          <p:nvSpPr>
            <p:cNvPr id="17" name="Freeform 213"/>
            <p:cNvSpPr>
              <a:spLocks/>
            </p:cNvSpPr>
            <p:nvPr userDrawn="1"/>
          </p:nvSpPr>
          <p:spPr bwMode="auto">
            <a:xfrm>
              <a:off x="1851049" y="3069182"/>
              <a:ext cx="113022" cy="77455"/>
            </a:xfrm>
            <a:custGeom>
              <a:avLst/>
              <a:gdLst>
                <a:gd name="T0" fmla="*/ 0 w 186"/>
                <a:gd name="T1" fmla="*/ 4 h 126"/>
                <a:gd name="T2" fmla="*/ 28 w 186"/>
                <a:gd name="T3" fmla="*/ 4 h 126"/>
                <a:gd name="T4" fmla="*/ 28 w 186"/>
                <a:gd name="T5" fmla="*/ 22 h 126"/>
                <a:gd name="T6" fmla="*/ 28 w 186"/>
                <a:gd name="T7" fmla="*/ 22 h 126"/>
                <a:gd name="T8" fmla="*/ 34 w 186"/>
                <a:gd name="T9" fmla="*/ 14 h 126"/>
                <a:gd name="T10" fmla="*/ 42 w 186"/>
                <a:gd name="T11" fmla="*/ 8 h 126"/>
                <a:gd name="T12" fmla="*/ 52 w 186"/>
                <a:gd name="T13" fmla="*/ 2 h 126"/>
                <a:gd name="T14" fmla="*/ 66 w 186"/>
                <a:gd name="T15" fmla="*/ 0 h 126"/>
                <a:gd name="T16" fmla="*/ 66 w 186"/>
                <a:gd name="T17" fmla="*/ 0 h 126"/>
                <a:gd name="T18" fmla="*/ 78 w 186"/>
                <a:gd name="T19" fmla="*/ 2 h 126"/>
                <a:gd name="T20" fmla="*/ 88 w 186"/>
                <a:gd name="T21" fmla="*/ 6 h 126"/>
                <a:gd name="T22" fmla="*/ 96 w 186"/>
                <a:gd name="T23" fmla="*/ 14 h 126"/>
                <a:gd name="T24" fmla="*/ 102 w 186"/>
                <a:gd name="T25" fmla="*/ 22 h 126"/>
                <a:gd name="T26" fmla="*/ 102 w 186"/>
                <a:gd name="T27" fmla="*/ 22 h 126"/>
                <a:gd name="T28" fmla="*/ 110 w 186"/>
                <a:gd name="T29" fmla="*/ 14 h 126"/>
                <a:gd name="T30" fmla="*/ 120 w 186"/>
                <a:gd name="T31" fmla="*/ 6 h 126"/>
                <a:gd name="T32" fmla="*/ 130 w 186"/>
                <a:gd name="T33" fmla="*/ 2 h 126"/>
                <a:gd name="T34" fmla="*/ 144 w 186"/>
                <a:gd name="T35" fmla="*/ 0 h 126"/>
                <a:gd name="T36" fmla="*/ 144 w 186"/>
                <a:gd name="T37" fmla="*/ 0 h 126"/>
                <a:gd name="T38" fmla="*/ 152 w 186"/>
                <a:gd name="T39" fmla="*/ 2 h 126"/>
                <a:gd name="T40" fmla="*/ 162 w 186"/>
                <a:gd name="T41" fmla="*/ 4 h 126"/>
                <a:gd name="T42" fmla="*/ 168 w 186"/>
                <a:gd name="T43" fmla="*/ 8 h 126"/>
                <a:gd name="T44" fmla="*/ 174 w 186"/>
                <a:gd name="T45" fmla="*/ 14 h 126"/>
                <a:gd name="T46" fmla="*/ 180 w 186"/>
                <a:gd name="T47" fmla="*/ 20 h 126"/>
                <a:gd name="T48" fmla="*/ 184 w 186"/>
                <a:gd name="T49" fmla="*/ 28 h 126"/>
                <a:gd name="T50" fmla="*/ 186 w 186"/>
                <a:gd name="T51" fmla="*/ 38 h 126"/>
                <a:gd name="T52" fmla="*/ 186 w 186"/>
                <a:gd name="T53" fmla="*/ 48 h 126"/>
                <a:gd name="T54" fmla="*/ 186 w 186"/>
                <a:gd name="T55" fmla="*/ 126 h 126"/>
                <a:gd name="T56" fmla="*/ 158 w 186"/>
                <a:gd name="T57" fmla="*/ 126 h 126"/>
                <a:gd name="T58" fmla="*/ 158 w 186"/>
                <a:gd name="T59" fmla="*/ 56 h 126"/>
                <a:gd name="T60" fmla="*/ 158 w 186"/>
                <a:gd name="T61" fmla="*/ 56 h 126"/>
                <a:gd name="T62" fmla="*/ 156 w 186"/>
                <a:gd name="T63" fmla="*/ 44 h 126"/>
                <a:gd name="T64" fmla="*/ 152 w 186"/>
                <a:gd name="T65" fmla="*/ 34 h 126"/>
                <a:gd name="T66" fmla="*/ 144 w 186"/>
                <a:gd name="T67" fmla="*/ 28 h 126"/>
                <a:gd name="T68" fmla="*/ 134 w 186"/>
                <a:gd name="T69" fmla="*/ 26 h 126"/>
                <a:gd name="T70" fmla="*/ 134 w 186"/>
                <a:gd name="T71" fmla="*/ 26 h 126"/>
                <a:gd name="T72" fmla="*/ 122 w 186"/>
                <a:gd name="T73" fmla="*/ 28 h 126"/>
                <a:gd name="T74" fmla="*/ 114 w 186"/>
                <a:gd name="T75" fmla="*/ 34 h 126"/>
                <a:gd name="T76" fmla="*/ 110 w 186"/>
                <a:gd name="T77" fmla="*/ 44 h 126"/>
                <a:gd name="T78" fmla="*/ 108 w 186"/>
                <a:gd name="T79" fmla="*/ 56 h 126"/>
                <a:gd name="T80" fmla="*/ 108 w 186"/>
                <a:gd name="T81" fmla="*/ 126 h 126"/>
                <a:gd name="T82" fmla="*/ 80 w 186"/>
                <a:gd name="T83" fmla="*/ 126 h 126"/>
                <a:gd name="T84" fmla="*/ 80 w 186"/>
                <a:gd name="T85" fmla="*/ 56 h 126"/>
                <a:gd name="T86" fmla="*/ 80 w 186"/>
                <a:gd name="T87" fmla="*/ 56 h 126"/>
                <a:gd name="T88" fmla="*/ 78 w 186"/>
                <a:gd name="T89" fmla="*/ 44 h 126"/>
                <a:gd name="T90" fmla="*/ 72 w 186"/>
                <a:gd name="T91" fmla="*/ 34 h 126"/>
                <a:gd name="T92" fmla="*/ 64 w 186"/>
                <a:gd name="T93" fmla="*/ 28 h 126"/>
                <a:gd name="T94" fmla="*/ 54 w 186"/>
                <a:gd name="T95" fmla="*/ 26 h 126"/>
                <a:gd name="T96" fmla="*/ 54 w 186"/>
                <a:gd name="T97" fmla="*/ 26 h 126"/>
                <a:gd name="T98" fmla="*/ 44 w 186"/>
                <a:gd name="T99" fmla="*/ 28 h 126"/>
                <a:gd name="T100" fmla="*/ 36 w 186"/>
                <a:gd name="T101" fmla="*/ 34 h 126"/>
                <a:gd name="T102" fmla="*/ 30 w 186"/>
                <a:gd name="T103" fmla="*/ 44 h 126"/>
                <a:gd name="T104" fmla="*/ 28 w 186"/>
                <a:gd name="T105" fmla="*/ 56 h 126"/>
                <a:gd name="T106" fmla="*/ 28 w 186"/>
                <a:gd name="T107" fmla="*/ 126 h 126"/>
                <a:gd name="T108" fmla="*/ 0 w 186"/>
                <a:gd name="T109" fmla="*/ 126 h 126"/>
                <a:gd name="T110" fmla="*/ 0 w 186"/>
                <a:gd name="T111"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26">
                  <a:moveTo>
                    <a:pt x="0" y="4"/>
                  </a:moveTo>
                  <a:lnTo>
                    <a:pt x="28" y="4"/>
                  </a:lnTo>
                  <a:lnTo>
                    <a:pt x="28" y="22"/>
                  </a:lnTo>
                  <a:lnTo>
                    <a:pt x="28" y="22"/>
                  </a:lnTo>
                  <a:lnTo>
                    <a:pt x="34" y="14"/>
                  </a:lnTo>
                  <a:lnTo>
                    <a:pt x="42" y="8"/>
                  </a:lnTo>
                  <a:lnTo>
                    <a:pt x="52" y="2"/>
                  </a:lnTo>
                  <a:lnTo>
                    <a:pt x="66" y="0"/>
                  </a:lnTo>
                  <a:lnTo>
                    <a:pt x="66" y="0"/>
                  </a:lnTo>
                  <a:lnTo>
                    <a:pt x="78" y="2"/>
                  </a:lnTo>
                  <a:lnTo>
                    <a:pt x="88" y="6"/>
                  </a:lnTo>
                  <a:lnTo>
                    <a:pt x="96" y="14"/>
                  </a:lnTo>
                  <a:lnTo>
                    <a:pt x="102" y="22"/>
                  </a:lnTo>
                  <a:lnTo>
                    <a:pt x="102" y="22"/>
                  </a:lnTo>
                  <a:lnTo>
                    <a:pt x="110" y="14"/>
                  </a:lnTo>
                  <a:lnTo>
                    <a:pt x="120" y="6"/>
                  </a:lnTo>
                  <a:lnTo>
                    <a:pt x="130" y="2"/>
                  </a:lnTo>
                  <a:lnTo>
                    <a:pt x="144" y="0"/>
                  </a:lnTo>
                  <a:lnTo>
                    <a:pt x="144" y="0"/>
                  </a:lnTo>
                  <a:lnTo>
                    <a:pt x="152" y="2"/>
                  </a:lnTo>
                  <a:lnTo>
                    <a:pt x="162" y="4"/>
                  </a:lnTo>
                  <a:lnTo>
                    <a:pt x="168" y="8"/>
                  </a:lnTo>
                  <a:lnTo>
                    <a:pt x="174" y="14"/>
                  </a:lnTo>
                  <a:lnTo>
                    <a:pt x="180" y="20"/>
                  </a:lnTo>
                  <a:lnTo>
                    <a:pt x="184" y="28"/>
                  </a:lnTo>
                  <a:lnTo>
                    <a:pt x="186" y="38"/>
                  </a:lnTo>
                  <a:lnTo>
                    <a:pt x="186" y="48"/>
                  </a:lnTo>
                  <a:lnTo>
                    <a:pt x="186" y="126"/>
                  </a:lnTo>
                  <a:lnTo>
                    <a:pt x="158" y="126"/>
                  </a:lnTo>
                  <a:lnTo>
                    <a:pt x="158" y="56"/>
                  </a:lnTo>
                  <a:lnTo>
                    <a:pt x="158" y="56"/>
                  </a:lnTo>
                  <a:lnTo>
                    <a:pt x="156" y="44"/>
                  </a:lnTo>
                  <a:lnTo>
                    <a:pt x="152" y="34"/>
                  </a:lnTo>
                  <a:lnTo>
                    <a:pt x="144" y="28"/>
                  </a:lnTo>
                  <a:lnTo>
                    <a:pt x="134" y="26"/>
                  </a:lnTo>
                  <a:lnTo>
                    <a:pt x="134" y="26"/>
                  </a:lnTo>
                  <a:lnTo>
                    <a:pt x="122" y="28"/>
                  </a:lnTo>
                  <a:lnTo>
                    <a:pt x="114" y="34"/>
                  </a:lnTo>
                  <a:lnTo>
                    <a:pt x="110" y="44"/>
                  </a:lnTo>
                  <a:lnTo>
                    <a:pt x="108" y="56"/>
                  </a:lnTo>
                  <a:lnTo>
                    <a:pt x="108" y="126"/>
                  </a:lnTo>
                  <a:lnTo>
                    <a:pt x="80" y="126"/>
                  </a:lnTo>
                  <a:lnTo>
                    <a:pt x="80" y="56"/>
                  </a:lnTo>
                  <a:lnTo>
                    <a:pt x="80" y="56"/>
                  </a:lnTo>
                  <a:lnTo>
                    <a:pt x="78" y="44"/>
                  </a:lnTo>
                  <a:lnTo>
                    <a:pt x="72" y="34"/>
                  </a:lnTo>
                  <a:lnTo>
                    <a:pt x="64" y="28"/>
                  </a:lnTo>
                  <a:lnTo>
                    <a:pt x="54" y="26"/>
                  </a:lnTo>
                  <a:lnTo>
                    <a:pt x="54" y="26"/>
                  </a:lnTo>
                  <a:lnTo>
                    <a:pt x="44" y="28"/>
                  </a:lnTo>
                  <a:lnTo>
                    <a:pt x="36" y="34"/>
                  </a:lnTo>
                  <a:lnTo>
                    <a:pt x="30" y="44"/>
                  </a:lnTo>
                  <a:lnTo>
                    <a:pt x="28" y="56"/>
                  </a:lnTo>
                  <a:lnTo>
                    <a:pt x="28" y="126"/>
                  </a:lnTo>
                  <a:lnTo>
                    <a:pt x="0" y="126"/>
                  </a:lnTo>
                  <a:lnTo>
                    <a:pt x="0" y="4"/>
                  </a:lnTo>
                  <a:close/>
                </a:path>
              </a:pathLst>
            </a:custGeom>
            <a:solidFill>
              <a:srgbClr val="FFCC00"/>
            </a:solidFill>
            <a:ln>
              <a:noFill/>
            </a:ln>
          </p:spPr>
          <p:txBody>
            <a:bodyPr/>
            <a:lstStyle/>
            <a:p>
              <a:pPr>
                <a:defRPr/>
              </a:pPr>
              <a:endParaRPr lang="en-US"/>
            </a:p>
          </p:txBody>
        </p:sp>
        <p:sp>
          <p:nvSpPr>
            <p:cNvPr id="18" name="Freeform 214"/>
            <p:cNvSpPr>
              <a:spLocks/>
            </p:cNvSpPr>
            <p:nvPr userDrawn="1"/>
          </p:nvSpPr>
          <p:spPr bwMode="auto">
            <a:xfrm>
              <a:off x="1988199" y="3070452"/>
              <a:ext cx="59686" cy="77454"/>
            </a:xfrm>
            <a:custGeom>
              <a:avLst/>
              <a:gdLst>
                <a:gd name="T0" fmla="*/ 12 w 98"/>
                <a:gd name="T1" fmla="*/ 88 h 126"/>
                <a:gd name="T2" fmla="*/ 22 w 98"/>
                <a:gd name="T3" fmla="*/ 96 h 126"/>
                <a:gd name="T4" fmla="*/ 42 w 98"/>
                <a:gd name="T5" fmla="*/ 104 h 126"/>
                <a:gd name="T6" fmla="*/ 52 w 98"/>
                <a:gd name="T7" fmla="*/ 104 h 126"/>
                <a:gd name="T8" fmla="*/ 66 w 98"/>
                <a:gd name="T9" fmla="*/ 100 h 126"/>
                <a:gd name="T10" fmla="*/ 72 w 98"/>
                <a:gd name="T11" fmla="*/ 90 h 126"/>
                <a:gd name="T12" fmla="*/ 72 w 98"/>
                <a:gd name="T13" fmla="*/ 90 h 126"/>
                <a:gd name="T14" fmla="*/ 70 w 98"/>
                <a:gd name="T15" fmla="*/ 84 h 126"/>
                <a:gd name="T16" fmla="*/ 44 w 98"/>
                <a:gd name="T17" fmla="*/ 74 h 126"/>
                <a:gd name="T18" fmla="*/ 30 w 98"/>
                <a:gd name="T19" fmla="*/ 68 h 126"/>
                <a:gd name="T20" fmla="*/ 12 w 98"/>
                <a:gd name="T21" fmla="*/ 58 h 126"/>
                <a:gd name="T22" fmla="*/ 6 w 98"/>
                <a:gd name="T23" fmla="*/ 46 h 126"/>
                <a:gd name="T24" fmla="*/ 6 w 98"/>
                <a:gd name="T25" fmla="*/ 36 h 126"/>
                <a:gd name="T26" fmla="*/ 6 w 98"/>
                <a:gd name="T27" fmla="*/ 28 h 126"/>
                <a:gd name="T28" fmla="*/ 14 w 98"/>
                <a:gd name="T29" fmla="*/ 14 h 126"/>
                <a:gd name="T30" fmla="*/ 24 w 98"/>
                <a:gd name="T31" fmla="*/ 6 h 126"/>
                <a:gd name="T32" fmla="*/ 40 w 98"/>
                <a:gd name="T33" fmla="*/ 0 h 126"/>
                <a:gd name="T34" fmla="*/ 50 w 98"/>
                <a:gd name="T35" fmla="*/ 0 h 126"/>
                <a:gd name="T36" fmla="*/ 72 w 98"/>
                <a:gd name="T37" fmla="*/ 4 h 126"/>
                <a:gd name="T38" fmla="*/ 94 w 98"/>
                <a:gd name="T39" fmla="*/ 14 h 126"/>
                <a:gd name="T40" fmla="*/ 84 w 98"/>
                <a:gd name="T41" fmla="*/ 34 h 126"/>
                <a:gd name="T42" fmla="*/ 56 w 98"/>
                <a:gd name="T43" fmla="*/ 22 h 126"/>
                <a:gd name="T44" fmla="*/ 48 w 98"/>
                <a:gd name="T45" fmla="*/ 22 h 126"/>
                <a:gd name="T46" fmla="*/ 36 w 98"/>
                <a:gd name="T47" fmla="*/ 26 h 126"/>
                <a:gd name="T48" fmla="*/ 32 w 98"/>
                <a:gd name="T49" fmla="*/ 34 h 126"/>
                <a:gd name="T50" fmla="*/ 32 w 98"/>
                <a:gd name="T51" fmla="*/ 34 h 126"/>
                <a:gd name="T52" fmla="*/ 34 w 98"/>
                <a:gd name="T53" fmla="*/ 40 h 126"/>
                <a:gd name="T54" fmla="*/ 60 w 98"/>
                <a:gd name="T55" fmla="*/ 52 h 126"/>
                <a:gd name="T56" fmla="*/ 72 w 98"/>
                <a:gd name="T57" fmla="*/ 56 h 126"/>
                <a:gd name="T58" fmla="*/ 90 w 98"/>
                <a:gd name="T59" fmla="*/ 68 h 126"/>
                <a:gd name="T60" fmla="*/ 96 w 98"/>
                <a:gd name="T61" fmla="*/ 80 h 126"/>
                <a:gd name="T62" fmla="*/ 98 w 98"/>
                <a:gd name="T63" fmla="*/ 88 h 126"/>
                <a:gd name="T64" fmla="*/ 96 w 98"/>
                <a:gd name="T65" fmla="*/ 96 h 126"/>
                <a:gd name="T66" fmla="*/ 90 w 98"/>
                <a:gd name="T67" fmla="*/ 112 h 126"/>
                <a:gd name="T68" fmla="*/ 78 w 98"/>
                <a:gd name="T69" fmla="*/ 120 h 126"/>
                <a:gd name="T70" fmla="*/ 60 w 98"/>
                <a:gd name="T71" fmla="*/ 126 h 126"/>
                <a:gd name="T72" fmla="*/ 52 w 98"/>
                <a:gd name="T73" fmla="*/ 126 h 126"/>
                <a:gd name="T74" fmla="*/ 24 w 98"/>
                <a:gd name="T75" fmla="*/ 122 h 126"/>
                <a:gd name="T76" fmla="*/ 0 w 98"/>
                <a:gd name="T77"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 h="126">
                  <a:moveTo>
                    <a:pt x="0" y="108"/>
                  </a:moveTo>
                  <a:lnTo>
                    <a:pt x="12" y="88"/>
                  </a:lnTo>
                  <a:lnTo>
                    <a:pt x="12" y="88"/>
                  </a:lnTo>
                  <a:lnTo>
                    <a:pt x="22" y="96"/>
                  </a:lnTo>
                  <a:lnTo>
                    <a:pt x="32" y="100"/>
                  </a:lnTo>
                  <a:lnTo>
                    <a:pt x="42" y="104"/>
                  </a:lnTo>
                  <a:lnTo>
                    <a:pt x="52" y="104"/>
                  </a:lnTo>
                  <a:lnTo>
                    <a:pt x="52" y="104"/>
                  </a:lnTo>
                  <a:lnTo>
                    <a:pt x="60" y="104"/>
                  </a:lnTo>
                  <a:lnTo>
                    <a:pt x="66" y="100"/>
                  </a:lnTo>
                  <a:lnTo>
                    <a:pt x="70" y="96"/>
                  </a:lnTo>
                  <a:lnTo>
                    <a:pt x="72" y="90"/>
                  </a:lnTo>
                  <a:lnTo>
                    <a:pt x="72" y="90"/>
                  </a:lnTo>
                  <a:lnTo>
                    <a:pt x="72" y="90"/>
                  </a:lnTo>
                  <a:lnTo>
                    <a:pt x="70" y="86"/>
                  </a:lnTo>
                  <a:lnTo>
                    <a:pt x="70" y="84"/>
                  </a:lnTo>
                  <a:lnTo>
                    <a:pt x="64" y="80"/>
                  </a:lnTo>
                  <a:lnTo>
                    <a:pt x="44" y="74"/>
                  </a:lnTo>
                  <a:lnTo>
                    <a:pt x="44" y="74"/>
                  </a:lnTo>
                  <a:lnTo>
                    <a:pt x="30" y="68"/>
                  </a:lnTo>
                  <a:lnTo>
                    <a:pt x="18" y="62"/>
                  </a:lnTo>
                  <a:lnTo>
                    <a:pt x="12" y="58"/>
                  </a:lnTo>
                  <a:lnTo>
                    <a:pt x="10" y="52"/>
                  </a:lnTo>
                  <a:lnTo>
                    <a:pt x="6" y="46"/>
                  </a:lnTo>
                  <a:lnTo>
                    <a:pt x="6" y="38"/>
                  </a:lnTo>
                  <a:lnTo>
                    <a:pt x="6" y="36"/>
                  </a:lnTo>
                  <a:lnTo>
                    <a:pt x="6" y="36"/>
                  </a:lnTo>
                  <a:lnTo>
                    <a:pt x="6" y="28"/>
                  </a:lnTo>
                  <a:lnTo>
                    <a:pt x="10" y="22"/>
                  </a:lnTo>
                  <a:lnTo>
                    <a:pt x="14" y="14"/>
                  </a:lnTo>
                  <a:lnTo>
                    <a:pt x="18" y="10"/>
                  </a:lnTo>
                  <a:lnTo>
                    <a:pt x="24" y="6"/>
                  </a:lnTo>
                  <a:lnTo>
                    <a:pt x="32" y="2"/>
                  </a:lnTo>
                  <a:lnTo>
                    <a:pt x="40" y="0"/>
                  </a:lnTo>
                  <a:lnTo>
                    <a:pt x="50" y="0"/>
                  </a:lnTo>
                  <a:lnTo>
                    <a:pt x="50" y="0"/>
                  </a:lnTo>
                  <a:lnTo>
                    <a:pt x="60" y="0"/>
                  </a:lnTo>
                  <a:lnTo>
                    <a:pt x="72" y="4"/>
                  </a:lnTo>
                  <a:lnTo>
                    <a:pt x="84" y="8"/>
                  </a:lnTo>
                  <a:lnTo>
                    <a:pt x="94" y="14"/>
                  </a:lnTo>
                  <a:lnTo>
                    <a:pt x="84" y="34"/>
                  </a:lnTo>
                  <a:lnTo>
                    <a:pt x="84" y="34"/>
                  </a:lnTo>
                  <a:lnTo>
                    <a:pt x="66" y="24"/>
                  </a:lnTo>
                  <a:lnTo>
                    <a:pt x="56" y="22"/>
                  </a:lnTo>
                  <a:lnTo>
                    <a:pt x="48" y="22"/>
                  </a:lnTo>
                  <a:lnTo>
                    <a:pt x="48" y="22"/>
                  </a:lnTo>
                  <a:lnTo>
                    <a:pt x="42" y="22"/>
                  </a:lnTo>
                  <a:lnTo>
                    <a:pt x="36" y="26"/>
                  </a:lnTo>
                  <a:lnTo>
                    <a:pt x="32" y="28"/>
                  </a:lnTo>
                  <a:lnTo>
                    <a:pt x="32" y="34"/>
                  </a:lnTo>
                  <a:lnTo>
                    <a:pt x="32" y="34"/>
                  </a:lnTo>
                  <a:lnTo>
                    <a:pt x="32" y="34"/>
                  </a:lnTo>
                  <a:lnTo>
                    <a:pt x="32" y="38"/>
                  </a:lnTo>
                  <a:lnTo>
                    <a:pt x="34" y="40"/>
                  </a:lnTo>
                  <a:lnTo>
                    <a:pt x="40" y="44"/>
                  </a:lnTo>
                  <a:lnTo>
                    <a:pt x="60" y="52"/>
                  </a:lnTo>
                  <a:lnTo>
                    <a:pt x="60" y="52"/>
                  </a:lnTo>
                  <a:lnTo>
                    <a:pt x="72" y="56"/>
                  </a:lnTo>
                  <a:lnTo>
                    <a:pt x="84" y="64"/>
                  </a:lnTo>
                  <a:lnTo>
                    <a:pt x="90" y="68"/>
                  </a:lnTo>
                  <a:lnTo>
                    <a:pt x="94" y="74"/>
                  </a:lnTo>
                  <a:lnTo>
                    <a:pt x="96" y="80"/>
                  </a:lnTo>
                  <a:lnTo>
                    <a:pt x="98" y="88"/>
                  </a:lnTo>
                  <a:lnTo>
                    <a:pt x="98" y="88"/>
                  </a:lnTo>
                  <a:lnTo>
                    <a:pt x="98" y="88"/>
                  </a:lnTo>
                  <a:lnTo>
                    <a:pt x="96" y="96"/>
                  </a:lnTo>
                  <a:lnTo>
                    <a:pt x="94" y="104"/>
                  </a:lnTo>
                  <a:lnTo>
                    <a:pt x="90" y="112"/>
                  </a:lnTo>
                  <a:lnTo>
                    <a:pt x="84" y="116"/>
                  </a:lnTo>
                  <a:lnTo>
                    <a:pt x="78" y="120"/>
                  </a:lnTo>
                  <a:lnTo>
                    <a:pt x="70" y="124"/>
                  </a:lnTo>
                  <a:lnTo>
                    <a:pt x="60" y="126"/>
                  </a:lnTo>
                  <a:lnTo>
                    <a:pt x="52" y="126"/>
                  </a:lnTo>
                  <a:lnTo>
                    <a:pt x="52" y="126"/>
                  </a:lnTo>
                  <a:lnTo>
                    <a:pt x="38" y="126"/>
                  </a:lnTo>
                  <a:lnTo>
                    <a:pt x="24" y="122"/>
                  </a:lnTo>
                  <a:lnTo>
                    <a:pt x="12" y="116"/>
                  </a:lnTo>
                  <a:lnTo>
                    <a:pt x="0" y="108"/>
                  </a:lnTo>
                  <a:lnTo>
                    <a:pt x="0" y="108"/>
                  </a:lnTo>
                  <a:close/>
                </a:path>
              </a:pathLst>
            </a:custGeom>
            <a:solidFill>
              <a:srgbClr val="FFCC00"/>
            </a:solidFill>
            <a:ln>
              <a:noFill/>
            </a:ln>
          </p:spPr>
          <p:txBody>
            <a:bodyPr/>
            <a:lstStyle/>
            <a:p>
              <a:pPr>
                <a:defRPr/>
              </a:pPr>
              <a:endParaRPr lang="en-US"/>
            </a:p>
          </p:txBody>
        </p:sp>
        <p:sp>
          <p:nvSpPr>
            <p:cNvPr id="19" name="Rectangle 215"/>
            <p:cNvSpPr>
              <a:spLocks noChangeArrowheads="1"/>
            </p:cNvSpPr>
            <p:nvPr userDrawn="1"/>
          </p:nvSpPr>
          <p:spPr bwMode="auto">
            <a:xfrm>
              <a:off x="2068203" y="3094577"/>
              <a:ext cx="41906" cy="16507"/>
            </a:xfrm>
            <a:prstGeom prst="rect">
              <a:avLst/>
            </a:prstGeom>
            <a:solidFill>
              <a:srgbClr val="FFCC00"/>
            </a:solidFill>
            <a:ln>
              <a:noFill/>
            </a:ln>
          </p:spPr>
          <p:txBody>
            <a:bodyPr/>
            <a:lstStyle/>
            <a:p>
              <a:pPr>
                <a:defRPr/>
              </a:pPr>
              <a:endParaRPr lang="en-US"/>
            </a:p>
          </p:txBody>
        </p:sp>
        <p:sp>
          <p:nvSpPr>
            <p:cNvPr id="20" name="Freeform 216"/>
            <p:cNvSpPr>
              <a:spLocks/>
            </p:cNvSpPr>
            <p:nvPr userDrawn="1"/>
          </p:nvSpPr>
          <p:spPr bwMode="auto">
            <a:xfrm>
              <a:off x="2130428" y="3042518"/>
              <a:ext cx="45717" cy="104120"/>
            </a:xfrm>
            <a:custGeom>
              <a:avLst/>
              <a:gdLst>
                <a:gd name="T0" fmla="*/ 16 w 76"/>
                <a:gd name="T1" fmla="*/ 72 h 170"/>
                <a:gd name="T2" fmla="*/ 0 w 76"/>
                <a:gd name="T3" fmla="*/ 72 h 170"/>
                <a:gd name="T4" fmla="*/ 0 w 76"/>
                <a:gd name="T5" fmla="*/ 48 h 170"/>
                <a:gd name="T6" fmla="*/ 16 w 76"/>
                <a:gd name="T7" fmla="*/ 48 h 170"/>
                <a:gd name="T8" fmla="*/ 16 w 76"/>
                <a:gd name="T9" fmla="*/ 40 h 170"/>
                <a:gd name="T10" fmla="*/ 16 w 76"/>
                <a:gd name="T11" fmla="*/ 40 h 170"/>
                <a:gd name="T12" fmla="*/ 16 w 76"/>
                <a:gd name="T13" fmla="*/ 30 h 170"/>
                <a:gd name="T14" fmla="*/ 18 w 76"/>
                <a:gd name="T15" fmla="*/ 22 h 170"/>
                <a:gd name="T16" fmla="*/ 22 w 76"/>
                <a:gd name="T17" fmla="*/ 14 h 170"/>
                <a:gd name="T18" fmla="*/ 26 w 76"/>
                <a:gd name="T19" fmla="*/ 8 h 170"/>
                <a:gd name="T20" fmla="*/ 26 w 76"/>
                <a:gd name="T21" fmla="*/ 8 h 170"/>
                <a:gd name="T22" fmla="*/ 30 w 76"/>
                <a:gd name="T23" fmla="*/ 4 h 170"/>
                <a:gd name="T24" fmla="*/ 38 w 76"/>
                <a:gd name="T25" fmla="*/ 2 h 170"/>
                <a:gd name="T26" fmla="*/ 44 w 76"/>
                <a:gd name="T27" fmla="*/ 0 h 170"/>
                <a:gd name="T28" fmla="*/ 54 w 76"/>
                <a:gd name="T29" fmla="*/ 0 h 170"/>
                <a:gd name="T30" fmla="*/ 54 w 76"/>
                <a:gd name="T31" fmla="*/ 0 h 170"/>
                <a:gd name="T32" fmla="*/ 66 w 76"/>
                <a:gd name="T33" fmla="*/ 0 h 170"/>
                <a:gd name="T34" fmla="*/ 76 w 76"/>
                <a:gd name="T35" fmla="*/ 2 h 170"/>
                <a:gd name="T36" fmla="*/ 76 w 76"/>
                <a:gd name="T37" fmla="*/ 26 h 170"/>
                <a:gd name="T38" fmla="*/ 76 w 76"/>
                <a:gd name="T39" fmla="*/ 26 h 170"/>
                <a:gd name="T40" fmla="*/ 68 w 76"/>
                <a:gd name="T41" fmla="*/ 24 h 170"/>
                <a:gd name="T42" fmla="*/ 60 w 76"/>
                <a:gd name="T43" fmla="*/ 24 h 170"/>
                <a:gd name="T44" fmla="*/ 60 w 76"/>
                <a:gd name="T45" fmla="*/ 24 h 170"/>
                <a:gd name="T46" fmla="*/ 52 w 76"/>
                <a:gd name="T47" fmla="*/ 24 h 170"/>
                <a:gd name="T48" fmla="*/ 48 w 76"/>
                <a:gd name="T49" fmla="*/ 28 h 170"/>
                <a:gd name="T50" fmla="*/ 44 w 76"/>
                <a:gd name="T51" fmla="*/ 34 h 170"/>
                <a:gd name="T52" fmla="*/ 44 w 76"/>
                <a:gd name="T53" fmla="*/ 42 h 170"/>
                <a:gd name="T54" fmla="*/ 44 w 76"/>
                <a:gd name="T55" fmla="*/ 48 h 170"/>
                <a:gd name="T56" fmla="*/ 76 w 76"/>
                <a:gd name="T57" fmla="*/ 48 h 170"/>
                <a:gd name="T58" fmla="*/ 76 w 76"/>
                <a:gd name="T59" fmla="*/ 72 h 170"/>
                <a:gd name="T60" fmla="*/ 44 w 76"/>
                <a:gd name="T61" fmla="*/ 72 h 170"/>
                <a:gd name="T62" fmla="*/ 44 w 76"/>
                <a:gd name="T63" fmla="*/ 170 h 170"/>
                <a:gd name="T64" fmla="*/ 16 w 76"/>
                <a:gd name="T65" fmla="*/ 170 h 170"/>
                <a:gd name="T66" fmla="*/ 16 w 76"/>
                <a:gd name="T67" fmla="*/ 7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70">
                  <a:moveTo>
                    <a:pt x="16" y="72"/>
                  </a:moveTo>
                  <a:lnTo>
                    <a:pt x="0" y="72"/>
                  </a:lnTo>
                  <a:lnTo>
                    <a:pt x="0" y="48"/>
                  </a:lnTo>
                  <a:lnTo>
                    <a:pt x="16" y="48"/>
                  </a:lnTo>
                  <a:lnTo>
                    <a:pt x="16" y="40"/>
                  </a:lnTo>
                  <a:lnTo>
                    <a:pt x="16" y="40"/>
                  </a:lnTo>
                  <a:lnTo>
                    <a:pt x="16" y="30"/>
                  </a:lnTo>
                  <a:lnTo>
                    <a:pt x="18" y="22"/>
                  </a:lnTo>
                  <a:lnTo>
                    <a:pt x="22" y="14"/>
                  </a:lnTo>
                  <a:lnTo>
                    <a:pt x="26" y="8"/>
                  </a:lnTo>
                  <a:lnTo>
                    <a:pt x="26" y="8"/>
                  </a:lnTo>
                  <a:lnTo>
                    <a:pt x="30" y="4"/>
                  </a:lnTo>
                  <a:lnTo>
                    <a:pt x="38" y="2"/>
                  </a:lnTo>
                  <a:lnTo>
                    <a:pt x="44" y="0"/>
                  </a:lnTo>
                  <a:lnTo>
                    <a:pt x="54" y="0"/>
                  </a:lnTo>
                  <a:lnTo>
                    <a:pt x="54" y="0"/>
                  </a:lnTo>
                  <a:lnTo>
                    <a:pt x="66" y="0"/>
                  </a:lnTo>
                  <a:lnTo>
                    <a:pt x="76" y="2"/>
                  </a:lnTo>
                  <a:lnTo>
                    <a:pt x="76" y="26"/>
                  </a:lnTo>
                  <a:lnTo>
                    <a:pt x="76" y="26"/>
                  </a:lnTo>
                  <a:lnTo>
                    <a:pt x="68" y="24"/>
                  </a:lnTo>
                  <a:lnTo>
                    <a:pt x="60" y="24"/>
                  </a:lnTo>
                  <a:lnTo>
                    <a:pt x="60" y="24"/>
                  </a:lnTo>
                  <a:lnTo>
                    <a:pt x="52" y="24"/>
                  </a:lnTo>
                  <a:lnTo>
                    <a:pt x="48" y="28"/>
                  </a:lnTo>
                  <a:lnTo>
                    <a:pt x="44" y="34"/>
                  </a:lnTo>
                  <a:lnTo>
                    <a:pt x="44" y="42"/>
                  </a:lnTo>
                  <a:lnTo>
                    <a:pt x="44" y="48"/>
                  </a:lnTo>
                  <a:lnTo>
                    <a:pt x="76" y="48"/>
                  </a:lnTo>
                  <a:lnTo>
                    <a:pt x="76" y="72"/>
                  </a:lnTo>
                  <a:lnTo>
                    <a:pt x="44" y="72"/>
                  </a:lnTo>
                  <a:lnTo>
                    <a:pt x="44" y="170"/>
                  </a:lnTo>
                  <a:lnTo>
                    <a:pt x="16" y="170"/>
                  </a:lnTo>
                  <a:lnTo>
                    <a:pt x="16" y="72"/>
                  </a:lnTo>
                  <a:close/>
                </a:path>
              </a:pathLst>
            </a:custGeom>
            <a:solidFill>
              <a:srgbClr val="FFCC00"/>
            </a:solidFill>
            <a:ln>
              <a:noFill/>
            </a:ln>
          </p:spPr>
          <p:txBody>
            <a:bodyPr/>
            <a:lstStyle/>
            <a:p>
              <a:pPr>
                <a:defRPr/>
              </a:pPr>
              <a:endParaRPr lang="en-US"/>
            </a:p>
          </p:txBody>
        </p:sp>
        <p:sp>
          <p:nvSpPr>
            <p:cNvPr id="21" name="Freeform 217"/>
            <p:cNvSpPr>
              <a:spLocks noEditPoints="1"/>
            </p:cNvSpPr>
            <p:nvPr userDrawn="1"/>
          </p:nvSpPr>
          <p:spPr bwMode="auto">
            <a:xfrm>
              <a:off x="2192654" y="3069182"/>
              <a:ext cx="78734" cy="78725"/>
            </a:xfrm>
            <a:custGeom>
              <a:avLst/>
              <a:gdLst>
                <a:gd name="T0" fmla="*/ 0 w 130"/>
                <a:gd name="T1" fmla="*/ 64 h 128"/>
                <a:gd name="T2" fmla="*/ 0 w 130"/>
                <a:gd name="T3" fmla="*/ 52 h 128"/>
                <a:gd name="T4" fmla="*/ 10 w 130"/>
                <a:gd name="T5" fmla="*/ 30 h 128"/>
                <a:gd name="T6" fmla="*/ 28 w 130"/>
                <a:gd name="T7" fmla="*/ 12 h 128"/>
                <a:gd name="T8" fmla="*/ 50 w 130"/>
                <a:gd name="T9" fmla="*/ 2 h 128"/>
                <a:gd name="T10" fmla="*/ 64 w 130"/>
                <a:gd name="T11" fmla="*/ 0 h 128"/>
                <a:gd name="T12" fmla="*/ 90 w 130"/>
                <a:gd name="T13" fmla="*/ 6 h 128"/>
                <a:gd name="T14" fmla="*/ 112 w 130"/>
                <a:gd name="T15" fmla="*/ 20 h 128"/>
                <a:gd name="T16" fmla="*/ 124 w 130"/>
                <a:gd name="T17" fmla="*/ 40 h 128"/>
                <a:gd name="T18" fmla="*/ 130 w 130"/>
                <a:gd name="T19" fmla="*/ 64 h 128"/>
                <a:gd name="T20" fmla="*/ 130 w 130"/>
                <a:gd name="T21" fmla="*/ 64 h 128"/>
                <a:gd name="T22" fmla="*/ 124 w 130"/>
                <a:gd name="T23" fmla="*/ 90 h 128"/>
                <a:gd name="T24" fmla="*/ 112 w 130"/>
                <a:gd name="T25" fmla="*/ 110 h 128"/>
                <a:gd name="T26" fmla="*/ 90 w 130"/>
                <a:gd name="T27" fmla="*/ 124 h 128"/>
                <a:gd name="T28" fmla="*/ 64 w 130"/>
                <a:gd name="T29" fmla="*/ 128 h 128"/>
                <a:gd name="T30" fmla="*/ 50 w 130"/>
                <a:gd name="T31" fmla="*/ 128 h 128"/>
                <a:gd name="T32" fmla="*/ 28 w 130"/>
                <a:gd name="T33" fmla="*/ 118 h 128"/>
                <a:gd name="T34" fmla="*/ 10 w 130"/>
                <a:gd name="T35" fmla="*/ 100 h 128"/>
                <a:gd name="T36" fmla="*/ 0 w 130"/>
                <a:gd name="T37" fmla="*/ 78 h 128"/>
                <a:gd name="T38" fmla="*/ 0 w 130"/>
                <a:gd name="T39" fmla="*/ 66 h 128"/>
                <a:gd name="T40" fmla="*/ 102 w 130"/>
                <a:gd name="T41" fmla="*/ 64 h 128"/>
                <a:gd name="T42" fmla="*/ 100 w 130"/>
                <a:gd name="T43" fmla="*/ 56 h 128"/>
                <a:gd name="T44" fmla="*/ 96 w 130"/>
                <a:gd name="T45" fmla="*/ 42 h 128"/>
                <a:gd name="T46" fmla="*/ 86 w 130"/>
                <a:gd name="T47" fmla="*/ 32 h 128"/>
                <a:gd name="T48" fmla="*/ 72 w 130"/>
                <a:gd name="T49" fmla="*/ 26 h 128"/>
                <a:gd name="T50" fmla="*/ 64 w 130"/>
                <a:gd name="T51" fmla="*/ 26 h 128"/>
                <a:gd name="T52" fmla="*/ 48 w 130"/>
                <a:gd name="T53" fmla="*/ 28 h 128"/>
                <a:gd name="T54" fmla="*/ 38 w 130"/>
                <a:gd name="T55" fmla="*/ 36 h 128"/>
                <a:gd name="T56" fmla="*/ 30 w 130"/>
                <a:gd name="T57" fmla="*/ 50 h 128"/>
                <a:gd name="T58" fmla="*/ 28 w 130"/>
                <a:gd name="T59" fmla="*/ 64 h 128"/>
                <a:gd name="T60" fmla="*/ 28 w 130"/>
                <a:gd name="T61" fmla="*/ 64 h 128"/>
                <a:gd name="T62" fmla="*/ 30 w 130"/>
                <a:gd name="T63" fmla="*/ 80 h 128"/>
                <a:gd name="T64" fmla="*/ 38 w 130"/>
                <a:gd name="T65" fmla="*/ 92 h 128"/>
                <a:gd name="T66" fmla="*/ 50 w 130"/>
                <a:gd name="T67" fmla="*/ 102 h 128"/>
                <a:gd name="T68" fmla="*/ 64 w 130"/>
                <a:gd name="T69" fmla="*/ 104 h 128"/>
                <a:gd name="T70" fmla="*/ 72 w 130"/>
                <a:gd name="T71" fmla="*/ 104 h 128"/>
                <a:gd name="T72" fmla="*/ 86 w 130"/>
                <a:gd name="T73" fmla="*/ 98 h 128"/>
                <a:gd name="T74" fmla="*/ 96 w 130"/>
                <a:gd name="T75" fmla="*/ 86 h 128"/>
                <a:gd name="T76" fmla="*/ 100 w 130"/>
                <a:gd name="T77" fmla="*/ 74 h 128"/>
                <a:gd name="T78" fmla="*/ 102 w 130"/>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8">
                  <a:moveTo>
                    <a:pt x="0" y="66"/>
                  </a:moveTo>
                  <a:lnTo>
                    <a:pt x="0" y="64"/>
                  </a:lnTo>
                  <a:lnTo>
                    <a:pt x="0" y="64"/>
                  </a:lnTo>
                  <a:lnTo>
                    <a:pt x="0" y="52"/>
                  </a:lnTo>
                  <a:lnTo>
                    <a:pt x="4" y="40"/>
                  </a:lnTo>
                  <a:lnTo>
                    <a:pt x="10" y="30"/>
                  </a:lnTo>
                  <a:lnTo>
                    <a:pt x="18" y="20"/>
                  </a:lnTo>
                  <a:lnTo>
                    <a:pt x="28" y="12"/>
                  </a:lnTo>
                  <a:lnTo>
                    <a:pt x="38" y="6"/>
                  </a:lnTo>
                  <a:lnTo>
                    <a:pt x="50" y="2"/>
                  </a:lnTo>
                  <a:lnTo>
                    <a:pt x="64" y="0"/>
                  </a:lnTo>
                  <a:lnTo>
                    <a:pt x="64" y="0"/>
                  </a:lnTo>
                  <a:lnTo>
                    <a:pt x="78" y="2"/>
                  </a:lnTo>
                  <a:lnTo>
                    <a:pt x="90" y="6"/>
                  </a:lnTo>
                  <a:lnTo>
                    <a:pt x="102" y="12"/>
                  </a:lnTo>
                  <a:lnTo>
                    <a:pt x="112" y="20"/>
                  </a:lnTo>
                  <a:lnTo>
                    <a:pt x="118" y="28"/>
                  </a:lnTo>
                  <a:lnTo>
                    <a:pt x="124" y="40"/>
                  </a:lnTo>
                  <a:lnTo>
                    <a:pt x="128" y="52"/>
                  </a:lnTo>
                  <a:lnTo>
                    <a:pt x="130" y="64"/>
                  </a:lnTo>
                  <a:lnTo>
                    <a:pt x="130" y="64"/>
                  </a:lnTo>
                  <a:lnTo>
                    <a:pt x="130" y="64"/>
                  </a:lnTo>
                  <a:lnTo>
                    <a:pt x="128" y="78"/>
                  </a:lnTo>
                  <a:lnTo>
                    <a:pt x="124" y="90"/>
                  </a:lnTo>
                  <a:lnTo>
                    <a:pt x="118" y="100"/>
                  </a:lnTo>
                  <a:lnTo>
                    <a:pt x="112" y="110"/>
                  </a:lnTo>
                  <a:lnTo>
                    <a:pt x="102" y="118"/>
                  </a:lnTo>
                  <a:lnTo>
                    <a:pt x="90" y="124"/>
                  </a:lnTo>
                  <a:lnTo>
                    <a:pt x="78" y="128"/>
                  </a:lnTo>
                  <a:lnTo>
                    <a:pt x="64" y="128"/>
                  </a:lnTo>
                  <a:lnTo>
                    <a:pt x="64" y="128"/>
                  </a:lnTo>
                  <a:lnTo>
                    <a:pt x="50" y="128"/>
                  </a:lnTo>
                  <a:lnTo>
                    <a:pt x="38" y="124"/>
                  </a:lnTo>
                  <a:lnTo>
                    <a:pt x="28" y="118"/>
                  </a:lnTo>
                  <a:lnTo>
                    <a:pt x="18" y="110"/>
                  </a:lnTo>
                  <a:lnTo>
                    <a:pt x="10" y="100"/>
                  </a:lnTo>
                  <a:lnTo>
                    <a:pt x="4" y="90"/>
                  </a:lnTo>
                  <a:lnTo>
                    <a:pt x="0" y="78"/>
                  </a:lnTo>
                  <a:lnTo>
                    <a:pt x="0" y="66"/>
                  </a:lnTo>
                  <a:lnTo>
                    <a:pt x="0" y="66"/>
                  </a:lnTo>
                  <a:close/>
                  <a:moveTo>
                    <a:pt x="102" y="66"/>
                  </a:moveTo>
                  <a:lnTo>
                    <a:pt x="102" y="64"/>
                  </a:lnTo>
                  <a:lnTo>
                    <a:pt x="102" y="64"/>
                  </a:lnTo>
                  <a:lnTo>
                    <a:pt x="100" y="56"/>
                  </a:lnTo>
                  <a:lnTo>
                    <a:pt x="98" y="50"/>
                  </a:lnTo>
                  <a:lnTo>
                    <a:pt x="96" y="42"/>
                  </a:lnTo>
                  <a:lnTo>
                    <a:pt x="92" y="38"/>
                  </a:lnTo>
                  <a:lnTo>
                    <a:pt x="86" y="32"/>
                  </a:lnTo>
                  <a:lnTo>
                    <a:pt x="80" y="28"/>
                  </a:lnTo>
                  <a:lnTo>
                    <a:pt x="72" y="26"/>
                  </a:lnTo>
                  <a:lnTo>
                    <a:pt x="64" y="26"/>
                  </a:lnTo>
                  <a:lnTo>
                    <a:pt x="64" y="26"/>
                  </a:lnTo>
                  <a:lnTo>
                    <a:pt x="56" y="26"/>
                  </a:lnTo>
                  <a:lnTo>
                    <a:pt x="48" y="28"/>
                  </a:lnTo>
                  <a:lnTo>
                    <a:pt x="42" y="32"/>
                  </a:lnTo>
                  <a:lnTo>
                    <a:pt x="38" y="36"/>
                  </a:lnTo>
                  <a:lnTo>
                    <a:pt x="32"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6" y="104"/>
                  </a:lnTo>
                  <a:lnTo>
                    <a:pt x="64" y="104"/>
                  </a:lnTo>
                  <a:lnTo>
                    <a:pt x="64" y="104"/>
                  </a:lnTo>
                  <a:lnTo>
                    <a:pt x="72" y="104"/>
                  </a:lnTo>
                  <a:lnTo>
                    <a:pt x="80" y="102"/>
                  </a:lnTo>
                  <a:lnTo>
                    <a:pt x="86" y="98"/>
                  </a:lnTo>
                  <a:lnTo>
                    <a:pt x="92" y="92"/>
                  </a:lnTo>
                  <a:lnTo>
                    <a:pt x="96" y="86"/>
                  </a:lnTo>
                  <a:lnTo>
                    <a:pt x="100" y="80"/>
                  </a:lnTo>
                  <a:lnTo>
                    <a:pt x="100" y="74"/>
                  </a:lnTo>
                  <a:lnTo>
                    <a:pt x="102" y="66"/>
                  </a:lnTo>
                  <a:lnTo>
                    <a:pt x="102" y="66"/>
                  </a:lnTo>
                  <a:close/>
                </a:path>
              </a:pathLst>
            </a:custGeom>
            <a:solidFill>
              <a:srgbClr val="FFCC00"/>
            </a:solidFill>
            <a:ln>
              <a:noFill/>
            </a:ln>
          </p:spPr>
          <p:txBody>
            <a:bodyPr/>
            <a:lstStyle/>
            <a:p>
              <a:pPr>
                <a:defRPr/>
              </a:pPr>
              <a:endParaRPr lang="en-US"/>
            </a:p>
          </p:txBody>
        </p:sp>
        <p:sp>
          <p:nvSpPr>
            <p:cNvPr id="22" name="Freeform 218"/>
            <p:cNvSpPr>
              <a:spLocks/>
            </p:cNvSpPr>
            <p:nvPr userDrawn="1"/>
          </p:nvSpPr>
          <p:spPr bwMode="auto">
            <a:xfrm>
              <a:off x="2291706" y="3069182"/>
              <a:ext cx="69844" cy="78725"/>
            </a:xfrm>
            <a:custGeom>
              <a:avLst/>
              <a:gdLst>
                <a:gd name="T0" fmla="*/ 0 w 114"/>
                <a:gd name="T1" fmla="*/ 66 h 128"/>
                <a:gd name="T2" fmla="*/ 0 w 114"/>
                <a:gd name="T3" fmla="*/ 64 h 128"/>
                <a:gd name="T4" fmla="*/ 0 w 114"/>
                <a:gd name="T5" fmla="*/ 64 h 128"/>
                <a:gd name="T6" fmla="*/ 2 w 114"/>
                <a:gd name="T7" fmla="*/ 52 h 128"/>
                <a:gd name="T8" fmla="*/ 4 w 114"/>
                <a:gd name="T9" fmla="*/ 40 h 128"/>
                <a:gd name="T10" fmla="*/ 10 w 114"/>
                <a:gd name="T11" fmla="*/ 30 h 128"/>
                <a:gd name="T12" fmla="*/ 18 w 114"/>
                <a:gd name="T13" fmla="*/ 20 h 128"/>
                <a:gd name="T14" fmla="*/ 28 w 114"/>
                <a:gd name="T15" fmla="*/ 12 h 128"/>
                <a:gd name="T16" fmla="*/ 38 w 114"/>
                <a:gd name="T17" fmla="*/ 6 h 128"/>
                <a:gd name="T18" fmla="*/ 50 w 114"/>
                <a:gd name="T19" fmla="*/ 2 h 128"/>
                <a:gd name="T20" fmla="*/ 64 w 114"/>
                <a:gd name="T21" fmla="*/ 0 h 128"/>
                <a:gd name="T22" fmla="*/ 64 w 114"/>
                <a:gd name="T23" fmla="*/ 0 h 128"/>
                <a:gd name="T24" fmla="*/ 80 w 114"/>
                <a:gd name="T25" fmla="*/ 2 h 128"/>
                <a:gd name="T26" fmla="*/ 92 w 114"/>
                <a:gd name="T27" fmla="*/ 6 h 128"/>
                <a:gd name="T28" fmla="*/ 104 w 114"/>
                <a:gd name="T29" fmla="*/ 14 h 128"/>
                <a:gd name="T30" fmla="*/ 112 w 114"/>
                <a:gd name="T31" fmla="*/ 22 h 128"/>
                <a:gd name="T32" fmla="*/ 96 w 114"/>
                <a:gd name="T33" fmla="*/ 40 h 128"/>
                <a:gd name="T34" fmla="*/ 96 w 114"/>
                <a:gd name="T35" fmla="*/ 40 h 128"/>
                <a:gd name="T36" fmla="*/ 88 w 114"/>
                <a:gd name="T37" fmla="*/ 34 h 128"/>
                <a:gd name="T38" fmla="*/ 82 w 114"/>
                <a:gd name="T39" fmla="*/ 30 h 128"/>
                <a:gd name="T40" fmla="*/ 74 w 114"/>
                <a:gd name="T41" fmla="*/ 26 h 128"/>
                <a:gd name="T42" fmla="*/ 64 w 114"/>
                <a:gd name="T43" fmla="*/ 26 h 128"/>
                <a:gd name="T44" fmla="*/ 64 w 114"/>
                <a:gd name="T45" fmla="*/ 26 h 128"/>
                <a:gd name="T46" fmla="*/ 56 w 114"/>
                <a:gd name="T47" fmla="*/ 26 h 128"/>
                <a:gd name="T48" fmla="*/ 50 w 114"/>
                <a:gd name="T49" fmla="*/ 28 h 128"/>
                <a:gd name="T50" fmla="*/ 44 w 114"/>
                <a:gd name="T51" fmla="*/ 32 h 128"/>
                <a:gd name="T52" fmla="*/ 38 w 114"/>
                <a:gd name="T53" fmla="*/ 36 h 128"/>
                <a:gd name="T54" fmla="*/ 34 w 114"/>
                <a:gd name="T55" fmla="*/ 42 h 128"/>
                <a:gd name="T56" fmla="*/ 30 w 114"/>
                <a:gd name="T57" fmla="*/ 50 h 128"/>
                <a:gd name="T58" fmla="*/ 28 w 114"/>
                <a:gd name="T59" fmla="*/ 56 h 128"/>
                <a:gd name="T60" fmla="*/ 28 w 114"/>
                <a:gd name="T61" fmla="*/ 64 h 128"/>
                <a:gd name="T62" fmla="*/ 28 w 114"/>
                <a:gd name="T63" fmla="*/ 64 h 128"/>
                <a:gd name="T64" fmla="*/ 28 w 114"/>
                <a:gd name="T65" fmla="*/ 64 h 128"/>
                <a:gd name="T66" fmla="*/ 28 w 114"/>
                <a:gd name="T67" fmla="*/ 72 h 128"/>
                <a:gd name="T68" fmla="*/ 30 w 114"/>
                <a:gd name="T69" fmla="*/ 80 h 128"/>
                <a:gd name="T70" fmla="*/ 34 w 114"/>
                <a:gd name="T71" fmla="*/ 86 h 128"/>
                <a:gd name="T72" fmla="*/ 38 w 114"/>
                <a:gd name="T73" fmla="*/ 92 h 128"/>
                <a:gd name="T74" fmla="*/ 44 w 114"/>
                <a:gd name="T75" fmla="*/ 98 h 128"/>
                <a:gd name="T76" fmla="*/ 50 w 114"/>
                <a:gd name="T77" fmla="*/ 102 h 128"/>
                <a:gd name="T78" fmla="*/ 56 w 114"/>
                <a:gd name="T79" fmla="*/ 104 h 128"/>
                <a:gd name="T80" fmla="*/ 64 w 114"/>
                <a:gd name="T81" fmla="*/ 104 h 128"/>
                <a:gd name="T82" fmla="*/ 64 w 114"/>
                <a:gd name="T83" fmla="*/ 104 h 128"/>
                <a:gd name="T84" fmla="*/ 74 w 114"/>
                <a:gd name="T85" fmla="*/ 104 h 128"/>
                <a:gd name="T86" fmla="*/ 82 w 114"/>
                <a:gd name="T87" fmla="*/ 100 h 128"/>
                <a:gd name="T88" fmla="*/ 90 w 114"/>
                <a:gd name="T89" fmla="*/ 96 h 128"/>
                <a:gd name="T90" fmla="*/ 96 w 114"/>
                <a:gd name="T91" fmla="*/ 90 h 128"/>
                <a:gd name="T92" fmla="*/ 114 w 114"/>
                <a:gd name="T93" fmla="*/ 106 h 128"/>
                <a:gd name="T94" fmla="*/ 114 w 114"/>
                <a:gd name="T95" fmla="*/ 106 h 128"/>
                <a:gd name="T96" fmla="*/ 104 w 114"/>
                <a:gd name="T97" fmla="*/ 114 h 128"/>
                <a:gd name="T98" fmla="*/ 92 w 114"/>
                <a:gd name="T99" fmla="*/ 122 h 128"/>
                <a:gd name="T100" fmla="*/ 80 w 114"/>
                <a:gd name="T101" fmla="*/ 128 h 128"/>
                <a:gd name="T102" fmla="*/ 64 w 114"/>
                <a:gd name="T103" fmla="*/ 128 h 128"/>
                <a:gd name="T104" fmla="*/ 64 w 114"/>
                <a:gd name="T105" fmla="*/ 128 h 128"/>
                <a:gd name="T106" fmla="*/ 50 w 114"/>
                <a:gd name="T107" fmla="*/ 128 h 128"/>
                <a:gd name="T108" fmla="*/ 38 w 114"/>
                <a:gd name="T109" fmla="*/ 124 h 128"/>
                <a:gd name="T110" fmla="*/ 28 w 114"/>
                <a:gd name="T111" fmla="*/ 118 h 128"/>
                <a:gd name="T112" fmla="*/ 18 w 114"/>
                <a:gd name="T113" fmla="*/ 110 h 128"/>
                <a:gd name="T114" fmla="*/ 10 w 114"/>
                <a:gd name="T115" fmla="*/ 100 h 128"/>
                <a:gd name="T116" fmla="*/ 4 w 114"/>
                <a:gd name="T117" fmla="*/ 90 h 128"/>
                <a:gd name="T118" fmla="*/ 2 w 114"/>
                <a:gd name="T119" fmla="*/ 78 h 128"/>
                <a:gd name="T120" fmla="*/ 0 w 114"/>
                <a:gd name="T121" fmla="*/ 66 h 128"/>
                <a:gd name="T122" fmla="*/ 0 w 114"/>
                <a:gd name="T123"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128">
                  <a:moveTo>
                    <a:pt x="0" y="66"/>
                  </a:moveTo>
                  <a:lnTo>
                    <a:pt x="0" y="64"/>
                  </a:lnTo>
                  <a:lnTo>
                    <a:pt x="0" y="64"/>
                  </a:lnTo>
                  <a:lnTo>
                    <a:pt x="2" y="52"/>
                  </a:lnTo>
                  <a:lnTo>
                    <a:pt x="4" y="40"/>
                  </a:lnTo>
                  <a:lnTo>
                    <a:pt x="10" y="30"/>
                  </a:lnTo>
                  <a:lnTo>
                    <a:pt x="18" y="20"/>
                  </a:lnTo>
                  <a:lnTo>
                    <a:pt x="28" y="12"/>
                  </a:lnTo>
                  <a:lnTo>
                    <a:pt x="38" y="6"/>
                  </a:lnTo>
                  <a:lnTo>
                    <a:pt x="50" y="2"/>
                  </a:lnTo>
                  <a:lnTo>
                    <a:pt x="64" y="0"/>
                  </a:lnTo>
                  <a:lnTo>
                    <a:pt x="64" y="0"/>
                  </a:lnTo>
                  <a:lnTo>
                    <a:pt x="80" y="2"/>
                  </a:lnTo>
                  <a:lnTo>
                    <a:pt x="92" y="6"/>
                  </a:lnTo>
                  <a:lnTo>
                    <a:pt x="104" y="14"/>
                  </a:lnTo>
                  <a:lnTo>
                    <a:pt x="112" y="22"/>
                  </a:lnTo>
                  <a:lnTo>
                    <a:pt x="96" y="40"/>
                  </a:lnTo>
                  <a:lnTo>
                    <a:pt x="96" y="40"/>
                  </a:lnTo>
                  <a:lnTo>
                    <a:pt x="88" y="34"/>
                  </a:lnTo>
                  <a:lnTo>
                    <a:pt x="82" y="30"/>
                  </a:lnTo>
                  <a:lnTo>
                    <a:pt x="74" y="26"/>
                  </a:lnTo>
                  <a:lnTo>
                    <a:pt x="64" y="26"/>
                  </a:lnTo>
                  <a:lnTo>
                    <a:pt x="64" y="26"/>
                  </a:lnTo>
                  <a:lnTo>
                    <a:pt x="56" y="26"/>
                  </a:lnTo>
                  <a:lnTo>
                    <a:pt x="50" y="28"/>
                  </a:lnTo>
                  <a:lnTo>
                    <a:pt x="44" y="32"/>
                  </a:lnTo>
                  <a:lnTo>
                    <a:pt x="38" y="36"/>
                  </a:lnTo>
                  <a:lnTo>
                    <a:pt x="34" y="42"/>
                  </a:lnTo>
                  <a:lnTo>
                    <a:pt x="30" y="50"/>
                  </a:lnTo>
                  <a:lnTo>
                    <a:pt x="28" y="56"/>
                  </a:lnTo>
                  <a:lnTo>
                    <a:pt x="28" y="64"/>
                  </a:lnTo>
                  <a:lnTo>
                    <a:pt x="28" y="64"/>
                  </a:lnTo>
                  <a:lnTo>
                    <a:pt x="28" y="64"/>
                  </a:lnTo>
                  <a:lnTo>
                    <a:pt x="28" y="72"/>
                  </a:lnTo>
                  <a:lnTo>
                    <a:pt x="30" y="80"/>
                  </a:lnTo>
                  <a:lnTo>
                    <a:pt x="34" y="86"/>
                  </a:lnTo>
                  <a:lnTo>
                    <a:pt x="38" y="92"/>
                  </a:lnTo>
                  <a:lnTo>
                    <a:pt x="44" y="98"/>
                  </a:lnTo>
                  <a:lnTo>
                    <a:pt x="50" y="102"/>
                  </a:lnTo>
                  <a:lnTo>
                    <a:pt x="56" y="104"/>
                  </a:lnTo>
                  <a:lnTo>
                    <a:pt x="64" y="104"/>
                  </a:lnTo>
                  <a:lnTo>
                    <a:pt x="64" y="104"/>
                  </a:lnTo>
                  <a:lnTo>
                    <a:pt x="74" y="104"/>
                  </a:lnTo>
                  <a:lnTo>
                    <a:pt x="82" y="100"/>
                  </a:lnTo>
                  <a:lnTo>
                    <a:pt x="90" y="96"/>
                  </a:lnTo>
                  <a:lnTo>
                    <a:pt x="96" y="90"/>
                  </a:lnTo>
                  <a:lnTo>
                    <a:pt x="114" y="106"/>
                  </a:lnTo>
                  <a:lnTo>
                    <a:pt x="114" y="106"/>
                  </a:lnTo>
                  <a:lnTo>
                    <a:pt x="104" y="114"/>
                  </a:lnTo>
                  <a:lnTo>
                    <a:pt x="92" y="122"/>
                  </a:lnTo>
                  <a:lnTo>
                    <a:pt x="80" y="128"/>
                  </a:lnTo>
                  <a:lnTo>
                    <a:pt x="64" y="128"/>
                  </a:lnTo>
                  <a:lnTo>
                    <a:pt x="64" y="128"/>
                  </a:lnTo>
                  <a:lnTo>
                    <a:pt x="50" y="128"/>
                  </a:lnTo>
                  <a:lnTo>
                    <a:pt x="38" y="124"/>
                  </a:lnTo>
                  <a:lnTo>
                    <a:pt x="28" y="118"/>
                  </a:lnTo>
                  <a:lnTo>
                    <a:pt x="18" y="110"/>
                  </a:lnTo>
                  <a:lnTo>
                    <a:pt x="10" y="100"/>
                  </a:lnTo>
                  <a:lnTo>
                    <a:pt x="4" y="90"/>
                  </a:lnTo>
                  <a:lnTo>
                    <a:pt x="2" y="78"/>
                  </a:lnTo>
                  <a:lnTo>
                    <a:pt x="0" y="66"/>
                  </a:lnTo>
                  <a:lnTo>
                    <a:pt x="0" y="66"/>
                  </a:lnTo>
                  <a:close/>
                </a:path>
              </a:pathLst>
            </a:custGeom>
            <a:solidFill>
              <a:srgbClr val="FFCC00"/>
            </a:solidFill>
            <a:ln>
              <a:noFill/>
            </a:ln>
          </p:spPr>
          <p:txBody>
            <a:bodyPr/>
            <a:lstStyle/>
            <a:p>
              <a:pPr>
                <a:defRPr/>
              </a:pPr>
              <a:endParaRPr lang="en-US"/>
            </a:p>
          </p:txBody>
        </p:sp>
        <p:sp>
          <p:nvSpPr>
            <p:cNvPr id="23" name="Freeform 219"/>
            <p:cNvSpPr>
              <a:spLocks/>
            </p:cNvSpPr>
            <p:nvPr userDrawn="1"/>
          </p:nvSpPr>
          <p:spPr bwMode="auto">
            <a:xfrm>
              <a:off x="2381869" y="3071722"/>
              <a:ext cx="67305" cy="76185"/>
            </a:xfrm>
            <a:custGeom>
              <a:avLst/>
              <a:gdLst>
                <a:gd name="T0" fmla="*/ 0 w 110"/>
                <a:gd name="T1" fmla="*/ 78 h 124"/>
                <a:gd name="T2" fmla="*/ 0 w 110"/>
                <a:gd name="T3" fmla="*/ 0 h 124"/>
                <a:gd name="T4" fmla="*/ 28 w 110"/>
                <a:gd name="T5" fmla="*/ 0 h 124"/>
                <a:gd name="T6" fmla="*/ 28 w 110"/>
                <a:gd name="T7" fmla="*/ 70 h 124"/>
                <a:gd name="T8" fmla="*/ 28 w 110"/>
                <a:gd name="T9" fmla="*/ 70 h 124"/>
                <a:gd name="T10" fmla="*/ 30 w 110"/>
                <a:gd name="T11" fmla="*/ 82 h 124"/>
                <a:gd name="T12" fmla="*/ 36 w 110"/>
                <a:gd name="T13" fmla="*/ 92 h 124"/>
                <a:gd name="T14" fmla="*/ 44 w 110"/>
                <a:gd name="T15" fmla="*/ 96 h 124"/>
                <a:gd name="T16" fmla="*/ 54 w 110"/>
                <a:gd name="T17" fmla="*/ 98 h 124"/>
                <a:gd name="T18" fmla="*/ 54 w 110"/>
                <a:gd name="T19" fmla="*/ 98 h 124"/>
                <a:gd name="T20" fmla="*/ 66 w 110"/>
                <a:gd name="T21" fmla="*/ 96 h 124"/>
                <a:gd name="T22" fmla="*/ 74 w 110"/>
                <a:gd name="T23" fmla="*/ 90 h 124"/>
                <a:gd name="T24" fmla="*/ 80 w 110"/>
                <a:gd name="T25" fmla="*/ 82 h 124"/>
                <a:gd name="T26" fmla="*/ 82 w 110"/>
                <a:gd name="T27" fmla="*/ 68 h 124"/>
                <a:gd name="T28" fmla="*/ 82 w 110"/>
                <a:gd name="T29" fmla="*/ 0 h 124"/>
                <a:gd name="T30" fmla="*/ 110 w 110"/>
                <a:gd name="T31" fmla="*/ 0 h 124"/>
                <a:gd name="T32" fmla="*/ 110 w 110"/>
                <a:gd name="T33" fmla="*/ 122 h 124"/>
                <a:gd name="T34" fmla="*/ 82 w 110"/>
                <a:gd name="T35" fmla="*/ 122 h 124"/>
                <a:gd name="T36" fmla="*/ 82 w 110"/>
                <a:gd name="T37" fmla="*/ 102 h 124"/>
                <a:gd name="T38" fmla="*/ 82 w 110"/>
                <a:gd name="T39" fmla="*/ 102 h 124"/>
                <a:gd name="T40" fmla="*/ 76 w 110"/>
                <a:gd name="T41" fmla="*/ 112 h 124"/>
                <a:gd name="T42" fmla="*/ 68 w 110"/>
                <a:gd name="T43" fmla="*/ 118 h 124"/>
                <a:gd name="T44" fmla="*/ 58 w 110"/>
                <a:gd name="T45" fmla="*/ 122 h 124"/>
                <a:gd name="T46" fmla="*/ 44 w 110"/>
                <a:gd name="T47" fmla="*/ 124 h 124"/>
                <a:gd name="T48" fmla="*/ 44 w 110"/>
                <a:gd name="T49" fmla="*/ 124 h 124"/>
                <a:gd name="T50" fmla="*/ 34 w 110"/>
                <a:gd name="T51" fmla="*/ 124 h 124"/>
                <a:gd name="T52" fmla="*/ 26 w 110"/>
                <a:gd name="T53" fmla="*/ 122 h 124"/>
                <a:gd name="T54" fmla="*/ 18 w 110"/>
                <a:gd name="T55" fmla="*/ 118 h 124"/>
                <a:gd name="T56" fmla="*/ 12 w 110"/>
                <a:gd name="T57" fmla="*/ 112 h 124"/>
                <a:gd name="T58" fmla="*/ 8 w 110"/>
                <a:gd name="T59" fmla="*/ 104 h 124"/>
                <a:gd name="T60" fmla="*/ 4 w 110"/>
                <a:gd name="T61" fmla="*/ 96 h 124"/>
                <a:gd name="T62" fmla="*/ 2 w 110"/>
                <a:gd name="T63" fmla="*/ 88 h 124"/>
                <a:gd name="T64" fmla="*/ 0 w 110"/>
                <a:gd name="T65" fmla="*/ 78 h 124"/>
                <a:gd name="T66" fmla="*/ 0 w 110"/>
                <a:gd name="T67"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124">
                  <a:moveTo>
                    <a:pt x="0" y="78"/>
                  </a:moveTo>
                  <a:lnTo>
                    <a:pt x="0" y="0"/>
                  </a:lnTo>
                  <a:lnTo>
                    <a:pt x="28" y="0"/>
                  </a:lnTo>
                  <a:lnTo>
                    <a:pt x="28" y="70"/>
                  </a:lnTo>
                  <a:lnTo>
                    <a:pt x="28" y="70"/>
                  </a:lnTo>
                  <a:lnTo>
                    <a:pt x="30" y="82"/>
                  </a:lnTo>
                  <a:lnTo>
                    <a:pt x="36" y="92"/>
                  </a:lnTo>
                  <a:lnTo>
                    <a:pt x="44" y="96"/>
                  </a:lnTo>
                  <a:lnTo>
                    <a:pt x="54" y="98"/>
                  </a:lnTo>
                  <a:lnTo>
                    <a:pt x="54" y="98"/>
                  </a:lnTo>
                  <a:lnTo>
                    <a:pt x="66" y="96"/>
                  </a:lnTo>
                  <a:lnTo>
                    <a:pt x="74" y="90"/>
                  </a:lnTo>
                  <a:lnTo>
                    <a:pt x="80" y="82"/>
                  </a:lnTo>
                  <a:lnTo>
                    <a:pt x="82" y="68"/>
                  </a:lnTo>
                  <a:lnTo>
                    <a:pt x="82" y="0"/>
                  </a:lnTo>
                  <a:lnTo>
                    <a:pt x="110" y="0"/>
                  </a:lnTo>
                  <a:lnTo>
                    <a:pt x="110" y="122"/>
                  </a:lnTo>
                  <a:lnTo>
                    <a:pt x="82" y="122"/>
                  </a:lnTo>
                  <a:lnTo>
                    <a:pt x="82" y="102"/>
                  </a:lnTo>
                  <a:lnTo>
                    <a:pt x="82" y="102"/>
                  </a:lnTo>
                  <a:lnTo>
                    <a:pt x="76" y="112"/>
                  </a:lnTo>
                  <a:lnTo>
                    <a:pt x="68" y="118"/>
                  </a:lnTo>
                  <a:lnTo>
                    <a:pt x="58" y="122"/>
                  </a:lnTo>
                  <a:lnTo>
                    <a:pt x="44" y="124"/>
                  </a:lnTo>
                  <a:lnTo>
                    <a:pt x="44" y="124"/>
                  </a:lnTo>
                  <a:lnTo>
                    <a:pt x="34" y="124"/>
                  </a:lnTo>
                  <a:lnTo>
                    <a:pt x="26" y="122"/>
                  </a:lnTo>
                  <a:lnTo>
                    <a:pt x="18" y="118"/>
                  </a:lnTo>
                  <a:lnTo>
                    <a:pt x="12" y="112"/>
                  </a:lnTo>
                  <a:lnTo>
                    <a:pt x="8" y="104"/>
                  </a:lnTo>
                  <a:lnTo>
                    <a:pt x="4" y="96"/>
                  </a:lnTo>
                  <a:lnTo>
                    <a:pt x="2" y="88"/>
                  </a:lnTo>
                  <a:lnTo>
                    <a:pt x="0" y="78"/>
                  </a:lnTo>
                  <a:lnTo>
                    <a:pt x="0" y="78"/>
                  </a:lnTo>
                  <a:close/>
                </a:path>
              </a:pathLst>
            </a:custGeom>
            <a:solidFill>
              <a:srgbClr val="FFCC00"/>
            </a:solidFill>
            <a:ln>
              <a:noFill/>
            </a:ln>
          </p:spPr>
          <p:txBody>
            <a:bodyPr/>
            <a:lstStyle/>
            <a:p>
              <a:pPr>
                <a:defRPr/>
              </a:pPr>
              <a:endParaRPr lang="en-US"/>
            </a:p>
          </p:txBody>
        </p:sp>
        <p:sp>
          <p:nvSpPr>
            <p:cNvPr id="24" name="Freeform 220"/>
            <p:cNvSpPr>
              <a:spLocks/>
            </p:cNvSpPr>
            <p:nvPr userDrawn="1"/>
          </p:nvSpPr>
          <p:spPr bwMode="auto">
            <a:xfrm>
              <a:off x="2473303" y="3070452"/>
              <a:ext cx="58416" cy="77454"/>
            </a:xfrm>
            <a:custGeom>
              <a:avLst/>
              <a:gdLst>
                <a:gd name="T0" fmla="*/ 12 w 96"/>
                <a:gd name="T1" fmla="*/ 88 h 126"/>
                <a:gd name="T2" fmla="*/ 22 w 96"/>
                <a:gd name="T3" fmla="*/ 96 h 126"/>
                <a:gd name="T4" fmla="*/ 42 w 96"/>
                <a:gd name="T5" fmla="*/ 104 h 126"/>
                <a:gd name="T6" fmla="*/ 52 w 96"/>
                <a:gd name="T7" fmla="*/ 104 h 126"/>
                <a:gd name="T8" fmla="*/ 66 w 96"/>
                <a:gd name="T9" fmla="*/ 100 h 126"/>
                <a:gd name="T10" fmla="*/ 70 w 96"/>
                <a:gd name="T11" fmla="*/ 90 h 126"/>
                <a:gd name="T12" fmla="*/ 70 w 96"/>
                <a:gd name="T13" fmla="*/ 90 h 126"/>
                <a:gd name="T14" fmla="*/ 68 w 96"/>
                <a:gd name="T15" fmla="*/ 84 h 126"/>
                <a:gd name="T16" fmla="*/ 44 w 96"/>
                <a:gd name="T17" fmla="*/ 74 h 126"/>
                <a:gd name="T18" fmla="*/ 30 w 96"/>
                <a:gd name="T19" fmla="*/ 68 h 126"/>
                <a:gd name="T20" fmla="*/ 12 w 96"/>
                <a:gd name="T21" fmla="*/ 58 h 126"/>
                <a:gd name="T22" fmla="*/ 6 w 96"/>
                <a:gd name="T23" fmla="*/ 46 h 126"/>
                <a:gd name="T24" fmla="*/ 6 w 96"/>
                <a:gd name="T25" fmla="*/ 36 h 126"/>
                <a:gd name="T26" fmla="*/ 6 w 96"/>
                <a:gd name="T27" fmla="*/ 28 h 126"/>
                <a:gd name="T28" fmla="*/ 12 w 96"/>
                <a:gd name="T29" fmla="*/ 14 h 126"/>
                <a:gd name="T30" fmla="*/ 24 w 96"/>
                <a:gd name="T31" fmla="*/ 6 h 126"/>
                <a:gd name="T32" fmla="*/ 40 w 96"/>
                <a:gd name="T33" fmla="*/ 0 h 126"/>
                <a:gd name="T34" fmla="*/ 48 w 96"/>
                <a:gd name="T35" fmla="*/ 0 h 126"/>
                <a:gd name="T36" fmla="*/ 72 w 96"/>
                <a:gd name="T37" fmla="*/ 4 h 126"/>
                <a:gd name="T38" fmla="*/ 94 w 96"/>
                <a:gd name="T39" fmla="*/ 14 h 126"/>
                <a:gd name="T40" fmla="*/ 82 w 96"/>
                <a:gd name="T41" fmla="*/ 34 h 126"/>
                <a:gd name="T42" fmla="*/ 56 w 96"/>
                <a:gd name="T43" fmla="*/ 22 h 126"/>
                <a:gd name="T44" fmla="*/ 48 w 96"/>
                <a:gd name="T45" fmla="*/ 22 h 126"/>
                <a:gd name="T46" fmla="*/ 36 w 96"/>
                <a:gd name="T47" fmla="*/ 26 h 126"/>
                <a:gd name="T48" fmla="*/ 32 w 96"/>
                <a:gd name="T49" fmla="*/ 34 h 126"/>
                <a:gd name="T50" fmla="*/ 32 w 96"/>
                <a:gd name="T51" fmla="*/ 34 h 126"/>
                <a:gd name="T52" fmla="*/ 34 w 96"/>
                <a:gd name="T53" fmla="*/ 40 h 126"/>
                <a:gd name="T54" fmla="*/ 58 w 96"/>
                <a:gd name="T55" fmla="*/ 52 h 126"/>
                <a:gd name="T56" fmla="*/ 72 w 96"/>
                <a:gd name="T57" fmla="*/ 56 h 126"/>
                <a:gd name="T58" fmla="*/ 90 w 96"/>
                <a:gd name="T59" fmla="*/ 68 h 126"/>
                <a:gd name="T60" fmla="*/ 96 w 96"/>
                <a:gd name="T61" fmla="*/ 80 h 126"/>
                <a:gd name="T62" fmla="*/ 96 w 96"/>
                <a:gd name="T63" fmla="*/ 88 h 126"/>
                <a:gd name="T64" fmla="*/ 96 w 96"/>
                <a:gd name="T65" fmla="*/ 96 h 126"/>
                <a:gd name="T66" fmla="*/ 90 w 96"/>
                <a:gd name="T67" fmla="*/ 112 h 126"/>
                <a:gd name="T68" fmla="*/ 76 w 96"/>
                <a:gd name="T69" fmla="*/ 120 h 126"/>
                <a:gd name="T70" fmla="*/ 60 w 96"/>
                <a:gd name="T71" fmla="*/ 126 h 126"/>
                <a:gd name="T72" fmla="*/ 52 w 96"/>
                <a:gd name="T73" fmla="*/ 126 h 126"/>
                <a:gd name="T74" fmla="*/ 24 w 96"/>
                <a:gd name="T75" fmla="*/ 122 h 126"/>
                <a:gd name="T76" fmla="*/ 0 w 96"/>
                <a:gd name="T77"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26">
                  <a:moveTo>
                    <a:pt x="0" y="108"/>
                  </a:moveTo>
                  <a:lnTo>
                    <a:pt x="12" y="88"/>
                  </a:lnTo>
                  <a:lnTo>
                    <a:pt x="12" y="88"/>
                  </a:lnTo>
                  <a:lnTo>
                    <a:pt x="22" y="96"/>
                  </a:lnTo>
                  <a:lnTo>
                    <a:pt x="32" y="100"/>
                  </a:lnTo>
                  <a:lnTo>
                    <a:pt x="42" y="104"/>
                  </a:lnTo>
                  <a:lnTo>
                    <a:pt x="52" y="104"/>
                  </a:lnTo>
                  <a:lnTo>
                    <a:pt x="52" y="104"/>
                  </a:lnTo>
                  <a:lnTo>
                    <a:pt x="60" y="104"/>
                  </a:lnTo>
                  <a:lnTo>
                    <a:pt x="66" y="100"/>
                  </a:lnTo>
                  <a:lnTo>
                    <a:pt x="70" y="96"/>
                  </a:lnTo>
                  <a:lnTo>
                    <a:pt x="70" y="90"/>
                  </a:lnTo>
                  <a:lnTo>
                    <a:pt x="70" y="90"/>
                  </a:lnTo>
                  <a:lnTo>
                    <a:pt x="70" y="90"/>
                  </a:lnTo>
                  <a:lnTo>
                    <a:pt x="70" y="86"/>
                  </a:lnTo>
                  <a:lnTo>
                    <a:pt x="68" y="84"/>
                  </a:lnTo>
                  <a:lnTo>
                    <a:pt x="62" y="80"/>
                  </a:lnTo>
                  <a:lnTo>
                    <a:pt x="44" y="74"/>
                  </a:lnTo>
                  <a:lnTo>
                    <a:pt x="44" y="74"/>
                  </a:lnTo>
                  <a:lnTo>
                    <a:pt x="30" y="68"/>
                  </a:lnTo>
                  <a:lnTo>
                    <a:pt x="18" y="62"/>
                  </a:lnTo>
                  <a:lnTo>
                    <a:pt x="12" y="58"/>
                  </a:lnTo>
                  <a:lnTo>
                    <a:pt x="8" y="52"/>
                  </a:lnTo>
                  <a:lnTo>
                    <a:pt x="6" y="46"/>
                  </a:lnTo>
                  <a:lnTo>
                    <a:pt x="6" y="38"/>
                  </a:lnTo>
                  <a:lnTo>
                    <a:pt x="6" y="36"/>
                  </a:lnTo>
                  <a:lnTo>
                    <a:pt x="6" y="36"/>
                  </a:lnTo>
                  <a:lnTo>
                    <a:pt x="6" y="28"/>
                  </a:lnTo>
                  <a:lnTo>
                    <a:pt x="8" y="22"/>
                  </a:lnTo>
                  <a:lnTo>
                    <a:pt x="12" y="14"/>
                  </a:lnTo>
                  <a:lnTo>
                    <a:pt x="18" y="10"/>
                  </a:lnTo>
                  <a:lnTo>
                    <a:pt x="24" y="6"/>
                  </a:lnTo>
                  <a:lnTo>
                    <a:pt x="32" y="2"/>
                  </a:lnTo>
                  <a:lnTo>
                    <a:pt x="40" y="0"/>
                  </a:lnTo>
                  <a:lnTo>
                    <a:pt x="48" y="0"/>
                  </a:lnTo>
                  <a:lnTo>
                    <a:pt x="48" y="0"/>
                  </a:lnTo>
                  <a:lnTo>
                    <a:pt x="60" y="0"/>
                  </a:lnTo>
                  <a:lnTo>
                    <a:pt x="72" y="4"/>
                  </a:lnTo>
                  <a:lnTo>
                    <a:pt x="84" y="8"/>
                  </a:lnTo>
                  <a:lnTo>
                    <a:pt x="94" y="14"/>
                  </a:lnTo>
                  <a:lnTo>
                    <a:pt x="82" y="34"/>
                  </a:lnTo>
                  <a:lnTo>
                    <a:pt x="82" y="34"/>
                  </a:lnTo>
                  <a:lnTo>
                    <a:pt x="64" y="24"/>
                  </a:lnTo>
                  <a:lnTo>
                    <a:pt x="56" y="22"/>
                  </a:lnTo>
                  <a:lnTo>
                    <a:pt x="48" y="22"/>
                  </a:lnTo>
                  <a:lnTo>
                    <a:pt x="48" y="22"/>
                  </a:lnTo>
                  <a:lnTo>
                    <a:pt x="40" y="22"/>
                  </a:lnTo>
                  <a:lnTo>
                    <a:pt x="36" y="26"/>
                  </a:lnTo>
                  <a:lnTo>
                    <a:pt x="32" y="28"/>
                  </a:lnTo>
                  <a:lnTo>
                    <a:pt x="32" y="34"/>
                  </a:lnTo>
                  <a:lnTo>
                    <a:pt x="32" y="34"/>
                  </a:lnTo>
                  <a:lnTo>
                    <a:pt x="32" y="34"/>
                  </a:lnTo>
                  <a:lnTo>
                    <a:pt x="32" y="38"/>
                  </a:lnTo>
                  <a:lnTo>
                    <a:pt x="34" y="40"/>
                  </a:lnTo>
                  <a:lnTo>
                    <a:pt x="40" y="44"/>
                  </a:lnTo>
                  <a:lnTo>
                    <a:pt x="58" y="52"/>
                  </a:lnTo>
                  <a:lnTo>
                    <a:pt x="58" y="52"/>
                  </a:lnTo>
                  <a:lnTo>
                    <a:pt x="72" y="56"/>
                  </a:lnTo>
                  <a:lnTo>
                    <a:pt x="84" y="64"/>
                  </a:lnTo>
                  <a:lnTo>
                    <a:pt x="90" y="68"/>
                  </a:lnTo>
                  <a:lnTo>
                    <a:pt x="94" y="74"/>
                  </a:lnTo>
                  <a:lnTo>
                    <a:pt x="96" y="80"/>
                  </a:lnTo>
                  <a:lnTo>
                    <a:pt x="96" y="88"/>
                  </a:lnTo>
                  <a:lnTo>
                    <a:pt x="96" y="88"/>
                  </a:lnTo>
                  <a:lnTo>
                    <a:pt x="96" y="88"/>
                  </a:lnTo>
                  <a:lnTo>
                    <a:pt x="96" y="96"/>
                  </a:lnTo>
                  <a:lnTo>
                    <a:pt x="94" y="104"/>
                  </a:lnTo>
                  <a:lnTo>
                    <a:pt x="90" y="112"/>
                  </a:lnTo>
                  <a:lnTo>
                    <a:pt x="84" y="116"/>
                  </a:lnTo>
                  <a:lnTo>
                    <a:pt x="76" y="120"/>
                  </a:lnTo>
                  <a:lnTo>
                    <a:pt x="70" y="124"/>
                  </a:lnTo>
                  <a:lnTo>
                    <a:pt x="60" y="126"/>
                  </a:lnTo>
                  <a:lnTo>
                    <a:pt x="52" y="126"/>
                  </a:lnTo>
                  <a:lnTo>
                    <a:pt x="52" y="126"/>
                  </a:lnTo>
                  <a:lnTo>
                    <a:pt x="38" y="126"/>
                  </a:lnTo>
                  <a:lnTo>
                    <a:pt x="24" y="122"/>
                  </a:lnTo>
                  <a:lnTo>
                    <a:pt x="12" y="116"/>
                  </a:lnTo>
                  <a:lnTo>
                    <a:pt x="0" y="108"/>
                  </a:lnTo>
                  <a:lnTo>
                    <a:pt x="0" y="108"/>
                  </a:lnTo>
                  <a:close/>
                </a:path>
              </a:pathLst>
            </a:custGeom>
            <a:solidFill>
              <a:srgbClr val="FFCC00"/>
            </a:solidFill>
            <a:ln>
              <a:noFill/>
            </a:ln>
          </p:spPr>
          <p:txBody>
            <a:bodyPr/>
            <a:lstStyle/>
            <a:p>
              <a:pPr>
                <a:defRPr/>
              </a:pPr>
              <a:endParaRPr lang="en-US"/>
            </a:p>
          </p:txBody>
        </p:sp>
        <p:sp>
          <p:nvSpPr>
            <p:cNvPr id="25" name="Freeform 221"/>
            <p:cNvSpPr>
              <a:spLocks noEditPoints="1"/>
            </p:cNvSpPr>
            <p:nvPr userDrawn="1"/>
          </p:nvSpPr>
          <p:spPr bwMode="auto">
            <a:xfrm>
              <a:off x="2552037" y="3069182"/>
              <a:ext cx="72385" cy="78725"/>
            </a:xfrm>
            <a:custGeom>
              <a:avLst/>
              <a:gdLst>
                <a:gd name="T0" fmla="*/ 0 w 118"/>
                <a:gd name="T1" fmla="*/ 64 h 128"/>
                <a:gd name="T2" fmla="*/ 2 w 118"/>
                <a:gd name="T3" fmla="*/ 52 h 128"/>
                <a:gd name="T4" fmla="*/ 10 w 118"/>
                <a:gd name="T5" fmla="*/ 30 h 128"/>
                <a:gd name="T6" fmla="*/ 26 w 118"/>
                <a:gd name="T7" fmla="*/ 12 h 128"/>
                <a:gd name="T8" fmla="*/ 48 w 118"/>
                <a:gd name="T9" fmla="*/ 2 h 128"/>
                <a:gd name="T10" fmla="*/ 60 w 118"/>
                <a:gd name="T11" fmla="*/ 0 h 128"/>
                <a:gd name="T12" fmla="*/ 86 w 118"/>
                <a:gd name="T13" fmla="*/ 6 h 128"/>
                <a:gd name="T14" fmla="*/ 104 w 118"/>
                <a:gd name="T15" fmla="*/ 20 h 128"/>
                <a:gd name="T16" fmla="*/ 114 w 118"/>
                <a:gd name="T17" fmla="*/ 42 h 128"/>
                <a:gd name="T18" fmla="*/ 118 w 118"/>
                <a:gd name="T19" fmla="*/ 66 h 128"/>
                <a:gd name="T20" fmla="*/ 118 w 118"/>
                <a:gd name="T21" fmla="*/ 74 h 128"/>
                <a:gd name="T22" fmla="*/ 28 w 118"/>
                <a:gd name="T23" fmla="*/ 74 h 128"/>
                <a:gd name="T24" fmla="*/ 36 w 118"/>
                <a:gd name="T25" fmla="*/ 94 h 128"/>
                <a:gd name="T26" fmla="*/ 50 w 118"/>
                <a:gd name="T27" fmla="*/ 104 h 128"/>
                <a:gd name="T28" fmla="*/ 64 w 118"/>
                <a:gd name="T29" fmla="*/ 106 h 128"/>
                <a:gd name="T30" fmla="*/ 82 w 118"/>
                <a:gd name="T31" fmla="*/ 102 h 128"/>
                <a:gd name="T32" fmla="*/ 96 w 118"/>
                <a:gd name="T33" fmla="*/ 92 h 128"/>
                <a:gd name="T34" fmla="*/ 114 w 118"/>
                <a:gd name="T35" fmla="*/ 106 h 128"/>
                <a:gd name="T36" fmla="*/ 92 w 118"/>
                <a:gd name="T37" fmla="*/ 122 h 128"/>
                <a:gd name="T38" fmla="*/ 62 w 118"/>
                <a:gd name="T39" fmla="*/ 128 h 128"/>
                <a:gd name="T40" fmla="*/ 50 w 118"/>
                <a:gd name="T41" fmla="*/ 128 h 128"/>
                <a:gd name="T42" fmla="*/ 28 w 118"/>
                <a:gd name="T43" fmla="*/ 118 h 128"/>
                <a:gd name="T44" fmla="*/ 10 w 118"/>
                <a:gd name="T45" fmla="*/ 102 h 128"/>
                <a:gd name="T46" fmla="*/ 2 w 118"/>
                <a:gd name="T47" fmla="*/ 78 h 128"/>
                <a:gd name="T48" fmla="*/ 0 w 118"/>
                <a:gd name="T49" fmla="*/ 66 h 128"/>
                <a:gd name="T50" fmla="*/ 90 w 118"/>
                <a:gd name="T51" fmla="*/ 56 h 128"/>
                <a:gd name="T52" fmla="*/ 82 w 118"/>
                <a:gd name="T53" fmla="*/ 34 h 128"/>
                <a:gd name="T54" fmla="*/ 72 w 118"/>
                <a:gd name="T55" fmla="*/ 26 h 128"/>
                <a:gd name="T56" fmla="*/ 60 w 118"/>
                <a:gd name="T57" fmla="*/ 24 h 128"/>
                <a:gd name="T58" fmla="*/ 54 w 118"/>
                <a:gd name="T59" fmla="*/ 24 h 128"/>
                <a:gd name="T60" fmla="*/ 38 w 118"/>
                <a:gd name="T61" fmla="*/ 32 h 128"/>
                <a:gd name="T62" fmla="*/ 28 w 118"/>
                <a:gd name="T6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128">
                  <a:moveTo>
                    <a:pt x="0" y="66"/>
                  </a:moveTo>
                  <a:lnTo>
                    <a:pt x="0" y="64"/>
                  </a:lnTo>
                  <a:lnTo>
                    <a:pt x="0" y="64"/>
                  </a:lnTo>
                  <a:lnTo>
                    <a:pt x="2" y="52"/>
                  </a:lnTo>
                  <a:lnTo>
                    <a:pt x="4" y="40"/>
                  </a:lnTo>
                  <a:lnTo>
                    <a:pt x="10" y="30"/>
                  </a:lnTo>
                  <a:lnTo>
                    <a:pt x="16" y="20"/>
                  </a:lnTo>
                  <a:lnTo>
                    <a:pt x="26" y="12"/>
                  </a:lnTo>
                  <a:lnTo>
                    <a:pt x="36" y="6"/>
                  </a:lnTo>
                  <a:lnTo>
                    <a:pt x="48" y="2"/>
                  </a:lnTo>
                  <a:lnTo>
                    <a:pt x="60" y="0"/>
                  </a:lnTo>
                  <a:lnTo>
                    <a:pt x="60" y="0"/>
                  </a:lnTo>
                  <a:lnTo>
                    <a:pt x="74" y="2"/>
                  </a:lnTo>
                  <a:lnTo>
                    <a:pt x="86" y="6"/>
                  </a:lnTo>
                  <a:lnTo>
                    <a:pt x="96" y="12"/>
                  </a:lnTo>
                  <a:lnTo>
                    <a:pt x="104" y="20"/>
                  </a:lnTo>
                  <a:lnTo>
                    <a:pt x="110" y="30"/>
                  </a:lnTo>
                  <a:lnTo>
                    <a:pt x="114" y="42"/>
                  </a:lnTo>
                  <a:lnTo>
                    <a:pt x="118" y="54"/>
                  </a:lnTo>
                  <a:lnTo>
                    <a:pt x="118" y="66"/>
                  </a:lnTo>
                  <a:lnTo>
                    <a:pt x="118" y="66"/>
                  </a:lnTo>
                  <a:lnTo>
                    <a:pt x="118" y="74"/>
                  </a:lnTo>
                  <a:lnTo>
                    <a:pt x="28" y="74"/>
                  </a:lnTo>
                  <a:lnTo>
                    <a:pt x="28" y="74"/>
                  </a:lnTo>
                  <a:lnTo>
                    <a:pt x="32" y="88"/>
                  </a:lnTo>
                  <a:lnTo>
                    <a:pt x="36" y="94"/>
                  </a:lnTo>
                  <a:lnTo>
                    <a:pt x="40" y="98"/>
                  </a:lnTo>
                  <a:lnTo>
                    <a:pt x="50" y="104"/>
                  </a:lnTo>
                  <a:lnTo>
                    <a:pt x="64" y="106"/>
                  </a:lnTo>
                  <a:lnTo>
                    <a:pt x="64" y="106"/>
                  </a:lnTo>
                  <a:lnTo>
                    <a:pt x="74" y="104"/>
                  </a:lnTo>
                  <a:lnTo>
                    <a:pt x="82" y="102"/>
                  </a:lnTo>
                  <a:lnTo>
                    <a:pt x="90" y="98"/>
                  </a:lnTo>
                  <a:lnTo>
                    <a:pt x="96" y="92"/>
                  </a:lnTo>
                  <a:lnTo>
                    <a:pt x="114" y="106"/>
                  </a:lnTo>
                  <a:lnTo>
                    <a:pt x="114" y="106"/>
                  </a:lnTo>
                  <a:lnTo>
                    <a:pt x="104" y="116"/>
                  </a:lnTo>
                  <a:lnTo>
                    <a:pt x="92" y="122"/>
                  </a:lnTo>
                  <a:lnTo>
                    <a:pt x="78" y="128"/>
                  </a:lnTo>
                  <a:lnTo>
                    <a:pt x="62" y="128"/>
                  </a:lnTo>
                  <a:lnTo>
                    <a:pt x="62" y="128"/>
                  </a:lnTo>
                  <a:lnTo>
                    <a:pt x="50" y="128"/>
                  </a:lnTo>
                  <a:lnTo>
                    <a:pt x="38" y="124"/>
                  </a:lnTo>
                  <a:lnTo>
                    <a:pt x="28" y="118"/>
                  </a:lnTo>
                  <a:lnTo>
                    <a:pt x="18" y="112"/>
                  </a:lnTo>
                  <a:lnTo>
                    <a:pt x="10" y="102"/>
                  </a:lnTo>
                  <a:lnTo>
                    <a:pt x="4" y="92"/>
                  </a:lnTo>
                  <a:lnTo>
                    <a:pt x="2" y="78"/>
                  </a:lnTo>
                  <a:lnTo>
                    <a:pt x="0" y="66"/>
                  </a:lnTo>
                  <a:lnTo>
                    <a:pt x="0" y="66"/>
                  </a:lnTo>
                  <a:close/>
                  <a:moveTo>
                    <a:pt x="90" y="56"/>
                  </a:moveTo>
                  <a:lnTo>
                    <a:pt x="90" y="56"/>
                  </a:lnTo>
                  <a:lnTo>
                    <a:pt x="88" y="44"/>
                  </a:lnTo>
                  <a:lnTo>
                    <a:pt x="82" y="34"/>
                  </a:lnTo>
                  <a:lnTo>
                    <a:pt x="78" y="30"/>
                  </a:lnTo>
                  <a:lnTo>
                    <a:pt x="72" y="26"/>
                  </a:lnTo>
                  <a:lnTo>
                    <a:pt x="66" y="24"/>
                  </a:lnTo>
                  <a:lnTo>
                    <a:pt x="60" y="24"/>
                  </a:lnTo>
                  <a:lnTo>
                    <a:pt x="60" y="24"/>
                  </a:lnTo>
                  <a:lnTo>
                    <a:pt x="54" y="24"/>
                  </a:lnTo>
                  <a:lnTo>
                    <a:pt x="48" y="26"/>
                  </a:lnTo>
                  <a:lnTo>
                    <a:pt x="38" y="32"/>
                  </a:lnTo>
                  <a:lnTo>
                    <a:pt x="32" y="44"/>
                  </a:lnTo>
                  <a:lnTo>
                    <a:pt x="28" y="56"/>
                  </a:lnTo>
                  <a:lnTo>
                    <a:pt x="90" y="56"/>
                  </a:lnTo>
                  <a:close/>
                </a:path>
              </a:pathLst>
            </a:custGeom>
            <a:solidFill>
              <a:srgbClr val="FFCC00"/>
            </a:solidFill>
            <a:ln>
              <a:noFill/>
            </a:ln>
          </p:spPr>
          <p:txBody>
            <a:bodyPr/>
            <a:lstStyle/>
            <a:p>
              <a:pPr>
                <a:defRPr/>
              </a:pPr>
              <a:endParaRPr lang="en-US"/>
            </a:p>
          </p:txBody>
        </p:sp>
        <p:sp>
          <p:nvSpPr>
            <p:cNvPr id="26" name="Freeform 222"/>
            <p:cNvSpPr>
              <a:spLocks noEditPoints="1"/>
            </p:cNvSpPr>
            <p:nvPr userDrawn="1"/>
          </p:nvSpPr>
          <p:spPr bwMode="auto">
            <a:xfrm>
              <a:off x="2646010" y="3042518"/>
              <a:ext cx="76194" cy="105389"/>
            </a:xfrm>
            <a:custGeom>
              <a:avLst/>
              <a:gdLst>
                <a:gd name="T0" fmla="*/ 0 w 126"/>
                <a:gd name="T1" fmla="*/ 108 h 172"/>
                <a:gd name="T2" fmla="*/ 0 w 126"/>
                <a:gd name="T3" fmla="*/ 94 h 172"/>
                <a:gd name="T4" fmla="*/ 10 w 126"/>
                <a:gd name="T5" fmla="*/ 70 h 172"/>
                <a:gd name="T6" fmla="*/ 26 w 126"/>
                <a:gd name="T7" fmla="*/ 54 h 172"/>
                <a:gd name="T8" fmla="*/ 46 w 126"/>
                <a:gd name="T9" fmla="*/ 46 h 172"/>
                <a:gd name="T10" fmla="*/ 56 w 126"/>
                <a:gd name="T11" fmla="*/ 44 h 172"/>
                <a:gd name="T12" fmla="*/ 82 w 126"/>
                <a:gd name="T13" fmla="*/ 52 h 172"/>
                <a:gd name="T14" fmla="*/ 98 w 126"/>
                <a:gd name="T15" fmla="*/ 66 h 172"/>
                <a:gd name="T16" fmla="*/ 126 w 126"/>
                <a:gd name="T17" fmla="*/ 0 h 172"/>
                <a:gd name="T18" fmla="*/ 98 w 126"/>
                <a:gd name="T19" fmla="*/ 170 h 172"/>
                <a:gd name="T20" fmla="*/ 98 w 126"/>
                <a:gd name="T21" fmla="*/ 150 h 172"/>
                <a:gd name="T22" fmla="*/ 82 w 126"/>
                <a:gd name="T23" fmla="*/ 166 h 172"/>
                <a:gd name="T24" fmla="*/ 56 w 126"/>
                <a:gd name="T25" fmla="*/ 172 h 172"/>
                <a:gd name="T26" fmla="*/ 46 w 126"/>
                <a:gd name="T27" fmla="*/ 172 h 172"/>
                <a:gd name="T28" fmla="*/ 26 w 126"/>
                <a:gd name="T29" fmla="*/ 164 h 172"/>
                <a:gd name="T30" fmla="*/ 10 w 126"/>
                <a:gd name="T31" fmla="*/ 146 h 172"/>
                <a:gd name="T32" fmla="*/ 0 w 126"/>
                <a:gd name="T33" fmla="*/ 124 h 172"/>
                <a:gd name="T34" fmla="*/ 0 w 126"/>
                <a:gd name="T35" fmla="*/ 108 h 172"/>
                <a:gd name="T36" fmla="*/ 98 w 126"/>
                <a:gd name="T37" fmla="*/ 108 h 172"/>
                <a:gd name="T38" fmla="*/ 98 w 126"/>
                <a:gd name="T39" fmla="*/ 100 h 172"/>
                <a:gd name="T40" fmla="*/ 92 w 126"/>
                <a:gd name="T41" fmla="*/ 86 h 172"/>
                <a:gd name="T42" fmla="*/ 82 w 126"/>
                <a:gd name="T43" fmla="*/ 76 h 172"/>
                <a:gd name="T44" fmla="*/ 70 w 126"/>
                <a:gd name="T45" fmla="*/ 70 h 172"/>
                <a:gd name="T46" fmla="*/ 62 w 126"/>
                <a:gd name="T47" fmla="*/ 70 h 172"/>
                <a:gd name="T48" fmla="*/ 50 w 126"/>
                <a:gd name="T49" fmla="*/ 72 h 172"/>
                <a:gd name="T50" fmla="*/ 38 w 126"/>
                <a:gd name="T51" fmla="*/ 80 h 172"/>
                <a:gd name="T52" fmla="*/ 30 w 126"/>
                <a:gd name="T53" fmla="*/ 92 h 172"/>
                <a:gd name="T54" fmla="*/ 28 w 126"/>
                <a:gd name="T55" fmla="*/ 108 h 172"/>
                <a:gd name="T56" fmla="*/ 28 w 126"/>
                <a:gd name="T57" fmla="*/ 108 h 172"/>
                <a:gd name="T58" fmla="*/ 30 w 126"/>
                <a:gd name="T59" fmla="*/ 126 h 172"/>
                <a:gd name="T60" fmla="*/ 38 w 126"/>
                <a:gd name="T61" fmla="*/ 138 h 172"/>
                <a:gd name="T62" fmla="*/ 50 w 126"/>
                <a:gd name="T63" fmla="*/ 146 h 172"/>
                <a:gd name="T64" fmla="*/ 62 w 126"/>
                <a:gd name="T65" fmla="*/ 148 h 172"/>
                <a:gd name="T66" fmla="*/ 70 w 126"/>
                <a:gd name="T67" fmla="*/ 148 h 172"/>
                <a:gd name="T68" fmla="*/ 82 w 126"/>
                <a:gd name="T69" fmla="*/ 142 h 172"/>
                <a:gd name="T70" fmla="*/ 92 w 126"/>
                <a:gd name="T71" fmla="*/ 132 h 172"/>
                <a:gd name="T72" fmla="*/ 98 w 126"/>
                <a:gd name="T73" fmla="*/ 118 h 172"/>
                <a:gd name="T74" fmla="*/ 98 w 126"/>
                <a:gd name="T75"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72">
                  <a:moveTo>
                    <a:pt x="0" y="108"/>
                  </a:moveTo>
                  <a:lnTo>
                    <a:pt x="0" y="108"/>
                  </a:lnTo>
                  <a:lnTo>
                    <a:pt x="0" y="108"/>
                  </a:lnTo>
                  <a:lnTo>
                    <a:pt x="0" y="94"/>
                  </a:lnTo>
                  <a:lnTo>
                    <a:pt x="4" y="82"/>
                  </a:lnTo>
                  <a:lnTo>
                    <a:pt x="10" y="70"/>
                  </a:lnTo>
                  <a:lnTo>
                    <a:pt x="16" y="62"/>
                  </a:lnTo>
                  <a:lnTo>
                    <a:pt x="26" y="54"/>
                  </a:lnTo>
                  <a:lnTo>
                    <a:pt x="36" y="50"/>
                  </a:lnTo>
                  <a:lnTo>
                    <a:pt x="46" y="46"/>
                  </a:lnTo>
                  <a:lnTo>
                    <a:pt x="56" y="44"/>
                  </a:lnTo>
                  <a:lnTo>
                    <a:pt x="56" y="44"/>
                  </a:lnTo>
                  <a:lnTo>
                    <a:pt x="70" y="46"/>
                  </a:lnTo>
                  <a:lnTo>
                    <a:pt x="82" y="52"/>
                  </a:lnTo>
                  <a:lnTo>
                    <a:pt x="90" y="58"/>
                  </a:lnTo>
                  <a:lnTo>
                    <a:pt x="98" y="66"/>
                  </a:lnTo>
                  <a:lnTo>
                    <a:pt x="98" y="0"/>
                  </a:lnTo>
                  <a:lnTo>
                    <a:pt x="126" y="0"/>
                  </a:lnTo>
                  <a:lnTo>
                    <a:pt x="126" y="170"/>
                  </a:lnTo>
                  <a:lnTo>
                    <a:pt x="98" y="170"/>
                  </a:lnTo>
                  <a:lnTo>
                    <a:pt x="98" y="150"/>
                  </a:lnTo>
                  <a:lnTo>
                    <a:pt x="98" y="150"/>
                  </a:lnTo>
                  <a:lnTo>
                    <a:pt x="90" y="158"/>
                  </a:lnTo>
                  <a:lnTo>
                    <a:pt x="82" y="166"/>
                  </a:lnTo>
                  <a:lnTo>
                    <a:pt x="70" y="170"/>
                  </a:lnTo>
                  <a:lnTo>
                    <a:pt x="56" y="172"/>
                  </a:lnTo>
                  <a:lnTo>
                    <a:pt x="56" y="172"/>
                  </a:lnTo>
                  <a:lnTo>
                    <a:pt x="46" y="172"/>
                  </a:lnTo>
                  <a:lnTo>
                    <a:pt x="36" y="168"/>
                  </a:lnTo>
                  <a:lnTo>
                    <a:pt x="26" y="164"/>
                  </a:lnTo>
                  <a:lnTo>
                    <a:pt x="18" y="156"/>
                  </a:lnTo>
                  <a:lnTo>
                    <a:pt x="10" y="146"/>
                  </a:lnTo>
                  <a:lnTo>
                    <a:pt x="4" y="136"/>
                  </a:lnTo>
                  <a:lnTo>
                    <a:pt x="0" y="124"/>
                  </a:lnTo>
                  <a:lnTo>
                    <a:pt x="0" y="108"/>
                  </a:lnTo>
                  <a:lnTo>
                    <a:pt x="0" y="108"/>
                  </a:lnTo>
                  <a:close/>
                  <a:moveTo>
                    <a:pt x="98" y="108"/>
                  </a:moveTo>
                  <a:lnTo>
                    <a:pt x="98" y="108"/>
                  </a:lnTo>
                  <a:lnTo>
                    <a:pt x="98" y="108"/>
                  </a:lnTo>
                  <a:lnTo>
                    <a:pt x="98" y="100"/>
                  </a:lnTo>
                  <a:lnTo>
                    <a:pt x="96" y="92"/>
                  </a:lnTo>
                  <a:lnTo>
                    <a:pt x="92" y="86"/>
                  </a:lnTo>
                  <a:lnTo>
                    <a:pt x="88" y="80"/>
                  </a:lnTo>
                  <a:lnTo>
                    <a:pt x="82" y="76"/>
                  </a:lnTo>
                  <a:lnTo>
                    <a:pt x="76" y="72"/>
                  </a:lnTo>
                  <a:lnTo>
                    <a:pt x="70" y="70"/>
                  </a:lnTo>
                  <a:lnTo>
                    <a:pt x="62" y="70"/>
                  </a:lnTo>
                  <a:lnTo>
                    <a:pt x="62" y="70"/>
                  </a:lnTo>
                  <a:lnTo>
                    <a:pt x="56" y="70"/>
                  </a:lnTo>
                  <a:lnTo>
                    <a:pt x="50" y="72"/>
                  </a:lnTo>
                  <a:lnTo>
                    <a:pt x="44" y="76"/>
                  </a:lnTo>
                  <a:lnTo>
                    <a:pt x="38" y="80"/>
                  </a:lnTo>
                  <a:lnTo>
                    <a:pt x="34" y="86"/>
                  </a:lnTo>
                  <a:lnTo>
                    <a:pt x="30" y="92"/>
                  </a:lnTo>
                  <a:lnTo>
                    <a:pt x="28" y="100"/>
                  </a:lnTo>
                  <a:lnTo>
                    <a:pt x="28" y="108"/>
                  </a:lnTo>
                  <a:lnTo>
                    <a:pt x="28" y="108"/>
                  </a:lnTo>
                  <a:lnTo>
                    <a:pt x="28" y="108"/>
                  </a:lnTo>
                  <a:lnTo>
                    <a:pt x="28" y="118"/>
                  </a:lnTo>
                  <a:lnTo>
                    <a:pt x="30" y="126"/>
                  </a:lnTo>
                  <a:lnTo>
                    <a:pt x="34" y="132"/>
                  </a:lnTo>
                  <a:lnTo>
                    <a:pt x="38" y="138"/>
                  </a:lnTo>
                  <a:lnTo>
                    <a:pt x="44" y="142"/>
                  </a:lnTo>
                  <a:lnTo>
                    <a:pt x="50" y="146"/>
                  </a:lnTo>
                  <a:lnTo>
                    <a:pt x="56" y="148"/>
                  </a:lnTo>
                  <a:lnTo>
                    <a:pt x="62" y="148"/>
                  </a:lnTo>
                  <a:lnTo>
                    <a:pt x="62" y="148"/>
                  </a:lnTo>
                  <a:lnTo>
                    <a:pt x="70" y="148"/>
                  </a:lnTo>
                  <a:lnTo>
                    <a:pt x="76" y="146"/>
                  </a:lnTo>
                  <a:lnTo>
                    <a:pt x="82" y="142"/>
                  </a:lnTo>
                  <a:lnTo>
                    <a:pt x="88" y="138"/>
                  </a:lnTo>
                  <a:lnTo>
                    <a:pt x="92" y="132"/>
                  </a:lnTo>
                  <a:lnTo>
                    <a:pt x="96" y="124"/>
                  </a:lnTo>
                  <a:lnTo>
                    <a:pt x="98" y="118"/>
                  </a:lnTo>
                  <a:lnTo>
                    <a:pt x="98" y="108"/>
                  </a:lnTo>
                  <a:lnTo>
                    <a:pt x="98" y="108"/>
                  </a:lnTo>
                  <a:close/>
                </a:path>
              </a:pathLst>
            </a:custGeom>
            <a:solidFill>
              <a:srgbClr val="FFCC00"/>
            </a:solidFill>
            <a:ln>
              <a:noFill/>
            </a:ln>
          </p:spPr>
          <p:txBody>
            <a:bodyPr/>
            <a:lstStyle/>
            <a:p>
              <a:pPr>
                <a:defRPr/>
              </a:pPr>
              <a:endParaRPr lang="en-US"/>
            </a:p>
          </p:txBody>
        </p:sp>
        <p:sp>
          <p:nvSpPr>
            <p:cNvPr id="27" name="Freeform 223"/>
            <p:cNvSpPr>
              <a:spLocks noEditPoints="1"/>
            </p:cNvSpPr>
            <p:nvPr userDrawn="1"/>
          </p:nvSpPr>
          <p:spPr bwMode="auto">
            <a:xfrm>
              <a:off x="2798398" y="3070452"/>
              <a:ext cx="67305" cy="77454"/>
            </a:xfrm>
            <a:custGeom>
              <a:avLst/>
              <a:gdLst>
                <a:gd name="T0" fmla="*/ 84 w 112"/>
                <a:gd name="T1" fmla="*/ 108 h 126"/>
                <a:gd name="T2" fmla="*/ 76 w 112"/>
                <a:gd name="T3" fmla="*/ 116 h 126"/>
                <a:gd name="T4" fmla="*/ 56 w 112"/>
                <a:gd name="T5" fmla="*/ 126 h 126"/>
                <a:gd name="T6" fmla="*/ 44 w 112"/>
                <a:gd name="T7" fmla="*/ 126 h 126"/>
                <a:gd name="T8" fmla="*/ 28 w 112"/>
                <a:gd name="T9" fmla="*/ 124 h 126"/>
                <a:gd name="T10" fmla="*/ 14 w 112"/>
                <a:gd name="T11" fmla="*/ 116 h 126"/>
                <a:gd name="T12" fmla="*/ 4 w 112"/>
                <a:gd name="T13" fmla="*/ 104 h 126"/>
                <a:gd name="T14" fmla="*/ 0 w 112"/>
                <a:gd name="T15" fmla="*/ 88 h 126"/>
                <a:gd name="T16" fmla="*/ 0 w 112"/>
                <a:gd name="T17" fmla="*/ 88 h 126"/>
                <a:gd name="T18" fmla="*/ 4 w 112"/>
                <a:gd name="T19" fmla="*/ 70 h 126"/>
                <a:gd name="T20" fmla="*/ 14 w 112"/>
                <a:gd name="T21" fmla="*/ 58 h 126"/>
                <a:gd name="T22" fmla="*/ 30 w 112"/>
                <a:gd name="T23" fmla="*/ 50 h 126"/>
                <a:gd name="T24" fmla="*/ 50 w 112"/>
                <a:gd name="T25" fmla="*/ 48 h 126"/>
                <a:gd name="T26" fmla="*/ 68 w 112"/>
                <a:gd name="T27" fmla="*/ 50 h 126"/>
                <a:gd name="T28" fmla="*/ 84 w 112"/>
                <a:gd name="T29" fmla="*/ 50 h 126"/>
                <a:gd name="T30" fmla="*/ 82 w 112"/>
                <a:gd name="T31" fmla="*/ 40 h 126"/>
                <a:gd name="T32" fmla="*/ 76 w 112"/>
                <a:gd name="T33" fmla="*/ 32 h 126"/>
                <a:gd name="T34" fmla="*/ 54 w 112"/>
                <a:gd name="T35" fmla="*/ 24 h 126"/>
                <a:gd name="T36" fmla="*/ 36 w 112"/>
                <a:gd name="T37" fmla="*/ 26 h 126"/>
                <a:gd name="T38" fmla="*/ 10 w 112"/>
                <a:gd name="T39" fmla="*/ 10 h 126"/>
                <a:gd name="T40" fmla="*/ 32 w 112"/>
                <a:gd name="T41" fmla="*/ 2 h 126"/>
                <a:gd name="T42" fmla="*/ 58 w 112"/>
                <a:gd name="T43" fmla="*/ 0 h 126"/>
                <a:gd name="T44" fmla="*/ 70 w 112"/>
                <a:gd name="T45" fmla="*/ 0 h 126"/>
                <a:gd name="T46" fmla="*/ 90 w 112"/>
                <a:gd name="T47" fmla="*/ 8 h 126"/>
                <a:gd name="T48" fmla="*/ 104 w 112"/>
                <a:gd name="T49" fmla="*/ 20 h 126"/>
                <a:gd name="T50" fmla="*/ 110 w 112"/>
                <a:gd name="T51" fmla="*/ 40 h 126"/>
                <a:gd name="T52" fmla="*/ 112 w 112"/>
                <a:gd name="T53" fmla="*/ 124 h 126"/>
                <a:gd name="T54" fmla="*/ 84 w 112"/>
                <a:gd name="T55" fmla="*/ 72 h 126"/>
                <a:gd name="T56" fmla="*/ 72 w 112"/>
                <a:gd name="T57" fmla="*/ 70 h 126"/>
                <a:gd name="T58" fmla="*/ 56 w 112"/>
                <a:gd name="T59" fmla="*/ 68 h 126"/>
                <a:gd name="T60" fmla="*/ 36 w 112"/>
                <a:gd name="T61" fmla="*/ 72 h 126"/>
                <a:gd name="T62" fmla="*/ 28 w 112"/>
                <a:gd name="T63" fmla="*/ 86 h 126"/>
                <a:gd name="T64" fmla="*/ 28 w 112"/>
                <a:gd name="T65" fmla="*/ 88 h 126"/>
                <a:gd name="T66" fmla="*/ 34 w 112"/>
                <a:gd name="T67" fmla="*/ 100 h 126"/>
                <a:gd name="T68" fmla="*/ 52 w 112"/>
                <a:gd name="T69" fmla="*/ 106 h 126"/>
                <a:gd name="T70" fmla="*/ 64 w 112"/>
                <a:gd name="T71" fmla="*/ 104 h 126"/>
                <a:gd name="T72" fmla="*/ 82 w 112"/>
                <a:gd name="T73" fmla="*/ 90 h 126"/>
                <a:gd name="T74" fmla="*/ 84 w 112"/>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26">
                  <a:moveTo>
                    <a:pt x="84" y="124"/>
                  </a:moveTo>
                  <a:lnTo>
                    <a:pt x="84" y="108"/>
                  </a:lnTo>
                  <a:lnTo>
                    <a:pt x="84" y="108"/>
                  </a:lnTo>
                  <a:lnTo>
                    <a:pt x="76" y="116"/>
                  </a:lnTo>
                  <a:lnTo>
                    <a:pt x="68" y="122"/>
                  </a:lnTo>
                  <a:lnTo>
                    <a:pt x="56" y="126"/>
                  </a:lnTo>
                  <a:lnTo>
                    <a:pt x="44" y="126"/>
                  </a:lnTo>
                  <a:lnTo>
                    <a:pt x="44" y="126"/>
                  </a:lnTo>
                  <a:lnTo>
                    <a:pt x="36" y="126"/>
                  </a:lnTo>
                  <a:lnTo>
                    <a:pt x="28" y="124"/>
                  </a:lnTo>
                  <a:lnTo>
                    <a:pt x="20" y="120"/>
                  </a:lnTo>
                  <a:lnTo>
                    <a:pt x="14" y="116"/>
                  </a:lnTo>
                  <a:lnTo>
                    <a:pt x="8" y="112"/>
                  </a:lnTo>
                  <a:lnTo>
                    <a:pt x="4" y="104"/>
                  </a:lnTo>
                  <a:lnTo>
                    <a:pt x="2" y="98"/>
                  </a:lnTo>
                  <a:lnTo>
                    <a:pt x="0" y="88"/>
                  </a:lnTo>
                  <a:lnTo>
                    <a:pt x="0" y="88"/>
                  </a:lnTo>
                  <a:lnTo>
                    <a:pt x="0" y="88"/>
                  </a:lnTo>
                  <a:lnTo>
                    <a:pt x="2"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80" y="36"/>
                  </a:lnTo>
                  <a:lnTo>
                    <a:pt x="76" y="32"/>
                  </a:lnTo>
                  <a:lnTo>
                    <a:pt x="66" y="26"/>
                  </a:lnTo>
                  <a:lnTo>
                    <a:pt x="54" y="24"/>
                  </a:lnTo>
                  <a:lnTo>
                    <a:pt x="54" y="24"/>
                  </a:lnTo>
                  <a:lnTo>
                    <a:pt x="36" y="26"/>
                  </a:lnTo>
                  <a:lnTo>
                    <a:pt x="18" y="32"/>
                  </a:lnTo>
                  <a:lnTo>
                    <a:pt x="10" y="10"/>
                  </a:lnTo>
                  <a:lnTo>
                    <a:pt x="10" y="10"/>
                  </a:lnTo>
                  <a:lnTo>
                    <a:pt x="32" y="2"/>
                  </a:lnTo>
                  <a:lnTo>
                    <a:pt x="44" y="0"/>
                  </a:lnTo>
                  <a:lnTo>
                    <a:pt x="58" y="0"/>
                  </a:lnTo>
                  <a:lnTo>
                    <a:pt x="58" y="0"/>
                  </a:lnTo>
                  <a:lnTo>
                    <a:pt x="70" y="0"/>
                  </a:lnTo>
                  <a:lnTo>
                    <a:pt x="82" y="4"/>
                  </a:lnTo>
                  <a:lnTo>
                    <a:pt x="90" y="8"/>
                  </a:lnTo>
                  <a:lnTo>
                    <a:pt x="98" y="14"/>
                  </a:lnTo>
                  <a:lnTo>
                    <a:pt x="104" y="20"/>
                  </a:lnTo>
                  <a:lnTo>
                    <a:pt x="108" y="30"/>
                  </a:lnTo>
                  <a:lnTo>
                    <a:pt x="110" y="40"/>
                  </a:lnTo>
                  <a:lnTo>
                    <a:pt x="112" y="52"/>
                  </a:lnTo>
                  <a:lnTo>
                    <a:pt x="112" y="124"/>
                  </a:lnTo>
                  <a:lnTo>
                    <a:pt x="84" y="124"/>
                  </a:lnTo>
                  <a:close/>
                  <a:moveTo>
                    <a:pt x="84" y="72"/>
                  </a:moveTo>
                  <a:lnTo>
                    <a:pt x="84" y="72"/>
                  </a:lnTo>
                  <a:lnTo>
                    <a:pt x="72" y="70"/>
                  </a:lnTo>
                  <a:lnTo>
                    <a:pt x="56" y="68"/>
                  </a:lnTo>
                  <a:lnTo>
                    <a:pt x="56" y="68"/>
                  </a:lnTo>
                  <a:lnTo>
                    <a:pt x="44" y="70"/>
                  </a:lnTo>
                  <a:lnTo>
                    <a:pt x="36"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FCC00"/>
            </a:solidFill>
            <a:ln>
              <a:noFill/>
            </a:ln>
          </p:spPr>
          <p:txBody>
            <a:bodyPr/>
            <a:lstStyle/>
            <a:p>
              <a:pPr>
                <a:defRPr/>
              </a:pPr>
              <a:endParaRPr lang="en-US"/>
            </a:p>
          </p:txBody>
        </p:sp>
        <p:sp>
          <p:nvSpPr>
            <p:cNvPr id="28" name="Freeform 224"/>
            <p:cNvSpPr>
              <a:spLocks noEditPoints="1"/>
            </p:cNvSpPr>
            <p:nvPr userDrawn="1"/>
          </p:nvSpPr>
          <p:spPr bwMode="auto">
            <a:xfrm>
              <a:off x="2893642" y="3069182"/>
              <a:ext cx="77464" cy="100311"/>
            </a:xfrm>
            <a:custGeom>
              <a:avLst/>
              <a:gdLst>
                <a:gd name="T0" fmla="*/ 28 w 126"/>
                <a:gd name="T1" fmla="*/ 4 h 164"/>
                <a:gd name="T2" fmla="*/ 28 w 126"/>
                <a:gd name="T3" fmla="*/ 24 h 164"/>
                <a:gd name="T4" fmla="*/ 46 w 126"/>
                <a:gd name="T5" fmla="*/ 8 h 164"/>
                <a:gd name="T6" fmla="*/ 70 w 126"/>
                <a:gd name="T7" fmla="*/ 0 h 164"/>
                <a:gd name="T8" fmla="*/ 80 w 126"/>
                <a:gd name="T9" fmla="*/ 2 h 164"/>
                <a:gd name="T10" fmla="*/ 100 w 126"/>
                <a:gd name="T11" fmla="*/ 10 h 164"/>
                <a:gd name="T12" fmla="*/ 116 w 126"/>
                <a:gd name="T13" fmla="*/ 26 h 164"/>
                <a:gd name="T14" fmla="*/ 126 w 126"/>
                <a:gd name="T15" fmla="*/ 50 h 164"/>
                <a:gd name="T16" fmla="*/ 126 w 126"/>
                <a:gd name="T17" fmla="*/ 64 h 164"/>
                <a:gd name="T18" fmla="*/ 126 w 126"/>
                <a:gd name="T19" fmla="*/ 80 h 164"/>
                <a:gd name="T20" fmla="*/ 116 w 126"/>
                <a:gd name="T21" fmla="*/ 102 h 164"/>
                <a:gd name="T22" fmla="*/ 100 w 126"/>
                <a:gd name="T23" fmla="*/ 120 h 164"/>
                <a:gd name="T24" fmla="*/ 80 w 126"/>
                <a:gd name="T25" fmla="*/ 128 h 164"/>
                <a:gd name="T26" fmla="*/ 70 w 126"/>
                <a:gd name="T27" fmla="*/ 128 h 164"/>
                <a:gd name="T28" fmla="*/ 44 w 126"/>
                <a:gd name="T29" fmla="*/ 122 h 164"/>
                <a:gd name="T30" fmla="*/ 28 w 126"/>
                <a:gd name="T31" fmla="*/ 106 h 164"/>
                <a:gd name="T32" fmla="*/ 0 w 126"/>
                <a:gd name="T33" fmla="*/ 164 h 164"/>
                <a:gd name="T34" fmla="*/ 98 w 126"/>
                <a:gd name="T35" fmla="*/ 64 h 164"/>
                <a:gd name="T36" fmla="*/ 98 w 126"/>
                <a:gd name="T37" fmla="*/ 64 h 164"/>
                <a:gd name="T38" fmla="*/ 96 w 126"/>
                <a:gd name="T39" fmla="*/ 48 h 164"/>
                <a:gd name="T40" fmla="*/ 88 w 126"/>
                <a:gd name="T41" fmla="*/ 36 h 164"/>
                <a:gd name="T42" fmla="*/ 76 w 126"/>
                <a:gd name="T43" fmla="*/ 28 h 164"/>
                <a:gd name="T44" fmla="*/ 64 w 126"/>
                <a:gd name="T45" fmla="*/ 26 h 164"/>
                <a:gd name="T46" fmla="*/ 56 w 126"/>
                <a:gd name="T47" fmla="*/ 26 h 164"/>
                <a:gd name="T48" fmla="*/ 44 w 126"/>
                <a:gd name="T49" fmla="*/ 32 h 164"/>
                <a:gd name="T50" fmla="*/ 34 w 126"/>
                <a:gd name="T51" fmla="*/ 42 h 164"/>
                <a:gd name="T52" fmla="*/ 28 w 126"/>
                <a:gd name="T53" fmla="*/ 56 h 164"/>
                <a:gd name="T54" fmla="*/ 28 w 126"/>
                <a:gd name="T55" fmla="*/ 64 h 164"/>
                <a:gd name="T56" fmla="*/ 28 w 126"/>
                <a:gd name="T57" fmla="*/ 74 h 164"/>
                <a:gd name="T58" fmla="*/ 34 w 126"/>
                <a:gd name="T59" fmla="*/ 88 h 164"/>
                <a:gd name="T60" fmla="*/ 44 w 126"/>
                <a:gd name="T61" fmla="*/ 98 h 164"/>
                <a:gd name="T62" fmla="*/ 56 w 126"/>
                <a:gd name="T63" fmla="*/ 104 h 164"/>
                <a:gd name="T64" fmla="*/ 64 w 126"/>
                <a:gd name="T65" fmla="*/ 104 h 164"/>
                <a:gd name="T66" fmla="*/ 76 w 126"/>
                <a:gd name="T67" fmla="*/ 102 h 164"/>
                <a:gd name="T68" fmla="*/ 88 w 126"/>
                <a:gd name="T69" fmla="*/ 94 h 164"/>
                <a:gd name="T70" fmla="*/ 96 w 126"/>
                <a:gd name="T71" fmla="*/ 82 h 164"/>
                <a:gd name="T72" fmla="*/ 98 w 126"/>
                <a:gd name="T73" fmla="*/ 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64">
                  <a:moveTo>
                    <a:pt x="0" y="4"/>
                  </a:moveTo>
                  <a:lnTo>
                    <a:pt x="28" y="4"/>
                  </a:lnTo>
                  <a:lnTo>
                    <a:pt x="28" y="24"/>
                  </a:lnTo>
                  <a:lnTo>
                    <a:pt x="28" y="24"/>
                  </a:lnTo>
                  <a:lnTo>
                    <a:pt x="36" y="14"/>
                  </a:lnTo>
                  <a:lnTo>
                    <a:pt x="46" y="8"/>
                  </a:lnTo>
                  <a:lnTo>
                    <a:pt x="56" y="2"/>
                  </a:lnTo>
                  <a:lnTo>
                    <a:pt x="70" y="0"/>
                  </a:lnTo>
                  <a:lnTo>
                    <a:pt x="70" y="0"/>
                  </a:lnTo>
                  <a:lnTo>
                    <a:pt x="80" y="2"/>
                  </a:lnTo>
                  <a:lnTo>
                    <a:pt x="90" y="6"/>
                  </a:lnTo>
                  <a:lnTo>
                    <a:pt x="100" y="10"/>
                  </a:lnTo>
                  <a:lnTo>
                    <a:pt x="110" y="18"/>
                  </a:lnTo>
                  <a:lnTo>
                    <a:pt x="116" y="26"/>
                  </a:lnTo>
                  <a:lnTo>
                    <a:pt x="122" y="38"/>
                  </a:lnTo>
                  <a:lnTo>
                    <a:pt x="126" y="50"/>
                  </a:lnTo>
                  <a:lnTo>
                    <a:pt x="126" y="64"/>
                  </a:lnTo>
                  <a:lnTo>
                    <a:pt x="126" y="64"/>
                  </a:lnTo>
                  <a:lnTo>
                    <a:pt x="126" y="64"/>
                  </a:lnTo>
                  <a:lnTo>
                    <a:pt x="126" y="80"/>
                  </a:lnTo>
                  <a:lnTo>
                    <a:pt x="122" y="92"/>
                  </a:lnTo>
                  <a:lnTo>
                    <a:pt x="116" y="102"/>
                  </a:lnTo>
                  <a:lnTo>
                    <a:pt x="110" y="112"/>
                  </a:lnTo>
                  <a:lnTo>
                    <a:pt x="100" y="120"/>
                  </a:lnTo>
                  <a:lnTo>
                    <a:pt x="92" y="124"/>
                  </a:lnTo>
                  <a:lnTo>
                    <a:pt x="80" y="128"/>
                  </a:lnTo>
                  <a:lnTo>
                    <a:pt x="70" y="128"/>
                  </a:lnTo>
                  <a:lnTo>
                    <a:pt x="70" y="128"/>
                  </a:lnTo>
                  <a:lnTo>
                    <a:pt x="56" y="126"/>
                  </a:lnTo>
                  <a:lnTo>
                    <a:pt x="44" y="122"/>
                  </a:lnTo>
                  <a:lnTo>
                    <a:pt x="36" y="116"/>
                  </a:lnTo>
                  <a:lnTo>
                    <a:pt x="28" y="106"/>
                  </a:lnTo>
                  <a:lnTo>
                    <a:pt x="28" y="164"/>
                  </a:lnTo>
                  <a:lnTo>
                    <a:pt x="0" y="164"/>
                  </a:lnTo>
                  <a:lnTo>
                    <a:pt x="0" y="4"/>
                  </a:lnTo>
                  <a:close/>
                  <a:moveTo>
                    <a:pt x="98" y="64"/>
                  </a:moveTo>
                  <a:lnTo>
                    <a:pt x="98" y="64"/>
                  </a:lnTo>
                  <a:lnTo>
                    <a:pt x="98" y="64"/>
                  </a:lnTo>
                  <a:lnTo>
                    <a:pt x="98" y="56"/>
                  </a:lnTo>
                  <a:lnTo>
                    <a:pt x="96" y="48"/>
                  </a:lnTo>
                  <a:lnTo>
                    <a:pt x="92" y="42"/>
                  </a:lnTo>
                  <a:lnTo>
                    <a:pt x="88" y="36"/>
                  </a:lnTo>
                  <a:lnTo>
                    <a:pt x="82" y="32"/>
                  </a:lnTo>
                  <a:lnTo>
                    <a:pt x="76" y="28"/>
                  </a:lnTo>
                  <a:lnTo>
                    <a:pt x="70" y="26"/>
                  </a:lnTo>
                  <a:lnTo>
                    <a:pt x="64" y="26"/>
                  </a:lnTo>
                  <a:lnTo>
                    <a:pt x="64" y="26"/>
                  </a:lnTo>
                  <a:lnTo>
                    <a:pt x="56" y="26"/>
                  </a:lnTo>
                  <a:lnTo>
                    <a:pt x="50" y="28"/>
                  </a:lnTo>
                  <a:lnTo>
                    <a:pt x="44" y="32"/>
                  </a:lnTo>
                  <a:lnTo>
                    <a:pt x="38" y="36"/>
                  </a:lnTo>
                  <a:lnTo>
                    <a:pt x="34" y="42"/>
                  </a:lnTo>
                  <a:lnTo>
                    <a:pt x="30" y="48"/>
                  </a:lnTo>
                  <a:lnTo>
                    <a:pt x="28" y="56"/>
                  </a:lnTo>
                  <a:lnTo>
                    <a:pt x="28" y="64"/>
                  </a:lnTo>
                  <a:lnTo>
                    <a:pt x="28" y="64"/>
                  </a:lnTo>
                  <a:lnTo>
                    <a:pt x="28" y="64"/>
                  </a:lnTo>
                  <a:lnTo>
                    <a:pt x="28" y="74"/>
                  </a:lnTo>
                  <a:lnTo>
                    <a:pt x="30" y="82"/>
                  </a:lnTo>
                  <a:lnTo>
                    <a:pt x="34" y="88"/>
                  </a:lnTo>
                  <a:lnTo>
                    <a:pt x="38" y="94"/>
                  </a:lnTo>
                  <a:lnTo>
                    <a:pt x="44" y="98"/>
                  </a:lnTo>
                  <a:lnTo>
                    <a:pt x="50" y="102"/>
                  </a:lnTo>
                  <a:lnTo>
                    <a:pt x="56" y="104"/>
                  </a:lnTo>
                  <a:lnTo>
                    <a:pt x="64" y="104"/>
                  </a:lnTo>
                  <a:lnTo>
                    <a:pt x="64" y="104"/>
                  </a:lnTo>
                  <a:lnTo>
                    <a:pt x="70" y="104"/>
                  </a:lnTo>
                  <a:lnTo>
                    <a:pt x="76" y="102"/>
                  </a:lnTo>
                  <a:lnTo>
                    <a:pt x="82" y="98"/>
                  </a:lnTo>
                  <a:lnTo>
                    <a:pt x="88" y="94"/>
                  </a:lnTo>
                  <a:lnTo>
                    <a:pt x="92" y="88"/>
                  </a:lnTo>
                  <a:lnTo>
                    <a:pt x="96" y="82"/>
                  </a:lnTo>
                  <a:lnTo>
                    <a:pt x="98" y="74"/>
                  </a:lnTo>
                  <a:lnTo>
                    <a:pt x="98" y="64"/>
                  </a:lnTo>
                  <a:lnTo>
                    <a:pt x="98" y="64"/>
                  </a:lnTo>
                  <a:close/>
                </a:path>
              </a:pathLst>
            </a:custGeom>
            <a:solidFill>
              <a:srgbClr val="FFCC00"/>
            </a:solidFill>
            <a:ln>
              <a:noFill/>
            </a:ln>
          </p:spPr>
          <p:txBody>
            <a:bodyPr/>
            <a:lstStyle/>
            <a:p>
              <a:pPr>
                <a:defRPr/>
              </a:pPr>
              <a:endParaRPr lang="en-US"/>
            </a:p>
          </p:txBody>
        </p:sp>
        <p:sp>
          <p:nvSpPr>
            <p:cNvPr id="29" name="Freeform 225"/>
            <p:cNvSpPr>
              <a:spLocks noEditPoints="1"/>
            </p:cNvSpPr>
            <p:nvPr userDrawn="1"/>
          </p:nvSpPr>
          <p:spPr bwMode="auto">
            <a:xfrm>
              <a:off x="2996504" y="3069182"/>
              <a:ext cx="77465" cy="100311"/>
            </a:xfrm>
            <a:custGeom>
              <a:avLst/>
              <a:gdLst>
                <a:gd name="T0" fmla="*/ 28 w 128"/>
                <a:gd name="T1" fmla="*/ 4 h 164"/>
                <a:gd name="T2" fmla="*/ 28 w 128"/>
                <a:gd name="T3" fmla="*/ 24 h 164"/>
                <a:gd name="T4" fmla="*/ 46 w 128"/>
                <a:gd name="T5" fmla="*/ 8 h 164"/>
                <a:gd name="T6" fmla="*/ 70 w 128"/>
                <a:gd name="T7" fmla="*/ 0 h 164"/>
                <a:gd name="T8" fmla="*/ 82 w 128"/>
                <a:gd name="T9" fmla="*/ 2 h 164"/>
                <a:gd name="T10" fmla="*/ 102 w 128"/>
                <a:gd name="T11" fmla="*/ 10 h 164"/>
                <a:gd name="T12" fmla="*/ 118 w 128"/>
                <a:gd name="T13" fmla="*/ 26 h 164"/>
                <a:gd name="T14" fmla="*/ 126 w 128"/>
                <a:gd name="T15" fmla="*/ 50 h 164"/>
                <a:gd name="T16" fmla="*/ 128 w 128"/>
                <a:gd name="T17" fmla="*/ 64 h 164"/>
                <a:gd name="T18" fmla="*/ 126 w 128"/>
                <a:gd name="T19" fmla="*/ 80 h 164"/>
                <a:gd name="T20" fmla="*/ 118 w 128"/>
                <a:gd name="T21" fmla="*/ 102 h 164"/>
                <a:gd name="T22" fmla="*/ 102 w 128"/>
                <a:gd name="T23" fmla="*/ 120 h 164"/>
                <a:gd name="T24" fmla="*/ 82 w 128"/>
                <a:gd name="T25" fmla="*/ 128 h 164"/>
                <a:gd name="T26" fmla="*/ 70 w 128"/>
                <a:gd name="T27" fmla="*/ 128 h 164"/>
                <a:gd name="T28" fmla="*/ 46 w 128"/>
                <a:gd name="T29" fmla="*/ 122 h 164"/>
                <a:gd name="T30" fmla="*/ 28 w 128"/>
                <a:gd name="T31" fmla="*/ 106 h 164"/>
                <a:gd name="T32" fmla="*/ 0 w 128"/>
                <a:gd name="T33" fmla="*/ 164 h 164"/>
                <a:gd name="T34" fmla="*/ 100 w 128"/>
                <a:gd name="T35" fmla="*/ 64 h 164"/>
                <a:gd name="T36" fmla="*/ 100 w 128"/>
                <a:gd name="T37" fmla="*/ 64 h 164"/>
                <a:gd name="T38" fmla="*/ 96 w 128"/>
                <a:gd name="T39" fmla="*/ 48 h 164"/>
                <a:gd name="T40" fmla="*/ 88 w 128"/>
                <a:gd name="T41" fmla="*/ 36 h 164"/>
                <a:gd name="T42" fmla="*/ 78 w 128"/>
                <a:gd name="T43" fmla="*/ 28 h 164"/>
                <a:gd name="T44" fmla="*/ 64 w 128"/>
                <a:gd name="T45" fmla="*/ 26 h 164"/>
                <a:gd name="T46" fmla="*/ 56 w 128"/>
                <a:gd name="T47" fmla="*/ 26 h 164"/>
                <a:gd name="T48" fmla="*/ 44 w 128"/>
                <a:gd name="T49" fmla="*/ 32 h 164"/>
                <a:gd name="T50" fmla="*/ 34 w 128"/>
                <a:gd name="T51" fmla="*/ 42 h 164"/>
                <a:gd name="T52" fmla="*/ 28 w 128"/>
                <a:gd name="T53" fmla="*/ 56 h 164"/>
                <a:gd name="T54" fmla="*/ 28 w 128"/>
                <a:gd name="T55" fmla="*/ 64 h 164"/>
                <a:gd name="T56" fmla="*/ 28 w 128"/>
                <a:gd name="T57" fmla="*/ 74 h 164"/>
                <a:gd name="T58" fmla="*/ 34 w 128"/>
                <a:gd name="T59" fmla="*/ 88 h 164"/>
                <a:gd name="T60" fmla="*/ 44 w 128"/>
                <a:gd name="T61" fmla="*/ 98 h 164"/>
                <a:gd name="T62" fmla="*/ 56 w 128"/>
                <a:gd name="T63" fmla="*/ 104 h 164"/>
                <a:gd name="T64" fmla="*/ 64 w 128"/>
                <a:gd name="T65" fmla="*/ 104 h 164"/>
                <a:gd name="T66" fmla="*/ 78 w 128"/>
                <a:gd name="T67" fmla="*/ 102 h 164"/>
                <a:gd name="T68" fmla="*/ 88 w 128"/>
                <a:gd name="T69" fmla="*/ 94 h 164"/>
                <a:gd name="T70" fmla="*/ 96 w 128"/>
                <a:gd name="T71" fmla="*/ 82 h 164"/>
                <a:gd name="T72" fmla="*/ 100 w 128"/>
                <a:gd name="T73" fmla="*/ 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64">
                  <a:moveTo>
                    <a:pt x="0" y="4"/>
                  </a:moveTo>
                  <a:lnTo>
                    <a:pt x="28" y="4"/>
                  </a:lnTo>
                  <a:lnTo>
                    <a:pt x="28" y="24"/>
                  </a:lnTo>
                  <a:lnTo>
                    <a:pt x="28" y="24"/>
                  </a:lnTo>
                  <a:lnTo>
                    <a:pt x="36" y="14"/>
                  </a:lnTo>
                  <a:lnTo>
                    <a:pt x="46" y="8"/>
                  </a:lnTo>
                  <a:lnTo>
                    <a:pt x="56" y="2"/>
                  </a:lnTo>
                  <a:lnTo>
                    <a:pt x="70" y="0"/>
                  </a:lnTo>
                  <a:lnTo>
                    <a:pt x="70" y="0"/>
                  </a:lnTo>
                  <a:lnTo>
                    <a:pt x="82" y="2"/>
                  </a:lnTo>
                  <a:lnTo>
                    <a:pt x="92" y="6"/>
                  </a:lnTo>
                  <a:lnTo>
                    <a:pt x="102" y="10"/>
                  </a:lnTo>
                  <a:lnTo>
                    <a:pt x="110" y="18"/>
                  </a:lnTo>
                  <a:lnTo>
                    <a:pt x="118" y="26"/>
                  </a:lnTo>
                  <a:lnTo>
                    <a:pt x="122" y="38"/>
                  </a:lnTo>
                  <a:lnTo>
                    <a:pt x="126" y="50"/>
                  </a:lnTo>
                  <a:lnTo>
                    <a:pt x="128" y="64"/>
                  </a:lnTo>
                  <a:lnTo>
                    <a:pt x="128" y="64"/>
                  </a:lnTo>
                  <a:lnTo>
                    <a:pt x="128" y="64"/>
                  </a:lnTo>
                  <a:lnTo>
                    <a:pt x="126" y="80"/>
                  </a:lnTo>
                  <a:lnTo>
                    <a:pt x="122" y="92"/>
                  </a:lnTo>
                  <a:lnTo>
                    <a:pt x="118" y="102"/>
                  </a:lnTo>
                  <a:lnTo>
                    <a:pt x="110" y="112"/>
                  </a:lnTo>
                  <a:lnTo>
                    <a:pt x="102" y="120"/>
                  </a:lnTo>
                  <a:lnTo>
                    <a:pt x="92" y="124"/>
                  </a:lnTo>
                  <a:lnTo>
                    <a:pt x="82" y="128"/>
                  </a:lnTo>
                  <a:lnTo>
                    <a:pt x="70" y="128"/>
                  </a:lnTo>
                  <a:lnTo>
                    <a:pt x="70" y="128"/>
                  </a:lnTo>
                  <a:lnTo>
                    <a:pt x="56" y="126"/>
                  </a:lnTo>
                  <a:lnTo>
                    <a:pt x="46" y="122"/>
                  </a:lnTo>
                  <a:lnTo>
                    <a:pt x="36" y="116"/>
                  </a:lnTo>
                  <a:lnTo>
                    <a:pt x="28" y="106"/>
                  </a:lnTo>
                  <a:lnTo>
                    <a:pt x="28" y="164"/>
                  </a:lnTo>
                  <a:lnTo>
                    <a:pt x="0" y="164"/>
                  </a:lnTo>
                  <a:lnTo>
                    <a:pt x="0" y="4"/>
                  </a:lnTo>
                  <a:close/>
                  <a:moveTo>
                    <a:pt x="100" y="64"/>
                  </a:moveTo>
                  <a:lnTo>
                    <a:pt x="100" y="64"/>
                  </a:lnTo>
                  <a:lnTo>
                    <a:pt x="100" y="64"/>
                  </a:lnTo>
                  <a:lnTo>
                    <a:pt x="98" y="56"/>
                  </a:lnTo>
                  <a:lnTo>
                    <a:pt x="96" y="48"/>
                  </a:lnTo>
                  <a:lnTo>
                    <a:pt x="92" y="42"/>
                  </a:lnTo>
                  <a:lnTo>
                    <a:pt x="88" y="36"/>
                  </a:lnTo>
                  <a:lnTo>
                    <a:pt x="84" y="32"/>
                  </a:lnTo>
                  <a:lnTo>
                    <a:pt x="78" y="28"/>
                  </a:lnTo>
                  <a:lnTo>
                    <a:pt x="70" y="26"/>
                  </a:lnTo>
                  <a:lnTo>
                    <a:pt x="64" y="26"/>
                  </a:lnTo>
                  <a:lnTo>
                    <a:pt x="64" y="26"/>
                  </a:lnTo>
                  <a:lnTo>
                    <a:pt x="56" y="26"/>
                  </a:lnTo>
                  <a:lnTo>
                    <a:pt x="50" y="28"/>
                  </a:lnTo>
                  <a:lnTo>
                    <a:pt x="44" y="32"/>
                  </a:lnTo>
                  <a:lnTo>
                    <a:pt x="38" y="36"/>
                  </a:lnTo>
                  <a:lnTo>
                    <a:pt x="34" y="42"/>
                  </a:lnTo>
                  <a:lnTo>
                    <a:pt x="32" y="48"/>
                  </a:lnTo>
                  <a:lnTo>
                    <a:pt x="28" y="56"/>
                  </a:lnTo>
                  <a:lnTo>
                    <a:pt x="28" y="64"/>
                  </a:lnTo>
                  <a:lnTo>
                    <a:pt x="28" y="64"/>
                  </a:lnTo>
                  <a:lnTo>
                    <a:pt x="28" y="64"/>
                  </a:lnTo>
                  <a:lnTo>
                    <a:pt x="28" y="74"/>
                  </a:lnTo>
                  <a:lnTo>
                    <a:pt x="32" y="82"/>
                  </a:lnTo>
                  <a:lnTo>
                    <a:pt x="34" y="88"/>
                  </a:lnTo>
                  <a:lnTo>
                    <a:pt x="38" y="94"/>
                  </a:lnTo>
                  <a:lnTo>
                    <a:pt x="44" y="98"/>
                  </a:lnTo>
                  <a:lnTo>
                    <a:pt x="50" y="102"/>
                  </a:lnTo>
                  <a:lnTo>
                    <a:pt x="56" y="104"/>
                  </a:lnTo>
                  <a:lnTo>
                    <a:pt x="64" y="104"/>
                  </a:lnTo>
                  <a:lnTo>
                    <a:pt x="64" y="104"/>
                  </a:lnTo>
                  <a:lnTo>
                    <a:pt x="72" y="104"/>
                  </a:lnTo>
                  <a:lnTo>
                    <a:pt x="78" y="102"/>
                  </a:lnTo>
                  <a:lnTo>
                    <a:pt x="84" y="98"/>
                  </a:lnTo>
                  <a:lnTo>
                    <a:pt x="88" y="94"/>
                  </a:lnTo>
                  <a:lnTo>
                    <a:pt x="94" y="88"/>
                  </a:lnTo>
                  <a:lnTo>
                    <a:pt x="96" y="82"/>
                  </a:lnTo>
                  <a:lnTo>
                    <a:pt x="98" y="74"/>
                  </a:lnTo>
                  <a:lnTo>
                    <a:pt x="100" y="64"/>
                  </a:lnTo>
                  <a:lnTo>
                    <a:pt x="100" y="64"/>
                  </a:lnTo>
                  <a:close/>
                </a:path>
              </a:pathLst>
            </a:custGeom>
            <a:solidFill>
              <a:srgbClr val="FFCC00"/>
            </a:solidFill>
            <a:ln>
              <a:noFill/>
            </a:ln>
          </p:spPr>
          <p:txBody>
            <a:bodyPr/>
            <a:lstStyle/>
            <a:p>
              <a:pPr>
                <a:defRPr/>
              </a:pPr>
              <a:endParaRPr lang="en-US"/>
            </a:p>
          </p:txBody>
        </p:sp>
        <p:sp>
          <p:nvSpPr>
            <p:cNvPr id="30" name="Freeform 226"/>
            <p:cNvSpPr>
              <a:spLocks/>
            </p:cNvSpPr>
            <p:nvPr userDrawn="1"/>
          </p:nvSpPr>
          <p:spPr bwMode="auto">
            <a:xfrm>
              <a:off x="3099366" y="3070452"/>
              <a:ext cx="43177" cy="76185"/>
            </a:xfrm>
            <a:custGeom>
              <a:avLst/>
              <a:gdLst>
                <a:gd name="T0" fmla="*/ 0 w 70"/>
                <a:gd name="T1" fmla="*/ 2 h 124"/>
                <a:gd name="T2" fmla="*/ 28 w 70"/>
                <a:gd name="T3" fmla="*/ 2 h 124"/>
                <a:gd name="T4" fmla="*/ 28 w 70"/>
                <a:gd name="T5" fmla="*/ 30 h 124"/>
                <a:gd name="T6" fmla="*/ 28 w 70"/>
                <a:gd name="T7" fmla="*/ 30 h 124"/>
                <a:gd name="T8" fmla="*/ 34 w 70"/>
                <a:gd name="T9" fmla="*/ 16 h 124"/>
                <a:gd name="T10" fmla="*/ 44 w 70"/>
                <a:gd name="T11" fmla="*/ 6 h 124"/>
                <a:gd name="T12" fmla="*/ 50 w 70"/>
                <a:gd name="T13" fmla="*/ 4 h 124"/>
                <a:gd name="T14" fmla="*/ 56 w 70"/>
                <a:gd name="T15" fmla="*/ 0 h 124"/>
                <a:gd name="T16" fmla="*/ 64 w 70"/>
                <a:gd name="T17" fmla="*/ 0 h 124"/>
                <a:gd name="T18" fmla="*/ 70 w 70"/>
                <a:gd name="T19" fmla="*/ 0 h 124"/>
                <a:gd name="T20" fmla="*/ 70 w 70"/>
                <a:gd name="T21" fmla="*/ 28 h 124"/>
                <a:gd name="T22" fmla="*/ 70 w 70"/>
                <a:gd name="T23" fmla="*/ 28 h 124"/>
                <a:gd name="T24" fmla="*/ 70 w 70"/>
                <a:gd name="T25" fmla="*/ 28 h 124"/>
                <a:gd name="T26" fmla="*/ 60 w 70"/>
                <a:gd name="T27" fmla="*/ 30 h 124"/>
                <a:gd name="T28" fmla="*/ 52 w 70"/>
                <a:gd name="T29" fmla="*/ 32 h 124"/>
                <a:gd name="T30" fmla="*/ 46 w 70"/>
                <a:gd name="T31" fmla="*/ 36 h 124"/>
                <a:gd name="T32" fmla="*/ 40 w 70"/>
                <a:gd name="T33" fmla="*/ 40 h 124"/>
                <a:gd name="T34" fmla="*/ 34 w 70"/>
                <a:gd name="T35" fmla="*/ 48 h 124"/>
                <a:gd name="T36" fmla="*/ 30 w 70"/>
                <a:gd name="T37" fmla="*/ 56 h 124"/>
                <a:gd name="T38" fmla="*/ 28 w 70"/>
                <a:gd name="T39" fmla="*/ 66 h 124"/>
                <a:gd name="T40" fmla="*/ 28 w 70"/>
                <a:gd name="T41" fmla="*/ 78 h 124"/>
                <a:gd name="T42" fmla="*/ 28 w 70"/>
                <a:gd name="T43" fmla="*/ 124 h 124"/>
                <a:gd name="T44" fmla="*/ 0 w 70"/>
                <a:gd name="T45" fmla="*/ 124 h 124"/>
                <a:gd name="T46" fmla="*/ 0 w 70"/>
                <a:gd name="T47"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24">
                  <a:moveTo>
                    <a:pt x="0" y="2"/>
                  </a:moveTo>
                  <a:lnTo>
                    <a:pt x="28" y="2"/>
                  </a:lnTo>
                  <a:lnTo>
                    <a:pt x="28" y="30"/>
                  </a:lnTo>
                  <a:lnTo>
                    <a:pt x="28" y="30"/>
                  </a:lnTo>
                  <a:lnTo>
                    <a:pt x="34" y="16"/>
                  </a:lnTo>
                  <a:lnTo>
                    <a:pt x="44" y="6"/>
                  </a:lnTo>
                  <a:lnTo>
                    <a:pt x="50" y="4"/>
                  </a:lnTo>
                  <a:lnTo>
                    <a:pt x="56" y="0"/>
                  </a:lnTo>
                  <a:lnTo>
                    <a:pt x="64" y="0"/>
                  </a:lnTo>
                  <a:lnTo>
                    <a:pt x="70" y="0"/>
                  </a:lnTo>
                  <a:lnTo>
                    <a:pt x="70" y="28"/>
                  </a:lnTo>
                  <a:lnTo>
                    <a:pt x="70" y="28"/>
                  </a:lnTo>
                  <a:lnTo>
                    <a:pt x="70" y="28"/>
                  </a:lnTo>
                  <a:lnTo>
                    <a:pt x="60" y="30"/>
                  </a:lnTo>
                  <a:lnTo>
                    <a:pt x="52" y="32"/>
                  </a:lnTo>
                  <a:lnTo>
                    <a:pt x="46" y="36"/>
                  </a:lnTo>
                  <a:lnTo>
                    <a:pt x="40" y="40"/>
                  </a:lnTo>
                  <a:lnTo>
                    <a:pt x="34" y="48"/>
                  </a:lnTo>
                  <a:lnTo>
                    <a:pt x="30" y="56"/>
                  </a:lnTo>
                  <a:lnTo>
                    <a:pt x="28" y="66"/>
                  </a:lnTo>
                  <a:lnTo>
                    <a:pt x="28" y="78"/>
                  </a:lnTo>
                  <a:lnTo>
                    <a:pt x="28" y="124"/>
                  </a:lnTo>
                  <a:lnTo>
                    <a:pt x="0" y="124"/>
                  </a:lnTo>
                  <a:lnTo>
                    <a:pt x="0" y="2"/>
                  </a:lnTo>
                  <a:close/>
                </a:path>
              </a:pathLst>
            </a:custGeom>
            <a:solidFill>
              <a:srgbClr val="FFCC00"/>
            </a:solidFill>
            <a:ln>
              <a:noFill/>
            </a:ln>
          </p:spPr>
          <p:txBody>
            <a:bodyPr/>
            <a:lstStyle/>
            <a:p>
              <a:pPr>
                <a:defRPr/>
              </a:pPr>
              <a:endParaRPr lang="en-US"/>
            </a:p>
          </p:txBody>
        </p:sp>
        <p:sp>
          <p:nvSpPr>
            <p:cNvPr id="31" name="Freeform 227"/>
            <p:cNvSpPr>
              <a:spLocks noEditPoints="1"/>
            </p:cNvSpPr>
            <p:nvPr userDrawn="1"/>
          </p:nvSpPr>
          <p:spPr bwMode="auto">
            <a:xfrm>
              <a:off x="3159052" y="3069182"/>
              <a:ext cx="80004" cy="78725"/>
            </a:xfrm>
            <a:custGeom>
              <a:avLst/>
              <a:gdLst>
                <a:gd name="T0" fmla="*/ 0 w 132"/>
                <a:gd name="T1" fmla="*/ 64 h 128"/>
                <a:gd name="T2" fmla="*/ 2 w 132"/>
                <a:gd name="T3" fmla="*/ 52 h 128"/>
                <a:gd name="T4" fmla="*/ 12 w 132"/>
                <a:gd name="T5" fmla="*/ 30 h 128"/>
                <a:gd name="T6" fmla="*/ 30 w 132"/>
                <a:gd name="T7" fmla="*/ 12 h 128"/>
                <a:gd name="T8" fmla="*/ 52 w 132"/>
                <a:gd name="T9" fmla="*/ 2 h 128"/>
                <a:gd name="T10" fmla="*/ 66 w 132"/>
                <a:gd name="T11" fmla="*/ 0 h 128"/>
                <a:gd name="T12" fmla="*/ 92 w 132"/>
                <a:gd name="T13" fmla="*/ 6 h 128"/>
                <a:gd name="T14" fmla="*/ 112 w 132"/>
                <a:gd name="T15" fmla="*/ 20 h 128"/>
                <a:gd name="T16" fmla="*/ 126 w 132"/>
                <a:gd name="T17" fmla="*/ 40 h 128"/>
                <a:gd name="T18" fmla="*/ 132 w 132"/>
                <a:gd name="T19" fmla="*/ 64 h 128"/>
                <a:gd name="T20" fmla="*/ 132 w 132"/>
                <a:gd name="T21" fmla="*/ 64 h 128"/>
                <a:gd name="T22" fmla="*/ 126 w 132"/>
                <a:gd name="T23" fmla="*/ 90 h 128"/>
                <a:gd name="T24" fmla="*/ 112 w 132"/>
                <a:gd name="T25" fmla="*/ 110 h 128"/>
                <a:gd name="T26" fmla="*/ 92 w 132"/>
                <a:gd name="T27" fmla="*/ 124 h 128"/>
                <a:gd name="T28" fmla="*/ 66 w 132"/>
                <a:gd name="T29" fmla="*/ 128 h 128"/>
                <a:gd name="T30" fmla="*/ 52 w 132"/>
                <a:gd name="T31" fmla="*/ 128 h 128"/>
                <a:gd name="T32" fmla="*/ 28 w 132"/>
                <a:gd name="T33" fmla="*/ 118 h 128"/>
                <a:gd name="T34" fmla="*/ 12 w 132"/>
                <a:gd name="T35" fmla="*/ 100 h 128"/>
                <a:gd name="T36" fmla="*/ 2 w 132"/>
                <a:gd name="T37" fmla="*/ 78 h 128"/>
                <a:gd name="T38" fmla="*/ 0 w 132"/>
                <a:gd name="T39" fmla="*/ 66 h 128"/>
                <a:gd name="T40" fmla="*/ 104 w 132"/>
                <a:gd name="T41" fmla="*/ 64 h 128"/>
                <a:gd name="T42" fmla="*/ 102 w 132"/>
                <a:gd name="T43" fmla="*/ 56 h 128"/>
                <a:gd name="T44" fmla="*/ 98 w 132"/>
                <a:gd name="T45" fmla="*/ 42 h 128"/>
                <a:gd name="T46" fmla="*/ 88 w 132"/>
                <a:gd name="T47" fmla="*/ 32 h 128"/>
                <a:gd name="T48" fmla="*/ 74 w 132"/>
                <a:gd name="T49" fmla="*/ 26 h 128"/>
                <a:gd name="T50" fmla="*/ 66 w 132"/>
                <a:gd name="T51" fmla="*/ 26 h 128"/>
                <a:gd name="T52" fmla="*/ 50 w 132"/>
                <a:gd name="T53" fmla="*/ 28 h 128"/>
                <a:gd name="T54" fmla="*/ 38 w 132"/>
                <a:gd name="T55" fmla="*/ 36 h 128"/>
                <a:gd name="T56" fmla="*/ 32 w 132"/>
                <a:gd name="T57" fmla="*/ 50 h 128"/>
                <a:gd name="T58" fmla="*/ 28 w 132"/>
                <a:gd name="T59" fmla="*/ 64 h 128"/>
                <a:gd name="T60" fmla="*/ 28 w 132"/>
                <a:gd name="T61" fmla="*/ 64 h 128"/>
                <a:gd name="T62" fmla="*/ 32 w 132"/>
                <a:gd name="T63" fmla="*/ 80 h 128"/>
                <a:gd name="T64" fmla="*/ 40 w 132"/>
                <a:gd name="T65" fmla="*/ 92 h 128"/>
                <a:gd name="T66" fmla="*/ 52 w 132"/>
                <a:gd name="T67" fmla="*/ 102 h 128"/>
                <a:gd name="T68" fmla="*/ 66 w 132"/>
                <a:gd name="T69" fmla="*/ 104 h 128"/>
                <a:gd name="T70" fmla="*/ 74 w 132"/>
                <a:gd name="T71" fmla="*/ 104 h 128"/>
                <a:gd name="T72" fmla="*/ 88 w 132"/>
                <a:gd name="T73" fmla="*/ 98 h 128"/>
                <a:gd name="T74" fmla="*/ 98 w 132"/>
                <a:gd name="T75" fmla="*/ 86 h 128"/>
                <a:gd name="T76" fmla="*/ 102 w 132"/>
                <a:gd name="T77" fmla="*/ 74 h 128"/>
                <a:gd name="T78" fmla="*/ 104 w 132"/>
                <a:gd name="T79"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28">
                  <a:moveTo>
                    <a:pt x="0" y="66"/>
                  </a:moveTo>
                  <a:lnTo>
                    <a:pt x="0" y="64"/>
                  </a:lnTo>
                  <a:lnTo>
                    <a:pt x="0" y="64"/>
                  </a:lnTo>
                  <a:lnTo>
                    <a:pt x="2" y="52"/>
                  </a:lnTo>
                  <a:lnTo>
                    <a:pt x="6" y="40"/>
                  </a:lnTo>
                  <a:lnTo>
                    <a:pt x="12" y="30"/>
                  </a:lnTo>
                  <a:lnTo>
                    <a:pt x="20" y="20"/>
                  </a:lnTo>
                  <a:lnTo>
                    <a:pt x="30" y="12"/>
                  </a:lnTo>
                  <a:lnTo>
                    <a:pt x="40" y="6"/>
                  </a:lnTo>
                  <a:lnTo>
                    <a:pt x="52" y="2"/>
                  </a:lnTo>
                  <a:lnTo>
                    <a:pt x="66" y="0"/>
                  </a:lnTo>
                  <a:lnTo>
                    <a:pt x="66" y="0"/>
                  </a:lnTo>
                  <a:lnTo>
                    <a:pt x="80" y="2"/>
                  </a:lnTo>
                  <a:lnTo>
                    <a:pt x="92" y="6"/>
                  </a:lnTo>
                  <a:lnTo>
                    <a:pt x="104" y="12"/>
                  </a:lnTo>
                  <a:lnTo>
                    <a:pt x="112" y="20"/>
                  </a:lnTo>
                  <a:lnTo>
                    <a:pt x="120" y="28"/>
                  </a:lnTo>
                  <a:lnTo>
                    <a:pt x="126" y="40"/>
                  </a:lnTo>
                  <a:lnTo>
                    <a:pt x="130" y="52"/>
                  </a:lnTo>
                  <a:lnTo>
                    <a:pt x="132" y="64"/>
                  </a:lnTo>
                  <a:lnTo>
                    <a:pt x="132" y="64"/>
                  </a:lnTo>
                  <a:lnTo>
                    <a:pt x="132" y="64"/>
                  </a:lnTo>
                  <a:lnTo>
                    <a:pt x="130" y="78"/>
                  </a:lnTo>
                  <a:lnTo>
                    <a:pt x="126" y="90"/>
                  </a:lnTo>
                  <a:lnTo>
                    <a:pt x="120" y="100"/>
                  </a:lnTo>
                  <a:lnTo>
                    <a:pt x="112" y="110"/>
                  </a:lnTo>
                  <a:lnTo>
                    <a:pt x="104" y="118"/>
                  </a:lnTo>
                  <a:lnTo>
                    <a:pt x="92" y="124"/>
                  </a:lnTo>
                  <a:lnTo>
                    <a:pt x="80" y="128"/>
                  </a:lnTo>
                  <a:lnTo>
                    <a:pt x="66" y="128"/>
                  </a:lnTo>
                  <a:lnTo>
                    <a:pt x="66" y="128"/>
                  </a:lnTo>
                  <a:lnTo>
                    <a:pt x="52" y="128"/>
                  </a:lnTo>
                  <a:lnTo>
                    <a:pt x="40" y="124"/>
                  </a:lnTo>
                  <a:lnTo>
                    <a:pt x="28" y="118"/>
                  </a:lnTo>
                  <a:lnTo>
                    <a:pt x="20" y="110"/>
                  </a:lnTo>
                  <a:lnTo>
                    <a:pt x="12" y="100"/>
                  </a:lnTo>
                  <a:lnTo>
                    <a:pt x="6" y="90"/>
                  </a:lnTo>
                  <a:lnTo>
                    <a:pt x="2" y="78"/>
                  </a:lnTo>
                  <a:lnTo>
                    <a:pt x="0" y="66"/>
                  </a:lnTo>
                  <a:lnTo>
                    <a:pt x="0" y="66"/>
                  </a:lnTo>
                  <a:close/>
                  <a:moveTo>
                    <a:pt x="104" y="66"/>
                  </a:moveTo>
                  <a:lnTo>
                    <a:pt x="104" y="64"/>
                  </a:lnTo>
                  <a:lnTo>
                    <a:pt x="104" y="64"/>
                  </a:lnTo>
                  <a:lnTo>
                    <a:pt x="102" y="56"/>
                  </a:lnTo>
                  <a:lnTo>
                    <a:pt x="100" y="50"/>
                  </a:lnTo>
                  <a:lnTo>
                    <a:pt x="98" y="42"/>
                  </a:lnTo>
                  <a:lnTo>
                    <a:pt x="92" y="38"/>
                  </a:lnTo>
                  <a:lnTo>
                    <a:pt x="88" y="32"/>
                  </a:lnTo>
                  <a:lnTo>
                    <a:pt x="80" y="28"/>
                  </a:lnTo>
                  <a:lnTo>
                    <a:pt x="74" y="26"/>
                  </a:lnTo>
                  <a:lnTo>
                    <a:pt x="66" y="26"/>
                  </a:lnTo>
                  <a:lnTo>
                    <a:pt x="66" y="26"/>
                  </a:lnTo>
                  <a:lnTo>
                    <a:pt x="58" y="26"/>
                  </a:lnTo>
                  <a:lnTo>
                    <a:pt x="50" y="28"/>
                  </a:lnTo>
                  <a:lnTo>
                    <a:pt x="44" y="32"/>
                  </a:lnTo>
                  <a:lnTo>
                    <a:pt x="38" y="36"/>
                  </a:lnTo>
                  <a:lnTo>
                    <a:pt x="34" y="42"/>
                  </a:lnTo>
                  <a:lnTo>
                    <a:pt x="32" y="50"/>
                  </a:lnTo>
                  <a:lnTo>
                    <a:pt x="30" y="56"/>
                  </a:lnTo>
                  <a:lnTo>
                    <a:pt x="28" y="64"/>
                  </a:lnTo>
                  <a:lnTo>
                    <a:pt x="28" y="64"/>
                  </a:lnTo>
                  <a:lnTo>
                    <a:pt x="28" y="64"/>
                  </a:lnTo>
                  <a:lnTo>
                    <a:pt x="30" y="72"/>
                  </a:lnTo>
                  <a:lnTo>
                    <a:pt x="32" y="80"/>
                  </a:lnTo>
                  <a:lnTo>
                    <a:pt x="34" y="86"/>
                  </a:lnTo>
                  <a:lnTo>
                    <a:pt x="40" y="92"/>
                  </a:lnTo>
                  <a:lnTo>
                    <a:pt x="44" y="98"/>
                  </a:lnTo>
                  <a:lnTo>
                    <a:pt x="52" y="102"/>
                  </a:lnTo>
                  <a:lnTo>
                    <a:pt x="58" y="104"/>
                  </a:lnTo>
                  <a:lnTo>
                    <a:pt x="66" y="104"/>
                  </a:lnTo>
                  <a:lnTo>
                    <a:pt x="66" y="104"/>
                  </a:lnTo>
                  <a:lnTo>
                    <a:pt x="74" y="104"/>
                  </a:lnTo>
                  <a:lnTo>
                    <a:pt x="82" y="102"/>
                  </a:lnTo>
                  <a:lnTo>
                    <a:pt x="88" y="98"/>
                  </a:lnTo>
                  <a:lnTo>
                    <a:pt x="94" y="92"/>
                  </a:lnTo>
                  <a:lnTo>
                    <a:pt x="98" y="86"/>
                  </a:lnTo>
                  <a:lnTo>
                    <a:pt x="100" y="80"/>
                  </a:lnTo>
                  <a:lnTo>
                    <a:pt x="102" y="74"/>
                  </a:lnTo>
                  <a:lnTo>
                    <a:pt x="104" y="66"/>
                  </a:lnTo>
                  <a:lnTo>
                    <a:pt x="104" y="66"/>
                  </a:lnTo>
                  <a:close/>
                </a:path>
              </a:pathLst>
            </a:custGeom>
            <a:solidFill>
              <a:srgbClr val="FFCC00"/>
            </a:solidFill>
            <a:ln>
              <a:noFill/>
            </a:ln>
          </p:spPr>
          <p:txBody>
            <a:bodyPr/>
            <a:lstStyle/>
            <a:p>
              <a:pPr>
                <a:defRPr/>
              </a:pPr>
              <a:endParaRPr lang="en-US"/>
            </a:p>
          </p:txBody>
        </p:sp>
        <p:sp>
          <p:nvSpPr>
            <p:cNvPr id="32" name="Freeform 228"/>
            <p:cNvSpPr>
              <a:spLocks noEditPoints="1"/>
            </p:cNvSpPr>
            <p:nvPr userDrawn="1"/>
          </p:nvSpPr>
          <p:spPr bwMode="auto">
            <a:xfrm>
              <a:off x="3259375" y="3070452"/>
              <a:ext cx="67305" cy="77454"/>
            </a:xfrm>
            <a:custGeom>
              <a:avLst/>
              <a:gdLst>
                <a:gd name="T0" fmla="*/ 82 w 110"/>
                <a:gd name="T1" fmla="*/ 108 h 126"/>
                <a:gd name="T2" fmla="*/ 76 w 110"/>
                <a:gd name="T3" fmla="*/ 116 h 126"/>
                <a:gd name="T4" fmla="*/ 56 w 110"/>
                <a:gd name="T5" fmla="*/ 126 h 126"/>
                <a:gd name="T6" fmla="*/ 44 w 110"/>
                <a:gd name="T7" fmla="*/ 126 h 126"/>
                <a:gd name="T8" fmla="*/ 26 w 110"/>
                <a:gd name="T9" fmla="*/ 124 h 126"/>
                <a:gd name="T10" fmla="*/ 12 w 110"/>
                <a:gd name="T11" fmla="*/ 116 h 126"/>
                <a:gd name="T12" fmla="*/ 4 w 110"/>
                <a:gd name="T13" fmla="*/ 104 h 126"/>
                <a:gd name="T14" fmla="*/ 0 w 110"/>
                <a:gd name="T15" fmla="*/ 88 h 126"/>
                <a:gd name="T16" fmla="*/ 0 w 110"/>
                <a:gd name="T17" fmla="*/ 88 h 126"/>
                <a:gd name="T18" fmla="*/ 4 w 110"/>
                <a:gd name="T19" fmla="*/ 70 h 126"/>
                <a:gd name="T20" fmla="*/ 14 w 110"/>
                <a:gd name="T21" fmla="*/ 58 h 126"/>
                <a:gd name="T22" fmla="*/ 30 w 110"/>
                <a:gd name="T23" fmla="*/ 50 h 126"/>
                <a:gd name="T24" fmla="*/ 50 w 110"/>
                <a:gd name="T25" fmla="*/ 48 h 126"/>
                <a:gd name="T26" fmla="*/ 68 w 110"/>
                <a:gd name="T27" fmla="*/ 50 h 126"/>
                <a:gd name="T28" fmla="*/ 84 w 110"/>
                <a:gd name="T29" fmla="*/ 50 h 126"/>
                <a:gd name="T30" fmla="*/ 82 w 110"/>
                <a:gd name="T31" fmla="*/ 40 h 126"/>
                <a:gd name="T32" fmla="*/ 76 w 110"/>
                <a:gd name="T33" fmla="*/ 32 h 126"/>
                <a:gd name="T34" fmla="*/ 54 w 110"/>
                <a:gd name="T35" fmla="*/ 24 h 126"/>
                <a:gd name="T36" fmla="*/ 34 w 110"/>
                <a:gd name="T37" fmla="*/ 26 h 126"/>
                <a:gd name="T38" fmla="*/ 10 w 110"/>
                <a:gd name="T39" fmla="*/ 10 h 126"/>
                <a:gd name="T40" fmla="*/ 32 w 110"/>
                <a:gd name="T41" fmla="*/ 2 h 126"/>
                <a:gd name="T42" fmla="*/ 56 w 110"/>
                <a:gd name="T43" fmla="*/ 0 h 126"/>
                <a:gd name="T44" fmla="*/ 70 w 110"/>
                <a:gd name="T45" fmla="*/ 0 h 126"/>
                <a:gd name="T46" fmla="*/ 90 w 110"/>
                <a:gd name="T47" fmla="*/ 8 h 126"/>
                <a:gd name="T48" fmla="*/ 104 w 110"/>
                <a:gd name="T49" fmla="*/ 20 h 126"/>
                <a:gd name="T50" fmla="*/ 110 w 110"/>
                <a:gd name="T51" fmla="*/ 40 h 126"/>
                <a:gd name="T52" fmla="*/ 110 w 110"/>
                <a:gd name="T53" fmla="*/ 124 h 126"/>
                <a:gd name="T54" fmla="*/ 84 w 110"/>
                <a:gd name="T55" fmla="*/ 72 h 126"/>
                <a:gd name="T56" fmla="*/ 72 w 110"/>
                <a:gd name="T57" fmla="*/ 70 h 126"/>
                <a:gd name="T58" fmla="*/ 56 w 110"/>
                <a:gd name="T59" fmla="*/ 68 h 126"/>
                <a:gd name="T60" fmla="*/ 34 w 110"/>
                <a:gd name="T61" fmla="*/ 72 h 126"/>
                <a:gd name="T62" fmla="*/ 28 w 110"/>
                <a:gd name="T63" fmla="*/ 86 h 126"/>
                <a:gd name="T64" fmla="*/ 28 w 110"/>
                <a:gd name="T65" fmla="*/ 88 h 126"/>
                <a:gd name="T66" fmla="*/ 34 w 110"/>
                <a:gd name="T67" fmla="*/ 100 h 126"/>
                <a:gd name="T68" fmla="*/ 52 w 110"/>
                <a:gd name="T69" fmla="*/ 106 h 126"/>
                <a:gd name="T70" fmla="*/ 64 w 110"/>
                <a:gd name="T71" fmla="*/ 104 h 126"/>
                <a:gd name="T72" fmla="*/ 82 w 110"/>
                <a:gd name="T73" fmla="*/ 90 h 126"/>
                <a:gd name="T74" fmla="*/ 84 w 110"/>
                <a:gd name="T75" fmla="*/ 8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26">
                  <a:moveTo>
                    <a:pt x="82" y="124"/>
                  </a:moveTo>
                  <a:lnTo>
                    <a:pt x="82" y="108"/>
                  </a:lnTo>
                  <a:lnTo>
                    <a:pt x="82" y="108"/>
                  </a:lnTo>
                  <a:lnTo>
                    <a:pt x="76" y="116"/>
                  </a:lnTo>
                  <a:lnTo>
                    <a:pt x="66" y="122"/>
                  </a:lnTo>
                  <a:lnTo>
                    <a:pt x="56" y="126"/>
                  </a:lnTo>
                  <a:lnTo>
                    <a:pt x="44" y="126"/>
                  </a:lnTo>
                  <a:lnTo>
                    <a:pt x="44" y="126"/>
                  </a:lnTo>
                  <a:lnTo>
                    <a:pt x="34" y="126"/>
                  </a:lnTo>
                  <a:lnTo>
                    <a:pt x="26" y="124"/>
                  </a:lnTo>
                  <a:lnTo>
                    <a:pt x="20" y="120"/>
                  </a:lnTo>
                  <a:lnTo>
                    <a:pt x="12" y="116"/>
                  </a:lnTo>
                  <a:lnTo>
                    <a:pt x="8" y="112"/>
                  </a:lnTo>
                  <a:lnTo>
                    <a:pt x="4" y="104"/>
                  </a:lnTo>
                  <a:lnTo>
                    <a:pt x="0" y="98"/>
                  </a:lnTo>
                  <a:lnTo>
                    <a:pt x="0" y="88"/>
                  </a:lnTo>
                  <a:lnTo>
                    <a:pt x="0" y="88"/>
                  </a:lnTo>
                  <a:lnTo>
                    <a:pt x="0" y="88"/>
                  </a:lnTo>
                  <a:lnTo>
                    <a:pt x="0" y="78"/>
                  </a:lnTo>
                  <a:lnTo>
                    <a:pt x="4" y="70"/>
                  </a:lnTo>
                  <a:lnTo>
                    <a:pt x="8" y="64"/>
                  </a:lnTo>
                  <a:lnTo>
                    <a:pt x="14" y="58"/>
                  </a:lnTo>
                  <a:lnTo>
                    <a:pt x="22" y="54"/>
                  </a:lnTo>
                  <a:lnTo>
                    <a:pt x="30" y="50"/>
                  </a:lnTo>
                  <a:lnTo>
                    <a:pt x="40" y="48"/>
                  </a:lnTo>
                  <a:lnTo>
                    <a:pt x="50" y="48"/>
                  </a:lnTo>
                  <a:lnTo>
                    <a:pt x="50" y="48"/>
                  </a:lnTo>
                  <a:lnTo>
                    <a:pt x="68" y="50"/>
                  </a:lnTo>
                  <a:lnTo>
                    <a:pt x="84" y="54"/>
                  </a:lnTo>
                  <a:lnTo>
                    <a:pt x="84" y="50"/>
                  </a:lnTo>
                  <a:lnTo>
                    <a:pt x="84" y="50"/>
                  </a:lnTo>
                  <a:lnTo>
                    <a:pt x="82" y="40"/>
                  </a:lnTo>
                  <a:lnTo>
                    <a:pt x="78" y="36"/>
                  </a:lnTo>
                  <a:lnTo>
                    <a:pt x="76" y="32"/>
                  </a:lnTo>
                  <a:lnTo>
                    <a:pt x="66" y="26"/>
                  </a:lnTo>
                  <a:lnTo>
                    <a:pt x="54" y="24"/>
                  </a:lnTo>
                  <a:lnTo>
                    <a:pt x="54" y="24"/>
                  </a:lnTo>
                  <a:lnTo>
                    <a:pt x="34" y="26"/>
                  </a:lnTo>
                  <a:lnTo>
                    <a:pt x="18" y="32"/>
                  </a:lnTo>
                  <a:lnTo>
                    <a:pt x="10" y="10"/>
                  </a:lnTo>
                  <a:lnTo>
                    <a:pt x="10" y="10"/>
                  </a:lnTo>
                  <a:lnTo>
                    <a:pt x="32" y="2"/>
                  </a:lnTo>
                  <a:lnTo>
                    <a:pt x="44" y="0"/>
                  </a:lnTo>
                  <a:lnTo>
                    <a:pt x="56" y="0"/>
                  </a:lnTo>
                  <a:lnTo>
                    <a:pt x="56" y="0"/>
                  </a:lnTo>
                  <a:lnTo>
                    <a:pt x="70" y="0"/>
                  </a:lnTo>
                  <a:lnTo>
                    <a:pt x="80" y="4"/>
                  </a:lnTo>
                  <a:lnTo>
                    <a:pt x="90" y="8"/>
                  </a:lnTo>
                  <a:lnTo>
                    <a:pt x="98" y="14"/>
                  </a:lnTo>
                  <a:lnTo>
                    <a:pt x="104" y="20"/>
                  </a:lnTo>
                  <a:lnTo>
                    <a:pt x="108" y="30"/>
                  </a:lnTo>
                  <a:lnTo>
                    <a:pt x="110" y="40"/>
                  </a:lnTo>
                  <a:lnTo>
                    <a:pt x="110" y="52"/>
                  </a:lnTo>
                  <a:lnTo>
                    <a:pt x="110" y="124"/>
                  </a:lnTo>
                  <a:lnTo>
                    <a:pt x="82" y="124"/>
                  </a:lnTo>
                  <a:close/>
                  <a:moveTo>
                    <a:pt x="84" y="72"/>
                  </a:moveTo>
                  <a:lnTo>
                    <a:pt x="84" y="72"/>
                  </a:lnTo>
                  <a:lnTo>
                    <a:pt x="72" y="70"/>
                  </a:lnTo>
                  <a:lnTo>
                    <a:pt x="56" y="68"/>
                  </a:lnTo>
                  <a:lnTo>
                    <a:pt x="56" y="68"/>
                  </a:lnTo>
                  <a:lnTo>
                    <a:pt x="44" y="70"/>
                  </a:lnTo>
                  <a:lnTo>
                    <a:pt x="34" y="72"/>
                  </a:lnTo>
                  <a:lnTo>
                    <a:pt x="30" y="78"/>
                  </a:lnTo>
                  <a:lnTo>
                    <a:pt x="28" y="86"/>
                  </a:lnTo>
                  <a:lnTo>
                    <a:pt x="28" y="88"/>
                  </a:lnTo>
                  <a:lnTo>
                    <a:pt x="28" y="88"/>
                  </a:lnTo>
                  <a:lnTo>
                    <a:pt x="30" y="94"/>
                  </a:lnTo>
                  <a:lnTo>
                    <a:pt x="34" y="100"/>
                  </a:lnTo>
                  <a:lnTo>
                    <a:pt x="42" y="104"/>
                  </a:lnTo>
                  <a:lnTo>
                    <a:pt x="52" y="106"/>
                  </a:lnTo>
                  <a:lnTo>
                    <a:pt x="52" y="106"/>
                  </a:lnTo>
                  <a:lnTo>
                    <a:pt x="64" y="104"/>
                  </a:lnTo>
                  <a:lnTo>
                    <a:pt x="74" y="98"/>
                  </a:lnTo>
                  <a:lnTo>
                    <a:pt x="82" y="90"/>
                  </a:lnTo>
                  <a:lnTo>
                    <a:pt x="84" y="86"/>
                  </a:lnTo>
                  <a:lnTo>
                    <a:pt x="84" y="80"/>
                  </a:lnTo>
                  <a:lnTo>
                    <a:pt x="84" y="72"/>
                  </a:lnTo>
                  <a:close/>
                </a:path>
              </a:pathLst>
            </a:custGeom>
            <a:solidFill>
              <a:srgbClr val="FFCC00"/>
            </a:solidFill>
            <a:ln>
              <a:noFill/>
            </a:ln>
          </p:spPr>
          <p:txBody>
            <a:bodyPr/>
            <a:lstStyle/>
            <a:p>
              <a:pPr>
                <a:defRPr/>
              </a:pPr>
              <a:endParaRPr lang="en-US"/>
            </a:p>
          </p:txBody>
        </p:sp>
        <p:sp>
          <p:nvSpPr>
            <p:cNvPr id="33" name="Freeform 229"/>
            <p:cNvSpPr>
              <a:spLocks/>
            </p:cNvSpPr>
            <p:nvPr userDrawn="1"/>
          </p:nvSpPr>
          <p:spPr bwMode="auto">
            <a:xfrm>
              <a:off x="3350808" y="3069182"/>
              <a:ext cx="68575" cy="78725"/>
            </a:xfrm>
            <a:custGeom>
              <a:avLst/>
              <a:gdLst>
                <a:gd name="T0" fmla="*/ 0 w 114"/>
                <a:gd name="T1" fmla="*/ 66 h 128"/>
                <a:gd name="T2" fmla="*/ 0 w 114"/>
                <a:gd name="T3" fmla="*/ 64 h 128"/>
                <a:gd name="T4" fmla="*/ 0 w 114"/>
                <a:gd name="T5" fmla="*/ 64 h 128"/>
                <a:gd name="T6" fmla="*/ 2 w 114"/>
                <a:gd name="T7" fmla="*/ 52 h 128"/>
                <a:gd name="T8" fmla="*/ 6 w 114"/>
                <a:gd name="T9" fmla="*/ 40 h 128"/>
                <a:gd name="T10" fmla="*/ 10 w 114"/>
                <a:gd name="T11" fmla="*/ 30 h 128"/>
                <a:gd name="T12" fmla="*/ 18 w 114"/>
                <a:gd name="T13" fmla="*/ 20 h 128"/>
                <a:gd name="T14" fmla="*/ 28 w 114"/>
                <a:gd name="T15" fmla="*/ 12 h 128"/>
                <a:gd name="T16" fmla="*/ 38 w 114"/>
                <a:gd name="T17" fmla="*/ 6 h 128"/>
                <a:gd name="T18" fmla="*/ 50 w 114"/>
                <a:gd name="T19" fmla="*/ 2 h 128"/>
                <a:gd name="T20" fmla="*/ 64 w 114"/>
                <a:gd name="T21" fmla="*/ 0 h 128"/>
                <a:gd name="T22" fmla="*/ 64 w 114"/>
                <a:gd name="T23" fmla="*/ 0 h 128"/>
                <a:gd name="T24" fmla="*/ 80 w 114"/>
                <a:gd name="T25" fmla="*/ 2 h 128"/>
                <a:gd name="T26" fmla="*/ 92 w 114"/>
                <a:gd name="T27" fmla="*/ 6 h 128"/>
                <a:gd name="T28" fmla="*/ 104 w 114"/>
                <a:gd name="T29" fmla="*/ 14 h 128"/>
                <a:gd name="T30" fmla="*/ 114 w 114"/>
                <a:gd name="T31" fmla="*/ 22 h 128"/>
                <a:gd name="T32" fmla="*/ 96 w 114"/>
                <a:gd name="T33" fmla="*/ 40 h 128"/>
                <a:gd name="T34" fmla="*/ 96 w 114"/>
                <a:gd name="T35" fmla="*/ 40 h 128"/>
                <a:gd name="T36" fmla="*/ 90 w 114"/>
                <a:gd name="T37" fmla="*/ 34 h 128"/>
                <a:gd name="T38" fmla="*/ 82 w 114"/>
                <a:gd name="T39" fmla="*/ 30 h 128"/>
                <a:gd name="T40" fmla="*/ 74 w 114"/>
                <a:gd name="T41" fmla="*/ 26 h 128"/>
                <a:gd name="T42" fmla="*/ 64 w 114"/>
                <a:gd name="T43" fmla="*/ 26 h 128"/>
                <a:gd name="T44" fmla="*/ 64 w 114"/>
                <a:gd name="T45" fmla="*/ 26 h 128"/>
                <a:gd name="T46" fmla="*/ 56 w 114"/>
                <a:gd name="T47" fmla="*/ 26 h 128"/>
                <a:gd name="T48" fmla="*/ 50 w 114"/>
                <a:gd name="T49" fmla="*/ 28 h 128"/>
                <a:gd name="T50" fmla="*/ 44 w 114"/>
                <a:gd name="T51" fmla="*/ 32 h 128"/>
                <a:gd name="T52" fmla="*/ 38 w 114"/>
                <a:gd name="T53" fmla="*/ 36 h 128"/>
                <a:gd name="T54" fmla="*/ 34 w 114"/>
                <a:gd name="T55" fmla="*/ 42 h 128"/>
                <a:gd name="T56" fmla="*/ 32 w 114"/>
                <a:gd name="T57" fmla="*/ 50 h 128"/>
                <a:gd name="T58" fmla="*/ 30 w 114"/>
                <a:gd name="T59" fmla="*/ 56 h 128"/>
                <a:gd name="T60" fmla="*/ 28 w 114"/>
                <a:gd name="T61" fmla="*/ 64 h 128"/>
                <a:gd name="T62" fmla="*/ 28 w 114"/>
                <a:gd name="T63" fmla="*/ 64 h 128"/>
                <a:gd name="T64" fmla="*/ 28 w 114"/>
                <a:gd name="T65" fmla="*/ 64 h 128"/>
                <a:gd name="T66" fmla="*/ 30 w 114"/>
                <a:gd name="T67" fmla="*/ 72 h 128"/>
                <a:gd name="T68" fmla="*/ 32 w 114"/>
                <a:gd name="T69" fmla="*/ 80 h 128"/>
                <a:gd name="T70" fmla="*/ 34 w 114"/>
                <a:gd name="T71" fmla="*/ 86 h 128"/>
                <a:gd name="T72" fmla="*/ 38 w 114"/>
                <a:gd name="T73" fmla="*/ 92 h 128"/>
                <a:gd name="T74" fmla="*/ 44 w 114"/>
                <a:gd name="T75" fmla="*/ 98 h 128"/>
                <a:gd name="T76" fmla="*/ 50 w 114"/>
                <a:gd name="T77" fmla="*/ 102 h 128"/>
                <a:gd name="T78" fmla="*/ 58 w 114"/>
                <a:gd name="T79" fmla="*/ 104 h 128"/>
                <a:gd name="T80" fmla="*/ 66 w 114"/>
                <a:gd name="T81" fmla="*/ 104 h 128"/>
                <a:gd name="T82" fmla="*/ 66 w 114"/>
                <a:gd name="T83" fmla="*/ 104 h 128"/>
                <a:gd name="T84" fmla="*/ 74 w 114"/>
                <a:gd name="T85" fmla="*/ 104 h 128"/>
                <a:gd name="T86" fmla="*/ 82 w 114"/>
                <a:gd name="T87" fmla="*/ 100 h 128"/>
                <a:gd name="T88" fmla="*/ 90 w 114"/>
                <a:gd name="T89" fmla="*/ 96 h 128"/>
                <a:gd name="T90" fmla="*/ 98 w 114"/>
                <a:gd name="T91" fmla="*/ 90 h 128"/>
                <a:gd name="T92" fmla="*/ 114 w 114"/>
                <a:gd name="T93" fmla="*/ 106 h 128"/>
                <a:gd name="T94" fmla="*/ 114 w 114"/>
                <a:gd name="T95" fmla="*/ 106 h 128"/>
                <a:gd name="T96" fmla="*/ 104 w 114"/>
                <a:gd name="T97" fmla="*/ 114 h 128"/>
                <a:gd name="T98" fmla="*/ 94 w 114"/>
                <a:gd name="T99" fmla="*/ 122 h 128"/>
                <a:gd name="T100" fmla="*/ 80 w 114"/>
                <a:gd name="T101" fmla="*/ 128 h 128"/>
                <a:gd name="T102" fmla="*/ 64 w 114"/>
                <a:gd name="T103" fmla="*/ 128 h 128"/>
                <a:gd name="T104" fmla="*/ 64 w 114"/>
                <a:gd name="T105" fmla="*/ 128 h 128"/>
                <a:gd name="T106" fmla="*/ 50 w 114"/>
                <a:gd name="T107" fmla="*/ 128 h 128"/>
                <a:gd name="T108" fmla="*/ 38 w 114"/>
                <a:gd name="T109" fmla="*/ 124 h 128"/>
                <a:gd name="T110" fmla="*/ 28 w 114"/>
                <a:gd name="T111" fmla="*/ 118 h 128"/>
                <a:gd name="T112" fmla="*/ 18 w 114"/>
                <a:gd name="T113" fmla="*/ 110 h 128"/>
                <a:gd name="T114" fmla="*/ 10 w 114"/>
                <a:gd name="T115" fmla="*/ 100 h 128"/>
                <a:gd name="T116" fmla="*/ 6 w 114"/>
                <a:gd name="T117" fmla="*/ 90 h 128"/>
                <a:gd name="T118" fmla="*/ 2 w 114"/>
                <a:gd name="T119" fmla="*/ 78 h 128"/>
                <a:gd name="T120" fmla="*/ 0 w 114"/>
                <a:gd name="T121" fmla="*/ 66 h 128"/>
                <a:gd name="T122" fmla="*/ 0 w 114"/>
                <a:gd name="T123"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4" h="128">
                  <a:moveTo>
                    <a:pt x="0" y="66"/>
                  </a:moveTo>
                  <a:lnTo>
                    <a:pt x="0" y="64"/>
                  </a:lnTo>
                  <a:lnTo>
                    <a:pt x="0" y="64"/>
                  </a:lnTo>
                  <a:lnTo>
                    <a:pt x="2" y="52"/>
                  </a:lnTo>
                  <a:lnTo>
                    <a:pt x="6" y="40"/>
                  </a:lnTo>
                  <a:lnTo>
                    <a:pt x="10" y="30"/>
                  </a:lnTo>
                  <a:lnTo>
                    <a:pt x="18" y="20"/>
                  </a:lnTo>
                  <a:lnTo>
                    <a:pt x="28" y="12"/>
                  </a:lnTo>
                  <a:lnTo>
                    <a:pt x="38" y="6"/>
                  </a:lnTo>
                  <a:lnTo>
                    <a:pt x="50" y="2"/>
                  </a:lnTo>
                  <a:lnTo>
                    <a:pt x="64" y="0"/>
                  </a:lnTo>
                  <a:lnTo>
                    <a:pt x="64" y="0"/>
                  </a:lnTo>
                  <a:lnTo>
                    <a:pt x="80" y="2"/>
                  </a:lnTo>
                  <a:lnTo>
                    <a:pt x="92" y="6"/>
                  </a:lnTo>
                  <a:lnTo>
                    <a:pt x="104" y="14"/>
                  </a:lnTo>
                  <a:lnTo>
                    <a:pt x="114" y="22"/>
                  </a:lnTo>
                  <a:lnTo>
                    <a:pt x="96" y="40"/>
                  </a:lnTo>
                  <a:lnTo>
                    <a:pt x="96" y="40"/>
                  </a:lnTo>
                  <a:lnTo>
                    <a:pt x="90" y="34"/>
                  </a:lnTo>
                  <a:lnTo>
                    <a:pt x="82" y="30"/>
                  </a:lnTo>
                  <a:lnTo>
                    <a:pt x="74" y="26"/>
                  </a:lnTo>
                  <a:lnTo>
                    <a:pt x="64" y="26"/>
                  </a:lnTo>
                  <a:lnTo>
                    <a:pt x="64" y="26"/>
                  </a:lnTo>
                  <a:lnTo>
                    <a:pt x="56" y="26"/>
                  </a:lnTo>
                  <a:lnTo>
                    <a:pt x="50" y="28"/>
                  </a:lnTo>
                  <a:lnTo>
                    <a:pt x="44" y="32"/>
                  </a:lnTo>
                  <a:lnTo>
                    <a:pt x="38" y="36"/>
                  </a:lnTo>
                  <a:lnTo>
                    <a:pt x="34" y="42"/>
                  </a:lnTo>
                  <a:lnTo>
                    <a:pt x="32" y="50"/>
                  </a:lnTo>
                  <a:lnTo>
                    <a:pt x="30" y="56"/>
                  </a:lnTo>
                  <a:lnTo>
                    <a:pt x="28" y="64"/>
                  </a:lnTo>
                  <a:lnTo>
                    <a:pt x="28" y="64"/>
                  </a:lnTo>
                  <a:lnTo>
                    <a:pt x="28" y="64"/>
                  </a:lnTo>
                  <a:lnTo>
                    <a:pt x="30" y="72"/>
                  </a:lnTo>
                  <a:lnTo>
                    <a:pt x="32" y="80"/>
                  </a:lnTo>
                  <a:lnTo>
                    <a:pt x="34" y="86"/>
                  </a:lnTo>
                  <a:lnTo>
                    <a:pt x="38" y="92"/>
                  </a:lnTo>
                  <a:lnTo>
                    <a:pt x="44" y="98"/>
                  </a:lnTo>
                  <a:lnTo>
                    <a:pt x="50" y="102"/>
                  </a:lnTo>
                  <a:lnTo>
                    <a:pt x="58" y="104"/>
                  </a:lnTo>
                  <a:lnTo>
                    <a:pt x="66" y="104"/>
                  </a:lnTo>
                  <a:lnTo>
                    <a:pt x="66" y="104"/>
                  </a:lnTo>
                  <a:lnTo>
                    <a:pt x="74" y="104"/>
                  </a:lnTo>
                  <a:lnTo>
                    <a:pt x="82" y="100"/>
                  </a:lnTo>
                  <a:lnTo>
                    <a:pt x="90" y="96"/>
                  </a:lnTo>
                  <a:lnTo>
                    <a:pt x="98" y="90"/>
                  </a:lnTo>
                  <a:lnTo>
                    <a:pt x="114" y="106"/>
                  </a:lnTo>
                  <a:lnTo>
                    <a:pt x="114" y="106"/>
                  </a:lnTo>
                  <a:lnTo>
                    <a:pt x="104" y="114"/>
                  </a:lnTo>
                  <a:lnTo>
                    <a:pt x="94" y="122"/>
                  </a:lnTo>
                  <a:lnTo>
                    <a:pt x="80" y="128"/>
                  </a:lnTo>
                  <a:lnTo>
                    <a:pt x="64" y="128"/>
                  </a:lnTo>
                  <a:lnTo>
                    <a:pt x="64" y="128"/>
                  </a:lnTo>
                  <a:lnTo>
                    <a:pt x="50" y="128"/>
                  </a:lnTo>
                  <a:lnTo>
                    <a:pt x="38" y="124"/>
                  </a:lnTo>
                  <a:lnTo>
                    <a:pt x="28" y="118"/>
                  </a:lnTo>
                  <a:lnTo>
                    <a:pt x="18" y="110"/>
                  </a:lnTo>
                  <a:lnTo>
                    <a:pt x="10" y="100"/>
                  </a:lnTo>
                  <a:lnTo>
                    <a:pt x="6" y="90"/>
                  </a:lnTo>
                  <a:lnTo>
                    <a:pt x="2" y="78"/>
                  </a:lnTo>
                  <a:lnTo>
                    <a:pt x="0" y="66"/>
                  </a:lnTo>
                  <a:lnTo>
                    <a:pt x="0" y="66"/>
                  </a:lnTo>
                  <a:close/>
                </a:path>
              </a:pathLst>
            </a:custGeom>
            <a:solidFill>
              <a:srgbClr val="FFCC00"/>
            </a:solidFill>
            <a:ln>
              <a:noFill/>
            </a:ln>
          </p:spPr>
          <p:txBody>
            <a:bodyPr/>
            <a:lstStyle/>
            <a:p>
              <a:pPr>
                <a:defRPr/>
              </a:pPr>
              <a:endParaRPr lang="en-US"/>
            </a:p>
          </p:txBody>
        </p:sp>
        <p:sp>
          <p:nvSpPr>
            <p:cNvPr id="34" name="Freeform 230"/>
            <p:cNvSpPr>
              <a:spLocks/>
            </p:cNvSpPr>
            <p:nvPr userDrawn="1"/>
          </p:nvSpPr>
          <p:spPr bwMode="auto">
            <a:xfrm>
              <a:off x="3443511" y="3042518"/>
              <a:ext cx="66035" cy="104120"/>
            </a:xfrm>
            <a:custGeom>
              <a:avLst/>
              <a:gdLst>
                <a:gd name="T0" fmla="*/ 0 w 110"/>
                <a:gd name="T1" fmla="*/ 0 h 170"/>
                <a:gd name="T2" fmla="*/ 28 w 110"/>
                <a:gd name="T3" fmla="*/ 0 h 170"/>
                <a:gd name="T4" fmla="*/ 28 w 110"/>
                <a:gd name="T5" fmla="*/ 66 h 170"/>
                <a:gd name="T6" fmla="*/ 28 w 110"/>
                <a:gd name="T7" fmla="*/ 66 h 170"/>
                <a:gd name="T8" fmla="*/ 34 w 110"/>
                <a:gd name="T9" fmla="*/ 58 h 170"/>
                <a:gd name="T10" fmla="*/ 42 w 110"/>
                <a:gd name="T11" fmla="*/ 52 h 170"/>
                <a:gd name="T12" fmla="*/ 52 w 110"/>
                <a:gd name="T13" fmla="*/ 46 h 170"/>
                <a:gd name="T14" fmla="*/ 66 w 110"/>
                <a:gd name="T15" fmla="*/ 44 h 170"/>
                <a:gd name="T16" fmla="*/ 66 w 110"/>
                <a:gd name="T17" fmla="*/ 44 h 170"/>
                <a:gd name="T18" fmla="*/ 76 w 110"/>
                <a:gd name="T19" fmla="*/ 46 h 170"/>
                <a:gd name="T20" fmla="*/ 84 w 110"/>
                <a:gd name="T21" fmla="*/ 48 h 170"/>
                <a:gd name="T22" fmla="*/ 92 w 110"/>
                <a:gd name="T23" fmla="*/ 52 h 170"/>
                <a:gd name="T24" fmla="*/ 98 w 110"/>
                <a:gd name="T25" fmla="*/ 58 h 170"/>
                <a:gd name="T26" fmla="*/ 102 w 110"/>
                <a:gd name="T27" fmla="*/ 64 h 170"/>
                <a:gd name="T28" fmla="*/ 106 w 110"/>
                <a:gd name="T29" fmla="*/ 72 h 170"/>
                <a:gd name="T30" fmla="*/ 108 w 110"/>
                <a:gd name="T31" fmla="*/ 82 h 170"/>
                <a:gd name="T32" fmla="*/ 110 w 110"/>
                <a:gd name="T33" fmla="*/ 92 h 170"/>
                <a:gd name="T34" fmla="*/ 110 w 110"/>
                <a:gd name="T35" fmla="*/ 170 h 170"/>
                <a:gd name="T36" fmla="*/ 82 w 110"/>
                <a:gd name="T37" fmla="*/ 170 h 170"/>
                <a:gd name="T38" fmla="*/ 82 w 110"/>
                <a:gd name="T39" fmla="*/ 100 h 170"/>
                <a:gd name="T40" fmla="*/ 82 w 110"/>
                <a:gd name="T41" fmla="*/ 100 h 170"/>
                <a:gd name="T42" fmla="*/ 80 w 110"/>
                <a:gd name="T43" fmla="*/ 88 h 170"/>
                <a:gd name="T44" fmla="*/ 74 w 110"/>
                <a:gd name="T45" fmla="*/ 78 h 170"/>
                <a:gd name="T46" fmla="*/ 66 w 110"/>
                <a:gd name="T47" fmla="*/ 72 h 170"/>
                <a:gd name="T48" fmla="*/ 54 w 110"/>
                <a:gd name="T49" fmla="*/ 70 h 170"/>
                <a:gd name="T50" fmla="*/ 54 w 110"/>
                <a:gd name="T51" fmla="*/ 70 h 170"/>
                <a:gd name="T52" fmla="*/ 44 w 110"/>
                <a:gd name="T53" fmla="*/ 72 h 170"/>
                <a:gd name="T54" fmla="*/ 36 w 110"/>
                <a:gd name="T55" fmla="*/ 78 h 170"/>
                <a:gd name="T56" fmla="*/ 30 w 110"/>
                <a:gd name="T57" fmla="*/ 88 h 170"/>
                <a:gd name="T58" fmla="*/ 28 w 110"/>
                <a:gd name="T59" fmla="*/ 100 h 170"/>
                <a:gd name="T60" fmla="*/ 28 w 110"/>
                <a:gd name="T61" fmla="*/ 170 h 170"/>
                <a:gd name="T62" fmla="*/ 0 w 110"/>
                <a:gd name="T63" fmla="*/ 170 h 170"/>
                <a:gd name="T64" fmla="*/ 0 w 110"/>
                <a:gd name="T6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70">
                  <a:moveTo>
                    <a:pt x="0" y="0"/>
                  </a:moveTo>
                  <a:lnTo>
                    <a:pt x="28" y="0"/>
                  </a:lnTo>
                  <a:lnTo>
                    <a:pt x="28" y="66"/>
                  </a:lnTo>
                  <a:lnTo>
                    <a:pt x="28" y="66"/>
                  </a:lnTo>
                  <a:lnTo>
                    <a:pt x="34" y="58"/>
                  </a:lnTo>
                  <a:lnTo>
                    <a:pt x="42" y="52"/>
                  </a:lnTo>
                  <a:lnTo>
                    <a:pt x="52" y="46"/>
                  </a:lnTo>
                  <a:lnTo>
                    <a:pt x="66" y="44"/>
                  </a:lnTo>
                  <a:lnTo>
                    <a:pt x="66" y="44"/>
                  </a:lnTo>
                  <a:lnTo>
                    <a:pt x="76" y="46"/>
                  </a:lnTo>
                  <a:lnTo>
                    <a:pt x="84" y="48"/>
                  </a:lnTo>
                  <a:lnTo>
                    <a:pt x="92" y="52"/>
                  </a:lnTo>
                  <a:lnTo>
                    <a:pt x="98" y="58"/>
                  </a:lnTo>
                  <a:lnTo>
                    <a:pt x="102" y="64"/>
                  </a:lnTo>
                  <a:lnTo>
                    <a:pt x="106" y="72"/>
                  </a:lnTo>
                  <a:lnTo>
                    <a:pt x="108" y="82"/>
                  </a:lnTo>
                  <a:lnTo>
                    <a:pt x="110" y="92"/>
                  </a:lnTo>
                  <a:lnTo>
                    <a:pt x="110" y="170"/>
                  </a:lnTo>
                  <a:lnTo>
                    <a:pt x="82" y="170"/>
                  </a:lnTo>
                  <a:lnTo>
                    <a:pt x="82" y="100"/>
                  </a:lnTo>
                  <a:lnTo>
                    <a:pt x="82" y="100"/>
                  </a:lnTo>
                  <a:lnTo>
                    <a:pt x="80" y="88"/>
                  </a:lnTo>
                  <a:lnTo>
                    <a:pt x="74" y="78"/>
                  </a:lnTo>
                  <a:lnTo>
                    <a:pt x="66" y="72"/>
                  </a:lnTo>
                  <a:lnTo>
                    <a:pt x="54" y="70"/>
                  </a:lnTo>
                  <a:lnTo>
                    <a:pt x="54" y="70"/>
                  </a:lnTo>
                  <a:lnTo>
                    <a:pt x="44" y="72"/>
                  </a:lnTo>
                  <a:lnTo>
                    <a:pt x="36" y="78"/>
                  </a:lnTo>
                  <a:lnTo>
                    <a:pt x="30" y="88"/>
                  </a:lnTo>
                  <a:lnTo>
                    <a:pt x="28" y="100"/>
                  </a:lnTo>
                  <a:lnTo>
                    <a:pt x="28" y="170"/>
                  </a:lnTo>
                  <a:lnTo>
                    <a:pt x="0" y="170"/>
                  </a:lnTo>
                  <a:lnTo>
                    <a:pt x="0" y="0"/>
                  </a:lnTo>
                  <a:close/>
                </a:path>
              </a:pathLst>
            </a:custGeom>
            <a:solidFill>
              <a:srgbClr val="FFCC00"/>
            </a:solidFill>
            <a:ln>
              <a:noFill/>
            </a:ln>
          </p:spPr>
          <p:txBody>
            <a:bodyPr/>
            <a:lstStyle/>
            <a:p>
              <a:pPr>
                <a:defRPr/>
              </a:pPr>
              <a:endParaRPr lang="en-US"/>
            </a:p>
          </p:txBody>
        </p:sp>
        <p:sp>
          <p:nvSpPr>
            <p:cNvPr id="35" name="Freeform 232"/>
            <p:cNvSpPr>
              <a:spLocks/>
            </p:cNvSpPr>
            <p:nvPr userDrawn="1"/>
          </p:nvSpPr>
          <p:spPr bwMode="auto">
            <a:xfrm>
              <a:off x="1016721" y="2652704"/>
              <a:ext cx="298427" cy="333945"/>
            </a:xfrm>
            <a:custGeom>
              <a:avLst/>
              <a:gdLst>
                <a:gd name="T0" fmla="*/ 0 w 490"/>
                <a:gd name="T1" fmla="*/ 274 h 548"/>
                <a:gd name="T2" fmla="*/ 2 w 490"/>
                <a:gd name="T3" fmla="*/ 246 h 548"/>
                <a:gd name="T4" fmla="*/ 12 w 490"/>
                <a:gd name="T5" fmla="*/ 194 h 548"/>
                <a:gd name="T6" fmla="*/ 32 w 490"/>
                <a:gd name="T7" fmla="*/ 144 h 548"/>
                <a:gd name="T8" fmla="*/ 60 w 490"/>
                <a:gd name="T9" fmla="*/ 100 h 548"/>
                <a:gd name="T10" fmla="*/ 96 w 490"/>
                <a:gd name="T11" fmla="*/ 64 h 548"/>
                <a:gd name="T12" fmla="*/ 140 w 490"/>
                <a:gd name="T13" fmla="*/ 34 h 548"/>
                <a:gd name="T14" fmla="*/ 190 w 490"/>
                <a:gd name="T15" fmla="*/ 12 h 548"/>
                <a:gd name="T16" fmla="*/ 246 w 490"/>
                <a:gd name="T17" fmla="*/ 2 h 548"/>
                <a:gd name="T18" fmla="*/ 276 w 490"/>
                <a:gd name="T19" fmla="*/ 0 h 548"/>
                <a:gd name="T20" fmla="*/ 344 w 490"/>
                <a:gd name="T21" fmla="*/ 6 h 548"/>
                <a:gd name="T22" fmla="*/ 400 w 490"/>
                <a:gd name="T23" fmla="*/ 24 h 548"/>
                <a:gd name="T24" fmla="*/ 446 w 490"/>
                <a:gd name="T25" fmla="*/ 50 h 548"/>
                <a:gd name="T26" fmla="*/ 486 w 490"/>
                <a:gd name="T27" fmla="*/ 82 h 548"/>
                <a:gd name="T28" fmla="*/ 412 w 490"/>
                <a:gd name="T29" fmla="*/ 168 h 548"/>
                <a:gd name="T30" fmla="*/ 380 w 490"/>
                <a:gd name="T31" fmla="*/ 142 h 548"/>
                <a:gd name="T32" fmla="*/ 348 w 490"/>
                <a:gd name="T33" fmla="*/ 124 h 548"/>
                <a:gd name="T34" fmla="*/ 314 w 490"/>
                <a:gd name="T35" fmla="*/ 112 h 548"/>
                <a:gd name="T36" fmla="*/ 276 w 490"/>
                <a:gd name="T37" fmla="*/ 108 h 548"/>
                <a:gd name="T38" fmla="*/ 260 w 490"/>
                <a:gd name="T39" fmla="*/ 108 h 548"/>
                <a:gd name="T40" fmla="*/ 228 w 490"/>
                <a:gd name="T41" fmla="*/ 116 h 548"/>
                <a:gd name="T42" fmla="*/ 200 w 490"/>
                <a:gd name="T43" fmla="*/ 128 h 548"/>
                <a:gd name="T44" fmla="*/ 176 w 490"/>
                <a:gd name="T45" fmla="*/ 146 h 548"/>
                <a:gd name="T46" fmla="*/ 156 w 490"/>
                <a:gd name="T47" fmla="*/ 168 h 548"/>
                <a:gd name="T48" fmla="*/ 140 w 490"/>
                <a:gd name="T49" fmla="*/ 194 h 548"/>
                <a:gd name="T50" fmla="*/ 130 w 490"/>
                <a:gd name="T51" fmla="*/ 224 h 548"/>
                <a:gd name="T52" fmla="*/ 124 w 490"/>
                <a:gd name="T53" fmla="*/ 256 h 548"/>
                <a:gd name="T54" fmla="*/ 122 w 490"/>
                <a:gd name="T55" fmla="*/ 274 h 548"/>
                <a:gd name="T56" fmla="*/ 124 w 490"/>
                <a:gd name="T57" fmla="*/ 292 h 548"/>
                <a:gd name="T58" fmla="*/ 128 w 490"/>
                <a:gd name="T59" fmla="*/ 324 h 548"/>
                <a:gd name="T60" fmla="*/ 140 w 490"/>
                <a:gd name="T61" fmla="*/ 352 h 548"/>
                <a:gd name="T62" fmla="*/ 156 w 490"/>
                <a:gd name="T63" fmla="*/ 380 h 548"/>
                <a:gd name="T64" fmla="*/ 176 w 490"/>
                <a:gd name="T65" fmla="*/ 402 h 548"/>
                <a:gd name="T66" fmla="*/ 200 w 490"/>
                <a:gd name="T67" fmla="*/ 420 h 548"/>
                <a:gd name="T68" fmla="*/ 228 w 490"/>
                <a:gd name="T69" fmla="*/ 432 h 548"/>
                <a:gd name="T70" fmla="*/ 260 w 490"/>
                <a:gd name="T71" fmla="*/ 440 h 548"/>
                <a:gd name="T72" fmla="*/ 276 w 490"/>
                <a:gd name="T73" fmla="*/ 440 h 548"/>
                <a:gd name="T74" fmla="*/ 318 w 490"/>
                <a:gd name="T75" fmla="*/ 436 h 548"/>
                <a:gd name="T76" fmla="*/ 352 w 490"/>
                <a:gd name="T77" fmla="*/ 424 h 548"/>
                <a:gd name="T78" fmla="*/ 384 w 490"/>
                <a:gd name="T79" fmla="*/ 404 h 548"/>
                <a:gd name="T80" fmla="*/ 490 w 490"/>
                <a:gd name="T81" fmla="*/ 454 h 548"/>
                <a:gd name="T82" fmla="*/ 468 w 490"/>
                <a:gd name="T83" fmla="*/ 474 h 548"/>
                <a:gd name="T84" fmla="*/ 424 w 490"/>
                <a:gd name="T85" fmla="*/ 508 h 548"/>
                <a:gd name="T86" fmla="*/ 372 w 490"/>
                <a:gd name="T87" fmla="*/ 534 h 548"/>
                <a:gd name="T88" fmla="*/ 308 w 490"/>
                <a:gd name="T89" fmla="*/ 546 h 548"/>
                <a:gd name="T90" fmla="*/ 272 w 490"/>
                <a:gd name="T91" fmla="*/ 548 h 548"/>
                <a:gd name="T92" fmla="*/ 216 w 490"/>
                <a:gd name="T93" fmla="*/ 542 h 548"/>
                <a:gd name="T94" fmla="*/ 164 w 490"/>
                <a:gd name="T95" fmla="*/ 526 h 548"/>
                <a:gd name="T96" fmla="*/ 118 w 490"/>
                <a:gd name="T97" fmla="*/ 502 h 548"/>
                <a:gd name="T98" fmla="*/ 78 w 490"/>
                <a:gd name="T99" fmla="*/ 468 h 548"/>
                <a:gd name="T100" fmla="*/ 46 w 490"/>
                <a:gd name="T101" fmla="*/ 428 h 548"/>
                <a:gd name="T102" fmla="*/ 22 w 490"/>
                <a:gd name="T103" fmla="*/ 382 h 548"/>
                <a:gd name="T104" fmla="*/ 6 w 490"/>
                <a:gd name="T105" fmla="*/ 332 h 548"/>
                <a:gd name="T106" fmla="*/ 0 w 490"/>
                <a:gd name="T107" fmla="*/ 27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0" h="548">
                  <a:moveTo>
                    <a:pt x="0" y="276"/>
                  </a:moveTo>
                  <a:lnTo>
                    <a:pt x="0" y="274"/>
                  </a:lnTo>
                  <a:lnTo>
                    <a:pt x="0" y="274"/>
                  </a:lnTo>
                  <a:lnTo>
                    <a:pt x="2" y="246"/>
                  </a:lnTo>
                  <a:lnTo>
                    <a:pt x="6" y="220"/>
                  </a:lnTo>
                  <a:lnTo>
                    <a:pt x="12" y="194"/>
                  </a:lnTo>
                  <a:lnTo>
                    <a:pt x="22" y="168"/>
                  </a:lnTo>
                  <a:lnTo>
                    <a:pt x="32" y="144"/>
                  </a:lnTo>
                  <a:lnTo>
                    <a:pt x="46" y="122"/>
                  </a:lnTo>
                  <a:lnTo>
                    <a:pt x="60" y="100"/>
                  </a:lnTo>
                  <a:lnTo>
                    <a:pt x="78" y="80"/>
                  </a:lnTo>
                  <a:lnTo>
                    <a:pt x="96" y="64"/>
                  </a:lnTo>
                  <a:lnTo>
                    <a:pt x="118" y="48"/>
                  </a:lnTo>
                  <a:lnTo>
                    <a:pt x="140" y="34"/>
                  </a:lnTo>
                  <a:lnTo>
                    <a:pt x="166" y="22"/>
                  </a:lnTo>
                  <a:lnTo>
                    <a:pt x="190" y="12"/>
                  </a:lnTo>
                  <a:lnTo>
                    <a:pt x="218" y="6"/>
                  </a:lnTo>
                  <a:lnTo>
                    <a:pt x="246" y="2"/>
                  </a:lnTo>
                  <a:lnTo>
                    <a:pt x="276" y="0"/>
                  </a:lnTo>
                  <a:lnTo>
                    <a:pt x="276" y="0"/>
                  </a:lnTo>
                  <a:lnTo>
                    <a:pt x="312" y="2"/>
                  </a:lnTo>
                  <a:lnTo>
                    <a:pt x="344" y="6"/>
                  </a:lnTo>
                  <a:lnTo>
                    <a:pt x="374" y="14"/>
                  </a:lnTo>
                  <a:lnTo>
                    <a:pt x="400" y="24"/>
                  </a:lnTo>
                  <a:lnTo>
                    <a:pt x="424" y="36"/>
                  </a:lnTo>
                  <a:lnTo>
                    <a:pt x="446" y="50"/>
                  </a:lnTo>
                  <a:lnTo>
                    <a:pt x="466" y="64"/>
                  </a:lnTo>
                  <a:lnTo>
                    <a:pt x="486" y="82"/>
                  </a:lnTo>
                  <a:lnTo>
                    <a:pt x="412" y="168"/>
                  </a:lnTo>
                  <a:lnTo>
                    <a:pt x="412" y="168"/>
                  </a:lnTo>
                  <a:lnTo>
                    <a:pt x="396" y="154"/>
                  </a:lnTo>
                  <a:lnTo>
                    <a:pt x="380" y="142"/>
                  </a:lnTo>
                  <a:lnTo>
                    <a:pt x="364" y="132"/>
                  </a:lnTo>
                  <a:lnTo>
                    <a:pt x="348" y="124"/>
                  </a:lnTo>
                  <a:lnTo>
                    <a:pt x="332" y="118"/>
                  </a:lnTo>
                  <a:lnTo>
                    <a:pt x="314" y="112"/>
                  </a:lnTo>
                  <a:lnTo>
                    <a:pt x="296" y="108"/>
                  </a:lnTo>
                  <a:lnTo>
                    <a:pt x="276" y="108"/>
                  </a:lnTo>
                  <a:lnTo>
                    <a:pt x="276" y="108"/>
                  </a:lnTo>
                  <a:lnTo>
                    <a:pt x="260" y="108"/>
                  </a:lnTo>
                  <a:lnTo>
                    <a:pt x="244" y="112"/>
                  </a:lnTo>
                  <a:lnTo>
                    <a:pt x="228" y="116"/>
                  </a:lnTo>
                  <a:lnTo>
                    <a:pt x="214" y="120"/>
                  </a:lnTo>
                  <a:lnTo>
                    <a:pt x="200" y="128"/>
                  </a:lnTo>
                  <a:lnTo>
                    <a:pt x="188" y="136"/>
                  </a:lnTo>
                  <a:lnTo>
                    <a:pt x="176" y="146"/>
                  </a:lnTo>
                  <a:lnTo>
                    <a:pt x="166" y="156"/>
                  </a:lnTo>
                  <a:lnTo>
                    <a:pt x="156" y="168"/>
                  </a:lnTo>
                  <a:lnTo>
                    <a:pt x="148" y="180"/>
                  </a:lnTo>
                  <a:lnTo>
                    <a:pt x="140" y="194"/>
                  </a:lnTo>
                  <a:lnTo>
                    <a:pt x="134" y="208"/>
                  </a:lnTo>
                  <a:lnTo>
                    <a:pt x="130" y="224"/>
                  </a:lnTo>
                  <a:lnTo>
                    <a:pt x="126" y="240"/>
                  </a:lnTo>
                  <a:lnTo>
                    <a:pt x="124" y="256"/>
                  </a:lnTo>
                  <a:lnTo>
                    <a:pt x="122" y="272"/>
                  </a:lnTo>
                  <a:lnTo>
                    <a:pt x="122" y="274"/>
                  </a:lnTo>
                  <a:lnTo>
                    <a:pt x="122" y="274"/>
                  </a:lnTo>
                  <a:lnTo>
                    <a:pt x="124" y="292"/>
                  </a:lnTo>
                  <a:lnTo>
                    <a:pt x="126" y="308"/>
                  </a:lnTo>
                  <a:lnTo>
                    <a:pt x="128" y="324"/>
                  </a:lnTo>
                  <a:lnTo>
                    <a:pt x="134" y="338"/>
                  </a:lnTo>
                  <a:lnTo>
                    <a:pt x="140" y="352"/>
                  </a:lnTo>
                  <a:lnTo>
                    <a:pt x="148" y="366"/>
                  </a:lnTo>
                  <a:lnTo>
                    <a:pt x="156" y="380"/>
                  </a:lnTo>
                  <a:lnTo>
                    <a:pt x="166" y="392"/>
                  </a:lnTo>
                  <a:lnTo>
                    <a:pt x="176" y="402"/>
                  </a:lnTo>
                  <a:lnTo>
                    <a:pt x="188" y="412"/>
                  </a:lnTo>
                  <a:lnTo>
                    <a:pt x="200" y="420"/>
                  </a:lnTo>
                  <a:lnTo>
                    <a:pt x="214" y="428"/>
                  </a:lnTo>
                  <a:lnTo>
                    <a:pt x="228" y="432"/>
                  </a:lnTo>
                  <a:lnTo>
                    <a:pt x="244" y="438"/>
                  </a:lnTo>
                  <a:lnTo>
                    <a:pt x="260" y="440"/>
                  </a:lnTo>
                  <a:lnTo>
                    <a:pt x="276" y="440"/>
                  </a:lnTo>
                  <a:lnTo>
                    <a:pt x="276" y="440"/>
                  </a:lnTo>
                  <a:lnTo>
                    <a:pt x="298" y="440"/>
                  </a:lnTo>
                  <a:lnTo>
                    <a:pt x="318" y="436"/>
                  </a:lnTo>
                  <a:lnTo>
                    <a:pt x="336" y="430"/>
                  </a:lnTo>
                  <a:lnTo>
                    <a:pt x="352" y="424"/>
                  </a:lnTo>
                  <a:lnTo>
                    <a:pt x="368" y="414"/>
                  </a:lnTo>
                  <a:lnTo>
                    <a:pt x="384" y="404"/>
                  </a:lnTo>
                  <a:lnTo>
                    <a:pt x="416" y="378"/>
                  </a:lnTo>
                  <a:lnTo>
                    <a:pt x="490" y="454"/>
                  </a:lnTo>
                  <a:lnTo>
                    <a:pt x="490" y="454"/>
                  </a:lnTo>
                  <a:lnTo>
                    <a:pt x="468" y="474"/>
                  </a:lnTo>
                  <a:lnTo>
                    <a:pt x="446" y="492"/>
                  </a:lnTo>
                  <a:lnTo>
                    <a:pt x="424" y="508"/>
                  </a:lnTo>
                  <a:lnTo>
                    <a:pt x="398" y="522"/>
                  </a:lnTo>
                  <a:lnTo>
                    <a:pt x="372" y="534"/>
                  </a:lnTo>
                  <a:lnTo>
                    <a:pt x="342" y="542"/>
                  </a:lnTo>
                  <a:lnTo>
                    <a:pt x="308" y="546"/>
                  </a:lnTo>
                  <a:lnTo>
                    <a:pt x="272" y="548"/>
                  </a:lnTo>
                  <a:lnTo>
                    <a:pt x="272" y="548"/>
                  </a:lnTo>
                  <a:lnTo>
                    <a:pt x="244" y="546"/>
                  </a:lnTo>
                  <a:lnTo>
                    <a:pt x="216" y="542"/>
                  </a:lnTo>
                  <a:lnTo>
                    <a:pt x="190" y="536"/>
                  </a:lnTo>
                  <a:lnTo>
                    <a:pt x="164" y="526"/>
                  </a:lnTo>
                  <a:lnTo>
                    <a:pt x="140" y="516"/>
                  </a:lnTo>
                  <a:lnTo>
                    <a:pt x="118" y="502"/>
                  </a:lnTo>
                  <a:lnTo>
                    <a:pt x="98" y="486"/>
                  </a:lnTo>
                  <a:lnTo>
                    <a:pt x="78" y="468"/>
                  </a:lnTo>
                  <a:lnTo>
                    <a:pt x="60" y="450"/>
                  </a:lnTo>
                  <a:lnTo>
                    <a:pt x="46" y="428"/>
                  </a:lnTo>
                  <a:lnTo>
                    <a:pt x="32" y="406"/>
                  </a:lnTo>
                  <a:lnTo>
                    <a:pt x="22" y="382"/>
                  </a:lnTo>
                  <a:lnTo>
                    <a:pt x="12" y="358"/>
                  </a:lnTo>
                  <a:lnTo>
                    <a:pt x="6" y="332"/>
                  </a:lnTo>
                  <a:lnTo>
                    <a:pt x="2" y="304"/>
                  </a:lnTo>
                  <a:lnTo>
                    <a:pt x="0" y="276"/>
                  </a:lnTo>
                  <a:lnTo>
                    <a:pt x="0" y="276"/>
                  </a:lnTo>
                  <a:close/>
                </a:path>
              </a:pathLst>
            </a:custGeom>
            <a:solidFill>
              <a:srgbClr val="FFCC00"/>
            </a:solidFill>
            <a:ln>
              <a:noFill/>
            </a:ln>
          </p:spPr>
          <p:txBody>
            <a:bodyPr/>
            <a:lstStyle/>
            <a:p>
              <a:pPr>
                <a:defRPr/>
              </a:pPr>
              <a:endParaRPr lang="en-US"/>
            </a:p>
          </p:txBody>
        </p:sp>
        <p:sp>
          <p:nvSpPr>
            <p:cNvPr id="36" name="Freeform 233"/>
            <p:cNvSpPr>
              <a:spLocks/>
            </p:cNvSpPr>
            <p:nvPr userDrawn="1"/>
          </p:nvSpPr>
          <p:spPr bwMode="auto">
            <a:xfrm>
              <a:off x="1359596" y="2659053"/>
              <a:ext cx="273029" cy="321247"/>
            </a:xfrm>
            <a:custGeom>
              <a:avLst/>
              <a:gdLst>
                <a:gd name="T0" fmla="*/ 0 w 448"/>
                <a:gd name="T1" fmla="*/ 0 h 528"/>
                <a:gd name="T2" fmla="*/ 116 w 448"/>
                <a:gd name="T3" fmla="*/ 0 h 528"/>
                <a:gd name="T4" fmla="*/ 116 w 448"/>
                <a:gd name="T5" fmla="*/ 210 h 528"/>
                <a:gd name="T6" fmla="*/ 332 w 448"/>
                <a:gd name="T7" fmla="*/ 210 h 528"/>
                <a:gd name="T8" fmla="*/ 332 w 448"/>
                <a:gd name="T9" fmla="*/ 0 h 528"/>
                <a:gd name="T10" fmla="*/ 448 w 448"/>
                <a:gd name="T11" fmla="*/ 0 h 528"/>
                <a:gd name="T12" fmla="*/ 448 w 448"/>
                <a:gd name="T13" fmla="*/ 528 h 528"/>
                <a:gd name="T14" fmla="*/ 332 w 448"/>
                <a:gd name="T15" fmla="*/ 528 h 528"/>
                <a:gd name="T16" fmla="*/ 332 w 448"/>
                <a:gd name="T17" fmla="*/ 316 h 528"/>
                <a:gd name="T18" fmla="*/ 116 w 448"/>
                <a:gd name="T19" fmla="*/ 316 h 528"/>
                <a:gd name="T20" fmla="*/ 116 w 448"/>
                <a:gd name="T21" fmla="*/ 528 h 528"/>
                <a:gd name="T22" fmla="*/ 0 w 448"/>
                <a:gd name="T23" fmla="*/ 528 h 528"/>
                <a:gd name="T24" fmla="*/ 0 w 448"/>
                <a:gd name="T25"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528">
                  <a:moveTo>
                    <a:pt x="0" y="0"/>
                  </a:moveTo>
                  <a:lnTo>
                    <a:pt x="116" y="0"/>
                  </a:lnTo>
                  <a:lnTo>
                    <a:pt x="116" y="210"/>
                  </a:lnTo>
                  <a:lnTo>
                    <a:pt x="332" y="210"/>
                  </a:lnTo>
                  <a:lnTo>
                    <a:pt x="332" y="0"/>
                  </a:lnTo>
                  <a:lnTo>
                    <a:pt x="448" y="0"/>
                  </a:lnTo>
                  <a:lnTo>
                    <a:pt x="448" y="528"/>
                  </a:lnTo>
                  <a:lnTo>
                    <a:pt x="332" y="528"/>
                  </a:lnTo>
                  <a:lnTo>
                    <a:pt x="332" y="316"/>
                  </a:lnTo>
                  <a:lnTo>
                    <a:pt x="116" y="316"/>
                  </a:lnTo>
                  <a:lnTo>
                    <a:pt x="116" y="528"/>
                  </a:lnTo>
                  <a:lnTo>
                    <a:pt x="0" y="528"/>
                  </a:lnTo>
                  <a:lnTo>
                    <a:pt x="0" y="0"/>
                  </a:lnTo>
                  <a:close/>
                </a:path>
              </a:pathLst>
            </a:custGeom>
            <a:solidFill>
              <a:srgbClr val="FFCC00"/>
            </a:solidFill>
            <a:ln>
              <a:noFill/>
            </a:ln>
          </p:spPr>
          <p:txBody>
            <a:bodyPr/>
            <a:lstStyle/>
            <a:p>
              <a:pPr>
                <a:defRPr/>
              </a:pPr>
              <a:endParaRPr lang="en-US"/>
            </a:p>
          </p:txBody>
        </p:sp>
        <p:sp>
          <p:nvSpPr>
            <p:cNvPr id="37" name="Freeform 234"/>
            <p:cNvSpPr>
              <a:spLocks/>
            </p:cNvSpPr>
            <p:nvPr userDrawn="1"/>
          </p:nvSpPr>
          <p:spPr bwMode="auto">
            <a:xfrm>
              <a:off x="1705010" y="2659053"/>
              <a:ext cx="246362" cy="321247"/>
            </a:xfrm>
            <a:custGeom>
              <a:avLst/>
              <a:gdLst>
                <a:gd name="T0" fmla="*/ 0 w 404"/>
                <a:gd name="T1" fmla="*/ 0 h 528"/>
                <a:gd name="T2" fmla="*/ 400 w 404"/>
                <a:gd name="T3" fmla="*/ 0 h 528"/>
                <a:gd name="T4" fmla="*/ 400 w 404"/>
                <a:gd name="T5" fmla="*/ 104 h 528"/>
                <a:gd name="T6" fmla="*/ 116 w 404"/>
                <a:gd name="T7" fmla="*/ 104 h 528"/>
                <a:gd name="T8" fmla="*/ 116 w 404"/>
                <a:gd name="T9" fmla="*/ 210 h 528"/>
                <a:gd name="T10" fmla="*/ 366 w 404"/>
                <a:gd name="T11" fmla="*/ 210 h 528"/>
                <a:gd name="T12" fmla="*/ 366 w 404"/>
                <a:gd name="T13" fmla="*/ 314 h 528"/>
                <a:gd name="T14" fmla="*/ 116 w 404"/>
                <a:gd name="T15" fmla="*/ 314 h 528"/>
                <a:gd name="T16" fmla="*/ 116 w 404"/>
                <a:gd name="T17" fmla="*/ 426 h 528"/>
                <a:gd name="T18" fmla="*/ 404 w 404"/>
                <a:gd name="T19" fmla="*/ 426 h 528"/>
                <a:gd name="T20" fmla="*/ 404 w 404"/>
                <a:gd name="T21" fmla="*/ 528 h 528"/>
                <a:gd name="T22" fmla="*/ 0 w 404"/>
                <a:gd name="T23" fmla="*/ 528 h 528"/>
                <a:gd name="T24" fmla="*/ 0 w 404"/>
                <a:gd name="T25"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4" h="528">
                  <a:moveTo>
                    <a:pt x="0" y="0"/>
                  </a:moveTo>
                  <a:lnTo>
                    <a:pt x="400" y="0"/>
                  </a:lnTo>
                  <a:lnTo>
                    <a:pt x="400" y="104"/>
                  </a:lnTo>
                  <a:lnTo>
                    <a:pt x="116" y="104"/>
                  </a:lnTo>
                  <a:lnTo>
                    <a:pt x="116" y="210"/>
                  </a:lnTo>
                  <a:lnTo>
                    <a:pt x="366" y="210"/>
                  </a:lnTo>
                  <a:lnTo>
                    <a:pt x="366" y="314"/>
                  </a:lnTo>
                  <a:lnTo>
                    <a:pt x="116" y="314"/>
                  </a:lnTo>
                  <a:lnTo>
                    <a:pt x="116" y="426"/>
                  </a:lnTo>
                  <a:lnTo>
                    <a:pt x="404" y="426"/>
                  </a:lnTo>
                  <a:lnTo>
                    <a:pt x="404" y="528"/>
                  </a:lnTo>
                  <a:lnTo>
                    <a:pt x="0" y="528"/>
                  </a:lnTo>
                  <a:lnTo>
                    <a:pt x="0" y="0"/>
                  </a:lnTo>
                  <a:close/>
                </a:path>
              </a:pathLst>
            </a:custGeom>
            <a:solidFill>
              <a:srgbClr val="FFCC00"/>
            </a:solidFill>
            <a:ln>
              <a:noFill/>
            </a:ln>
          </p:spPr>
          <p:txBody>
            <a:bodyPr/>
            <a:lstStyle/>
            <a:p>
              <a:pPr>
                <a:defRPr/>
              </a:pPr>
              <a:endParaRPr lang="en-US"/>
            </a:p>
          </p:txBody>
        </p:sp>
        <p:sp>
          <p:nvSpPr>
            <p:cNvPr id="38" name="Freeform 235"/>
            <p:cNvSpPr>
              <a:spLocks/>
            </p:cNvSpPr>
            <p:nvPr userDrawn="1"/>
          </p:nvSpPr>
          <p:spPr bwMode="auto">
            <a:xfrm>
              <a:off x="2012327" y="2659053"/>
              <a:ext cx="322556" cy="321247"/>
            </a:xfrm>
            <a:custGeom>
              <a:avLst/>
              <a:gdLst>
                <a:gd name="T0" fmla="*/ 0 w 530"/>
                <a:gd name="T1" fmla="*/ 0 h 528"/>
                <a:gd name="T2" fmla="*/ 126 w 530"/>
                <a:gd name="T3" fmla="*/ 0 h 528"/>
                <a:gd name="T4" fmla="*/ 264 w 530"/>
                <a:gd name="T5" fmla="*/ 224 h 528"/>
                <a:gd name="T6" fmla="*/ 404 w 530"/>
                <a:gd name="T7" fmla="*/ 0 h 528"/>
                <a:gd name="T8" fmla="*/ 530 w 530"/>
                <a:gd name="T9" fmla="*/ 0 h 528"/>
                <a:gd name="T10" fmla="*/ 530 w 530"/>
                <a:gd name="T11" fmla="*/ 528 h 528"/>
                <a:gd name="T12" fmla="*/ 414 w 530"/>
                <a:gd name="T13" fmla="*/ 528 h 528"/>
                <a:gd name="T14" fmla="*/ 414 w 530"/>
                <a:gd name="T15" fmla="*/ 184 h 528"/>
                <a:gd name="T16" fmla="*/ 264 w 530"/>
                <a:gd name="T17" fmla="*/ 410 h 528"/>
                <a:gd name="T18" fmla="*/ 262 w 530"/>
                <a:gd name="T19" fmla="*/ 410 h 528"/>
                <a:gd name="T20" fmla="*/ 114 w 530"/>
                <a:gd name="T21" fmla="*/ 186 h 528"/>
                <a:gd name="T22" fmla="*/ 114 w 530"/>
                <a:gd name="T23" fmla="*/ 528 h 528"/>
                <a:gd name="T24" fmla="*/ 0 w 530"/>
                <a:gd name="T25" fmla="*/ 528 h 528"/>
                <a:gd name="T26" fmla="*/ 0 w 530"/>
                <a:gd name="T27"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528">
                  <a:moveTo>
                    <a:pt x="0" y="0"/>
                  </a:moveTo>
                  <a:lnTo>
                    <a:pt x="126" y="0"/>
                  </a:lnTo>
                  <a:lnTo>
                    <a:pt x="264" y="224"/>
                  </a:lnTo>
                  <a:lnTo>
                    <a:pt x="404" y="0"/>
                  </a:lnTo>
                  <a:lnTo>
                    <a:pt x="530" y="0"/>
                  </a:lnTo>
                  <a:lnTo>
                    <a:pt x="530" y="528"/>
                  </a:lnTo>
                  <a:lnTo>
                    <a:pt x="414" y="528"/>
                  </a:lnTo>
                  <a:lnTo>
                    <a:pt x="414" y="184"/>
                  </a:lnTo>
                  <a:lnTo>
                    <a:pt x="264" y="410"/>
                  </a:lnTo>
                  <a:lnTo>
                    <a:pt x="262" y="410"/>
                  </a:lnTo>
                  <a:lnTo>
                    <a:pt x="114" y="186"/>
                  </a:lnTo>
                  <a:lnTo>
                    <a:pt x="114" y="528"/>
                  </a:lnTo>
                  <a:lnTo>
                    <a:pt x="0" y="528"/>
                  </a:lnTo>
                  <a:lnTo>
                    <a:pt x="0" y="0"/>
                  </a:lnTo>
                  <a:close/>
                </a:path>
              </a:pathLst>
            </a:custGeom>
            <a:solidFill>
              <a:srgbClr val="FFCC00"/>
            </a:solidFill>
            <a:ln>
              <a:noFill/>
            </a:ln>
          </p:spPr>
          <p:txBody>
            <a:bodyPr/>
            <a:lstStyle/>
            <a:p>
              <a:pPr>
                <a:defRPr/>
              </a:pPr>
              <a:endParaRPr lang="en-US"/>
            </a:p>
          </p:txBody>
        </p:sp>
        <p:sp>
          <p:nvSpPr>
            <p:cNvPr id="39" name="Rectangle 236"/>
            <p:cNvSpPr>
              <a:spLocks noChangeArrowheads="1"/>
            </p:cNvSpPr>
            <p:nvPr userDrawn="1"/>
          </p:nvSpPr>
          <p:spPr bwMode="auto">
            <a:xfrm>
              <a:off x="2408538" y="2659053"/>
              <a:ext cx="72384" cy="321247"/>
            </a:xfrm>
            <a:prstGeom prst="rect">
              <a:avLst/>
            </a:prstGeom>
            <a:solidFill>
              <a:srgbClr val="FFCC00"/>
            </a:solidFill>
            <a:ln>
              <a:noFill/>
            </a:ln>
          </p:spPr>
          <p:txBody>
            <a:bodyPr/>
            <a:lstStyle/>
            <a:p>
              <a:pPr>
                <a:defRPr/>
              </a:pPr>
              <a:endParaRPr lang="en-US"/>
            </a:p>
          </p:txBody>
        </p:sp>
        <p:sp>
          <p:nvSpPr>
            <p:cNvPr id="40" name="Freeform 237"/>
            <p:cNvSpPr>
              <a:spLocks/>
            </p:cNvSpPr>
            <p:nvPr userDrawn="1"/>
          </p:nvSpPr>
          <p:spPr bwMode="auto">
            <a:xfrm>
              <a:off x="2530449" y="2653974"/>
              <a:ext cx="253981" cy="331405"/>
            </a:xfrm>
            <a:custGeom>
              <a:avLst/>
              <a:gdLst>
                <a:gd name="T0" fmla="*/ 68 w 418"/>
                <a:gd name="T1" fmla="*/ 378 h 544"/>
                <a:gd name="T2" fmla="*/ 124 w 418"/>
                <a:gd name="T3" fmla="*/ 414 h 544"/>
                <a:gd name="T4" fmla="*/ 184 w 418"/>
                <a:gd name="T5" fmla="*/ 438 h 544"/>
                <a:gd name="T6" fmla="*/ 226 w 418"/>
                <a:gd name="T7" fmla="*/ 442 h 544"/>
                <a:gd name="T8" fmla="*/ 272 w 418"/>
                <a:gd name="T9" fmla="*/ 434 h 544"/>
                <a:gd name="T10" fmla="*/ 298 w 418"/>
                <a:gd name="T11" fmla="*/ 412 h 544"/>
                <a:gd name="T12" fmla="*/ 304 w 418"/>
                <a:gd name="T13" fmla="*/ 390 h 544"/>
                <a:gd name="T14" fmla="*/ 300 w 418"/>
                <a:gd name="T15" fmla="*/ 370 h 544"/>
                <a:gd name="T16" fmla="*/ 270 w 418"/>
                <a:gd name="T17" fmla="*/ 346 h 544"/>
                <a:gd name="T18" fmla="*/ 196 w 418"/>
                <a:gd name="T19" fmla="*/ 322 h 544"/>
                <a:gd name="T20" fmla="*/ 124 w 418"/>
                <a:gd name="T21" fmla="*/ 300 h 544"/>
                <a:gd name="T22" fmla="*/ 70 w 418"/>
                <a:gd name="T23" fmla="*/ 272 h 544"/>
                <a:gd name="T24" fmla="*/ 40 w 418"/>
                <a:gd name="T25" fmla="*/ 240 h 544"/>
                <a:gd name="T26" fmla="*/ 24 w 418"/>
                <a:gd name="T27" fmla="*/ 198 h 544"/>
                <a:gd name="T28" fmla="*/ 22 w 418"/>
                <a:gd name="T29" fmla="*/ 160 h 544"/>
                <a:gd name="T30" fmla="*/ 24 w 418"/>
                <a:gd name="T31" fmla="*/ 126 h 544"/>
                <a:gd name="T32" fmla="*/ 42 w 418"/>
                <a:gd name="T33" fmla="*/ 80 h 544"/>
                <a:gd name="T34" fmla="*/ 74 w 418"/>
                <a:gd name="T35" fmla="*/ 44 h 544"/>
                <a:gd name="T36" fmla="*/ 116 w 418"/>
                <a:gd name="T37" fmla="*/ 18 h 544"/>
                <a:gd name="T38" fmla="*/ 168 w 418"/>
                <a:gd name="T39" fmla="*/ 2 h 544"/>
                <a:gd name="T40" fmla="*/ 206 w 418"/>
                <a:gd name="T41" fmla="*/ 0 h 544"/>
                <a:gd name="T42" fmla="*/ 288 w 418"/>
                <a:gd name="T43" fmla="*/ 10 h 544"/>
                <a:gd name="T44" fmla="*/ 360 w 418"/>
                <a:gd name="T45" fmla="*/ 38 h 544"/>
                <a:gd name="T46" fmla="*/ 342 w 418"/>
                <a:gd name="T47" fmla="*/ 156 h 544"/>
                <a:gd name="T48" fmla="*/ 290 w 418"/>
                <a:gd name="T49" fmla="*/ 124 h 544"/>
                <a:gd name="T50" fmla="*/ 238 w 418"/>
                <a:gd name="T51" fmla="*/ 106 h 544"/>
                <a:gd name="T52" fmla="*/ 206 w 418"/>
                <a:gd name="T53" fmla="*/ 102 h 544"/>
                <a:gd name="T54" fmla="*/ 164 w 418"/>
                <a:gd name="T55" fmla="*/ 110 h 544"/>
                <a:gd name="T56" fmla="*/ 142 w 418"/>
                <a:gd name="T57" fmla="*/ 130 h 544"/>
                <a:gd name="T58" fmla="*/ 138 w 418"/>
                <a:gd name="T59" fmla="*/ 150 h 544"/>
                <a:gd name="T60" fmla="*/ 142 w 418"/>
                <a:gd name="T61" fmla="*/ 172 h 544"/>
                <a:gd name="T62" fmla="*/ 174 w 418"/>
                <a:gd name="T63" fmla="*/ 196 h 544"/>
                <a:gd name="T64" fmla="*/ 252 w 418"/>
                <a:gd name="T65" fmla="*/ 220 h 544"/>
                <a:gd name="T66" fmla="*/ 352 w 418"/>
                <a:gd name="T67" fmla="*/ 258 h 544"/>
                <a:gd name="T68" fmla="*/ 386 w 418"/>
                <a:gd name="T69" fmla="*/ 284 h 544"/>
                <a:gd name="T70" fmla="*/ 408 w 418"/>
                <a:gd name="T71" fmla="*/ 320 h 544"/>
                <a:gd name="T72" fmla="*/ 418 w 418"/>
                <a:gd name="T73" fmla="*/ 362 h 544"/>
                <a:gd name="T74" fmla="*/ 418 w 418"/>
                <a:gd name="T75" fmla="*/ 380 h 544"/>
                <a:gd name="T76" fmla="*/ 410 w 418"/>
                <a:gd name="T77" fmla="*/ 434 h 544"/>
                <a:gd name="T78" fmla="*/ 388 w 418"/>
                <a:gd name="T79" fmla="*/ 478 h 544"/>
                <a:gd name="T80" fmla="*/ 352 w 418"/>
                <a:gd name="T81" fmla="*/ 512 h 544"/>
                <a:gd name="T82" fmla="*/ 304 w 418"/>
                <a:gd name="T83" fmla="*/ 534 h 544"/>
                <a:gd name="T84" fmla="*/ 246 w 418"/>
                <a:gd name="T85" fmla="*/ 544 h 544"/>
                <a:gd name="T86" fmla="*/ 194 w 418"/>
                <a:gd name="T87" fmla="*/ 544 h 544"/>
                <a:gd name="T88" fmla="*/ 106 w 418"/>
                <a:gd name="T89" fmla="*/ 524 h 544"/>
                <a:gd name="T90" fmla="*/ 24 w 418"/>
                <a:gd name="T91" fmla="*/ 48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8" h="544">
                  <a:moveTo>
                    <a:pt x="0" y="460"/>
                  </a:moveTo>
                  <a:lnTo>
                    <a:pt x="68" y="378"/>
                  </a:lnTo>
                  <a:lnTo>
                    <a:pt x="68" y="378"/>
                  </a:lnTo>
                  <a:lnTo>
                    <a:pt x="86" y="392"/>
                  </a:lnTo>
                  <a:lnTo>
                    <a:pt x="106" y="404"/>
                  </a:lnTo>
                  <a:lnTo>
                    <a:pt x="124" y="414"/>
                  </a:lnTo>
                  <a:lnTo>
                    <a:pt x="144" y="424"/>
                  </a:lnTo>
                  <a:lnTo>
                    <a:pt x="162" y="432"/>
                  </a:lnTo>
                  <a:lnTo>
                    <a:pt x="184" y="438"/>
                  </a:lnTo>
                  <a:lnTo>
                    <a:pt x="204" y="440"/>
                  </a:lnTo>
                  <a:lnTo>
                    <a:pt x="226" y="442"/>
                  </a:lnTo>
                  <a:lnTo>
                    <a:pt x="226" y="442"/>
                  </a:lnTo>
                  <a:lnTo>
                    <a:pt x="244" y="440"/>
                  </a:lnTo>
                  <a:lnTo>
                    <a:pt x="258" y="438"/>
                  </a:lnTo>
                  <a:lnTo>
                    <a:pt x="272" y="434"/>
                  </a:lnTo>
                  <a:lnTo>
                    <a:pt x="284" y="428"/>
                  </a:lnTo>
                  <a:lnTo>
                    <a:pt x="292" y="422"/>
                  </a:lnTo>
                  <a:lnTo>
                    <a:pt x="298" y="412"/>
                  </a:lnTo>
                  <a:lnTo>
                    <a:pt x="302" y="402"/>
                  </a:lnTo>
                  <a:lnTo>
                    <a:pt x="304" y="392"/>
                  </a:lnTo>
                  <a:lnTo>
                    <a:pt x="304" y="390"/>
                  </a:lnTo>
                  <a:lnTo>
                    <a:pt x="304" y="390"/>
                  </a:lnTo>
                  <a:lnTo>
                    <a:pt x="302" y="380"/>
                  </a:lnTo>
                  <a:lnTo>
                    <a:pt x="300" y="370"/>
                  </a:lnTo>
                  <a:lnTo>
                    <a:pt x="292" y="362"/>
                  </a:lnTo>
                  <a:lnTo>
                    <a:pt x="284" y="354"/>
                  </a:lnTo>
                  <a:lnTo>
                    <a:pt x="270" y="346"/>
                  </a:lnTo>
                  <a:lnTo>
                    <a:pt x="250" y="338"/>
                  </a:lnTo>
                  <a:lnTo>
                    <a:pt x="226" y="332"/>
                  </a:lnTo>
                  <a:lnTo>
                    <a:pt x="196" y="322"/>
                  </a:lnTo>
                  <a:lnTo>
                    <a:pt x="196" y="322"/>
                  </a:lnTo>
                  <a:lnTo>
                    <a:pt x="158" y="312"/>
                  </a:lnTo>
                  <a:lnTo>
                    <a:pt x="124" y="300"/>
                  </a:lnTo>
                  <a:lnTo>
                    <a:pt x="94" y="288"/>
                  </a:lnTo>
                  <a:lnTo>
                    <a:pt x="82" y="280"/>
                  </a:lnTo>
                  <a:lnTo>
                    <a:pt x="70" y="272"/>
                  </a:lnTo>
                  <a:lnTo>
                    <a:pt x="58" y="262"/>
                  </a:lnTo>
                  <a:lnTo>
                    <a:pt x="48" y="252"/>
                  </a:lnTo>
                  <a:lnTo>
                    <a:pt x="40" y="240"/>
                  </a:lnTo>
                  <a:lnTo>
                    <a:pt x="34" y="226"/>
                  </a:lnTo>
                  <a:lnTo>
                    <a:pt x="28" y="212"/>
                  </a:lnTo>
                  <a:lnTo>
                    <a:pt x="24" y="198"/>
                  </a:lnTo>
                  <a:lnTo>
                    <a:pt x="22" y="180"/>
                  </a:lnTo>
                  <a:lnTo>
                    <a:pt x="22" y="162"/>
                  </a:lnTo>
                  <a:lnTo>
                    <a:pt x="22" y="160"/>
                  </a:lnTo>
                  <a:lnTo>
                    <a:pt x="22" y="160"/>
                  </a:lnTo>
                  <a:lnTo>
                    <a:pt x="22" y="142"/>
                  </a:lnTo>
                  <a:lnTo>
                    <a:pt x="24" y="126"/>
                  </a:lnTo>
                  <a:lnTo>
                    <a:pt x="30" y="110"/>
                  </a:lnTo>
                  <a:lnTo>
                    <a:pt x="36" y="94"/>
                  </a:lnTo>
                  <a:lnTo>
                    <a:pt x="42" y="80"/>
                  </a:lnTo>
                  <a:lnTo>
                    <a:pt x="52" y="66"/>
                  </a:lnTo>
                  <a:lnTo>
                    <a:pt x="62" y="54"/>
                  </a:lnTo>
                  <a:lnTo>
                    <a:pt x="74" y="44"/>
                  </a:lnTo>
                  <a:lnTo>
                    <a:pt x="86" y="34"/>
                  </a:lnTo>
                  <a:lnTo>
                    <a:pt x="100" y="26"/>
                  </a:lnTo>
                  <a:lnTo>
                    <a:pt x="116" y="18"/>
                  </a:lnTo>
                  <a:lnTo>
                    <a:pt x="132" y="12"/>
                  </a:lnTo>
                  <a:lnTo>
                    <a:pt x="150" y="6"/>
                  </a:lnTo>
                  <a:lnTo>
                    <a:pt x="168" y="2"/>
                  </a:lnTo>
                  <a:lnTo>
                    <a:pt x="186" y="0"/>
                  </a:lnTo>
                  <a:lnTo>
                    <a:pt x="206" y="0"/>
                  </a:lnTo>
                  <a:lnTo>
                    <a:pt x="206" y="0"/>
                  </a:lnTo>
                  <a:lnTo>
                    <a:pt x="234" y="2"/>
                  </a:lnTo>
                  <a:lnTo>
                    <a:pt x="262" y="4"/>
                  </a:lnTo>
                  <a:lnTo>
                    <a:pt x="288" y="10"/>
                  </a:lnTo>
                  <a:lnTo>
                    <a:pt x="314" y="18"/>
                  </a:lnTo>
                  <a:lnTo>
                    <a:pt x="338" y="28"/>
                  </a:lnTo>
                  <a:lnTo>
                    <a:pt x="360" y="38"/>
                  </a:lnTo>
                  <a:lnTo>
                    <a:pt x="382" y="52"/>
                  </a:lnTo>
                  <a:lnTo>
                    <a:pt x="404" y="68"/>
                  </a:lnTo>
                  <a:lnTo>
                    <a:pt x="342" y="156"/>
                  </a:lnTo>
                  <a:lnTo>
                    <a:pt x="342" y="156"/>
                  </a:lnTo>
                  <a:lnTo>
                    <a:pt x="308" y="134"/>
                  </a:lnTo>
                  <a:lnTo>
                    <a:pt x="290" y="124"/>
                  </a:lnTo>
                  <a:lnTo>
                    <a:pt x="272" y="116"/>
                  </a:lnTo>
                  <a:lnTo>
                    <a:pt x="256" y="110"/>
                  </a:lnTo>
                  <a:lnTo>
                    <a:pt x="238" y="106"/>
                  </a:lnTo>
                  <a:lnTo>
                    <a:pt x="222" y="104"/>
                  </a:lnTo>
                  <a:lnTo>
                    <a:pt x="206" y="102"/>
                  </a:lnTo>
                  <a:lnTo>
                    <a:pt x="206" y="102"/>
                  </a:lnTo>
                  <a:lnTo>
                    <a:pt x="190" y="104"/>
                  </a:lnTo>
                  <a:lnTo>
                    <a:pt x="176" y="106"/>
                  </a:lnTo>
                  <a:lnTo>
                    <a:pt x="164" y="110"/>
                  </a:lnTo>
                  <a:lnTo>
                    <a:pt x="154" y="116"/>
                  </a:lnTo>
                  <a:lnTo>
                    <a:pt x="146" y="124"/>
                  </a:lnTo>
                  <a:lnTo>
                    <a:pt x="142" y="130"/>
                  </a:lnTo>
                  <a:lnTo>
                    <a:pt x="138" y="140"/>
                  </a:lnTo>
                  <a:lnTo>
                    <a:pt x="138" y="148"/>
                  </a:lnTo>
                  <a:lnTo>
                    <a:pt x="138" y="150"/>
                  </a:lnTo>
                  <a:lnTo>
                    <a:pt x="138" y="150"/>
                  </a:lnTo>
                  <a:lnTo>
                    <a:pt x="138" y="162"/>
                  </a:lnTo>
                  <a:lnTo>
                    <a:pt x="142" y="172"/>
                  </a:lnTo>
                  <a:lnTo>
                    <a:pt x="150" y="182"/>
                  </a:lnTo>
                  <a:lnTo>
                    <a:pt x="160" y="190"/>
                  </a:lnTo>
                  <a:lnTo>
                    <a:pt x="174" y="196"/>
                  </a:lnTo>
                  <a:lnTo>
                    <a:pt x="194" y="204"/>
                  </a:lnTo>
                  <a:lnTo>
                    <a:pt x="252" y="220"/>
                  </a:lnTo>
                  <a:lnTo>
                    <a:pt x="252" y="220"/>
                  </a:lnTo>
                  <a:lnTo>
                    <a:pt x="290" y="232"/>
                  </a:lnTo>
                  <a:lnTo>
                    <a:pt x="322" y="244"/>
                  </a:lnTo>
                  <a:lnTo>
                    <a:pt x="352" y="258"/>
                  </a:lnTo>
                  <a:lnTo>
                    <a:pt x="364" y="266"/>
                  </a:lnTo>
                  <a:lnTo>
                    <a:pt x="376" y="276"/>
                  </a:lnTo>
                  <a:lnTo>
                    <a:pt x="386" y="284"/>
                  </a:lnTo>
                  <a:lnTo>
                    <a:pt x="394" y="296"/>
                  </a:lnTo>
                  <a:lnTo>
                    <a:pt x="402" y="306"/>
                  </a:lnTo>
                  <a:lnTo>
                    <a:pt x="408" y="320"/>
                  </a:lnTo>
                  <a:lnTo>
                    <a:pt x="412" y="332"/>
                  </a:lnTo>
                  <a:lnTo>
                    <a:pt x="416" y="346"/>
                  </a:lnTo>
                  <a:lnTo>
                    <a:pt x="418" y="362"/>
                  </a:lnTo>
                  <a:lnTo>
                    <a:pt x="418" y="378"/>
                  </a:lnTo>
                  <a:lnTo>
                    <a:pt x="418" y="380"/>
                  </a:lnTo>
                  <a:lnTo>
                    <a:pt x="418" y="380"/>
                  </a:lnTo>
                  <a:lnTo>
                    <a:pt x="418" y="400"/>
                  </a:lnTo>
                  <a:lnTo>
                    <a:pt x="416" y="418"/>
                  </a:lnTo>
                  <a:lnTo>
                    <a:pt x="410" y="434"/>
                  </a:lnTo>
                  <a:lnTo>
                    <a:pt x="404" y="450"/>
                  </a:lnTo>
                  <a:lnTo>
                    <a:pt x="396" y="464"/>
                  </a:lnTo>
                  <a:lnTo>
                    <a:pt x="388" y="478"/>
                  </a:lnTo>
                  <a:lnTo>
                    <a:pt x="376" y="490"/>
                  </a:lnTo>
                  <a:lnTo>
                    <a:pt x="364" y="502"/>
                  </a:lnTo>
                  <a:lnTo>
                    <a:pt x="352" y="512"/>
                  </a:lnTo>
                  <a:lnTo>
                    <a:pt x="336" y="520"/>
                  </a:lnTo>
                  <a:lnTo>
                    <a:pt x="320" y="528"/>
                  </a:lnTo>
                  <a:lnTo>
                    <a:pt x="304" y="534"/>
                  </a:lnTo>
                  <a:lnTo>
                    <a:pt x="286" y="538"/>
                  </a:lnTo>
                  <a:lnTo>
                    <a:pt x="266" y="542"/>
                  </a:lnTo>
                  <a:lnTo>
                    <a:pt x="246" y="544"/>
                  </a:lnTo>
                  <a:lnTo>
                    <a:pt x="224" y="544"/>
                  </a:lnTo>
                  <a:lnTo>
                    <a:pt x="224" y="544"/>
                  </a:lnTo>
                  <a:lnTo>
                    <a:pt x="194" y="544"/>
                  </a:lnTo>
                  <a:lnTo>
                    <a:pt x="164" y="540"/>
                  </a:lnTo>
                  <a:lnTo>
                    <a:pt x="136" y="532"/>
                  </a:lnTo>
                  <a:lnTo>
                    <a:pt x="106" y="524"/>
                  </a:lnTo>
                  <a:lnTo>
                    <a:pt x="78" y="512"/>
                  </a:lnTo>
                  <a:lnTo>
                    <a:pt x="50" y="496"/>
                  </a:lnTo>
                  <a:lnTo>
                    <a:pt x="24" y="480"/>
                  </a:lnTo>
                  <a:lnTo>
                    <a:pt x="0" y="460"/>
                  </a:lnTo>
                  <a:lnTo>
                    <a:pt x="0" y="460"/>
                  </a:lnTo>
                  <a:close/>
                </a:path>
              </a:pathLst>
            </a:custGeom>
            <a:solidFill>
              <a:srgbClr val="FFCC00"/>
            </a:solidFill>
            <a:ln>
              <a:noFill/>
            </a:ln>
          </p:spPr>
          <p:txBody>
            <a:bodyPr/>
            <a:lstStyle/>
            <a:p>
              <a:pPr>
                <a:defRPr/>
              </a:pPr>
              <a:endParaRPr lang="en-US"/>
            </a:p>
          </p:txBody>
        </p:sp>
        <p:sp>
          <p:nvSpPr>
            <p:cNvPr id="41" name="Freeform 238"/>
            <p:cNvSpPr>
              <a:spLocks/>
            </p:cNvSpPr>
            <p:nvPr userDrawn="1"/>
          </p:nvSpPr>
          <p:spPr bwMode="auto">
            <a:xfrm>
              <a:off x="2814908" y="2659053"/>
              <a:ext cx="266680" cy="321247"/>
            </a:xfrm>
            <a:custGeom>
              <a:avLst/>
              <a:gdLst>
                <a:gd name="T0" fmla="*/ 160 w 438"/>
                <a:gd name="T1" fmla="*/ 106 h 528"/>
                <a:gd name="T2" fmla="*/ 0 w 438"/>
                <a:gd name="T3" fmla="*/ 106 h 528"/>
                <a:gd name="T4" fmla="*/ 0 w 438"/>
                <a:gd name="T5" fmla="*/ 0 h 528"/>
                <a:gd name="T6" fmla="*/ 438 w 438"/>
                <a:gd name="T7" fmla="*/ 0 h 528"/>
                <a:gd name="T8" fmla="*/ 438 w 438"/>
                <a:gd name="T9" fmla="*/ 106 h 528"/>
                <a:gd name="T10" fmla="*/ 276 w 438"/>
                <a:gd name="T11" fmla="*/ 106 h 528"/>
                <a:gd name="T12" fmla="*/ 276 w 438"/>
                <a:gd name="T13" fmla="*/ 528 h 528"/>
                <a:gd name="T14" fmla="*/ 160 w 438"/>
                <a:gd name="T15" fmla="*/ 528 h 528"/>
                <a:gd name="T16" fmla="*/ 160 w 438"/>
                <a:gd name="T17" fmla="*/ 10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528">
                  <a:moveTo>
                    <a:pt x="160" y="106"/>
                  </a:moveTo>
                  <a:lnTo>
                    <a:pt x="0" y="106"/>
                  </a:lnTo>
                  <a:lnTo>
                    <a:pt x="0" y="0"/>
                  </a:lnTo>
                  <a:lnTo>
                    <a:pt x="438" y="0"/>
                  </a:lnTo>
                  <a:lnTo>
                    <a:pt x="438" y="106"/>
                  </a:lnTo>
                  <a:lnTo>
                    <a:pt x="276" y="106"/>
                  </a:lnTo>
                  <a:lnTo>
                    <a:pt x="276" y="528"/>
                  </a:lnTo>
                  <a:lnTo>
                    <a:pt x="160" y="528"/>
                  </a:lnTo>
                  <a:lnTo>
                    <a:pt x="160" y="106"/>
                  </a:lnTo>
                  <a:close/>
                </a:path>
              </a:pathLst>
            </a:custGeom>
            <a:solidFill>
              <a:srgbClr val="FFCC00"/>
            </a:solidFill>
            <a:ln>
              <a:noFill/>
            </a:ln>
          </p:spPr>
          <p:txBody>
            <a:bodyPr/>
            <a:lstStyle/>
            <a:p>
              <a:pPr>
                <a:defRPr/>
              </a:pPr>
              <a:endParaRPr lang="en-US"/>
            </a:p>
          </p:txBody>
        </p:sp>
        <p:sp>
          <p:nvSpPr>
            <p:cNvPr id="42" name="Freeform 239"/>
            <p:cNvSpPr>
              <a:spLocks/>
            </p:cNvSpPr>
            <p:nvPr userDrawn="1"/>
          </p:nvSpPr>
          <p:spPr bwMode="auto">
            <a:xfrm>
              <a:off x="3123494" y="2659053"/>
              <a:ext cx="278110" cy="321247"/>
            </a:xfrm>
            <a:custGeom>
              <a:avLst/>
              <a:gdLst>
                <a:gd name="T0" fmla="*/ 0 w 458"/>
                <a:gd name="T1" fmla="*/ 0 h 528"/>
                <a:gd name="T2" fmla="*/ 242 w 458"/>
                <a:gd name="T3" fmla="*/ 0 h 528"/>
                <a:gd name="T4" fmla="*/ 242 w 458"/>
                <a:gd name="T5" fmla="*/ 0 h 528"/>
                <a:gd name="T6" fmla="*/ 268 w 458"/>
                <a:gd name="T7" fmla="*/ 0 h 528"/>
                <a:gd name="T8" fmla="*/ 290 w 458"/>
                <a:gd name="T9" fmla="*/ 4 h 528"/>
                <a:gd name="T10" fmla="*/ 312 w 458"/>
                <a:gd name="T11" fmla="*/ 8 h 528"/>
                <a:gd name="T12" fmla="*/ 332 w 458"/>
                <a:gd name="T13" fmla="*/ 14 h 528"/>
                <a:gd name="T14" fmla="*/ 350 w 458"/>
                <a:gd name="T15" fmla="*/ 22 h 528"/>
                <a:gd name="T16" fmla="*/ 368 w 458"/>
                <a:gd name="T17" fmla="*/ 30 h 528"/>
                <a:gd name="T18" fmla="*/ 382 w 458"/>
                <a:gd name="T19" fmla="*/ 40 h 528"/>
                <a:gd name="T20" fmla="*/ 396 w 458"/>
                <a:gd name="T21" fmla="*/ 54 h 528"/>
                <a:gd name="T22" fmla="*/ 396 w 458"/>
                <a:gd name="T23" fmla="*/ 54 h 528"/>
                <a:gd name="T24" fmla="*/ 408 w 458"/>
                <a:gd name="T25" fmla="*/ 64 h 528"/>
                <a:gd name="T26" fmla="*/ 416 w 458"/>
                <a:gd name="T27" fmla="*/ 78 h 528"/>
                <a:gd name="T28" fmla="*/ 424 w 458"/>
                <a:gd name="T29" fmla="*/ 92 h 528"/>
                <a:gd name="T30" fmla="*/ 430 w 458"/>
                <a:gd name="T31" fmla="*/ 106 h 528"/>
                <a:gd name="T32" fmla="*/ 436 w 458"/>
                <a:gd name="T33" fmla="*/ 122 h 528"/>
                <a:gd name="T34" fmla="*/ 440 w 458"/>
                <a:gd name="T35" fmla="*/ 138 h 528"/>
                <a:gd name="T36" fmla="*/ 442 w 458"/>
                <a:gd name="T37" fmla="*/ 156 h 528"/>
                <a:gd name="T38" fmla="*/ 442 w 458"/>
                <a:gd name="T39" fmla="*/ 174 h 528"/>
                <a:gd name="T40" fmla="*/ 442 w 458"/>
                <a:gd name="T41" fmla="*/ 176 h 528"/>
                <a:gd name="T42" fmla="*/ 442 w 458"/>
                <a:gd name="T43" fmla="*/ 176 h 528"/>
                <a:gd name="T44" fmla="*/ 440 w 458"/>
                <a:gd name="T45" fmla="*/ 206 h 528"/>
                <a:gd name="T46" fmla="*/ 434 w 458"/>
                <a:gd name="T47" fmla="*/ 234 h 528"/>
                <a:gd name="T48" fmla="*/ 424 w 458"/>
                <a:gd name="T49" fmla="*/ 258 h 528"/>
                <a:gd name="T50" fmla="*/ 410 w 458"/>
                <a:gd name="T51" fmla="*/ 280 h 528"/>
                <a:gd name="T52" fmla="*/ 394 w 458"/>
                <a:gd name="T53" fmla="*/ 300 h 528"/>
                <a:gd name="T54" fmla="*/ 374 w 458"/>
                <a:gd name="T55" fmla="*/ 316 h 528"/>
                <a:gd name="T56" fmla="*/ 352 w 458"/>
                <a:gd name="T57" fmla="*/ 330 h 528"/>
                <a:gd name="T58" fmla="*/ 328 w 458"/>
                <a:gd name="T59" fmla="*/ 340 h 528"/>
                <a:gd name="T60" fmla="*/ 458 w 458"/>
                <a:gd name="T61" fmla="*/ 528 h 528"/>
                <a:gd name="T62" fmla="*/ 322 w 458"/>
                <a:gd name="T63" fmla="*/ 528 h 528"/>
                <a:gd name="T64" fmla="*/ 208 w 458"/>
                <a:gd name="T65" fmla="*/ 360 h 528"/>
                <a:gd name="T66" fmla="*/ 118 w 458"/>
                <a:gd name="T67" fmla="*/ 360 h 528"/>
                <a:gd name="T68" fmla="*/ 118 w 458"/>
                <a:gd name="T69" fmla="*/ 528 h 528"/>
                <a:gd name="T70" fmla="*/ 0 w 458"/>
                <a:gd name="T71" fmla="*/ 528 h 528"/>
                <a:gd name="T72" fmla="*/ 0 w 458"/>
                <a:gd name="T73"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8" h="528">
                  <a:moveTo>
                    <a:pt x="0" y="0"/>
                  </a:moveTo>
                  <a:lnTo>
                    <a:pt x="242" y="0"/>
                  </a:lnTo>
                  <a:lnTo>
                    <a:pt x="242" y="0"/>
                  </a:lnTo>
                  <a:lnTo>
                    <a:pt x="268" y="0"/>
                  </a:lnTo>
                  <a:lnTo>
                    <a:pt x="290" y="4"/>
                  </a:lnTo>
                  <a:lnTo>
                    <a:pt x="312" y="8"/>
                  </a:lnTo>
                  <a:lnTo>
                    <a:pt x="332" y="14"/>
                  </a:lnTo>
                  <a:lnTo>
                    <a:pt x="350" y="22"/>
                  </a:lnTo>
                  <a:lnTo>
                    <a:pt x="368" y="30"/>
                  </a:lnTo>
                  <a:lnTo>
                    <a:pt x="382" y="40"/>
                  </a:lnTo>
                  <a:lnTo>
                    <a:pt x="396" y="54"/>
                  </a:lnTo>
                  <a:lnTo>
                    <a:pt x="396" y="54"/>
                  </a:lnTo>
                  <a:lnTo>
                    <a:pt x="408" y="64"/>
                  </a:lnTo>
                  <a:lnTo>
                    <a:pt x="416" y="78"/>
                  </a:lnTo>
                  <a:lnTo>
                    <a:pt x="424" y="92"/>
                  </a:lnTo>
                  <a:lnTo>
                    <a:pt x="430" y="106"/>
                  </a:lnTo>
                  <a:lnTo>
                    <a:pt x="436" y="122"/>
                  </a:lnTo>
                  <a:lnTo>
                    <a:pt x="440" y="138"/>
                  </a:lnTo>
                  <a:lnTo>
                    <a:pt x="442" y="156"/>
                  </a:lnTo>
                  <a:lnTo>
                    <a:pt x="442" y="174"/>
                  </a:lnTo>
                  <a:lnTo>
                    <a:pt x="442" y="176"/>
                  </a:lnTo>
                  <a:lnTo>
                    <a:pt x="442" y="176"/>
                  </a:lnTo>
                  <a:lnTo>
                    <a:pt x="440" y="206"/>
                  </a:lnTo>
                  <a:lnTo>
                    <a:pt x="434" y="234"/>
                  </a:lnTo>
                  <a:lnTo>
                    <a:pt x="424" y="258"/>
                  </a:lnTo>
                  <a:lnTo>
                    <a:pt x="410" y="280"/>
                  </a:lnTo>
                  <a:lnTo>
                    <a:pt x="394" y="300"/>
                  </a:lnTo>
                  <a:lnTo>
                    <a:pt x="374" y="316"/>
                  </a:lnTo>
                  <a:lnTo>
                    <a:pt x="352" y="330"/>
                  </a:lnTo>
                  <a:lnTo>
                    <a:pt x="328" y="340"/>
                  </a:lnTo>
                  <a:lnTo>
                    <a:pt x="458" y="528"/>
                  </a:lnTo>
                  <a:lnTo>
                    <a:pt x="322" y="528"/>
                  </a:lnTo>
                  <a:lnTo>
                    <a:pt x="208" y="360"/>
                  </a:lnTo>
                  <a:lnTo>
                    <a:pt x="118" y="360"/>
                  </a:lnTo>
                  <a:lnTo>
                    <a:pt x="118" y="528"/>
                  </a:lnTo>
                  <a:lnTo>
                    <a:pt x="0" y="528"/>
                  </a:lnTo>
                  <a:lnTo>
                    <a:pt x="0" y="0"/>
                  </a:lnTo>
                  <a:close/>
                </a:path>
              </a:pathLst>
            </a:custGeom>
            <a:solidFill>
              <a:srgbClr val="FFCC00"/>
            </a:solidFill>
            <a:ln>
              <a:noFill/>
            </a:ln>
          </p:spPr>
          <p:txBody>
            <a:bodyPr/>
            <a:lstStyle/>
            <a:p>
              <a:pPr>
                <a:defRPr/>
              </a:pPr>
              <a:endParaRPr lang="en-US"/>
            </a:p>
          </p:txBody>
        </p:sp>
        <p:sp>
          <p:nvSpPr>
            <p:cNvPr id="43" name="Freeform 240"/>
            <p:cNvSpPr>
              <a:spLocks/>
            </p:cNvSpPr>
            <p:nvPr userDrawn="1"/>
          </p:nvSpPr>
          <p:spPr bwMode="auto">
            <a:xfrm>
              <a:off x="3194609" y="2722541"/>
              <a:ext cx="125721" cy="91422"/>
            </a:xfrm>
            <a:custGeom>
              <a:avLst/>
              <a:gdLst>
                <a:gd name="T0" fmla="*/ 118 w 206"/>
                <a:gd name="T1" fmla="*/ 152 h 152"/>
                <a:gd name="T2" fmla="*/ 118 w 206"/>
                <a:gd name="T3" fmla="*/ 152 h 152"/>
                <a:gd name="T4" fmla="*/ 138 w 206"/>
                <a:gd name="T5" fmla="*/ 152 h 152"/>
                <a:gd name="T6" fmla="*/ 154 w 206"/>
                <a:gd name="T7" fmla="*/ 148 h 152"/>
                <a:gd name="T8" fmla="*/ 170 w 206"/>
                <a:gd name="T9" fmla="*/ 140 h 152"/>
                <a:gd name="T10" fmla="*/ 182 w 206"/>
                <a:gd name="T11" fmla="*/ 132 h 152"/>
                <a:gd name="T12" fmla="*/ 192 w 206"/>
                <a:gd name="T13" fmla="*/ 122 h 152"/>
                <a:gd name="T14" fmla="*/ 200 w 206"/>
                <a:gd name="T15" fmla="*/ 108 h 152"/>
                <a:gd name="T16" fmla="*/ 204 w 206"/>
                <a:gd name="T17" fmla="*/ 94 h 152"/>
                <a:gd name="T18" fmla="*/ 206 w 206"/>
                <a:gd name="T19" fmla="*/ 78 h 152"/>
                <a:gd name="T20" fmla="*/ 206 w 206"/>
                <a:gd name="T21" fmla="*/ 76 h 152"/>
                <a:gd name="T22" fmla="*/ 206 w 206"/>
                <a:gd name="T23" fmla="*/ 76 h 152"/>
                <a:gd name="T24" fmla="*/ 204 w 206"/>
                <a:gd name="T25" fmla="*/ 58 h 152"/>
                <a:gd name="T26" fmla="*/ 200 w 206"/>
                <a:gd name="T27" fmla="*/ 44 h 152"/>
                <a:gd name="T28" fmla="*/ 192 w 206"/>
                <a:gd name="T29" fmla="*/ 30 h 152"/>
                <a:gd name="T30" fmla="*/ 182 w 206"/>
                <a:gd name="T31" fmla="*/ 20 h 152"/>
                <a:gd name="T32" fmla="*/ 168 w 206"/>
                <a:gd name="T33" fmla="*/ 12 h 152"/>
                <a:gd name="T34" fmla="*/ 152 w 206"/>
                <a:gd name="T35" fmla="*/ 6 h 152"/>
                <a:gd name="T36" fmla="*/ 134 w 206"/>
                <a:gd name="T37" fmla="*/ 2 h 152"/>
                <a:gd name="T38" fmla="*/ 114 w 206"/>
                <a:gd name="T39" fmla="*/ 0 h 152"/>
                <a:gd name="T40" fmla="*/ 0 w 206"/>
                <a:gd name="T41" fmla="*/ 0 h 152"/>
                <a:gd name="T42" fmla="*/ 0 w 206"/>
                <a:gd name="T43" fmla="*/ 152 h 152"/>
                <a:gd name="T44" fmla="*/ 118 w 206"/>
                <a:gd name="T4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152">
                  <a:moveTo>
                    <a:pt x="118" y="152"/>
                  </a:moveTo>
                  <a:lnTo>
                    <a:pt x="118" y="152"/>
                  </a:lnTo>
                  <a:lnTo>
                    <a:pt x="138" y="152"/>
                  </a:lnTo>
                  <a:lnTo>
                    <a:pt x="154" y="148"/>
                  </a:lnTo>
                  <a:lnTo>
                    <a:pt x="170" y="140"/>
                  </a:lnTo>
                  <a:lnTo>
                    <a:pt x="182" y="132"/>
                  </a:lnTo>
                  <a:lnTo>
                    <a:pt x="192" y="122"/>
                  </a:lnTo>
                  <a:lnTo>
                    <a:pt x="200" y="108"/>
                  </a:lnTo>
                  <a:lnTo>
                    <a:pt x="204" y="94"/>
                  </a:lnTo>
                  <a:lnTo>
                    <a:pt x="206" y="78"/>
                  </a:lnTo>
                  <a:lnTo>
                    <a:pt x="206" y="76"/>
                  </a:lnTo>
                  <a:lnTo>
                    <a:pt x="206" y="76"/>
                  </a:lnTo>
                  <a:lnTo>
                    <a:pt x="204" y="58"/>
                  </a:lnTo>
                  <a:lnTo>
                    <a:pt x="200" y="44"/>
                  </a:lnTo>
                  <a:lnTo>
                    <a:pt x="192" y="30"/>
                  </a:lnTo>
                  <a:lnTo>
                    <a:pt x="182" y="20"/>
                  </a:lnTo>
                  <a:lnTo>
                    <a:pt x="168" y="12"/>
                  </a:lnTo>
                  <a:lnTo>
                    <a:pt x="152" y="6"/>
                  </a:lnTo>
                  <a:lnTo>
                    <a:pt x="134" y="2"/>
                  </a:lnTo>
                  <a:lnTo>
                    <a:pt x="114" y="0"/>
                  </a:lnTo>
                  <a:lnTo>
                    <a:pt x="0" y="0"/>
                  </a:lnTo>
                  <a:lnTo>
                    <a:pt x="0" y="152"/>
                  </a:lnTo>
                  <a:lnTo>
                    <a:pt x="118" y="152"/>
                  </a:lnTo>
                  <a:close/>
                </a:path>
              </a:pathLst>
            </a:custGeom>
            <a:solidFill>
              <a:srgbClr val="335359"/>
            </a:solidFill>
            <a:ln>
              <a:noFill/>
            </a:ln>
          </p:spPr>
          <p:txBody>
            <a:bodyPr/>
            <a:lstStyle/>
            <a:p>
              <a:pPr>
                <a:defRPr/>
              </a:pPr>
              <a:endParaRPr lang="en-US"/>
            </a:p>
          </p:txBody>
        </p:sp>
        <p:sp>
          <p:nvSpPr>
            <p:cNvPr id="44" name="Freeform 241"/>
            <p:cNvSpPr>
              <a:spLocks/>
            </p:cNvSpPr>
            <p:nvPr userDrawn="1"/>
          </p:nvSpPr>
          <p:spPr bwMode="auto">
            <a:xfrm>
              <a:off x="3401604" y="2659053"/>
              <a:ext cx="318746" cy="321247"/>
            </a:xfrm>
            <a:custGeom>
              <a:avLst/>
              <a:gdLst>
                <a:gd name="T0" fmla="*/ 204 w 524"/>
                <a:gd name="T1" fmla="*/ 320 h 528"/>
                <a:gd name="T2" fmla="*/ 0 w 524"/>
                <a:gd name="T3" fmla="*/ 0 h 528"/>
                <a:gd name="T4" fmla="*/ 136 w 524"/>
                <a:gd name="T5" fmla="*/ 0 h 528"/>
                <a:gd name="T6" fmla="*/ 262 w 524"/>
                <a:gd name="T7" fmla="*/ 212 h 528"/>
                <a:gd name="T8" fmla="*/ 390 w 524"/>
                <a:gd name="T9" fmla="*/ 0 h 528"/>
                <a:gd name="T10" fmla="*/ 524 w 524"/>
                <a:gd name="T11" fmla="*/ 0 h 528"/>
                <a:gd name="T12" fmla="*/ 320 w 524"/>
                <a:gd name="T13" fmla="*/ 318 h 528"/>
                <a:gd name="T14" fmla="*/ 320 w 524"/>
                <a:gd name="T15" fmla="*/ 528 h 528"/>
                <a:gd name="T16" fmla="*/ 204 w 524"/>
                <a:gd name="T17" fmla="*/ 528 h 528"/>
                <a:gd name="T18" fmla="*/ 204 w 524"/>
                <a:gd name="T19" fmla="*/ 32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8">
                  <a:moveTo>
                    <a:pt x="204" y="320"/>
                  </a:moveTo>
                  <a:lnTo>
                    <a:pt x="0" y="0"/>
                  </a:lnTo>
                  <a:lnTo>
                    <a:pt x="136" y="0"/>
                  </a:lnTo>
                  <a:lnTo>
                    <a:pt x="262" y="212"/>
                  </a:lnTo>
                  <a:lnTo>
                    <a:pt x="390" y="0"/>
                  </a:lnTo>
                  <a:lnTo>
                    <a:pt x="524" y="0"/>
                  </a:lnTo>
                  <a:lnTo>
                    <a:pt x="320" y="318"/>
                  </a:lnTo>
                  <a:lnTo>
                    <a:pt x="320" y="528"/>
                  </a:lnTo>
                  <a:lnTo>
                    <a:pt x="204" y="528"/>
                  </a:lnTo>
                  <a:lnTo>
                    <a:pt x="204" y="320"/>
                  </a:lnTo>
                  <a:close/>
                </a:path>
              </a:pathLst>
            </a:custGeom>
            <a:solidFill>
              <a:srgbClr val="FFCC00"/>
            </a:solidFill>
            <a:ln>
              <a:noFill/>
            </a:ln>
          </p:spPr>
          <p:txBody>
            <a:bodyPr/>
            <a:lstStyle/>
            <a:p>
              <a:pPr>
                <a:defRPr/>
              </a:pPr>
              <a:endParaRPr lang="en-US"/>
            </a:p>
          </p:txBody>
        </p:sp>
      </p:grpSp>
      <p:sp>
        <p:nvSpPr>
          <p:cNvPr id="46" name="Line 12"/>
          <p:cNvSpPr>
            <a:spLocks noChangeShapeType="1"/>
          </p:cNvSpPr>
          <p:nvPr userDrawn="1"/>
        </p:nvSpPr>
        <p:spPr bwMode="auto">
          <a:xfrm>
            <a:off x="457200" y="3595688"/>
            <a:ext cx="3505200" cy="0"/>
          </a:xfrm>
          <a:prstGeom prst="line">
            <a:avLst/>
          </a:prstGeom>
          <a:noFill/>
          <a:ln w="38100">
            <a:solidFill>
              <a:srgbClr val="FFCC00"/>
            </a:solidFill>
            <a:round/>
            <a:headEnd/>
            <a:tailEnd/>
          </a:ln>
          <a:effectLst>
            <a:outerShdw blurRad="50800" dist="38100" dir="2700000" algn="tl" rotWithShape="0">
              <a:prstClr val="black">
                <a:alpha val="40000"/>
              </a:prstClr>
            </a:outerShdw>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5CA038"/>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5CA038"/>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5CA038"/>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5CA038"/>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5CA038"/>
        </a:buClr>
        <a:buChar char="•"/>
        <a:defRPr sz="2000">
          <a:solidFill>
            <a:schemeClr val="tx1"/>
          </a:solidFill>
          <a:latin typeface="+mn-lt"/>
          <a:cs typeface="+mn-cs"/>
        </a:defRPr>
      </a:lvl5pPr>
      <a:lvl6pPr marL="2514600" indent="-228600" algn="l" rtl="0" fontAlgn="base">
        <a:spcBef>
          <a:spcPct val="20000"/>
        </a:spcBef>
        <a:spcAft>
          <a:spcPct val="0"/>
        </a:spcAft>
        <a:buClr>
          <a:srgbClr val="5CA038"/>
        </a:buClr>
        <a:buChar char="•"/>
        <a:defRPr sz="2000">
          <a:solidFill>
            <a:schemeClr val="tx1"/>
          </a:solidFill>
          <a:latin typeface="+mn-lt"/>
          <a:cs typeface="+mn-cs"/>
        </a:defRPr>
      </a:lvl6pPr>
      <a:lvl7pPr marL="2971800" indent="-228600" algn="l" rtl="0" fontAlgn="base">
        <a:spcBef>
          <a:spcPct val="20000"/>
        </a:spcBef>
        <a:spcAft>
          <a:spcPct val="0"/>
        </a:spcAft>
        <a:buClr>
          <a:srgbClr val="5CA038"/>
        </a:buClr>
        <a:buChar char="•"/>
        <a:defRPr sz="2000">
          <a:solidFill>
            <a:schemeClr val="tx1"/>
          </a:solidFill>
          <a:latin typeface="+mn-lt"/>
          <a:cs typeface="+mn-cs"/>
        </a:defRPr>
      </a:lvl7pPr>
      <a:lvl8pPr marL="3429000" indent="-228600" algn="l" rtl="0" fontAlgn="base">
        <a:spcBef>
          <a:spcPct val="20000"/>
        </a:spcBef>
        <a:spcAft>
          <a:spcPct val="0"/>
        </a:spcAft>
        <a:buClr>
          <a:srgbClr val="5CA038"/>
        </a:buClr>
        <a:buChar char="•"/>
        <a:defRPr sz="2000">
          <a:solidFill>
            <a:schemeClr val="tx1"/>
          </a:solidFill>
          <a:latin typeface="+mn-lt"/>
          <a:cs typeface="+mn-cs"/>
        </a:defRPr>
      </a:lvl8pPr>
      <a:lvl9pPr marL="3886200" indent="-228600" algn="l" rtl="0" fontAlgn="base">
        <a:spcBef>
          <a:spcPct val="20000"/>
        </a:spcBef>
        <a:spcAft>
          <a:spcPct val="0"/>
        </a:spcAft>
        <a:buClr>
          <a:srgbClr val="5CA038"/>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 y="76200"/>
            <a:ext cx="87630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6387" name="Rectangle 3"/>
          <p:cNvSpPr>
            <a:spLocks noGrp="1" noChangeArrowheads="1"/>
          </p:cNvSpPr>
          <p:nvPr>
            <p:ph type="ftr" sz="quarter" idx="3"/>
          </p:nvPr>
        </p:nvSpPr>
        <p:spPr bwMode="auto">
          <a:xfrm>
            <a:off x="152400" y="6477000"/>
            <a:ext cx="42672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solidFill>
                  <a:srgbClr val="9C1623"/>
                </a:solidFill>
                <a:latin typeface="+mj-lt"/>
              </a:defRPr>
            </a:lvl1pPr>
          </a:lstStyle>
          <a:p>
            <a:pPr>
              <a:defRPr/>
            </a:pPr>
            <a:r>
              <a:rPr lang="en-US">
                <a:latin typeface="Georgia"/>
              </a:rPr>
              <a:t>Copyright © Houghton Mifflin Company. All rights reserved.</a:t>
            </a:r>
            <a:endParaRPr lang="en-US" sz="1400">
              <a:latin typeface="Times New Roman" pitchFamily="18" charset="0"/>
            </a:endParaRPr>
          </a:p>
        </p:txBody>
      </p:sp>
      <p:sp>
        <p:nvSpPr>
          <p:cNvPr id="16388" name="Rectangle 4"/>
          <p:cNvSpPr>
            <a:spLocks noGrp="1" noChangeArrowheads="1"/>
          </p:cNvSpPr>
          <p:nvPr>
            <p:ph type="sldNum" sz="quarter" idx="4"/>
          </p:nvPr>
        </p:nvSpPr>
        <p:spPr bwMode="auto">
          <a:xfrm>
            <a:off x="6553200" y="6477000"/>
            <a:ext cx="22098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1">
                <a:solidFill>
                  <a:srgbClr val="9C1623"/>
                </a:solidFill>
                <a:latin typeface="Arial" panose="020B0604020202020204" pitchFamily="34" charset="0"/>
              </a:defRPr>
            </a:lvl1pPr>
          </a:lstStyle>
          <a:p>
            <a:pPr>
              <a:defRPr/>
            </a:pPr>
            <a:fld id="{518F482F-AF62-4AF0-9C83-55F9F0512C85}" type="slidenum">
              <a:rPr lang="en-US" smtClean="0"/>
              <a:pPr>
                <a:defRPr/>
              </a:pPr>
              <a:t>‹#›</a:t>
            </a:fld>
            <a:endParaRPr lang="en-US" dirty="0"/>
          </a:p>
        </p:txBody>
      </p:sp>
      <p:sp>
        <p:nvSpPr>
          <p:cNvPr id="5" name="Rectangle 27"/>
          <p:cNvSpPr>
            <a:spLocks noChangeArrowheads="1"/>
          </p:cNvSpPr>
          <p:nvPr userDrawn="1"/>
        </p:nvSpPr>
        <p:spPr bwMode="auto">
          <a:xfrm>
            <a:off x="0" y="6583363"/>
            <a:ext cx="9144000" cy="274637"/>
          </a:xfrm>
          <a:prstGeom prst="rect">
            <a:avLst/>
          </a:prstGeom>
          <a:solidFill>
            <a:srgbClr val="335359"/>
          </a:solidFill>
          <a:ln>
            <a:solidFill>
              <a:srgbClr val="335359"/>
            </a:solidFill>
          </a:ln>
        </p:spPr>
        <p:txBody>
          <a:bodyPr/>
          <a:lstStyle/>
          <a:p>
            <a:pPr>
              <a:defRPr/>
            </a:pPr>
            <a:endParaRPr lang="en-US">
              <a:solidFill>
                <a:srgbClr val="084333"/>
              </a:solidFill>
            </a:endParaRPr>
          </a:p>
        </p:txBody>
      </p:sp>
      <p:sp>
        <p:nvSpPr>
          <p:cNvPr id="6" name="Rectangle 27"/>
          <p:cNvSpPr>
            <a:spLocks noChangeArrowheads="1"/>
          </p:cNvSpPr>
          <p:nvPr userDrawn="1"/>
        </p:nvSpPr>
        <p:spPr bwMode="auto">
          <a:xfrm>
            <a:off x="0" y="-152400"/>
            <a:ext cx="9144000" cy="1371600"/>
          </a:xfrm>
          <a:prstGeom prst="rect">
            <a:avLst/>
          </a:prstGeom>
          <a:solidFill>
            <a:srgbClr val="335359"/>
          </a:solidFill>
          <a:ln>
            <a:noFill/>
          </a:ln>
        </p:spPr>
        <p:txBody>
          <a:bodyPr/>
          <a:lstStyle/>
          <a:p>
            <a:pPr>
              <a:defRPr/>
            </a:pPr>
            <a:endParaRPr lang="en-US" sz="1600">
              <a:solidFill>
                <a:srgbClr val="084333"/>
              </a:solidFill>
            </a:endParaRPr>
          </a:p>
        </p:txBody>
      </p:sp>
      <p:grpSp>
        <p:nvGrpSpPr>
          <p:cNvPr id="7" name="Group 6"/>
          <p:cNvGrpSpPr/>
          <p:nvPr userDrawn="1"/>
        </p:nvGrpSpPr>
        <p:grpSpPr>
          <a:xfrm>
            <a:off x="7848600" y="76200"/>
            <a:ext cx="1143000" cy="990600"/>
            <a:chOff x="7687152" y="136449"/>
            <a:chExt cx="1221083" cy="1192649"/>
          </a:xfrm>
          <a:effectLst>
            <a:outerShdw blurRad="50800" dist="38100" algn="l" rotWithShape="0">
              <a:prstClr val="black">
                <a:alpha val="40000"/>
              </a:prstClr>
            </a:outerShdw>
          </a:effectLst>
        </p:grpSpPr>
        <p:sp>
          <p:nvSpPr>
            <p:cNvPr id="8" name="AutoShape 3"/>
            <p:cNvSpPr>
              <a:spLocks noChangeAspect="1" noChangeArrowheads="1" noTextEdit="1"/>
            </p:cNvSpPr>
            <p:nvPr/>
          </p:nvSpPr>
          <p:spPr bwMode="auto">
            <a:xfrm rot="1164575">
              <a:off x="7687152" y="196992"/>
              <a:ext cx="1221083" cy="1071563"/>
            </a:xfrm>
            <a:prstGeom prst="rect">
              <a:avLst/>
            </a:prstGeom>
            <a:noFill/>
            <a:ln>
              <a:noFill/>
            </a:ln>
            <a:scene3d>
              <a:camera prst="orthographicFront"/>
              <a:lightRig rig="threePt" dir="t"/>
            </a:scene3d>
            <a:sp3d>
              <a:bevelT/>
            </a:sp3d>
          </p:spPr>
          <p:txBody>
            <a:bodyPr/>
            <a:lstStyle/>
            <a:p>
              <a:pPr>
                <a:defRPr/>
              </a:pPr>
              <a:endParaRPr lang="en-US">
                <a:solidFill>
                  <a:srgbClr val="084333"/>
                </a:solidFill>
              </a:endParaRPr>
            </a:p>
          </p:txBody>
        </p:sp>
        <p:sp>
          <p:nvSpPr>
            <p:cNvPr id="9" name="Freeform 5"/>
            <p:cNvSpPr>
              <a:spLocks/>
            </p:cNvSpPr>
            <p:nvPr/>
          </p:nvSpPr>
          <p:spPr bwMode="auto">
            <a:xfrm rot="1164575">
              <a:off x="7734223" y="244063"/>
              <a:ext cx="1126941" cy="977421"/>
            </a:xfrm>
            <a:custGeom>
              <a:avLst/>
              <a:gdLst>
                <a:gd name="T0" fmla="*/ 204 w 814"/>
                <a:gd name="T1" fmla="*/ 706 h 706"/>
                <a:gd name="T2" fmla="*/ 0 w 814"/>
                <a:gd name="T3" fmla="*/ 352 h 706"/>
                <a:gd name="T4" fmla="*/ 204 w 814"/>
                <a:gd name="T5" fmla="*/ 0 h 706"/>
                <a:gd name="T6" fmla="*/ 612 w 814"/>
                <a:gd name="T7" fmla="*/ 0 h 706"/>
                <a:gd name="T8" fmla="*/ 814 w 814"/>
                <a:gd name="T9" fmla="*/ 352 h 706"/>
                <a:gd name="T10" fmla="*/ 612 w 814"/>
                <a:gd name="T11" fmla="*/ 706 h 706"/>
                <a:gd name="T12" fmla="*/ 204 w 814"/>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14" h="706">
                  <a:moveTo>
                    <a:pt x="204" y="706"/>
                  </a:moveTo>
                  <a:lnTo>
                    <a:pt x="0" y="352"/>
                  </a:lnTo>
                  <a:lnTo>
                    <a:pt x="204" y="0"/>
                  </a:lnTo>
                  <a:lnTo>
                    <a:pt x="612" y="0"/>
                  </a:lnTo>
                  <a:lnTo>
                    <a:pt x="814" y="352"/>
                  </a:lnTo>
                  <a:lnTo>
                    <a:pt x="612" y="706"/>
                  </a:lnTo>
                  <a:lnTo>
                    <a:pt x="204" y="706"/>
                  </a:lnTo>
                  <a:close/>
                </a:path>
              </a:pathLst>
            </a:custGeom>
            <a:noFill/>
            <a:ln w="28575">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0" name="Freeform 6"/>
            <p:cNvSpPr>
              <a:spLocks/>
            </p:cNvSpPr>
            <p:nvPr/>
          </p:nvSpPr>
          <p:spPr bwMode="auto">
            <a:xfrm rot="1164575">
              <a:off x="8361513" y="1246031"/>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8 h 60"/>
                <a:gd name="T12" fmla="*/ 36 w 58"/>
                <a:gd name="T13" fmla="*/ 58 h 60"/>
                <a:gd name="T14" fmla="*/ 30 w 58"/>
                <a:gd name="T15" fmla="*/ 60 h 60"/>
                <a:gd name="T16" fmla="*/ 30 w 58"/>
                <a:gd name="T17" fmla="*/ 60 h 60"/>
                <a:gd name="T18" fmla="*/ 24 w 58"/>
                <a:gd name="T19" fmla="*/ 58 h 60"/>
                <a:gd name="T20" fmla="*/ 18 w 58"/>
                <a:gd name="T21" fmla="*/ 58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8"/>
                  </a:lnTo>
                  <a:lnTo>
                    <a:pt x="36" y="58"/>
                  </a:lnTo>
                  <a:lnTo>
                    <a:pt x="30" y="60"/>
                  </a:lnTo>
                  <a:lnTo>
                    <a:pt x="30" y="60"/>
                  </a:lnTo>
                  <a:lnTo>
                    <a:pt x="24" y="58"/>
                  </a:lnTo>
                  <a:lnTo>
                    <a:pt x="18" y="58"/>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1" name="Freeform 7"/>
            <p:cNvSpPr>
              <a:spLocks/>
            </p:cNvSpPr>
            <p:nvPr/>
          </p:nvSpPr>
          <p:spPr bwMode="auto">
            <a:xfrm rot="1164575">
              <a:off x="8790297" y="880336"/>
              <a:ext cx="80298" cy="80298"/>
            </a:xfrm>
            <a:custGeom>
              <a:avLst/>
              <a:gdLst>
                <a:gd name="T0" fmla="*/ 58 w 58"/>
                <a:gd name="T1" fmla="*/ 28 h 58"/>
                <a:gd name="T2" fmla="*/ 58 w 58"/>
                <a:gd name="T3" fmla="*/ 28 h 58"/>
                <a:gd name="T4" fmla="*/ 58 w 58"/>
                <a:gd name="T5" fmla="*/ 34 h 58"/>
                <a:gd name="T6" fmla="*/ 56 w 58"/>
                <a:gd name="T7" fmla="*/ 40 h 58"/>
                <a:gd name="T8" fmla="*/ 50 w 58"/>
                <a:gd name="T9" fmla="*/ 50 h 58"/>
                <a:gd name="T10" fmla="*/ 40 w 58"/>
                <a:gd name="T11" fmla="*/ 56 h 58"/>
                <a:gd name="T12" fmla="*/ 34 w 58"/>
                <a:gd name="T13" fmla="*/ 58 h 58"/>
                <a:gd name="T14" fmla="*/ 28 w 58"/>
                <a:gd name="T15" fmla="*/ 58 h 58"/>
                <a:gd name="T16" fmla="*/ 28 w 58"/>
                <a:gd name="T17" fmla="*/ 58 h 58"/>
                <a:gd name="T18" fmla="*/ 24 w 58"/>
                <a:gd name="T19" fmla="*/ 58 h 58"/>
                <a:gd name="T20" fmla="*/ 18 w 58"/>
                <a:gd name="T21" fmla="*/ 56 h 58"/>
                <a:gd name="T22" fmla="*/ 8 w 58"/>
                <a:gd name="T23" fmla="*/ 50 h 58"/>
                <a:gd name="T24" fmla="*/ 2 w 58"/>
                <a:gd name="T25" fmla="*/ 40 h 58"/>
                <a:gd name="T26" fmla="*/ 0 w 58"/>
                <a:gd name="T27" fmla="*/ 34 h 58"/>
                <a:gd name="T28" fmla="*/ 0 w 58"/>
                <a:gd name="T29" fmla="*/ 28 h 58"/>
                <a:gd name="T30" fmla="*/ 0 w 58"/>
                <a:gd name="T31" fmla="*/ 28 h 58"/>
                <a:gd name="T32" fmla="*/ 0 w 58"/>
                <a:gd name="T33" fmla="*/ 22 h 58"/>
                <a:gd name="T34" fmla="*/ 2 w 58"/>
                <a:gd name="T35" fmla="*/ 18 h 58"/>
                <a:gd name="T36" fmla="*/ 8 w 58"/>
                <a:gd name="T37" fmla="*/ 8 h 58"/>
                <a:gd name="T38" fmla="*/ 18 w 58"/>
                <a:gd name="T39" fmla="*/ 2 h 58"/>
                <a:gd name="T40" fmla="*/ 24 w 58"/>
                <a:gd name="T41" fmla="*/ 0 h 58"/>
                <a:gd name="T42" fmla="*/ 28 w 58"/>
                <a:gd name="T43" fmla="*/ 0 h 58"/>
                <a:gd name="T44" fmla="*/ 28 w 58"/>
                <a:gd name="T45" fmla="*/ 0 h 58"/>
                <a:gd name="T46" fmla="*/ 34 w 58"/>
                <a:gd name="T47" fmla="*/ 0 h 58"/>
                <a:gd name="T48" fmla="*/ 40 w 58"/>
                <a:gd name="T49" fmla="*/ 2 h 58"/>
                <a:gd name="T50" fmla="*/ 50 w 58"/>
                <a:gd name="T51" fmla="*/ 8 h 58"/>
                <a:gd name="T52" fmla="*/ 56 w 58"/>
                <a:gd name="T53" fmla="*/ 18 h 58"/>
                <a:gd name="T54" fmla="*/ 58 w 58"/>
                <a:gd name="T55" fmla="*/ 22 h 58"/>
                <a:gd name="T56" fmla="*/ 58 w 58"/>
                <a:gd name="T57" fmla="*/ 28 h 58"/>
                <a:gd name="T58" fmla="*/ 58 w 58"/>
                <a:gd name="T59"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58" y="28"/>
                  </a:moveTo>
                  <a:lnTo>
                    <a:pt x="58" y="28"/>
                  </a:lnTo>
                  <a:lnTo>
                    <a:pt x="58" y="34"/>
                  </a:lnTo>
                  <a:lnTo>
                    <a:pt x="56" y="40"/>
                  </a:lnTo>
                  <a:lnTo>
                    <a:pt x="50" y="50"/>
                  </a:lnTo>
                  <a:lnTo>
                    <a:pt x="40" y="56"/>
                  </a:lnTo>
                  <a:lnTo>
                    <a:pt x="34" y="58"/>
                  </a:lnTo>
                  <a:lnTo>
                    <a:pt x="28" y="58"/>
                  </a:lnTo>
                  <a:lnTo>
                    <a:pt x="28" y="58"/>
                  </a:lnTo>
                  <a:lnTo>
                    <a:pt x="24" y="58"/>
                  </a:lnTo>
                  <a:lnTo>
                    <a:pt x="18" y="56"/>
                  </a:lnTo>
                  <a:lnTo>
                    <a:pt x="8" y="50"/>
                  </a:lnTo>
                  <a:lnTo>
                    <a:pt x="2" y="40"/>
                  </a:lnTo>
                  <a:lnTo>
                    <a:pt x="0" y="34"/>
                  </a:lnTo>
                  <a:lnTo>
                    <a:pt x="0" y="28"/>
                  </a:lnTo>
                  <a:lnTo>
                    <a:pt x="0" y="28"/>
                  </a:lnTo>
                  <a:lnTo>
                    <a:pt x="0" y="22"/>
                  </a:lnTo>
                  <a:lnTo>
                    <a:pt x="2" y="18"/>
                  </a:lnTo>
                  <a:lnTo>
                    <a:pt x="8" y="8"/>
                  </a:lnTo>
                  <a:lnTo>
                    <a:pt x="18" y="2"/>
                  </a:lnTo>
                  <a:lnTo>
                    <a:pt x="24" y="0"/>
                  </a:lnTo>
                  <a:lnTo>
                    <a:pt x="28" y="0"/>
                  </a:lnTo>
                  <a:lnTo>
                    <a:pt x="28" y="0"/>
                  </a:lnTo>
                  <a:lnTo>
                    <a:pt x="34" y="0"/>
                  </a:lnTo>
                  <a:lnTo>
                    <a:pt x="40" y="2"/>
                  </a:lnTo>
                  <a:lnTo>
                    <a:pt x="50" y="8"/>
                  </a:lnTo>
                  <a:lnTo>
                    <a:pt x="56" y="18"/>
                  </a:lnTo>
                  <a:lnTo>
                    <a:pt x="58" y="22"/>
                  </a:lnTo>
                  <a:lnTo>
                    <a:pt x="58" y="28"/>
                  </a:lnTo>
                  <a:lnTo>
                    <a:pt x="58" y="28"/>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2" name="Freeform 8"/>
            <p:cNvSpPr>
              <a:spLocks/>
            </p:cNvSpPr>
            <p:nvPr/>
          </p:nvSpPr>
          <p:spPr bwMode="auto">
            <a:xfrm rot="1164575">
              <a:off x="8686328" y="324161"/>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6 h 60"/>
                <a:gd name="T12" fmla="*/ 36 w 58"/>
                <a:gd name="T13" fmla="*/ 58 h 60"/>
                <a:gd name="T14" fmla="*/ 30 w 58"/>
                <a:gd name="T15" fmla="*/ 60 h 60"/>
                <a:gd name="T16" fmla="*/ 30 w 58"/>
                <a:gd name="T17" fmla="*/ 60 h 60"/>
                <a:gd name="T18" fmla="*/ 24 w 58"/>
                <a:gd name="T19" fmla="*/ 58 h 60"/>
                <a:gd name="T20" fmla="*/ 18 w 58"/>
                <a:gd name="T21" fmla="*/ 56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6"/>
                  </a:lnTo>
                  <a:lnTo>
                    <a:pt x="36" y="58"/>
                  </a:lnTo>
                  <a:lnTo>
                    <a:pt x="30" y="60"/>
                  </a:lnTo>
                  <a:lnTo>
                    <a:pt x="30" y="60"/>
                  </a:lnTo>
                  <a:lnTo>
                    <a:pt x="24" y="58"/>
                  </a:lnTo>
                  <a:lnTo>
                    <a:pt x="18" y="56"/>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3" name="Freeform 9"/>
            <p:cNvSpPr>
              <a:spLocks/>
            </p:cNvSpPr>
            <p:nvPr/>
          </p:nvSpPr>
          <p:spPr bwMode="auto">
            <a:xfrm rot="1164575">
              <a:off x="8153576" y="136449"/>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6 h 60"/>
                <a:gd name="T12" fmla="*/ 36 w 58"/>
                <a:gd name="T13" fmla="*/ 58 h 60"/>
                <a:gd name="T14" fmla="*/ 30 w 58"/>
                <a:gd name="T15" fmla="*/ 60 h 60"/>
                <a:gd name="T16" fmla="*/ 30 w 58"/>
                <a:gd name="T17" fmla="*/ 60 h 60"/>
                <a:gd name="T18" fmla="*/ 24 w 58"/>
                <a:gd name="T19" fmla="*/ 58 h 60"/>
                <a:gd name="T20" fmla="*/ 18 w 58"/>
                <a:gd name="T21" fmla="*/ 56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6"/>
                  </a:lnTo>
                  <a:lnTo>
                    <a:pt x="36" y="58"/>
                  </a:lnTo>
                  <a:lnTo>
                    <a:pt x="30" y="60"/>
                  </a:lnTo>
                  <a:lnTo>
                    <a:pt x="30" y="60"/>
                  </a:lnTo>
                  <a:lnTo>
                    <a:pt x="24" y="58"/>
                  </a:lnTo>
                  <a:lnTo>
                    <a:pt x="18" y="56"/>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4" name="Freeform 10"/>
            <p:cNvSpPr>
              <a:spLocks/>
            </p:cNvSpPr>
            <p:nvPr/>
          </p:nvSpPr>
          <p:spPr bwMode="auto">
            <a:xfrm rot="1164575">
              <a:off x="7724792" y="504913"/>
              <a:ext cx="80298" cy="80298"/>
            </a:xfrm>
            <a:custGeom>
              <a:avLst/>
              <a:gdLst>
                <a:gd name="T0" fmla="*/ 58 w 58"/>
                <a:gd name="T1" fmla="*/ 28 h 58"/>
                <a:gd name="T2" fmla="*/ 58 w 58"/>
                <a:gd name="T3" fmla="*/ 28 h 58"/>
                <a:gd name="T4" fmla="*/ 58 w 58"/>
                <a:gd name="T5" fmla="*/ 34 h 58"/>
                <a:gd name="T6" fmla="*/ 56 w 58"/>
                <a:gd name="T7" fmla="*/ 40 h 58"/>
                <a:gd name="T8" fmla="*/ 50 w 58"/>
                <a:gd name="T9" fmla="*/ 50 h 58"/>
                <a:gd name="T10" fmla="*/ 42 w 58"/>
                <a:gd name="T11" fmla="*/ 56 h 58"/>
                <a:gd name="T12" fmla="*/ 36 w 58"/>
                <a:gd name="T13" fmla="*/ 58 h 58"/>
                <a:gd name="T14" fmla="*/ 30 w 58"/>
                <a:gd name="T15" fmla="*/ 58 h 58"/>
                <a:gd name="T16" fmla="*/ 30 w 58"/>
                <a:gd name="T17" fmla="*/ 58 h 58"/>
                <a:gd name="T18" fmla="*/ 24 w 58"/>
                <a:gd name="T19" fmla="*/ 58 h 58"/>
                <a:gd name="T20" fmla="*/ 18 w 58"/>
                <a:gd name="T21" fmla="*/ 56 h 58"/>
                <a:gd name="T22" fmla="*/ 8 w 58"/>
                <a:gd name="T23" fmla="*/ 50 h 58"/>
                <a:gd name="T24" fmla="*/ 2 w 58"/>
                <a:gd name="T25" fmla="*/ 40 h 58"/>
                <a:gd name="T26" fmla="*/ 0 w 58"/>
                <a:gd name="T27" fmla="*/ 34 h 58"/>
                <a:gd name="T28" fmla="*/ 0 w 58"/>
                <a:gd name="T29" fmla="*/ 28 h 58"/>
                <a:gd name="T30" fmla="*/ 0 w 58"/>
                <a:gd name="T31" fmla="*/ 28 h 58"/>
                <a:gd name="T32" fmla="*/ 0 w 58"/>
                <a:gd name="T33" fmla="*/ 22 h 58"/>
                <a:gd name="T34" fmla="*/ 2 w 58"/>
                <a:gd name="T35" fmla="*/ 18 h 58"/>
                <a:gd name="T36" fmla="*/ 8 w 58"/>
                <a:gd name="T37" fmla="*/ 8 h 58"/>
                <a:gd name="T38" fmla="*/ 18 w 58"/>
                <a:gd name="T39" fmla="*/ 2 h 58"/>
                <a:gd name="T40" fmla="*/ 24 w 58"/>
                <a:gd name="T41" fmla="*/ 0 h 58"/>
                <a:gd name="T42" fmla="*/ 30 w 58"/>
                <a:gd name="T43" fmla="*/ 0 h 58"/>
                <a:gd name="T44" fmla="*/ 30 w 58"/>
                <a:gd name="T45" fmla="*/ 0 h 58"/>
                <a:gd name="T46" fmla="*/ 36 w 58"/>
                <a:gd name="T47" fmla="*/ 0 h 58"/>
                <a:gd name="T48" fmla="*/ 42 w 58"/>
                <a:gd name="T49" fmla="*/ 2 h 58"/>
                <a:gd name="T50" fmla="*/ 50 w 58"/>
                <a:gd name="T51" fmla="*/ 8 h 58"/>
                <a:gd name="T52" fmla="*/ 56 w 58"/>
                <a:gd name="T53" fmla="*/ 18 h 58"/>
                <a:gd name="T54" fmla="*/ 58 w 58"/>
                <a:gd name="T55" fmla="*/ 22 h 58"/>
                <a:gd name="T56" fmla="*/ 58 w 58"/>
                <a:gd name="T57" fmla="*/ 28 h 58"/>
                <a:gd name="T58" fmla="*/ 58 w 58"/>
                <a:gd name="T59"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8">
                  <a:moveTo>
                    <a:pt x="58" y="28"/>
                  </a:moveTo>
                  <a:lnTo>
                    <a:pt x="58" y="28"/>
                  </a:lnTo>
                  <a:lnTo>
                    <a:pt x="58" y="34"/>
                  </a:lnTo>
                  <a:lnTo>
                    <a:pt x="56" y="40"/>
                  </a:lnTo>
                  <a:lnTo>
                    <a:pt x="50" y="50"/>
                  </a:lnTo>
                  <a:lnTo>
                    <a:pt x="42" y="56"/>
                  </a:lnTo>
                  <a:lnTo>
                    <a:pt x="36" y="58"/>
                  </a:lnTo>
                  <a:lnTo>
                    <a:pt x="30" y="58"/>
                  </a:lnTo>
                  <a:lnTo>
                    <a:pt x="30" y="58"/>
                  </a:lnTo>
                  <a:lnTo>
                    <a:pt x="24" y="58"/>
                  </a:lnTo>
                  <a:lnTo>
                    <a:pt x="18" y="56"/>
                  </a:lnTo>
                  <a:lnTo>
                    <a:pt x="8" y="50"/>
                  </a:lnTo>
                  <a:lnTo>
                    <a:pt x="2" y="40"/>
                  </a:lnTo>
                  <a:lnTo>
                    <a:pt x="0" y="34"/>
                  </a:lnTo>
                  <a:lnTo>
                    <a:pt x="0" y="28"/>
                  </a:lnTo>
                  <a:lnTo>
                    <a:pt x="0" y="28"/>
                  </a:lnTo>
                  <a:lnTo>
                    <a:pt x="0" y="22"/>
                  </a:lnTo>
                  <a:lnTo>
                    <a:pt x="2" y="18"/>
                  </a:lnTo>
                  <a:lnTo>
                    <a:pt x="8" y="8"/>
                  </a:lnTo>
                  <a:lnTo>
                    <a:pt x="18" y="2"/>
                  </a:lnTo>
                  <a:lnTo>
                    <a:pt x="24" y="0"/>
                  </a:lnTo>
                  <a:lnTo>
                    <a:pt x="30" y="0"/>
                  </a:lnTo>
                  <a:lnTo>
                    <a:pt x="30" y="0"/>
                  </a:lnTo>
                  <a:lnTo>
                    <a:pt x="36" y="0"/>
                  </a:lnTo>
                  <a:lnTo>
                    <a:pt x="42" y="2"/>
                  </a:lnTo>
                  <a:lnTo>
                    <a:pt x="50" y="8"/>
                  </a:lnTo>
                  <a:lnTo>
                    <a:pt x="56" y="18"/>
                  </a:lnTo>
                  <a:lnTo>
                    <a:pt x="58" y="22"/>
                  </a:lnTo>
                  <a:lnTo>
                    <a:pt x="58" y="28"/>
                  </a:lnTo>
                  <a:lnTo>
                    <a:pt x="58" y="28"/>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sp>
          <p:nvSpPr>
            <p:cNvPr id="15" name="Freeform 11"/>
            <p:cNvSpPr>
              <a:spLocks/>
            </p:cNvSpPr>
            <p:nvPr/>
          </p:nvSpPr>
          <p:spPr bwMode="auto">
            <a:xfrm rot="1164575">
              <a:off x="7828761" y="1058320"/>
              <a:ext cx="80298" cy="83067"/>
            </a:xfrm>
            <a:custGeom>
              <a:avLst/>
              <a:gdLst>
                <a:gd name="T0" fmla="*/ 58 w 58"/>
                <a:gd name="T1" fmla="*/ 30 h 60"/>
                <a:gd name="T2" fmla="*/ 58 w 58"/>
                <a:gd name="T3" fmla="*/ 30 h 60"/>
                <a:gd name="T4" fmla="*/ 58 w 58"/>
                <a:gd name="T5" fmla="*/ 36 h 60"/>
                <a:gd name="T6" fmla="*/ 56 w 58"/>
                <a:gd name="T7" fmla="*/ 42 h 60"/>
                <a:gd name="T8" fmla="*/ 50 w 58"/>
                <a:gd name="T9" fmla="*/ 50 h 60"/>
                <a:gd name="T10" fmla="*/ 40 w 58"/>
                <a:gd name="T11" fmla="*/ 58 h 60"/>
                <a:gd name="T12" fmla="*/ 36 w 58"/>
                <a:gd name="T13" fmla="*/ 58 h 60"/>
                <a:gd name="T14" fmla="*/ 30 w 58"/>
                <a:gd name="T15" fmla="*/ 60 h 60"/>
                <a:gd name="T16" fmla="*/ 30 w 58"/>
                <a:gd name="T17" fmla="*/ 60 h 60"/>
                <a:gd name="T18" fmla="*/ 24 w 58"/>
                <a:gd name="T19" fmla="*/ 58 h 60"/>
                <a:gd name="T20" fmla="*/ 18 w 58"/>
                <a:gd name="T21" fmla="*/ 58 h 60"/>
                <a:gd name="T22" fmla="*/ 8 w 58"/>
                <a:gd name="T23" fmla="*/ 50 h 60"/>
                <a:gd name="T24" fmla="*/ 2 w 58"/>
                <a:gd name="T25" fmla="*/ 42 h 60"/>
                <a:gd name="T26" fmla="*/ 0 w 58"/>
                <a:gd name="T27" fmla="*/ 36 h 60"/>
                <a:gd name="T28" fmla="*/ 0 w 58"/>
                <a:gd name="T29" fmla="*/ 30 h 60"/>
                <a:gd name="T30" fmla="*/ 0 w 58"/>
                <a:gd name="T31" fmla="*/ 30 h 60"/>
                <a:gd name="T32" fmla="*/ 0 w 58"/>
                <a:gd name="T33" fmla="*/ 24 h 60"/>
                <a:gd name="T34" fmla="*/ 2 w 58"/>
                <a:gd name="T35" fmla="*/ 18 h 60"/>
                <a:gd name="T36" fmla="*/ 8 w 58"/>
                <a:gd name="T37" fmla="*/ 10 h 60"/>
                <a:gd name="T38" fmla="*/ 18 w 58"/>
                <a:gd name="T39" fmla="*/ 2 h 60"/>
                <a:gd name="T40" fmla="*/ 24 w 58"/>
                <a:gd name="T41" fmla="*/ 2 h 60"/>
                <a:gd name="T42" fmla="*/ 30 w 58"/>
                <a:gd name="T43" fmla="*/ 0 h 60"/>
                <a:gd name="T44" fmla="*/ 30 w 58"/>
                <a:gd name="T45" fmla="*/ 0 h 60"/>
                <a:gd name="T46" fmla="*/ 36 w 58"/>
                <a:gd name="T47" fmla="*/ 2 h 60"/>
                <a:gd name="T48" fmla="*/ 40 w 58"/>
                <a:gd name="T49" fmla="*/ 2 h 60"/>
                <a:gd name="T50" fmla="*/ 50 w 58"/>
                <a:gd name="T51" fmla="*/ 10 h 60"/>
                <a:gd name="T52" fmla="*/ 56 w 58"/>
                <a:gd name="T53" fmla="*/ 18 h 60"/>
                <a:gd name="T54" fmla="*/ 58 w 58"/>
                <a:gd name="T55" fmla="*/ 24 h 60"/>
                <a:gd name="T56" fmla="*/ 58 w 58"/>
                <a:gd name="T57" fmla="*/ 30 h 60"/>
                <a:gd name="T58" fmla="*/ 58 w 58"/>
                <a:gd name="T5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58" y="30"/>
                  </a:moveTo>
                  <a:lnTo>
                    <a:pt x="58" y="30"/>
                  </a:lnTo>
                  <a:lnTo>
                    <a:pt x="58" y="36"/>
                  </a:lnTo>
                  <a:lnTo>
                    <a:pt x="56" y="42"/>
                  </a:lnTo>
                  <a:lnTo>
                    <a:pt x="50" y="50"/>
                  </a:lnTo>
                  <a:lnTo>
                    <a:pt x="40" y="58"/>
                  </a:lnTo>
                  <a:lnTo>
                    <a:pt x="36" y="58"/>
                  </a:lnTo>
                  <a:lnTo>
                    <a:pt x="30" y="60"/>
                  </a:lnTo>
                  <a:lnTo>
                    <a:pt x="30" y="60"/>
                  </a:lnTo>
                  <a:lnTo>
                    <a:pt x="24" y="58"/>
                  </a:lnTo>
                  <a:lnTo>
                    <a:pt x="18" y="58"/>
                  </a:lnTo>
                  <a:lnTo>
                    <a:pt x="8" y="50"/>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0" y="2"/>
                  </a:lnTo>
                  <a:lnTo>
                    <a:pt x="50" y="10"/>
                  </a:lnTo>
                  <a:lnTo>
                    <a:pt x="56" y="18"/>
                  </a:lnTo>
                  <a:lnTo>
                    <a:pt x="58" y="24"/>
                  </a:lnTo>
                  <a:lnTo>
                    <a:pt x="58" y="30"/>
                  </a:lnTo>
                  <a:lnTo>
                    <a:pt x="58" y="30"/>
                  </a:lnTo>
                  <a:close/>
                </a:path>
              </a:pathLst>
            </a:custGeom>
            <a:solidFill>
              <a:srgbClr val="FCEA10"/>
            </a:solidFill>
            <a:ln w="38100">
              <a:solidFill>
                <a:srgbClr val="FCEA10"/>
              </a:solidFill>
              <a:prstDash val="solid"/>
              <a:round/>
              <a:headEnd/>
              <a:tailEnd/>
            </a:ln>
            <a:scene3d>
              <a:camera prst="orthographicFront"/>
              <a:lightRig rig="threePt" dir="t"/>
            </a:scene3d>
            <a:sp3d>
              <a:bevelT/>
            </a:sp3d>
          </p:spPr>
          <p:txBody>
            <a:bodyPr/>
            <a:lstStyle/>
            <a:p>
              <a:pPr>
                <a:defRPr/>
              </a:pPr>
              <a:endParaRPr lang="en-US">
                <a:solidFill>
                  <a:srgbClr val="084333"/>
                </a:solidFill>
              </a:endParaRPr>
            </a:p>
          </p:txBody>
        </p:sp>
      </p:grpSp>
      <p:sp>
        <p:nvSpPr>
          <p:cNvPr id="16" name="Text Box 18"/>
          <p:cNvSpPr txBox="1">
            <a:spLocks noChangeArrowheads="1"/>
          </p:cNvSpPr>
          <p:nvPr userDrawn="1"/>
        </p:nvSpPr>
        <p:spPr bwMode="auto">
          <a:xfrm>
            <a:off x="228600" y="6604000"/>
            <a:ext cx="2058988" cy="254000"/>
          </a:xfrm>
          <a:prstGeom prst="rect">
            <a:avLst/>
          </a:prstGeom>
          <a:noFill/>
          <a:ln>
            <a:noFill/>
          </a:ln>
          <a:effec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050" b="1" dirty="0">
                <a:solidFill>
                  <a:srgbClr val="F7D300"/>
                </a:solidFill>
              </a:rPr>
              <a:t>© 2014 W. W. Norton Co., Inc.</a:t>
            </a:r>
          </a:p>
        </p:txBody>
      </p:sp>
    </p:spTree>
    <p:extLst>
      <p:ext uri="{BB962C8B-B14F-4D97-AF65-F5344CB8AC3E}">
        <p14:creationId xmlns:p14="http://schemas.microsoft.com/office/powerpoint/2010/main" val="980165934"/>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9" r:id="rId15"/>
    <p:sldLayoutId id="2147483941" r:id="rId16"/>
    <p:sldLayoutId id="2147483943" r:id="rId17"/>
  </p:sldLayoutIdLst>
  <p:transition/>
  <p:hf hdr="0" ftr="0" dt="0"/>
  <p:txStyles>
    <p:titleStyle>
      <a:lvl1pPr algn="ctr" rtl="0" eaLnBrk="1" fontAlgn="base" hangingPunct="1">
        <a:spcBef>
          <a:spcPct val="0"/>
        </a:spcBef>
        <a:spcAft>
          <a:spcPct val="0"/>
        </a:spcAft>
        <a:defRPr sz="2800">
          <a:solidFill>
            <a:srgbClr val="9C1623"/>
          </a:solidFill>
          <a:latin typeface="+mj-lt"/>
          <a:ea typeface="+mj-ea"/>
          <a:cs typeface="+mj-cs"/>
        </a:defRPr>
      </a:lvl1pPr>
      <a:lvl2pPr algn="ctr" rtl="0" eaLnBrk="1" fontAlgn="base" hangingPunct="1">
        <a:spcBef>
          <a:spcPct val="0"/>
        </a:spcBef>
        <a:spcAft>
          <a:spcPct val="0"/>
        </a:spcAft>
        <a:defRPr sz="2800">
          <a:solidFill>
            <a:srgbClr val="9C1623"/>
          </a:solidFill>
          <a:latin typeface="Arial" charset="0"/>
        </a:defRPr>
      </a:lvl2pPr>
      <a:lvl3pPr algn="ctr" rtl="0" eaLnBrk="1" fontAlgn="base" hangingPunct="1">
        <a:spcBef>
          <a:spcPct val="0"/>
        </a:spcBef>
        <a:spcAft>
          <a:spcPct val="0"/>
        </a:spcAft>
        <a:defRPr sz="2800">
          <a:solidFill>
            <a:srgbClr val="9C1623"/>
          </a:solidFill>
          <a:latin typeface="Arial" charset="0"/>
        </a:defRPr>
      </a:lvl3pPr>
      <a:lvl4pPr algn="ctr" rtl="0" eaLnBrk="1" fontAlgn="base" hangingPunct="1">
        <a:spcBef>
          <a:spcPct val="0"/>
        </a:spcBef>
        <a:spcAft>
          <a:spcPct val="0"/>
        </a:spcAft>
        <a:defRPr sz="2800">
          <a:solidFill>
            <a:srgbClr val="9C1623"/>
          </a:solidFill>
          <a:latin typeface="Arial" charset="0"/>
        </a:defRPr>
      </a:lvl4pPr>
      <a:lvl5pPr algn="ctr" rtl="0" eaLnBrk="1" fontAlgn="base" hangingPunct="1">
        <a:spcBef>
          <a:spcPct val="0"/>
        </a:spcBef>
        <a:spcAft>
          <a:spcPct val="0"/>
        </a:spcAft>
        <a:defRPr sz="2800">
          <a:solidFill>
            <a:srgbClr val="9C1623"/>
          </a:solidFill>
          <a:latin typeface="Arial" charset="0"/>
        </a:defRPr>
      </a:lvl5pPr>
      <a:lvl6pPr marL="457200" algn="ctr" rtl="0" eaLnBrk="1" fontAlgn="base" hangingPunct="1">
        <a:spcBef>
          <a:spcPct val="0"/>
        </a:spcBef>
        <a:spcAft>
          <a:spcPct val="0"/>
        </a:spcAft>
        <a:defRPr sz="2800">
          <a:solidFill>
            <a:srgbClr val="9C1623"/>
          </a:solidFill>
          <a:latin typeface="Arial" charset="0"/>
        </a:defRPr>
      </a:lvl6pPr>
      <a:lvl7pPr marL="914400" algn="ctr" rtl="0" eaLnBrk="1" fontAlgn="base" hangingPunct="1">
        <a:spcBef>
          <a:spcPct val="0"/>
        </a:spcBef>
        <a:spcAft>
          <a:spcPct val="0"/>
        </a:spcAft>
        <a:defRPr sz="2800">
          <a:solidFill>
            <a:srgbClr val="9C1623"/>
          </a:solidFill>
          <a:latin typeface="Arial" charset="0"/>
        </a:defRPr>
      </a:lvl7pPr>
      <a:lvl8pPr marL="1371600" algn="ctr" rtl="0" eaLnBrk="1" fontAlgn="base" hangingPunct="1">
        <a:spcBef>
          <a:spcPct val="0"/>
        </a:spcBef>
        <a:spcAft>
          <a:spcPct val="0"/>
        </a:spcAft>
        <a:defRPr sz="2800">
          <a:solidFill>
            <a:srgbClr val="9C1623"/>
          </a:solidFill>
          <a:latin typeface="Arial" charset="0"/>
        </a:defRPr>
      </a:lvl8pPr>
      <a:lvl9pPr marL="1828800" algn="ctr" rtl="0" eaLnBrk="1" fontAlgn="base" hangingPunct="1">
        <a:spcBef>
          <a:spcPct val="0"/>
        </a:spcBef>
        <a:spcAft>
          <a:spcPct val="0"/>
        </a:spcAft>
        <a:defRPr sz="2800">
          <a:solidFill>
            <a:srgbClr val="9C1623"/>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s://wrightstate.hosted.panopto.com/Panopto/Pages/Viewer.aspx?id=d33e7df2-0b1c-4702-84b2-32d5813829b7"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hyperlink" Target="https://wrightstate.hosted.panopto.com/Panopto/Pages/Viewer.aspx?id=2442b865-7fc9-4d48-b0e6-a990010f861f" TargetMode="External"/><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7.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rightstate.hosted.panopto.com/Panopto/Pages/Viewer.aspx?id=38dd79de-542b-4564-87d2-c07d97135e1d" TargetMode="External"/><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ubtitle 2"/>
          <p:cNvSpPr>
            <a:spLocks noGrp="1"/>
          </p:cNvSpPr>
          <p:nvPr>
            <p:ph type="subTitle" idx="4294967295"/>
          </p:nvPr>
        </p:nvSpPr>
        <p:spPr>
          <a:xfrm>
            <a:off x="228600" y="990600"/>
            <a:ext cx="8686800" cy="1066800"/>
          </a:xfrm>
          <a:prstGeom prst="rect">
            <a:avLst/>
          </a:prstGeom>
        </p:spPr>
        <p:txBody>
          <a:bodyPr/>
          <a:lstStyle/>
          <a:p>
            <a:pPr marL="0" indent="0" algn="ctr">
              <a:buNone/>
            </a:pPr>
            <a:r>
              <a:rPr lang="en-US" sz="5600" dirty="0">
                <a:cs typeface="Georgia"/>
              </a:rPr>
              <a:t>Electrochemistry</a:t>
            </a:r>
          </a:p>
          <a:p>
            <a:pPr algn="ctr"/>
            <a:endParaRPr lang="en-US" sz="5600" dirty="0">
              <a:solidFill>
                <a:schemeClr val="tx1"/>
              </a:solidFill>
              <a:latin typeface="Georgia"/>
              <a:cs typeface="Georgia"/>
            </a:endParaRPr>
          </a:p>
        </p:txBody>
      </p:sp>
      <p:pic>
        <p:nvPicPr>
          <p:cNvPr id="5" name="Picture Placeholder 2" descr="CNX_Chem_17_01_Electric.jpg"/>
          <p:cNvPicPr>
            <a:picLocks noChangeAspect="1"/>
          </p:cNvPicPr>
          <p:nvPr/>
        </p:nvPicPr>
        <p:blipFill>
          <a:blip r:embed="rId3" cstate="email">
            <a:extLst>
              <a:ext uri="{28A0092B-C50C-407E-A947-70E740481C1C}">
                <a14:useLocalDpi xmlns:a14="http://schemas.microsoft.com/office/drawing/2010/main" val="0"/>
              </a:ext>
            </a:extLst>
          </a:blip>
          <a:srcRect t="-31393" b="-31393"/>
          <a:stretch>
            <a:fillRect/>
          </a:stretch>
        </p:blipFill>
        <p:spPr>
          <a:xfrm>
            <a:off x="609600" y="1828800"/>
            <a:ext cx="8062913" cy="3500071"/>
          </a:xfrm>
          <a:prstGeom prst="rect">
            <a:avLst/>
          </a:prstGeom>
        </p:spPr>
      </p:pic>
    </p:spTree>
    <p:extLst>
      <p:ext uri="{BB962C8B-B14F-4D97-AF65-F5344CB8AC3E}">
        <p14:creationId xmlns:p14="http://schemas.microsoft.com/office/powerpoint/2010/main" val="4818144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8485" name="Picture 6"/>
          <p:cNvPicPr>
            <a:picLocks noChangeAspect="1"/>
          </p:cNvPicPr>
          <p:nvPr/>
        </p:nvPicPr>
        <p:blipFill>
          <a:blip r:embed="rId3"/>
          <a:srcRect/>
          <a:stretch>
            <a:fillRect/>
          </a:stretch>
        </p:blipFill>
        <p:spPr bwMode="auto">
          <a:xfrm>
            <a:off x="0" y="1171575"/>
            <a:ext cx="9144000" cy="5381625"/>
          </a:xfrm>
          <a:prstGeom prst="rect">
            <a:avLst/>
          </a:prstGeom>
          <a:noFill/>
          <a:ln w="9525">
            <a:noFill/>
            <a:miter lim="800000"/>
            <a:headEnd/>
            <a:tailEnd/>
          </a:ln>
        </p:spPr>
      </p:pic>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Oxidation Numbers (O.N.)</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13247496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Rectangle 3"/>
          <p:cNvSpPr>
            <a:spLocks noGrp="1" noChangeArrowheads="1"/>
          </p:cNvSpPr>
          <p:nvPr>
            <p:ph type="body" sz="half" idx="1"/>
          </p:nvPr>
        </p:nvSpPr>
        <p:spPr>
          <a:xfrm>
            <a:off x="723900" y="2667000"/>
            <a:ext cx="1752600" cy="685800"/>
          </a:xfrm>
        </p:spPr>
        <p:txBody>
          <a:bodyPr/>
          <a:lstStyle/>
          <a:p>
            <a:pPr eaLnBrk="1" hangingPunct="1">
              <a:spcBef>
                <a:spcPts val="300"/>
              </a:spcBef>
              <a:buFontTx/>
              <a:buNone/>
            </a:pPr>
            <a:r>
              <a:rPr lang="en-US" sz="4400" dirty="0">
                <a:solidFill>
                  <a:schemeClr val="accent4"/>
                </a:solidFill>
                <a:latin typeface="Arial" charset="0"/>
                <a:cs typeface="Arial" charset="0"/>
              </a:rPr>
              <a:t>SO</a:t>
            </a:r>
            <a:r>
              <a:rPr lang="en-US" sz="4400" baseline="-25000" dirty="0">
                <a:solidFill>
                  <a:schemeClr val="accent4"/>
                </a:solidFill>
                <a:latin typeface="Arial" charset="0"/>
                <a:cs typeface="Arial" charset="0"/>
              </a:rPr>
              <a:t>2</a:t>
            </a:r>
            <a:endParaRPr lang="en-US" sz="4400" dirty="0">
              <a:solidFill>
                <a:schemeClr val="accent4"/>
              </a:solidFill>
              <a:latin typeface="Arial" charset="0"/>
              <a:cs typeface="Arial" charset="0"/>
            </a:endParaRPr>
          </a:p>
        </p:txBody>
      </p:sp>
      <p:sp>
        <p:nvSpPr>
          <p:cNvPr id="150531" name="TextBox 4"/>
          <p:cNvSpPr txBox="1">
            <a:spLocks noChangeArrowheads="1"/>
          </p:cNvSpPr>
          <p:nvPr/>
        </p:nvSpPr>
        <p:spPr bwMode="auto">
          <a:xfrm>
            <a:off x="228600" y="1143000"/>
            <a:ext cx="8763000" cy="1015663"/>
          </a:xfrm>
          <a:prstGeom prst="rect">
            <a:avLst/>
          </a:prstGeom>
          <a:noFill/>
          <a:ln w="9525">
            <a:noFill/>
            <a:miter lim="800000"/>
            <a:headEnd/>
            <a:tailEnd/>
          </a:ln>
        </p:spPr>
        <p:txBody>
          <a:bodyPr wrap="square">
            <a:spAutoFit/>
          </a:bodyPr>
          <a:lstStyle/>
          <a:p>
            <a:r>
              <a:rPr lang="en-US" sz="3000" dirty="0">
                <a:solidFill>
                  <a:schemeClr val="accent4"/>
                </a:solidFill>
                <a:ea typeface="ＭＳ Ｐゴシック" charset="-128"/>
              </a:rPr>
              <a:t>Assign oxidation numbers to each element in the following compounds.</a:t>
            </a:r>
          </a:p>
        </p:txBody>
      </p:sp>
      <p:sp>
        <p:nvSpPr>
          <p:cNvPr id="9"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900" kern="0" dirty="0">
                <a:solidFill>
                  <a:srgbClr val="084333"/>
                </a:solidFill>
                <a:cs typeface="Georgia"/>
              </a:rPr>
              <a:t>Example: Assigning Oxidation Numbers</a:t>
            </a:r>
            <a:endParaRPr lang="en-US" sz="3900" kern="0" dirty="0">
              <a:solidFill>
                <a:srgbClr val="000000"/>
              </a:solidFill>
              <a:latin typeface="Arial" panose="020B0604020202020204" pitchFamily="34" charset="0"/>
              <a:cs typeface="Arial" panose="020B0604020202020204" pitchFamily="34" charset="0"/>
            </a:endParaRPr>
          </a:p>
        </p:txBody>
      </p:sp>
      <p:cxnSp>
        <p:nvCxnSpPr>
          <p:cNvPr id="11" name="Straight Connector 10"/>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8" name="Rectangle 3"/>
          <p:cNvSpPr txBox="1">
            <a:spLocks noChangeArrowheads="1"/>
          </p:cNvSpPr>
          <p:nvPr/>
        </p:nvSpPr>
        <p:spPr>
          <a:xfrm>
            <a:off x="3505200" y="2667000"/>
            <a:ext cx="1752600" cy="68580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spcBef>
                <a:spcPts val="300"/>
              </a:spcBef>
              <a:buFontTx/>
              <a:buNone/>
            </a:pPr>
            <a:r>
              <a:rPr lang="en-US" sz="4400" dirty="0">
                <a:solidFill>
                  <a:schemeClr val="accent4"/>
                </a:solidFill>
                <a:latin typeface="Arial" charset="0"/>
                <a:cs typeface="Arial" charset="0"/>
              </a:rPr>
              <a:t>CrO</a:t>
            </a:r>
            <a:r>
              <a:rPr lang="en-US" sz="4400" baseline="-25000" dirty="0">
                <a:solidFill>
                  <a:schemeClr val="accent4"/>
                </a:solidFill>
                <a:latin typeface="Arial" charset="0"/>
                <a:cs typeface="Arial" charset="0"/>
              </a:rPr>
              <a:t>4</a:t>
            </a:r>
            <a:r>
              <a:rPr lang="en-US" sz="4400" baseline="30000" dirty="0">
                <a:solidFill>
                  <a:schemeClr val="accent4"/>
                </a:solidFill>
                <a:latin typeface="Arial" charset="0"/>
                <a:cs typeface="Arial" charset="0"/>
              </a:rPr>
              <a:t>2–</a:t>
            </a:r>
            <a:r>
              <a:rPr lang="en-US" sz="4400" dirty="0">
                <a:solidFill>
                  <a:schemeClr val="accent4"/>
                </a:solidFill>
                <a:latin typeface="Arial" charset="0"/>
                <a:cs typeface="Arial" charset="0"/>
              </a:rPr>
              <a:t>  </a:t>
            </a:r>
          </a:p>
        </p:txBody>
      </p:sp>
      <p:sp>
        <p:nvSpPr>
          <p:cNvPr id="10" name="Rectangle 3"/>
          <p:cNvSpPr txBox="1">
            <a:spLocks noChangeArrowheads="1"/>
          </p:cNvSpPr>
          <p:nvPr/>
        </p:nvSpPr>
        <p:spPr>
          <a:xfrm>
            <a:off x="6324600" y="2667000"/>
            <a:ext cx="1752600" cy="76200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spcBef>
                <a:spcPts val="300"/>
              </a:spcBef>
              <a:buFontTx/>
              <a:buNone/>
            </a:pPr>
            <a:r>
              <a:rPr lang="en-US" sz="4400" dirty="0">
                <a:solidFill>
                  <a:schemeClr val="accent4"/>
                </a:solidFill>
                <a:latin typeface="Arial" charset="0"/>
                <a:cs typeface="Arial" charset="0"/>
              </a:rPr>
              <a:t>NH</a:t>
            </a:r>
            <a:r>
              <a:rPr lang="en-US" sz="4400" baseline="-25000" dirty="0">
                <a:solidFill>
                  <a:schemeClr val="accent4"/>
                </a:solidFill>
                <a:latin typeface="Arial" charset="0"/>
                <a:cs typeface="Arial" charset="0"/>
              </a:rPr>
              <a:t>3</a:t>
            </a:r>
            <a:r>
              <a:rPr lang="en-US" sz="4400" dirty="0">
                <a:solidFill>
                  <a:schemeClr val="accent4"/>
                </a:solidFill>
                <a:latin typeface="Arial" charset="0"/>
                <a:cs typeface="Arial" charset="0"/>
              </a:rPr>
              <a:t> </a:t>
            </a:r>
          </a:p>
        </p:txBody>
      </p:sp>
      <p:sp>
        <p:nvSpPr>
          <p:cNvPr id="12" name="Rectangle 3"/>
          <p:cNvSpPr txBox="1">
            <a:spLocks noChangeArrowheads="1"/>
          </p:cNvSpPr>
          <p:nvPr/>
        </p:nvSpPr>
        <p:spPr>
          <a:xfrm>
            <a:off x="723900" y="4495800"/>
            <a:ext cx="1752600" cy="76200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spcBef>
                <a:spcPts val="300"/>
              </a:spcBef>
              <a:buFontTx/>
              <a:buNone/>
            </a:pPr>
            <a:r>
              <a:rPr lang="en-US" sz="4400" dirty="0">
                <a:solidFill>
                  <a:schemeClr val="accent4"/>
                </a:solidFill>
                <a:latin typeface="Arial" charset="0"/>
                <a:cs typeface="Arial" charset="0"/>
              </a:rPr>
              <a:t>ClO</a:t>
            </a:r>
            <a:r>
              <a:rPr lang="en-US" sz="4400" baseline="-25000" dirty="0">
                <a:solidFill>
                  <a:schemeClr val="accent4"/>
                </a:solidFill>
                <a:latin typeface="Arial" charset="0"/>
                <a:cs typeface="Arial" charset="0"/>
              </a:rPr>
              <a:t>3</a:t>
            </a:r>
            <a:r>
              <a:rPr lang="en-US" sz="4400" baseline="30000" dirty="0">
                <a:solidFill>
                  <a:schemeClr val="accent4"/>
                </a:solidFill>
                <a:latin typeface="Arial" charset="0"/>
                <a:cs typeface="Arial" charset="0"/>
              </a:rPr>
              <a:t>–</a:t>
            </a:r>
            <a:endParaRPr lang="en-US" sz="4400" dirty="0">
              <a:solidFill>
                <a:schemeClr val="accent4"/>
              </a:solidFill>
              <a:latin typeface="Arial" charset="0"/>
              <a:cs typeface="Arial" charset="0"/>
            </a:endParaRPr>
          </a:p>
        </p:txBody>
      </p:sp>
      <p:sp>
        <p:nvSpPr>
          <p:cNvPr id="13" name="Rectangle 3"/>
          <p:cNvSpPr txBox="1">
            <a:spLocks noChangeArrowheads="1"/>
          </p:cNvSpPr>
          <p:nvPr/>
        </p:nvSpPr>
        <p:spPr>
          <a:xfrm>
            <a:off x="3505200" y="4495800"/>
            <a:ext cx="1752600" cy="76200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spcBef>
                <a:spcPts val="300"/>
              </a:spcBef>
              <a:buFontTx/>
              <a:buNone/>
            </a:pPr>
            <a:r>
              <a:rPr lang="en-US" sz="4400" dirty="0">
                <a:solidFill>
                  <a:schemeClr val="accent4"/>
                </a:solidFill>
                <a:latin typeface="Arial" charset="0"/>
                <a:cs typeface="Arial" charset="0"/>
              </a:rPr>
              <a:t>SF</a:t>
            </a:r>
            <a:r>
              <a:rPr lang="en-US" sz="4400" baseline="-25000" dirty="0">
                <a:solidFill>
                  <a:schemeClr val="accent4"/>
                </a:solidFill>
                <a:latin typeface="Arial" charset="0"/>
                <a:cs typeface="Arial" charset="0"/>
              </a:rPr>
              <a:t>6</a:t>
            </a:r>
            <a:r>
              <a:rPr lang="en-US" sz="4400" dirty="0">
                <a:solidFill>
                  <a:schemeClr val="accent4"/>
                </a:solidFill>
                <a:latin typeface="Arial" charset="0"/>
                <a:cs typeface="Arial" charset="0"/>
              </a:rPr>
              <a:t>   </a:t>
            </a:r>
          </a:p>
        </p:txBody>
      </p:sp>
      <p:sp>
        <p:nvSpPr>
          <p:cNvPr id="14" name="Rectangle 3"/>
          <p:cNvSpPr txBox="1">
            <a:spLocks noChangeArrowheads="1"/>
          </p:cNvSpPr>
          <p:nvPr/>
        </p:nvSpPr>
        <p:spPr>
          <a:xfrm>
            <a:off x="6324600" y="4495800"/>
            <a:ext cx="1752600" cy="76200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spcBef>
                <a:spcPts val="300"/>
              </a:spcBef>
              <a:buFontTx/>
              <a:buNone/>
            </a:pPr>
            <a:r>
              <a:rPr lang="en-US" sz="4400" dirty="0">
                <a:solidFill>
                  <a:schemeClr val="accent4"/>
                </a:solidFill>
                <a:latin typeface="Arial" charset="0"/>
                <a:cs typeface="Arial" charset="0"/>
              </a:rPr>
              <a:t>Cl</a:t>
            </a:r>
            <a:r>
              <a:rPr lang="en-US" sz="4400" baseline="-25000" dirty="0">
                <a:solidFill>
                  <a:schemeClr val="accent4"/>
                </a:solidFill>
                <a:latin typeface="Arial" charset="0"/>
                <a:cs typeface="Arial" charset="0"/>
              </a:rPr>
              <a:t>2</a:t>
            </a:r>
            <a:r>
              <a:rPr lang="en-US" sz="4400" dirty="0">
                <a:solidFill>
                  <a:schemeClr val="accent4"/>
                </a:solidFill>
                <a:latin typeface="Arial" charset="0"/>
                <a:cs typeface="Arial" charset="0"/>
              </a:rPr>
              <a:t>  </a:t>
            </a:r>
          </a:p>
        </p:txBody>
      </p:sp>
      <p:sp>
        <p:nvSpPr>
          <p:cNvPr id="15" name="Rectangle 21"/>
          <p:cNvSpPr>
            <a:spLocks noChangeArrowheads="1"/>
          </p:cNvSpPr>
          <p:nvPr/>
        </p:nvSpPr>
        <p:spPr bwMode="auto">
          <a:xfrm>
            <a:off x="1066800" y="3276600"/>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–2 </a:t>
            </a:r>
          </a:p>
          <a:p>
            <a:pPr algn="ctr"/>
            <a:r>
              <a:rPr lang="en-US" altLang="en-US" sz="2000" dirty="0">
                <a:solidFill>
                  <a:schemeClr val="accent4"/>
                </a:solidFill>
              </a:rPr>
              <a:t>(x 2)</a:t>
            </a:r>
          </a:p>
        </p:txBody>
      </p:sp>
      <p:sp>
        <p:nvSpPr>
          <p:cNvPr id="16" name="Rectangle 21"/>
          <p:cNvSpPr>
            <a:spLocks noChangeArrowheads="1"/>
          </p:cNvSpPr>
          <p:nvPr/>
        </p:nvSpPr>
        <p:spPr bwMode="auto">
          <a:xfrm>
            <a:off x="685800" y="32766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+4 </a:t>
            </a:r>
          </a:p>
        </p:txBody>
      </p:sp>
      <p:sp>
        <p:nvSpPr>
          <p:cNvPr id="17" name="Rectangle 21"/>
          <p:cNvSpPr>
            <a:spLocks noChangeArrowheads="1"/>
          </p:cNvSpPr>
          <p:nvPr/>
        </p:nvSpPr>
        <p:spPr bwMode="auto">
          <a:xfrm>
            <a:off x="4114800" y="3276600"/>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–2 </a:t>
            </a:r>
          </a:p>
          <a:p>
            <a:pPr algn="ctr"/>
            <a:r>
              <a:rPr lang="en-US" altLang="en-US" sz="2000" dirty="0">
                <a:solidFill>
                  <a:schemeClr val="accent4"/>
                </a:solidFill>
              </a:rPr>
              <a:t>(x 4)</a:t>
            </a:r>
          </a:p>
        </p:txBody>
      </p:sp>
      <p:sp>
        <p:nvSpPr>
          <p:cNvPr id="18" name="Rectangle 21"/>
          <p:cNvSpPr>
            <a:spLocks noChangeArrowheads="1"/>
          </p:cNvSpPr>
          <p:nvPr/>
        </p:nvSpPr>
        <p:spPr bwMode="auto">
          <a:xfrm>
            <a:off x="3691669" y="32766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+6 </a:t>
            </a:r>
          </a:p>
        </p:txBody>
      </p:sp>
      <p:sp>
        <p:nvSpPr>
          <p:cNvPr id="19" name="Rectangle 21"/>
          <p:cNvSpPr>
            <a:spLocks noChangeArrowheads="1"/>
          </p:cNvSpPr>
          <p:nvPr/>
        </p:nvSpPr>
        <p:spPr bwMode="auto">
          <a:xfrm>
            <a:off x="6705600" y="3276600"/>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+1 </a:t>
            </a:r>
          </a:p>
          <a:p>
            <a:pPr algn="ctr"/>
            <a:r>
              <a:rPr lang="en-US" altLang="en-US" sz="2000" dirty="0">
                <a:solidFill>
                  <a:schemeClr val="accent4"/>
                </a:solidFill>
              </a:rPr>
              <a:t>(x 3)</a:t>
            </a:r>
          </a:p>
        </p:txBody>
      </p:sp>
      <p:sp>
        <p:nvSpPr>
          <p:cNvPr id="20" name="Rectangle 21"/>
          <p:cNvSpPr>
            <a:spLocks noChangeArrowheads="1"/>
          </p:cNvSpPr>
          <p:nvPr/>
        </p:nvSpPr>
        <p:spPr bwMode="auto">
          <a:xfrm>
            <a:off x="6292878" y="3276600"/>
            <a:ext cx="5405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–3 </a:t>
            </a:r>
          </a:p>
        </p:txBody>
      </p:sp>
      <p:sp>
        <p:nvSpPr>
          <p:cNvPr id="21" name="Rectangle 21"/>
          <p:cNvSpPr>
            <a:spLocks noChangeArrowheads="1"/>
          </p:cNvSpPr>
          <p:nvPr/>
        </p:nvSpPr>
        <p:spPr bwMode="auto">
          <a:xfrm>
            <a:off x="1219200" y="5159514"/>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–2 </a:t>
            </a:r>
          </a:p>
          <a:p>
            <a:pPr algn="ctr"/>
            <a:r>
              <a:rPr lang="en-US" altLang="en-US" sz="2000" dirty="0">
                <a:solidFill>
                  <a:schemeClr val="accent4"/>
                </a:solidFill>
              </a:rPr>
              <a:t>(x 3)</a:t>
            </a:r>
          </a:p>
        </p:txBody>
      </p:sp>
      <p:sp>
        <p:nvSpPr>
          <p:cNvPr id="22" name="Rectangle 21"/>
          <p:cNvSpPr>
            <a:spLocks noChangeArrowheads="1"/>
          </p:cNvSpPr>
          <p:nvPr/>
        </p:nvSpPr>
        <p:spPr bwMode="auto">
          <a:xfrm>
            <a:off x="838200" y="5159514"/>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+5 </a:t>
            </a:r>
          </a:p>
        </p:txBody>
      </p:sp>
      <p:sp>
        <p:nvSpPr>
          <p:cNvPr id="3" name="TextBox 2"/>
          <p:cNvSpPr txBox="1"/>
          <p:nvPr/>
        </p:nvSpPr>
        <p:spPr>
          <a:xfrm>
            <a:off x="152400" y="6172200"/>
            <a:ext cx="8915400" cy="646331"/>
          </a:xfrm>
          <a:prstGeom prst="rect">
            <a:avLst/>
          </a:prstGeom>
          <a:noFill/>
        </p:spPr>
        <p:txBody>
          <a:bodyPr wrap="square" rtlCol="0">
            <a:spAutoFit/>
          </a:bodyPr>
          <a:lstStyle/>
          <a:p>
            <a:r>
              <a:rPr lang="en-US" i="1" dirty="0">
                <a:solidFill>
                  <a:srgbClr val="FF0000"/>
                </a:solidFill>
              </a:rPr>
              <a:t>Chlorine can have a lot of weird oxidation numbers, especially when paired with more highly electronegative atoms.</a:t>
            </a:r>
          </a:p>
        </p:txBody>
      </p:sp>
      <p:sp>
        <p:nvSpPr>
          <p:cNvPr id="23" name="Rectangle 21"/>
          <p:cNvSpPr>
            <a:spLocks noChangeArrowheads="1"/>
          </p:cNvSpPr>
          <p:nvPr/>
        </p:nvSpPr>
        <p:spPr bwMode="auto">
          <a:xfrm>
            <a:off x="3810000" y="5159514"/>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–1 </a:t>
            </a:r>
          </a:p>
          <a:p>
            <a:pPr algn="ctr"/>
            <a:r>
              <a:rPr lang="en-US" altLang="en-US" sz="2000" dirty="0">
                <a:solidFill>
                  <a:schemeClr val="accent4"/>
                </a:solidFill>
              </a:rPr>
              <a:t>(x 6)</a:t>
            </a:r>
          </a:p>
        </p:txBody>
      </p:sp>
      <p:sp>
        <p:nvSpPr>
          <p:cNvPr id="24" name="Rectangle 23"/>
          <p:cNvSpPr>
            <a:spLocks noChangeArrowheads="1"/>
          </p:cNvSpPr>
          <p:nvPr/>
        </p:nvSpPr>
        <p:spPr bwMode="auto">
          <a:xfrm>
            <a:off x="3429000" y="5159514"/>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+6 </a:t>
            </a:r>
          </a:p>
        </p:txBody>
      </p:sp>
      <p:sp>
        <p:nvSpPr>
          <p:cNvPr id="25" name="Rectangle 21"/>
          <p:cNvSpPr>
            <a:spLocks noChangeArrowheads="1"/>
          </p:cNvSpPr>
          <p:nvPr/>
        </p:nvSpPr>
        <p:spPr bwMode="auto">
          <a:xfrm>
            <a:off x="6509759" y="5181600"/>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0</a:t>
            </a:r>
          </a:p>
        </p:txBody>
      </p:sp>
    </p:spTree>
    <p:extLst>
      <p:ext uri="{BB962C8B-B14F-4D97-AF65-F5344CB8AC3E}">
        <p14:creationId xmlns:p14="http://schemas.microsoft.com/office/powerpoint/2010/main" val="181504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3"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3"/>
          <p:cNvSpPr>
            <a:spLocks noGrp="1" noChangeArrowheads="1"/>
          </p:cNvSpPr>
          <p:nvPr>
            <p:ph type="body" idx="1"/>
          </p:nvPr>
        </p:nvSpPr>
        <p:spPr>
          <a:xfrm>
            <a:off x="76200" y="1143000"/>
            <a:ext cx="8991600" cy="1371600"/>
          </a:xfrm>
        </p:spPr>
        <p:txBody>
          <a:bodyPr/>
          <a:lstStyle/>
          <a:p>
            <a:pPr eaLnBrk="1" hangingPunct="1">
              <a:spcBef>
                <a:spcPts val="900"/>
              </a:spcBef>
            </a:pPr>
            <a:r>
              <a:rPr lang="en-US" i="1" dirty="0">
                <a:solidFill>
                  <a:srgbClr val="005BA9"/>
                </a:solidFill>
                <a:latin typeface="Arial" charset="0"/>
                <a:cs typeface="Arial" charset="0"/>
                <a:hlinkClick r:id="rId3"/>
              </a:rPr>
              <a:t>Review Oxidation States</a:t>
            </a:r>
            <a:endParaRPr lang="en-US" i="1" dirty="0">
              <a:solidFill>
                <a:srgbClr val="005BA9"/>
              </a:solidFill>
              <a:latin typeface="Arial" charset="0"/>
              <a:cs typeface="Arial" charset="0"/>
            </a:endParaRPr>
          </a:p>
          <a:p>
            <a:pPr eaLnBrk="1" hangingPunct="1">
              <a:spcBef>
                <a:spcPts val="900"/>
              </a:spcBef>
            </a:pPr>
            <a:endParaRPr lang="en-US" i="1" dirty="0">
              <a:solidFill>
                <a:srgbClr val="005BA9"/>
              </a:solidFill>
              <a:latin typeface="Arial" charset="0"/>
              <a:cs typeface="Arial" charset="0"/>
            </a:endParaRPr>
          </a:p>
          <a:p>
            <a:pPr eaLnBrk="1" hangingPunct="1">
              <a:spcBef>
                <a:spcPts val="900"/>
              </a:spcBef>
            </a:pPr>
            <a:r>
              <a:rPr lang="en-US" i="1" dirty="0">
                <a:solidFill>
                  <a:srgbClr val="005BA9"/>
                </a:solidFill>
                <a:latin typeface="Arial" charset="0"/>
                <a:cs typeface="Arial" charset="0"/>
              </a:rPr>
              <a:t>Oxidation to Balancing Redox</a:t>
            </a:r>
          </a:p>
          <a:p>
            <a:pPr eaLnBrk="1" hangingPunct="1">
              <a:spcBef>
                <a:spcPts val="900"/>
              </a:spcBef>
            </a:pPr>
            <a:endParaRPr lang="en-US" i="1" dirty="0">
              <a:solidFill>
                <a:srgbClr val="005BA9"/>
              </a:solidFill>
              <a:latin typeface="Arial" charset="0"/>
              <a:cs typeface="Arial" charset="0"/>
            </a:endParaRP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Video of following slides:</a:t>
            </a:r>
            <a:endParaRPr lang="en-US" sz="4400" i="1"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7" name="TextBox 6">
            <a:extLst>
              <a:ext uri="{FF2B5EF4-FFF2-40B4-BE49-F238E27FC236}">
                <a16:creationId xmlns:a16="http://schemas.microsoft.com/office/drawing/2014/main" id="{CED1B718-C82C-2A4D-A6D4-A363416B0ACF}"/>
              </a:ext>
            </a:extLst>
          </p:cNvPr>
          <p:cNvSpPr txBox="1"/>
          <p:nvPr/>
        </p:nvSpPr>
        <p:spPr>
          <a:xfrm>
            <a:off x="609600" y="3657600"/>
            <a:ext cx="8077200" cy="1200329"/>
          </a:xfrm>
          <a:prstGeom prst="rect">
            <a:avLst/>
          </a:prstGeom>
          <a:noFill/>
        </p:spPr>
        <p:txBody>
          <a:bodyPr wrap="square" rtlCol="0">
            <a:spAutoFit/>
          </a:bodyPr>
          <a:lstStyle/>
          <a:p>
            <a:r>
              <a:rPr lang="en-US" sz="3600" dirty="0">
                <a:solidFill>
                  <a:schemeClr val="accent6"/>
                </a:solidFill>
              </a:rPr>
              <a:t>There is a detailed method for Redox on Pilot and a couple of worksheets.</a:t>
            </a:r>
          </a:p>
        </p:txBody>
      </p:sp>
    </p:spTree>
    <p:extLst>
      <p:ext uri="{BB962C8B-B14F-4D97-AF65-F5344CB8AC3E}">
        <p14:creationId xmlns:p14="http://schemas.microsoft.com/office/powerpoint/2010/main" val="610073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ChangeArrowheads="1"/>
          </p:cNvSpPr>
          <p:nvPr/>
        </p:nvSpPr>
        <p:spPr bwMode="auto">
          <a:xfrm>
            <a:off x="418269" y="3810000"/>
            <a:ext cx="3315531"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b="1" dirty="0">
                <a:solidFill>
                  <a:srgbClr val="0080FF"/>
                </a:solidFill>
              </a:rPr>
              <a:t>Reducing Agent</a:t>
            </a:r>
          </a:p>
        </p:txBody>
      </p:sp>
      <p:sp>
        <p:nvSpPr>
          <p:cNvPr id="229380" name="Text Box 4"/>
          <p:cNvSpPr txBox="1">
            <a:spLocks noChangeArrowheads="1"/>
          </p:cNvSpPr>
          <p:nvPr/>
        </p:nvSpPr>
        <p:spPr bwMode="auto">
          <a:xfrm>
            <a:off x="896061" y="4491097"/>
            <a:ext cx="8153400"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3200" dirty="0">
                <a:solidFill>
                  <a:schemeClr val="accent4"/>
                </a:solidFill>
              </a:rPr>
              <a:t>Causes reduction</a:t>
            </a:r>
          </a:p>
          <a:p>
            <a:r>
              <a:rPr lang="en-US" altLang="en-US" sz="3200" dirty="0">
                <a:solidFill>
                  <a:schemeClr val="accent4"/>
                </a:solidFill>
              </a:rPr>
              <a:t>Loses one or more electrons</a:t>
            </a:r>
          </a:p>
          <a:p>
            <a:r>
              <a:rPr lang="en-US" altLang="en-US" sz="3200" dirty="0">
                <a:solidFill>
                  <a:schemeClr val="accent4"/>
                </a:solidFill>
              </a:rPr>
              <a:t>Undergoes oxidation</a:t>
            </a:r>
          </a:p>
          <a:p>
            <a:r>
              <a:rPr lang="en-US" altLang="en-US" sz="3200" dirty="0">
                <a:solidFill>
                  <a:schemeClr val="accent4"/>
                </a:solidFill>
              </a:rPr>
              <a:t>Oxidation number of atom increases</a:t>
            </a:r>
          </a:p>
        </p:txBody>
      </p:sp>
      <p:sp>
        <p:nvSpPr>
          <p:cNvPr id="229381" name="Rectangle 5"/>
          <p:cNvSpPr>
            <a:spLocks noChangeArrowheads="1"/>
          </p:cNvSpPr>
          <p:nvPr/>
        </p:nvSpPr>
        <p:spPr bwMode="auto">
          <a:xfrm>
            <a:off x="438861" y="1219200"/>
            <a:ext cx="3292688"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b="1" dirty="0">
                <a:solidFill>
                  <a:srgbClr val="FF0000"/>
                </a:solidFill>
              </a:rPr>
              <a:t>Oxidizing Agent</a:t>
            </a:r>
          </a:p>
        </p:txBody>
      </p:sp>
      <p:sp>
        <p:nvSpPr>
          <p:cNvPr id="229382" name="Text Box 6"/>
          <p:cNvSpPr txBox="1">
            <a:spLocks noChangeArrowheads="1"/>
          </p:cNvSpPr>
          <p:nvPr/>
        </p:nvSpPr>
        <p:spPr bwMode="auto">
          <a:xfrm>
            <a:off x="914400" y="1828800"/>
            <a:ext cx="8077200"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3200" dirty="0">
                <a:solidFill>
                  <a:schemeClr val="accent4"/>
                </a:solidFill>
              </a:rPr>
              <a:t>Causes oxidation</a:t>
            </a:r>
          </a:p>
          <a:p>
            <a:r>
              <a:rPr lang="en-US" altLang="en-US" sz="3200" dirty="0">
                <a:solidFill>
                  <a:schemeClr val="accent4"/>
                </a:solidFill>
              </a:rPr>
              <a:t>Gains one or more electrons</a:t>
            </a:r>
          </a:p>
          <a:p>
            <a:r>
              <a:rPr lang="en-US" altLang="en-US" sz="3200" dirty="0">
                <a:solidFill>
                  <a:schemeClr val="accent4"/>
                </a:solidFill>
              </a:rPr>
              <a:t>Undergoes reduction</a:t>
            </a:r>
          </a:p>
          <a:p>
            <a:r>
              <a:rPr lang="en-US" altLang="en-US" sz="3200" dirty="0">
                <a:solidFill>
                  <a:schemeClr val="accent4"/>
                </a:solidFill>
              </a:rPr>
              <a:t>Oxidation number of atom decreases</a:t>
            </a:r>
          </a:p>
        </p:txBody>
      </p:sp>
      <p:sp>
        <p:nvSpPr>
          <p:cNvPr id="9"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200" kern="0" dirty="0">
                <a:solidFill>
                  <a:srgbClr val="084333"/>
                </a:solidFill>
                <a:cs typeface="Georgia"/>
              </a:rPr>
              <a:t>Review: Identifying Redox Reagents</a:t>
            </a:r>
            <a:endParaRPr lang="en-US" sz="4200" kern="0" dirty="0">
              <a:solidFill>
                <a:srgbClr val="000000"/>
              </a:solidFill>
              <a:latin typeface="Arial" panose="020B0604020202020204" pitchFamily="34" charset="0"/>
              <a:cs typeface="Arial" panose="020B0604020202020204" pitchFamily="34" charset="0"/>
            </a:endParaRPr>
          </a:p>
        </p:txBody>
      </p:sp>
      <p:cxnSp>
        <p:nvCxnSpPr>
          <p:cNvPr id="10" name="Straight Connector 9"/>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2" name="TextBox 1"/>
          <p:cNvSpPr txBox="1"/>
          <p:nvPr/>
        </p:nvSpPr>
        <p:spPr>
          <a:xfrm>
            <a:off x="7786345" y="6488668"/>
            <a:ext cx="1406533" cy="369332"/>
          </a:xfrm>
          <a:prstGeom prst="rect">
            <a:avLst/>
          </a:prstGeom>
          <a:noFill/>
        </p:spPr>
        <p:txBody>
          <a:bodyPr wrap="none" rtlCol="0">
            <a:spAutoFit/>
          </a:bodyPr>
          <a:lstStyle/>
          <a:p>
            <a:r>
              <a:rPr lang="en-US" i="1" dirty="0">
                <a:solidFill>
                  <a:srgbClr val="3366FF"/>
                </a:solidFill>
              </a:rPr>
              <a:t>(Chapter 8)</a:t>
            </a:r>
          </a:p>
        </p:txBody>
      </p:sp>
    </p:spTree>
    <p:extLst>
      <p:ext uri="{BB962C8B-B14F-4D97-AF65-F5344CB8AC3E}">
        <p14:creationId xmlns:p14="http://schemas.microsoft.com/office/powerpoint/2010/main" val="3835314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Content Placeholder 3"/>
          <p:cNvSpPr>
            <a:spLocks noGrp="1"/>
          </p:cNvSpPr>
          <p:nvPr>
            <p:ph sz="half" idx="2"/>
          </p:nvPr>
        </p:nvSpPr>
        <p:spPr>
          <a:xfrm>
            <a:off x="228600" y="1143000"/>
            <a:ext cx="8610600" cy="1066800"/>
          </a:xfrm>
        </p:spPr>
        <p:txBody>
          <a:bodyPr/>
          <a:lstStyle/>
          <a:p>
            <a:r>
              <a:rPr lang="en-US" sz="3000" dirty="0">
                <a:solidFill>
                  <a:srgbClr val="000000"/>
                </a:solidFill>
                <a:latin typeface="Arial" charset="0"/>
                <a:cs typeface="Arial" charset="0"/>
              </a:rPr>
              <a:t>Change in oxidation states results from gain or loss of electrons:</a:t>
            </a:r>
          </a:p>
        </p:txBody>
      </p:sp>
      <p:cxnSp>
        <p:nvCxnSpPr>
          <p:cNvPr id="21" name="Straight Connector 20"/>
          <p:cNvCxnSpPr>
            <a:cxnSpLocks noChangeShapeType="1"/>
          </p:cNvCxnSpPr>
          <p:nvPr/>
        </p:nvCxnSpPr>
        <p:spPr bwMode="auto">
          <a:xfrm>
            <a:off x="1066800" y="3734098"/>
            <a:ext cx="0" cy="376237"/>
          </a:xfrm>
          <a:prstGeom prst="line">
            <a:avLst/>
          </a:prstGeom>
          <a:noFill/>
          <a:ln w="38100">
            <a:solidFill>
              <a:srgbClr val="FD0707"/>
            </a:solidFill>
            <a:round/>
            <a:headEnd/>
            <a:tailEnd/>
          </a:ln>
        </p:spPr>
      </p:cxnSp>
      <p:cxnSp>
        <p:nvCxnSpPr>
          <p:cNvPr id="23" name="Straight Connector 22"/>
          <p:cNvCxnSpPr>
            <a:cxnSpLocks noChangeShapeType="1"/>
          </p:cNvCxnSpPr>
          <p:nvPr/>
        </p:nvCxnSpPr>
        <p:spPr bwMode="auto">
          <a:xfrm>
            <a:off x="1066800" y="4115098"/>
            <a:ext cx="3962400" cy="0"/>
          </a:xfrm>
          <a:prstGeom prst="line">
            <a:avLst/>
          </a:prstGeom>
          <a:noFill/>
          <a:ln w="38100">
            <a:solidFill>
              <a:srgbClr val="FD0707"/>
            </a:solidFill>
            <a:round/>
            <a:headEnd/>
            <a:tailEnd/>
          </a:ln>
        </p:spPr>
      </p:cxnSp>
      <p:cxnSp>
        <p:nvCxnSpPr>
          <p:cNvPr id="25" name="Straight Arrow Connector 24"/>
          <p:cNvCxnSpPr>
            <a:cxnSpLocks noChangeShapeType="1"/>
          </p:cNvCxnSpPr>
          <p:nvPr/>
        </p:nvCxnSpPr>
        <p:spPr bwMode="auto">
          <a:xfrm rot="5400000" flipH="1" flipV="1">
            <a:off x="4837112" y="3919835"/>
            <a:ext cx="381000" cy="3175"/>
          </a:xfrm>
          <a:prstGeom prst="straightConnector1">
            <a:avLst/>
          </a:prstGeom>
          <a:noFill/>
          <a:ln w="38100">
            <a:solidFill>
              <a:srgbClr val="FD0707"/>
            </a:solidFill>
            <a:round/>
            <a:headEnd/>
            <a:tailEnd type="arrow" w="med" len="med"/>
          </a:ln>
        </p:spPr>
      </p:cxnSp>
      <p:cxnSp>
        <p:nvCxnSpPr>
          <p:cNvPr id="27" name="Straight Connector 26"/>
          <p:cNvCxnSpPr>
            <a:cxnSpLocks noChangeShapeType="1"/>
          </p:cNvCxnSpPr>
          <p:nvPr/>
        </p:nvCxnSpPr>
        <p:spPr bwMode="auto">
          <a:xfrm flipV="1">
            <a:off x="2743200" y="2895898"/>
            <a:ext cx="0" cy="304800"/>
          </a:xfrm>
          <a:prstGeom prst="line">
            <a:avLst/>
          </a:prstGeom>
          <a:noFill/>
          <a:ln w="38100">
            <a:solidFill>
              <a:srgbClr val="0070C0"/>
            </a:solidFill>
            <a:round/>
            <a:headEnd/>
            <a:tailEnd/>
          </a:ln>
        </p:spPr>
      </p:cxnSp>
      <p:cxnSp>
        <p:nvCxnSpPr>
          <p:cNvPr id="29" name="Straight Connector 28"/>
          <p:cNvCxnSpPr>
            <a:cxnSpLocks noChangeShapeType="1"/>
          </p:cNvCxnSpPr>
          <p:nvPr/>
        </p:nvCxnSpPr>
        <p:spPr bwMode="auto">
          <a:xfrm>
            <a:off x="2743200" y="2895898"/>
            <a:ext cx="4800600" cy="0"/>
          </a:xfrm>
          <a:prstGeom prst="line">
            <a:avLst/>
          </a:prstGeom>
          <a:noFill/>
          <a:ln w="38100">
            <a:solidFill>
              <a:srgbClr val="0070C0"/>
            </a:solidFill>
            <a:round/>
            <a:headEnd/>
            <a:tailEnd/>
          </a:ln>
        </p:spPr>
      </p:cxnSp>
      <p:cxnSp>
        <p:nvCxnSpPr>
          <p:cNvPr id="31" name="Straight Arrow Connector 30"/>
          <p:cNvCxnSpPr>
            <a:cxnSpLocks noChangeShapeType="1"/>
          </p:cNvCxnSpPr>
          <p:nvPr/>
        </p:nvCxnSpPr>
        <p:spPr bwMode="auto">
          <a:xfrm flipH="1">
            <a:off x="7542213" y="2895900"/>
            <a:ext cx="1587" cy="382586"/>
          </a:xfrm>
          <a:prstGeom prst="straightConnector1">
            <a:avLst/>
          </a:prstGeom>
          <a:noFill/>
          <a:ln w="38100">
            <a:solidFill>
              <a:srgbClr val="0070C0"/>
            </a:solidFill>
            <a:round/>
            <a:headEnd/>
            <a:tailEnd type="arrow" w="med" len="med"/>
          </a:ln>
        </p:spPr>
      </p:cxnSp>
      <p:sp>
        <p:nvSpPr>
          <p:cNvPr id="36" name="TextBox 35"/>
          <p:cNvSpPr txBox="1">
            <a:spLocks noChangeArrowheads="1"/>
          </p:cNvSpPr>
          <p:nvPr/>
        </p:nvSpPr>
        <p:spPr bwMode="auto">
          <a:xfrm>
            <a:off x="3330555" y="4110335"/>
            <a:ext cx="1774845" cy="461665"/>
          </a:xfrm>
          <a:prstGeom prst="rect">
            <a:avLst/>
          </a:prstGeom>
          <a:noFill/>
          <a:ln w="9525">
            <a:noFill/>
            <a:miter lim="800000"/>
            <a:headEnd/>
            <a:tailEnd/>
          </a:ln>
        </p:spPr>
        <p:txBody>
          <a:bodyPr wrap="none">
            <a:spAutoFit/>
          </a:bodyPr>
          <a:lstStyle/>
          <a:p>
            <a:pPr>
              <a:buFontTx/>
              <a:buChar char="-"/>
            </a:pPr>
            <a:r>
              <a:rPr lang="en-US" sz="2400" dirty="0">
                <a:solidFill>
                  <a:srgbClr val="FD0707"/>
                </a:solidFill>
                <a:latin typeface="Arial"/>
                <a:ea typeface="ＭＳ Ｐゴシック" charset="-128"/>
                <a:cs typeface="Arial"/>
              </a:rPr>
              <a:t>2 electrons</a:t>
            </a:r>
            <a:endParaRPr lang="en-US" sz="2400" baseline="30000" dirty="0">
              <a:solidFill>
                <a:srgbClr val="FD0707"/>
              </a:solidFill>
              <a:latin typeface="Arial"/>
              <a:ea typeface="ＭＳ Ｐゴシック" charset="-128"/>
              <a:cs typeface="Arial"/>
            </a:endParaRPr>
          </a:p>
        </p:txBody>
      </p:sp>
      <p:sp>
        <p:nvSpPr>
          <p:cNvPr id="37" name="TextBox 36"/>
          <p:cNvSpPr txBox="1">
            <a:spLocks noChangeArrowheads="1"/>
          </p:cNvSpPr>
          <p:nvPr/>
        </p:nvSpPr>
        <p:spPr bwMode="auto">
          <a:xfrm>
            <a:off x="5334000" y="2438698"/>
            <a:ext cx="1869923" cy="461665"/>
          </a:xfrm>
          <a:prstGeom prst="rect">
            <a:avLst/>
          </a:prstGeom>
          <a:noFill/>
          <a:ln w="9525">
            <a:noFill/>
            <a:miter lim="800000"/>
            <a:headEnd/>
            <a:tailEnd/>
          </a:ln>
        </p:spPr>
        <p:txBody>
          <a:bodyPr wrap="none">
            <a:spAutoFit/>
          </a:bodyPr>
          <a:lstStyle/>
          <a:p>
            <a:r>
              <a:rPr lang="en-US" sz="2400" dirty="0">
                <a:solidFill>
                  <a:srgbClr val="0070C0"/>
                </a:solidFill>
                <a:latin typeface="Arial"/>
                <a:ea typeface="ＭＳ Ｐゴシック" charset="-128"/>
                <a:cs typeface="Arial"/>
              </a:rPr>
              <a:t>+2 electrons</a:t>
            </a:r>
          </a:p>
        </p:txBody>
      </p:sp>
      <p:sp>
        <p:nvSpPr>
          <p:cNvPr id="13"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Review: Redox Reactions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14" name="Straight Connector 13"/>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3" name="Rectangle 2"/>
          <p:cNvSpPr/>
          <p:nvPr/>
        </p:nvSpPr>
        <p:spPr>
          <a:xfrm>
            <a:off x="228600" y="3200698"/>
            <a:ext cx="8763000" cy="584776"/>
          </a:xfrm>
          <a:prstGeom prst="rect">
            <a:avLst/>
          </a:prstGeom>
        </p:spPr>
        <p:txBody>
          <a:bodyPr wrap="square">
            <a:spAutoFit/>
          </a:bodyPr>
          <a:lstStyle/>
          <a:p>
            <a:pPr lvl="1"/>
            <a:r>
              <a:rPr lang="en-US" sz="3200" dirty="0">
                <a:solidFill>
                  <a:srgbClr val="000000"/>
                </a:solidFill>
              </a:rPr>
              <a:t>Zn(</a:t>
            </a:r>
            <a:r>
              <a:rPr lang="en-US" sz="3200" i="1" dirty="0">
                <a:solidFill>
                  <a:srgbClr val="000000"/>
                </a:solidFill>
              </a:rPr>
              <a:t>s</a:t>
            </a:r>
            <a:r>
              <a:rPr lang="en-US" sz="3200" dirty="0">
                <a:solidFill>
                  <a:srgbClr val="000000"/>
                </a:solidFill>
              </a:rPr>
              <a:t>)  +  Cu</a:t>
            </a:r>
            <a:r>
              <a:rPr lang="en-US" sz="3200" baseline="30000" dirty="0">
                <a:solidFill>
                  <a:srgbClr val="000000"/>
                </a:solidFill>
              </a:rPr>
              <a:t>2+</a:t>
            </a:r>
            <a:r>
              <a:rPr lang="en-US" sz="3200" dirty="0">
                <a:solidFill>
                  <a:srgbClr val="000000"/>
                </a:solidFill>
              </a:rPr>
              <a:t>(</a:t>
            </a:r>
            <a:r>
              <a:rPr lang="en-US" sz="3200" i="1" dirty="0" err="1">
                <a:solidFill>
                  <a:srgbClr val="000000"/>
                </a:solidFill>
              </a:rPr>
              <a:t>aq</a:t>
            </a:r>
            <a:r>
              <a:rPr lang="en-US" sz="3200" dirty="0">
                <a:solidFill>
                  <a:srgbClr val="000000"/>
                </a:solidFill>
              </a:rPr>
              <a:t>)  →  Zn</a:t>
            </a:r>
            <a:r>
              <a:rPr lang="en-US" sz="3200" baseline="30000" dirty="0">
                <a:solidFill>
                  <a:srgbClr val="000000"/>
                </a:solidFill>
              </a:rPr>
              <a:t>2+</a:t>
            </a:r>
            <a:r>
              <a:rPr lang="en-US" sz="3200" dirty="0">
                <a:solidFill>
                  <a:srgbClr val="000000"/>
                </a:solidFill>
              </a:rPr>
              <a:t>(</a:t>
            </a:r>
            <a:r>
              <a:rPr lang="en-US" sz="3200" i="1" dirty="0" err="1">
                <a:solidFill>
                  <a:srgbClr val="000000"/>
                </a:solidFill>
              </a:rPr>
              <a:t>aq</a:t>
            </a:r>
            <a:r>
              <a:rPr lang="en-US" sz="3200" dirty="0">
                <a:solidFill>
                  <a:srgbClr val="000000"/>
                </a:solidFill>
              </a:rPr>
              <a:t>)   +   Cu(</a:t>
            </a:r>
            <a:r>
              <a:rPr lang="en-US" sz="3200" i="1" dirty="0">
                <a:solidFill>
                  <a:srgbClr val="000000"/>
                </a:solidFill>
              </a:rPr>
              <a:t>s</a:t>
            </a:r>
            <a:r>
              <a:rPr lang="en-US" sz="3200" dirty="0">
                <a:solidFill>
                  <a:srgbClr val="000000"/>
                </a:solidFill>
              </a:rPr>
              <a:t>)</a:t>
            </a:r>
          </a:p>
        </p:txBody>
      </p:sp>
      <p:sp>
        <p:nvSpPr>
          <p:cNvPr id="16" name="TextBox 15"/>
          <p:cNvSpPr txBox="1"/>
          <p:nvPr/>
        </p:nvSpPr>
        <p:spPr>
          <a:xfrm>
            <a:off x="2895600" y="2438698"/>
            <a:ext cx="3200400" cy="461665"/>
          </a:xfrm>
          <a:prstGeom prst="rect">
            <a:avLst/>
          </a:prstGeom>
          <a:noFill/>
        </p:spPr>
        <p:txBody>
          <a:bodyPr wrap="square" rtlCol="0">
            <a:spAutoFit/>
          </a:bodyPr>
          <a:lstStyle/>
          <a:p>
            <a:r>
              <a:rPr lang="en-US" sz="2400" dirty="0">
                <a:solidFill>
                  <a:srgbClr val="FF0000"/>
                </a:solidFill>
              </a:rPr>
              <a:t> Oxidizing agent</a:t>
            </a:r>
          </a:p>
        </p:txBody>
      </p:sp>
      <p:sp>
        <p:nvSpPr>
          <p:cNvPr id="17" name="TextBox 16"/>
          <p:cNvSpPr txBox="1"/>
          <p:nvPr/>
        </p:nvSpPr>
        <p:spPr>
          <a:xfrm>
            <a:off x="914400" y="4110335"/>
            <a:ext cx="2514600" cy="461665"/>
          </a:xfrm>
          <a:prstGeom prst="rect">
            <a:avLst/>
          </a:prstGeom>
          <a:noFill/>
        </p:spPr>
        <p:txBody>
          <a:bodyPr wrap="square" rtlCol="0">
            <a:spAutoFit/>
          </a:bodyPr>
          <a:lstStyle/>
          <a:p>
            <a:r>
              <a:rPr lang="en-US" sz="2400" dirty="0">
                <a:solidFill>
                  <a:srgbClr val="1083DB"/>
                </a:solidFill>
              </a:rPr>
              <a:t> Reducing agent</a:t>
            </a:r>
          </a:p>
        </p:txBody>
      </p:sp>
      <p:sp>
        <p:nvSpPr>
          <p:cNvPr id="18" name="Rectangle 15"/>
          <p:cNvSpPr>
            <a:spLocks noChangeArrowheads="1"/>
          </p:cNvSpPr>
          <p:nvPr/>
        </p:nvSpPr>
        <p:spPr bwMode="auto">
          <a:xfrm>
            <a:off x="5066137" y="3626377"/>
            <a:ext cx="5357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+2</a:t>
            </a:r>
          </a:p>
        </p:txBody>
      </p:sp>
      <p:sp>
        <p:nvSpPr>
          <p:cNvPr id="19" name="Rectangle 16"/>
          <p:cNvSpPr>
            <a:spLocks noChangeArrowheads="1"/>
          </p:cNvSpPr>
          <p:nvPr/>
        </p:nvSpPr>
        <p:spPr bwMode="auto">
          <a:xfrm>
            <a:off x="1058333" y="3649195"/>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20" name="Rectangle 19"/>
          <p:cNvSpPr>
            <a:spLocks noChangeArrowheads="1"/>
          </p:cNvSpPr>
          <p:nvPr/>
        </p:nvSpPr>
        <p:spPr bwMode="auto">
          <a:xfrm>
            <a:off x="7130832" y="2890490"/>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22" name="Rectangle 20"/>
          <p:cNvSpPr>
            <a:spLocks noChangeArrowheads="1"/>
          </p:cNvSpPr>
          <p:nvPr/>
        </p:nvSpPr>
        <p:spPr bwMode="auto">
          <a:xfrm>
            <a:off x="2209800" y="2890490"/>
            <a:ext cx="5357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+2</a:t>
            </a:r>
          </a:p>
        </p:txBody>
      </p:sp>
      <p:sp>
        <p:nvSpPr>
          <p:cNvPr id="24" name="TextBox 23"/>
          <p:cNvSpPr txBox="1"/>
          <p:nvPr/>
        </p:nvSpPr>
        <p:spPr>
          <a:xfrm>
            <a:off x="4038600" y="4876800"/>
            <a:ext cx="2514600" cy="615553"/>
          </a:xfrm>
          <a:prstGeom prst="rect">
            <a:avLst/>
          </a:prstGeom>
          <a:noFill/>
        </p:spPr>
        <p:txBody>
          <a:bodyPr wrap="square" rtlCol="0">
            <a:spAutoFit/>
          </a:bodyPr>
          <a:lstStyle/>
          <a:p>
            <a:r>
              <a:rPr lang="en-US" sz="3400" i="1" dirty="0"/>
              <a:t>LEO GER</a:t>
            </a:r>
          </a:p>
        </p:txBody>
      </p:sp>
      <p:sp>
        <p:nvSpPr>
          <p:cNvPr id="26" name="TextBox 25"/>
          <p:cNvSpPr txBox="1"/>
          <p:nvPr/>
        </p:nvSpPr>
        <p:spPr>
          <a:xfrm>
            <a:off x="3048000" y="5562600"/>
            <a:ext cx="4419600" cy="830997"/>
          </a:xfrm>
          <a:prstGeom prst="rect">
            <a:avLst/>
          </a:prstGeom>
          <a:noFill/>
        </p:spPr>
        <p:txBody>
          <a:bodyPr wrap="square" rtlCol="0">
            <a:spAutoFit/>
          </a:bodyPr>
          <a:lstStyle/>
          <a:p>
            <a:r>
              <a:rPr lang="en-US" sz="2400" i="1" dirty="0"/>
              <a:t>“loss of electron is oxidation”</a:t>
            </a:r>
          </a:p>
          <a:p>
            <a:r>
              <a:rPr lang="en-US" sz="2400" i="1" dirty="0"/>
              <a:t>“gain of electrons is reduction”</a:t>
            </a:r>
          </a:p>
        </p:txBody>
      </p:sp>
    </p:spTree>
    <p:extLst>
      <p:ext uri="{BB962C8B-B14F-4D97-AF65-F5344CB8AC3E}">
        <p14:creationId xmlns:p14="http://schemas.microsoft.com/office/powerpoint/2010/main" val="4159165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16" grpId="0"/>
      <p:bldP spid="17" grpId="0"/>
      <p:bldP spid="18" grpId="0"/>
      <p:bldP spid="19" grpId="0"/>
      <p:bldP spid="20" grpId="0"/>
      <p:bldP spid="22" grpId="0"/>
      <p:bldP spid="24"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9" name="Rectangle 15"/>
          <p:cNvSpPr>
            <a:spLocks noChangeArrowheads="1"/>
          </p:cNvSpPr>
          <p:nvPr/>
        </p:nvSpPr>
        <p:spPr bwMode="auto">
          <a:xfrm>
            <a:off x="5622395" y="2380006"/>
            <a:ext cx="531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+3</a:t>
            </a:r>
          </a:p>
        </p:txBody>
      </p:sp>
      <p:sp>
        <p:nvSpPr>
          <p:cNvPr id="231440" name="Rectangle 16"/>
          <p:cNvSpPr>
            <a:spLocks noChangeArrowheads="1"/>
          </p:cNvSpPr>
          <p:nvPr/>
        </p:nvSpPr>
        <p:spPr bwMode="auto">
          <a:xfrm>
            <a:off x="1815569" y="2239786"/>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231441" name="Rectangle 17"/>
          <p:cNvSpPr>
            <a:spLocks noChangeArrowheads="1"/>
          </p:cNvSpPr>
          <p:nvPr/>
        </p:nvSpPr>
        <p:spPr bwMode="auto">
          <a:xfrm>
            <a:off x="1739667" y="2759830"/>
            <a:ext cx="222368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0080FF"/>
                </a:solidFill>
              </a:rPr>
              <a:t>reducing agent</a:t>
            </a:r>
          </a:p>
        </p:txBody>
      </p:sp>
      <p:sp>
        <p:nvSpPr>
          <p:cNvPr id="231443" name="Rectangle 19"/>
          <p:cNvSpPr>
            <a:spLocks noChangeArrowheads="1"/>
          </p:cNvSpPr>
          <p:nvPr/>
        </p:nvSpPr>
        <p:spPr bwMode="auto">
          <a:xfrm>
            <a:off x="6147130" y="1594965"/>
            <a:ext cx="52771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–2</a:t>
            </a:r>
          </a:p>
        </p:txBody>
      </p:sp>
      <p:sp>
        <p:nvSpPr>
          <p:cNvPr id="231444" name="Rectangle 20"/>
          <p:cNvSpPr>
            <a:spLocks noChangeArrowheads="1"/>
          </p:cNvSpPr>
          <p:nvPr/>
        </p:nvSpPr>
        <p:spPr bwMode="auto">
          <a:xfrm>
            <a:off x="3568169" y="1597197"/>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24"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000" kern="0" dirty="0">
                <a:solidFill>
                  <a:srgbClr val="084333"/>
                </a:solidFill>
                <a:cs typeface="Georgia"/>
              </a:rPr>
              <a:t>Review: Identifying Redox Reactions</a:t>
            </a:r>
            <a:endParaRPr lang="en-US" sz="4000" kern="0" dirty="0">
              <a:solidFill>
                <a:srgbClr val="000000"/>
              </a:solidFill>
              <a:latin typeface="Arial" panose="020B0604020202020204" pitchFamily="34" charset="0"/>
              <a:cs typeface="Arial" panose="020B0604020202020204" pitchFamily="34" charset="0"/>
            </a:endParaRPr>
          </a:p>
        </p:txBody>
      </p:sp>
      <p:cxnSp>
        <p:nvCxnSpPr>
          <p:cNvPr id="25" name="Straight Connector 24"/>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22" name="Rectangle 3"/>
          <p:cNvSpPr txBox="1">
            <a:spLocks noChangeArrowheads="1"/>
          </p:cNvSpPr>
          <p:nvPr/>
        </p:nvSpPr>
        <p:spPr>
          <a:xfrm>
            <a:off x="1058332" y="1922806"/>
            <a:ext cx="6477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200" dirty="0">
                <a:latin typeface="Arial" panose="020B0604020202020204" pitchFamily="34" charset="0"/>
                <a:cs typeface="Arial" panose="020B0604020202020204" pitchFamily="34" charset="0"/>
              </a:rPr>
              <a:t>4Fe (</a:t>
            </a:r>
            <a:r>
              <a:rPr lang="en-US" sz="3200" i="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+ 3O</a:t>
            </a:r>
            <a:r>
              <a:rPr lang="en-US" sz="3200" baseline="-25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g</a:t>
            </a:r>
            <a:r>
              <a:rPr lang="en-US" sz="3200" dirty="0">
                <a:latin typeface="Arial" panose="020B0604020202020204" pitchFamily="34" charset="0"/>
                <a:cs typeface="Arial" panose="020B0604020202020204" pitchFamily="34" charset="0"/>
              </a:rPr>
              <a:t>) </a:t>
            </a:r>
            <a:r>
              <a:rPr lang="en-US" sz="3200" dirty="0">
                <a:latin typeface="Arial" charset="0"/>
              </a:rPr>
              <a:t>→ 2</a:t>
            </a:r>
            <a:r>
              <a:rPr lang="en-US" sz="3200" dirty="0">
                <a:latin typeface="Arial" panose="020B0604020202020204" pitchFamily="34" charset="0"/>
                <a:cs typeface="Arial" panose="020B0604020202020204" pitchFamily="34" charset="0"/>
              </a:rPr>
              <a:t>Fe</a:t>
            </a:r>
            <a:r>
              <a:rPr lang="en-US" sz="3200" baseline="-25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O</a:t>
            </a:r>
            <a:r>
              <a:rPr lang="en-US" sz="3200" baseline="-250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a:t>
            </a:r>
            <a:r>
              <a:rPr lang="en-US" sz="3200" i="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a:t>
            </a:r>
            <a:endParaRPr lang="en-US" sz="3200" kern="0" dirty="0">
              <a:latin typeface="Arial" panose="020B0604020202020204" pitchFamily="34" charset="0"/>
              <a:cs typeface="Arial" panose="020B0604020202020204" pitchFamily="34" charset="0"/>
            </a:endParaRPr>
          </a:p>
        </p:txBody>
      </p:sp>
      <p:grpSp>
        <p:nvGrpSpPr>
          <p:cNvPr id="9" name="Group 8"/>
          <p:cNvGrpSpPr/>
          <p:nvPr/>
        </p:nvGrpSpPr>
        <p:grpSpPr>
          <a:xfrm flipV="1">
            <a:off x="1815569" y="2380006"/>
            <a:ext cx="3779061" cy="448676"/>
            <a:chOff x="3026305" y="4840290"/>
            <a:chExt cx="3474261" cy="382586"/>
          </a:xfrm>
        </p:grpSpPr>
        <p:cxnSp>
          <p:nvCxnSpPr>
            <p:cNvPr id="28" name="Straight Connector 27"/>
            <p:cNvCxnSpPr>
              <a:cxnSpLocks noChangeShapeType="1"/>
            </p:cNvCxnSpPr>
            <p:nvPr/>
          </p:nvCxnSpPr>
          <p:spPr bwMode="auto">
            <a:xfrm flipV="1">
              <a:off x="3026305" y="4851975"/>
              <a:ext cx="0" cy="304800"/>
            </a:xfrm>
            <a:prstGeom prst="line">
              <a:avLst/>
            </a:prstGeom>
            <a:noFill/>
            <a:ln w="38100">
              <a:solidFill>
                <a:srgbClr val="FF0000"/>
              </a:solidFill>
              <a:round/>
              <a:headEnd/>
              <a:tailEnd/>
            </a:ln>
          </p:spPr>
        </p:cxnSp>
        <p:cxnSp>
          <p:nvCxnSpPr>
            <p:cNvPr id="29" name="Straight Connector 28"/>
            <p:cNvCxnSpPr>
              <a:cxnSpLocks noChangeShapeType="1"/>
            </p:cNvCxnSpPr>
            <p:nvPr/>
          </p:nvCxnSpPr>
          <p:spPr bwMode="auto">
            <a:xfrm flipV="1">
              <a:off x="3026305" y="4856440"/>
              <a:ext cx="3471257" cy="5715"/>
            </a:xfrm>
            <a:prstGeom prst="line">
              <a:avLst/>
            </a:prstGeom>
            <a:noFill/>
            <a:ln w="38100">
              <a:solidFill>
                <a:srgbClr val="FF0000"/>
              </a:solidFill>
              <a:round/>
              <a:headEnd/>
              <a:tailEnd/>
            </a:ln>
          </p:spPr>
        </p:cxnSp>
        <p:cxnSp>
          <p:nvCxnSpPr>
            <p:cNvPr id="30" name="Straight Arrow Connector 29"/>
            <p:cNvCxnSpPr>
              <a:cxnSpLocks noChangeShapeType="1"/>
            </p:cNvCxnSpPr>
            <p:nvPr/>
          </p:nvCxnSpPr>
          <p:spPr bwMode="auto">
            <a:xfrm flipH="1">
              <a:off x="6498979" y="4840290"/>
              <a:ext cx="1587" cy="382586"/>
            </a:xfrm>
            <a:prstGeom prst="straightConnector1">
              <a:avLst/>
            </a:prstGeom>
            <a:noFill/>
            <a:ln w="38100">
              <a:solidFill>
                <a:srgbClr val="FF0000"/>
              </a:solidFill>
              <a:round/>
              <a:headEnd/>
              <a:tailEnd type="arrow" w="med" len="med"/>
            </a:ln>
          </p:spPr>
        </p:cxnSp>
      </p:grpSp>
      <p:sp>
        <p:nvSpPr>
          <p:cNvPr id="31" name="TextBox 30"/>
          <p:cNvSpPr txBox="1">
            <a:spLocks noChangeArrowheads="1"/>
          </p:cNvSpPr>
          <p:nvPr/>
        </p:nvSpPr>
        <p:spPr bwMode="auto">
          <a:xfrm>
            <a:off x="4659576" y="1066800"/>
            <a:ext cx="1871025" cy="461665"/>
          </a:xfrm>
          <a:prstGeom prst="rect">
            <a:avLst/>
          </a:prstGeom>
          <a:noFill/>
          <a:ln w="9525">
            <a:noFill/>
            <a:miter lim="800000"/>
            <a:headEnd/>
            <a:tailEnd/>
          </a:ln>
        </p:spPr>
        <p:txBody>
          <a:bodyPr wrap="none">
            <a:spAutoFit/>
          </a:bodyPr>
          <a:lstStyle/>
          <a:p>
            <a:r>
              <a:rPr lang="en-US" sz="2400" dirty="0">
                <a:solidFill>
                  <a:srgbClr val="0070C0"/>
                </a:solidFill>
                <a:latin typeface="Arial"/>
                <a:ea typeface="ＭＳ Ｐゴシック" charset="-128"/>
                <a:cs typeface="Arial"/>
              </a:rPr>
              <a:t>+2 electrons</a:t>
            </a:r>
          </a:p>
        </p:txBody>
      </p:sp>
      <p:sp>
        <p:nvSpPr>
          <p:cNvPr id="32" name="TextBox 31"/>
          <p:cNvSpPr txBox="1"/>
          <p:nvPr/>
        </p:nvSpPr>
        <p:spPr>
          <a:xfrm>
            <a:off x="2362200" y="1092322"/>
            <a:ext cx="3200400" cy="461665"/>
          </a:xfrm>
          <a:prstGeom prst="rect">
            <a:avLst/>
          </a:prstGeom>
          <a:noFill/>
        </p:spPr>
        <p:txBody>
          <a:bodyPr wrap="square" rtlCol="0">
            <a:spAutoFit/>
          </a:bodyPr>
          <a:lstStyle/>
          <a:p>
            <a:r>
              <a:rPr lang="en-US" sz="2400" dirty="0">
                <a:solidFill>
                  <a:srgbClr val="FF0000"/>
                </a:solidFill>
              </a:rPr>
              <a:t> oxidizing agent</a:t>
            </a:r>
          </a:p>
        </p:txBody>
      </p:sp>
      <p:sp>
        <p:nvSpPr>
          <p:cNvPr id="36" name="TextBox 35"/>
          <p:cNvSpPr txBox="1">
            <a:spLocks noChangeArrowheads="1"/>
          </p:cNvSpPr>
          <p:nvPr/>
        </p:nvSpPr>
        <p:spPr bwMode="auto">
          <a:xfrm>
            <a:off x="3937953" y="2759830"/>
            <a:ext cx="1794081" cy="461665"/>
          </a:xfrm>
          <a:prstGeom prst="rect">
            <a:avLst/>
          </a:prstGeom>
          <a:noFill/>
          <a:ln w="9525">
            <a:noFill/>
            <a:miter lim="800000"/>
            <a:headEnd/>
            <a:tailEnd/>
          </a:ln>
        </p:spPr>
        <p:txBody>
          <a:bodyPr wrap="none">
            <a:spAutoFit/>
          </a:bodyPr>
          <a:lstStyle/>
          <a:p>
            <a:pPr>
              <a:buFontTx/>
              <a:buChar char="-"/>
            </a:pPr>
            <a:r>
              <a:rPr lang="en-US" sz="2400" dirty="0">
                <a:solidFill>
                  <a:srgbClr val="FD0707"/>
                </a:solidFill>
                <a:latin typeface="Arial"/>
                <a:ea typeface="ＭＳ Ｐゴシック" charset="-128"/>
                <a:cs typeface="Arial"/>
              </a:rPr>
              <a:t>3 electrons</a:t>
            </a:r>
            <a:endParaRPr lang="en-US" sz="2400" baseline="30000" dirty="0">
              <a:solidFill>
                <a:srgbClr val="FD0707"/>
              </a:solidFill>
              <a:latin typeface="Arial"/>
              <a:ea typeface="ＭＳ Ｐゴシック" charset="-128"/>
              <a:cs typeface="Arial"/>
            </a:endParaRPr>
          </a:p>
        </p:txBody>
      </p:sp>
      <p:grpSp>
        <p:nvGrpSpPr>
          <p:cNvPr id="37" name="Group 36"/>
          <p:cNvGrpSpPr/>
          <p:nvPr/>
        </p:nvGrpSpPr>
        <p:grpSpPr>
          <a:xfrm>
            <a:off x="3568169" y="1531696"/>
            <a:ext cx="2578895" cy="448676"/>
            <a:chOff x="3026305" y="4840290"/>
            <a:chExt cx="3474261" cy="382586"/>
          </a:xfrm>
        </p:grpSpPr>
        <p:cxnSp>
          <p:nvCxnSpPr>
            <p:cNvPr id="38" name="Straight Connector 37"/>
            <p:cNvCxnSpPr>
              <a:cxnSpLocks noChangeShapeType="1"/>
            </p:cNvCxnSpPr>
            <p:nvPr/>
          </p:nvCxnSpPr>
          <p:spPr bwMode="auto">
            <a:xfrm flipV="1">
              <a:off x="3026305" y="4851975"/>
              <a:ext cx="0" cy="304800"/>
            </a:xfrm>
            <a:prstGeom prst="line">
              <a:avLst/>
            </a:prstGeom>
            <a:noFill/>
            <a:ln w="38100">
              <a:solidFill>
                <a:srgbClr val="0070C0"/>
              </a:solidFill>
              <a:round/>
              <a:headEnd/>
              <a:tailEnd/>
            </a:ln>
          </p:spPr>
        </p:cxnSp>
        <p:cxnSp>
          <p:nvCxnSpPr>
            <p:cNvPr id="39" name="Straight Connector 38"/>
            <p:cNvCxnSpPr>
              <a:cxnSpLocks noChangeShapeType="1"/>
            </p:cNvCxnSpPr>
            <p:nvPr/>
          </p:nvCxnSpPr>
          <p:spPr bwMode="auto">
            <a:xfrm flipV="1">
              <a:off x="3026305" y="4856440"/>
              <a:ext cx="3471257" cy="5715"/>
            </a:xfrm>
            <a:prstGeom prst="line">
              <a:avLst/>
            </a:prstGeom>
            <a:noFill/>
            <a:ln w="38100">
              <a:solidFill>
                <a:srgbClr val="0070C0"/>
              </a:solidFill>
              <a:round/>
              <a:headEnd/>
              <a:tailEnd/>
            </a:ln>
          </p:spPr>
        </p:cxnSp>
        <p:cxnSp>
          <p:nvCxnSpPr>
            <p:cNvPr id="40" name="Straight Arrow Connector 39"/>
            <p:cNvCxnSpPr>
              <a:cxnSpLocks noChangeShapeType="1"/>
            </p:cNvCxnSpPr>
            <p:nvPr/>
          </p:nvCxnSpPr>
          <p:spPr bwMode="auto">
            <a:xfrm flipH="1">
              <a:off x="6498979" y="4840290"/>
              <a:ext cx="1587" cy="382586"/>
            </a:xfrm>
            <a:prstGeom prst="straightConnector1">
              <a:avLst/>
            </a:prstGeom>
            <a:noFill/>
            <a:ln w="38100">
              <a:solidFill>
                <a:srgbClr val="0070C0"/>
              </a:solidFill>
              <a:round/>
              <a:headEnd/>
              <a:tailEnd type="arrow" w="med" len="med"/>
            </a:ln>
          </p:spPr>
        </p:cxnSp>
      </p:grpSp>
      <p:sp>
        <p:nvSpPr>
          <p:cNvPr id="41" name="Rectangle 3"/>
          <p:cNvSpPr txBox="1">
            <a:spLocks noChangeArrowheads="1"/>
          </p:cNvSpPr>
          <p:nvPr/>
        </p:nvSpPr>
        <p:spPr>
          <a:xfrm>
            <a:off x="990600" y="4749921"/>
            <a:ext cx="7467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000" dirty="0">
                <a:latin typeface="Arial" panose="020B0604020202020204" pitchFamily="34" charset="0"/>
                <a:cs typeface="Arial" panose="020B0604020202020204" pitchFamily="34" charset="0"/>
              </a:rPr>
              <a:t>2Fe</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O</a:t>
            </a:r>
            <a:r>
              <a:rPr lang="en-US" sz="3000" baseline="-25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a:t>
            </a:r>
            <a:r>
              <a:rPr lang="en-US" sz="3000" dirty="0">
                <a:latin typeface="Arial" charset="0"/>
              </a:rPr>
              <a:t>→ 4</a:t>
            </a:r>
            <a:r>
              <a:rPr lang="en-US" sz="3000" dirty="0">
                <a:latin typeface="Arial" panose="020B0604020202020204" pitchFamily="34" charset="0"/>
                <a:cs typeface="Arial" panose="020B0604020202020204" pitchFamily="34" charset="0"/>
              </a:rPr>
              <a:t>Fe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+ 3CO</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g</a:t>
            </a:r>
            <a:r>
              <a:rPr lang="en-US" sz="3000" dirty="0">
                <a:latin typeface="Arial" panose="020B0604020202020204" pitchFamily="34" charset="0"/>
                <a:cs typeface="Arial" panose="020B0604020202020204" pitchFamily="34" charset="0"/>
              </a:rPr>
              <a:t>) </a:t>
            </a:r>
            <a:endParaRPr lang="en-US" sz="3000" kern="0" dirty="0">
              <a:latin typeface="Arial" panose="020B0604020202020204" pitchFamily="34" charset="0"/>
              <a:cs typeface="Arial" panose="020B0604020202020204" pitchFamily="34" charset="0"/>
            </a:endParaRPr>
          </a:p>
        </p:txBody>
      </p:sp>
      <p:sp>
        <p:nvSpPr>
          <p:cNvPr id="42" name="Rectangle 15"/>
          <p:cNvSpPr>
            <a:spLocks noChangeArrowheads="1"/>
          </p:cNvSpPr>
          <p:nvPr/>
        </p:nvSpPr>
        <p:spPr bwMode="auto">
          <a:xfrm>
            <a:off x="6539068" y="5059186"/>
            <a:ext cx="531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+4</a:t>
            </a:r>
          </a:p>
        </p:txBody>
      </p:sp>
      <p:sp>
        <p:nvSpPr>
          <p:cNvPr id="43" name="Rectangle 16"/>
          <p:cNvSpPr>
            <a:spLocks noChangeArrowheads="1"/>
          </p:cNvSpPr>
          <p:nvPr/>
        </p:nvSpPr>
        <p:spPr bwMode="auto">
          <a:xfrm>
            <a:off x="3472079" y="5076898"/>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44" name="Rectangle 17"/>
          <p:cNvSpPr>
            <a:spLocks noChangeArrowheads="1"/>
          </p:cNvSpPr>
          <p:nvPr/>
        </p:nvSpPr>
        <p:spPr bwMode="auto">
          <a:xfrm>
            <a:off x="3738859" y="5588121"/>
            <a:ext cx="222368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0080FF"/>
                </a:solidFill>
              </a:rPr>
              <a:t>reducing agent</a:t>
            </a:r>
          </a:p>
        </p:txBody>
      </p:sp>
      <p:sp>
        <p:nvSpPr>
          <p:cNvPr id="45" name="Rectangle 19"/>
          <p:cNvSpPr>
            <a:spLocks noChangeArrowheads="1"/>
          </p:cNvSpPr>
          <p:nvPr/>
        </p:nvSpPr>
        <p:spPr bwMode="auto">
          <a:xfrm>
            <a:off x="5646707" y="4385897"/>
            <a:ext cx="3561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0</a:t>
            </a:r>
          </a:p>
        </p:txBody>
      </p:sp>
      <p:sp>
        <p:nvSpPr>
          <p:cNvPr id="46" name="Rectangle 20"/>
          <p:cNvSpPr>
            <a:spLocks noChangeArrowheads="1"/>
          </p:cNvSpPr>
          <p:nvPr/>
        </p:nvSpPr>
        <p:spPr bwMode="auto">
          <a:xfrm>
            <a:off x="1674076" y="4412174"/>
            <a:ext cx="5357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400" dirty="0">
                <a:solidFill>
                  <a:srgbClr val="FF0000"/>
                </a:solidFill>
              </a:rPr>
              <a:t>+3</a:t>
            </a:r>
          </a:p>
        </p:txBody>
      </p:sp>
      <p:grpSp>
        <p:nvGrpSpPr>
          <p:cNvPr id="47" name="Group 46"/>
          <p:cNvGrpSpPr/>
          <p:nvPr/>
        </p:nvGrpSpPr>
        <p:grpSpPr>
          <a:xfrm flipV="1">
            <a:off x="3814761" y="5208297"/>
            <a:ext cx="3271839" cy="448676"/>
            <a:chOff x="3026305" y="4840290"/>
            <a:chExt cx="3474261" cy="382586"/>
          </a:xfrm>
        </p:grpSpPr>
        <p:cxnSp>
          <p:nvCxnSpPr>
            <p:cNvPr id="48" name="Straight Connector 47"/>
            <p:cNvCxnSpPr>
              <a:cxnSpLocks noChangeShapeType="1"/>
            </p:cNvCxnSpPr>
            <p:nvPr/>
          </p:nvCxnSpPr>
          <p:spPr bwMode="auto">
            <a:xfrm flipV="1">
              <a:off x="3026305" y="4851975"/>
              <a:ext cx="0" cy="304800"/>
            </a:xfrm>
            <a:prstGeom prst="line">
              <a:avLst/>
            </a:prstGeom>
            <a:noFill/>
            <a:ln w="38100">
              <a:solidFill>
                <a:srgbClr val="FF0000"/>
              </a:solidFill>
              <a:round/>
              <a:headEnd/>
              <a:tailEnd/>
            </a:ln>
          </p:spPr>
        </p:cxnSp>
        <p:cxnSp>
          <p:nvCxnSpPr>
            <p:cNvPr id="49" name="Straight Connector 48"/>
            <p:cNvCxnSpPr>
              <a:cxnSpLocks noChangeShapeType="1"/>
            </p:cNvCxnSpPr>
            <p:nvPr/>
          </p:nvCxnSpPr>
          <p:spPr bwMode="auto">
            <a:xfrm flipV="1">
              <a:off x="3026305" y="4856440"/>
              <a:ext cx="3471257" cy="5715"/>
            </a:xfrm>
            <a:prstGeom prst="line">
              <a:avLst/>
            </a:prstGeom>
            <a:noFill/>
            <a:ln w="38100">
              <a:solidFill>
                <a:srgbClr val="FF0000"/>
              </a:solidFill>
              <a:round/>
              <a:headEnd/>
              <a:tailEnd/>
            </a:ln>
          </p:spPr>
        </p:cxnSp>
        <p:cxnSp>
          <p:nvCxnSpPr>
            <p:cNvPr id="50" name="Straight Arrow Connector 49"/>
            <p:cNvCxnSpPr>
              <a:cxnSpLocks noChangeShapeType="1"/>
            </p:cNvCxnSpPr>
            <p:nvPr/>
          </p:nvCxnSpPr>
          <p:spPr bwMode="auto">
            <a:xfrm flipH="1">
              <a:off x="6498979" y="4840290"/>
              <a:ext cx="1587" cy="382586"/>
            </a:xfrm>
            <a:prstGeom prst="straightConnector1">
              <a:avLst/>
            </a:prstGeom>
            <a:noFill/>
            <a:ln w="38100">
              <a:solidFill>
                <a:srgbClr val="FF0000"/>
              </a:solidFill>
              <a:round/>
              <a:headEnd/>
              <a:tailEnd type="arrow" w="med" len="med"/>
            </a:ln>
          </p:spPr>
        </p:cxnSp>
      </p:grpSp>
      <p:sp>
        <p:nvSpPr>
          <p:cNvPr id="51" name="TextBox 50"/>
          <p:cNvSpPr txBox="1">
            <a:spLocks noChangeArrowheads="1"/>
          </p:cNvSpPr>
          <p:nvPr/>
        </p:nvSpPr>
        <p:spPr bwMode="auto">
          <a:xfrm>
            <a:off x="3920175" y="3907256"/>
            <a:ext cx="1871025" cy="461665"/>
          </a:xfrm>
          <a:prstGeom prst="rect">
            <a:avLst/>
          </a:prstGeom>
          <a:noFill/>
          <a:ln w="9525">
            <a:noFill/>
            <a:miter lim="800000"/>
            <a:headEnd/>
            <a:tailEnd/>
          </a:ln>
        </p:spPr>
        <p:txBody>
          <a:bodyPr wrap="none">
            <a:spAutoFit/>
          </a:bodyPr>
          <a:lstStyle/>
          <a:p>
            <a:r>
              <a:rPr lang="en-US" sz="2400" dirty="0">
                <a:solidFill>
                  <a:srgbClr val="0070C0"/>
                </a:solidFill>
                <a:latin typeface="Arial"/>
                <a:ea typeface="ＭＳ Ｐゴシック" charset="-128"/>
                <a:cs typeface="Arial"/>
              </a:rPr>
              <a:t>+3 electrons</a:t>
            </a:r>
          </a:p>
        </p:txBody>
      </p:sp>
      <p:sp>
        <p:nvSpPr>
          <p:cNvPr id="52" name="TextBox 51"/>
          <p:cNvSpPr txBox="1"/>
          <p:nvPr/>
        </p:nvSpPr>
        <p:spPr>
          <a:xfrm>
            <a:off x="1524000" y="3909531"/>
            <a:ext cx="3200400" cy="461665"/>
          </a:xfrm>
          <a:prstGeom prst="rect">
            <a:avLst/>
          </a:prstGeom>
          <a:noFill/>
        </p:spPr>
        <p:txBody>
          <a:bodyPr wrap="square" rtlCol="0">
            <a:spAutoFit/>
          </a:bodyPr>
          <a:lstStyle/>
          <a:p>
            <a:r>
              <a:rPr lang="en-US" sz="2400" dirty="0">
                <a:solidFill>
                  <a:srgbClr val="FF0000"/>
                </a:solidFill>
              </a:rPr>
              <a:t> oxidizing agent</a:t>
            </a:r>
          </a:p>
        </p:txBody>
      </p:sp>
      <p:sp>
        <p:nvSpPr>
          <p:cNvPr id="53" name="TextBox 52"/>
          <p:cNvSpPr txBox="1">
            <a:spLocks noChangeArrowheads="1"/>
          </p:cNvSpPr>
          <p:nvPr/>
        </p:nvSpPr>
        <p:spPr bwMode="auto">
          <a:xfrm>
            <a:off x="5937145" y="5588121"/>
            <a:ext cx="1794081" cy="461665"/>
          </a:xfrm>
          <a:prstGeom prst="rect">
            <a:avLst/>
          </a:prstGeom>
          <a:noFill/>
          <a:ln w="9525">
            <a:noFill/>
            <a:miter lim="800000"/>
            <a:headEnd/>
            <a:tailEnd/>
          </a:ln>
        </p:spPr>
        <p:txBody>
          <a:bodyPr wrap="none">
            <a:spAutoFit/>
          </a:bodyPr>
          <a:lstStyle/>
          <a:p>
            <a:pPr>
              <a:buFontTx/>
              <a:buChar char="-"/>
            </a:pPr>
            <a:r>
              <a:rPr lang="en-US" sz="2400" dirty="0">
                <a:solidFill>
                  <a:srgbClr val="FD0707"/>
                </a:solidFill>
                <a:latin typeface="Arial"/>
                <a:ea typeface="ＭＳ Ｐゴシック" charset="-128"/>
                <a:cs typeface="Arial"/>
              </a:rPr>
              <a:t>4 electrons</a:t>
            </a:r>
            <a:endParaRPr lang="en-US" sz="2400" baseline="30000" dirty="0">
              <a:solidFill>
                <a:srgbClr val="FD0707"/>
              </a:solidFill>
              <a:latin typeface="Arial"/>
              <a:ea typeface="ＭＳ Ｐゴシック" charset="-128"/>
              <a:cs typeface="Arial"/>
            </a:endParaRPr>
          </a:p>
        </p:txBody>
      </p:sp>
      <p:grpSp>
        <p:nvGrpSpPr>
          <p:cNvPr id="54" name="Group 53"/>
          <p:cNvGrpSpPr/>
          <p:nvPr/>
        </p:nvGrpSpPr>
        <p:grpSpPr>
          <a:xfrm>
            <a:off x="1676982" y="4348905"/>
            <a:ext cx="3880513" cy="448676"/>
            <a:chOff x="3026305" y="4840290"/>
            <a:chExt cx="3474261" cy="382586"/>
          </a:xfrm>
        </p:grpSpPr>
        <p:cxnSp>
          <p:nvCxnSpPr>
            <p:cNvPr id="55" name="Straight Connector 54"/>
            <p:cNvCxnSpPr>
              <a:cxnSpLocks noChangeShapeType="1"/>
            </p:cNvCxnSpPr>
            <p:nvPr/>
          </p:nvCxnSpPr>
          <p:spPr bwMode="auto">
            <a:xfrm flipV="1">
              <a:off x="3026305" y="4851975"/>
              <a:ext cx="0" cy="304800"/>
            </a:xfrm>
            <a:prstGeom prst="line">
              <a:avLst/>
            </a:prstGeom>
            <a:noFill/>
            <a:ln w="38100">
              <a:solidFill>
                <a:srgbClr val="0070C0"/>
              </a:solidFill>
              <a:round/>
              <a:headEnd/>
              <a:tailEnd/>
            </a:ln>
          </p:spPr>
        </p:cxnSp>
        <p:cxnSp>
          <p:nvCxnSpPr>
            <p:cNvPr id="56" name="Straight Connector 55"/>
            <p:cNvCxnSpPr>
              <a:cxnSpLocks noChangeShapeType="1"/>
            </p:cNvCxnSpPr>
            <p:nvPr/>
          </p:nvCxnSpPr>
          <p:spPr bwMode="auto">
            <a:xfrm flipV="1">
              <a:off x="3026305" y="4856440"/>
              <a:ext cx="3471257" cy="5715"/>
            </a:xfrm>
            <a:prstGeom prst="line">
              <a:avLst/>
            </a:prstGeom>
            <a:noFill/>
            <a:ln w="38100">
              <a:solidFill>
                <a:srgbClr val="0070C0"/>
              </a:solidFill>
              <a:round/>
              <a:headEnd/>
              <a:tailEnd/>
            </a:ln>
          </p:spPr>
        </p:cxnSp>
        <p:cxnSp>
          <p:nvCxnSpPr>
            <p:cNvPr id="57" name="Straight Arrow Connector 56"/>
            <p:cNvCxnSpPr>
              <a:cxnSpLocks noChangeShapeType="1"/>
            </p:cNvCxnSpPr>
            <p:nvPr/>
          </p:nvCxnSpPr>
          <p:spPr bwMode="auto">
            <a:xfrm flipH="1">
              <a:off x="6498979" y="4840290"/>
              <a:ext cx="1587" cy="382586"/>
            </a:xfrm>
            <a:prstGeom prst="straightConnector1">
              <a:avLst/>
            </a:prstGeom>
            <a:noFill/>
            <a:ln w="38100">
              <a:solidFill>
                <a:srgbClr val="0070C0"/>
              </a:solidFill>
              <a:round/>
              <a:headEnd/>
              <a:tailEnd type="arrow" w="med" len="med"/>
            </a:ln>
          </p:spPr>
        </p:cxnSp>
      </p:grpSp>
      <p:sp>
        <p:nvSpPr>
          <p:cNvPr id="58" name="TextBox 57"/>
          <p:cNvSpPr txBox="1"/>
          <p:nvPr/>
        </p:nvSpPr>
        <p:spPr>
          <a:xfrm>
            <a:off x="381000" y="6096000"/>
            <a:ext cx="8610600" cy="769441"/>
          </a:xfrm>
          <a:prstGeom prst="rect">
            <a:avLst/>
          </a:prstGeom>
          <a:noFill/>
        </p:spPr>
        <p:txBody>
          <a:bodyPr wrap="square" rtlCol="0">
            <a:spAutoFit/>
          </a:bodyPr>
          <a:lstStyle/>
          <a:p>
            <a:r>
              <a:rPr lang="en-US" sz="2200" i="1" dirty="0"/>
              <a:t>Note that these are unbalanced, we need to take into account the redox changes (the electrons being transferred).</a:t>
            </a:r>
          </a:p>
        </p:txBody>
      </p:sp>
      <p:sp>
        <p:nvSpPr>
          <p:cNvPr id="59" name="TextBox 58"/>
          <p:cNvSpPr txBox="1"/>
          <p:nvPr/>
        </p:nvSpPr>
        <p:spPr>
          <a:xfrm>
            <a:off x="5181600" y="3192959"/>
            <a:ext cx="4343400" cy="769441"/>
          </a:xfrm>
          <a:prstGeom prst="rect">
            <a:avLst/>
          </a:prstGeom>
          <a:noFill/>
        </p:spPr>
        <p:txBody>
          <a:bodyPr wrap="square" rtlCol="0">
            <a:spAutoFit/>
          </a:bodyPr>
          <a:lstStyle/>
          <a:p>
            <a:r>
              <a:rPr lang="en-US" sz="2200" i="1" dirty="0"/>
              <a:t>Oxidation Number Assignment Rules (Chapter 8, p. 333)</a:t>
            </a:r>
          </a:p>
        </p:txBody>
      </p:sp>
    </p:spTree>
    <p:extLst>
      <p:ext uri="{BB962C8B-B14F-4D97-AF65-F5344CB8AC3E}">
        <p14:creationId xmlns:p14="http://schemas.microsoft.com/office/powerpoint/2010/main" val="3672285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14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1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9" grpId="0"/>
      <p:bldP spid="231440" grpId="0"/>
      <p:bldP spid="231441" grpId="0"/>
      <p:bldP spid="231443" grpId="0"/>
      <p:bldP spid="231444" grpId="0"/>
      <p:bldP spid="31" grpId="0"/>
      <p:bldP spid="32" grpId="0"/>
      <p:bldP spid="36" grpId="0"/>
      <p:bldP spid="42" grpId="0"/>
      <p:bldP spid="43" grpId="0"/>
      <p:bldP spid="44" grpId="0"/>
      <p:bldP spid="45" grpId="0"/>
      <p:bldP spid="46" grpId="0"/>
      <p:bldP spid="51" grpId="0"/>
      <p:bldP spid="52" grpId="0"/>
      <p:bldP spid="53" grpId="0"/>
      <p:bldP spid="58"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body" idx="1"/>
          </p:nvPr>
        </p:nvSpPr>
        <p:spPr>
          <a:xfrm>
            <a:off x="76200" y="1143000"/>
            <a:ext cx="9067800" cy="990600"/>
          </a:xfrm>
        </p:spPr>
        <p:txBody>
          <a:bodyPr/>
          <a:lstStyle/>
          <a:p>
            <a:pPr marL="0" indent="0" eaLnBrk="1" hangingPunct="1">
              <a:lnSpc>
                <a:spcPct val="90000"/>
              </a:lnSpc>
              <a:spcBef>
                <a:spcPct val="50000"/>
              </a:spcBef>
              <a:buNone/>
            </a:pPr>
            <a:r>
              <a:rPr lang="en-US" dirty="0">
                <a:solidFill>
                  <a:schemeClr val="accent4"/>
                </a:solidFill>
                <a:latin typeface="Arial" charset="0"/>
                <a:cs typeface="Arial" charset="0"/>
              </a:rPr>
              <a:t>Copper wire immersed in silver nitrate solution:</a:t>
            </a:r>
          </a:p>
        </p:txBody>
      </p:sp>
      <p:sp>
        <p:nvSpPr>
          <p:cNvPr id="154627" name="TextBox 4"/>
          <p:cNvSpPr txBox="1">
            <a:spLocks noChangeArrowheads="1"/>
          </p:cNvSpPr>
          <p:nvPr/>
        </p:nvSpPr>
        <p:spPr bwMode="auto">
          <a:xfrm>
            <a:off x="609600" y="1828800"/>
            <a:ext cx="7772400" cy="615950"/>
          </a:xfrm>
          <a:prstGeom prst="rect">
            <a:avLst/>
          </a:prstGeom>
          <a:noFill/>
          <a:ln w="9525">
            <a:noFill/>
            <a:miter lim="800000"/>
            <a:headEnd/>
            <a:tailEnd/>
          </a:ln>
        </p:spPr>
        <p:txBody>
          <a:bodyPr>
            <a:spAutoFit/>
          </a:bodyPr>
          <a:lstStyle/>
          <a:p>
            <a:r>
              <a:rPr lang="en-US" sz="3000" dirty="0">
                <a:ea typeface="ＭＳ Ｐゴシック" charset="-128"/>
              </a:rPr>
              <a:t>Cu(</a:t>
            </a:r>
            <a:r>
              <a:rPr lang="en-US" sz="3000" i="1" dirty="0">
                <a:ea typeface="ＭＳ Ｐゴシック" charset="-128"/>
              </a:rPr>
              <a:t>s</a:t>
            </a:r>
            <a:r>
              <a:rPr lang="en-US" sz="3000" dirty="0">
                <a:ea typeface="ＭＳ Ｐゴシック" charset="-128"/>
              </a:rPr>
              <a:t>)  + 2Ag</a:t>
            </a:r>
            <a:r>
              <a:rPr lang="en-US" sz="3000" baseline="30000" dirty="0">
                <a:ea typeface="ＭＳ Ｐゴシック" charset="-128"/>
              </a:rPr>
              <a:t>+</a:t>
            </a:r>
            <a:r>
              <a:rPr lang="en-US" sz="3000" dirty="0">
                <a:ea typeface="ＭＳ Ｐゴシック" charset="-128"/>
              </a:rPr>
              <a:t> (</a:t>
            </a:r>
            <a:r>
              <a:rPr lang="en-US" sz="3000" i="1" dirty="0" err="1">
                <a:ea typeface="ＭＳ Ｐゴシック" charset="-128"/>
              </a:rPr>
              <a:t>aq</a:t>
            </a:r>
            <a:r>
              <a:rPr lang="en-US" sz="3000" dirty="0">
                <a:ea typeface="ＭＳ Ｐゴシック" charset="-128"/>
              </a:rPr>
              <a:t>) </a:t>
            </a:r>
            <a:r>
              <a:rPr lang="en-US" sz="3400" dirty="0">
                <a:ea typeface="ＭＳ Ｐゴシック" charset="-128"/>
              </a:rPr>
              <a:t>→</a:t>
            </a:r>
            <a:r>
              <a:rPr lang="en-US" sz="3000" dirty="0">
                <a:ea typeface="ＭＳ Ｐゴシック" charset="-128"/>
              </a:rPr>
              <a:t> Cu</a:t>
            </a:r>
            <a:r>
              <a:rPr lang="en-US" sz="3000" baseline="30000" dirty="0">
                <a:ea typeface="ＭＳ Ｐゴシック" charset="-128"/>
              </a:rPr>
              <a:t>2+</a:t>
            </a:r>
            <a:r>
              <a:rPr lang="en-US" sz="3000" dirty="0">
                <a:ea typeface="ＭＳ Ｐゴシック" charset="-128"/>
              </a:rPr>
              <a:t>(</a:t>
            </a:r>
            <a:r>
              <a:rPr lang="en-US" sz="3000" i="1" dirty="0" err="1">
                <a:ea typeface="ＭＳ Ｐゴシック" charset="-128"/>
              </a:rPr>
              <a:t>aq</a:t>
            </a:r>
            <a:r>
              <a:rPr lang="en-US" sz="3000" dirty="0">
                <a:ea typeface="ＭＳ Ｐゴシック" charset="-128"/>
              </a:rPr>
              <a:t>) + 2Ag(</a:t>
            </a:r>
            <a:r>
              <a:rPr lang="en-US" sz="3000" i="1" dirty="0">
                <a:ea typeface="ＭＳ Ｐゴシック" charset="-128"/>
              </a:rPr>
              <a:t>s</a:t>
            </a:r>
            <a:r>
              <a:rPr lang="en-US" sz="3000" dirty="0">
                <a:ea typeface="ＭＳ Ｐゴシック" charset="-128"/>
              </a:rPr>
              <a:t>) </a:t>
            </a:r>
          </a:p>
        </p:txBody>
      </p:sp>
      <p:sp>
        <p:nvSpPr>
          <p:cNvPr id="154628" name="TextBox 5"/>
          <p:cNvSpPr txBox="1">
            <a:spLocks noChangeArrowheads="1"/>
          </p:cNvSpPr>
          <p:nvPr/>
        </p:nvSpPr>
        <p:spPr bwMode="auto">
          <a:xfrm>
            <a:off x="76200" y="2667000"/>
            <a:ext cx="8991600" cy="1015663"/>
          </a:xfrm>
          <a:prstGeom prst="rect">
            <a:avLst/>
          </a:prstGeom>
          <a:noFill/>
          <a:ln w="9525">
            <a:noFill/>
            <a:miter lim="800000"/>
            <a:headEnd/>
            <a:tailEnd/>
          </a:ln>
        </p:spPr>
        <p:txBody>
          <a:bodyPr wrap="square">
            <a:spAutoFit/>
          </a:bodyPr>
          <a:lstStyle/>
          <a:p>
            <a:r>
              <a:rPr lang="en-US" sz="3000" dirty="0">
                <a:solidFill>
                  <a:srgbClr val="000000"/>
                </a:solidFill>
                <a:ea typeface="ＭＳ Ｐゴシック" charset="-128"/>
              </a:rPr>
              <a:t>Can divide overall redox reaction into half–reactions:</a:t>
            </a:r>
          </a:p>
        </p:txBody>
      </p:sp>
      <p:sp>
        <p:nvSpPr>
          <p:cNvPr id="62471" name="TextBox 6"/>
          <p:cNvSpPr txBox="1">
            <a:spLocks noChangeArrowheads="1"/>
          </p:cNvSpPr>
          <p:nvPr/>
        </p:nvSpPr>
        <p:spPr bwMode="auto">
          <a:xfrm>
            <a:off x="1876092" y="3408402"/>
            <a:ext cx="4196983" cy="553998"/>
          </a:xfrm>
          <a:prstGeom prst="rect">
            <a:avLst/>
          </a:prstGeom>
          <a:noFill/>
          <a:ln w="9525">
            <a:noFill/>
            <a:miter lim="800000"/>
            <a:headEnd/>
            <a:tailEnd/>
          </a:ln>
        </p:spPr>
        <p:txBody>
          <a:bodyPr wrap="none">
            <a:spAutoFit/>
          </a:bodyPr>
          <a:lstStyle/>
          <a:p>
            <a:r>
              <a:rPr lang="en-US" sz="3000" dirty="0">
                <a:ea typeface="ＭＳ Ｐゴシック" charset="-128"/>
              </a:rPr>
              <a:t>Cu(</a:t>
            </a:r>
            <a:r>
              <a:rPr lang="en-US" sz="3000" i="1" dirty="0">
                <a:ea typeface="ＭＳ Ｐゴシック" charset="-128"/>
              </a:rPr>
              <a:t>s</a:t>
            </a:r>
            <a:r>
              <a:rPr lang="en-US" sz="3000" dirty="0">
                <a:ea typeface="ＭＳ Ｐゴシック" charset="-128"/>
              </a:rPr>
              <a:t>) → Cu</a:t>
            </a:r>
            <a:r>
              <a:rPr lang="en-US" sz="3000" baseline="30000" dirty="0">
                <a:ea typeface="ＭＳ Ｐゴシック" charset="-128"/>
              </a:rPr>
              <a:t>2+</a:t>
            </a:r>
            <a:r>
              <a:rPr lang="en-US" sz="3000" dirty="0">
                <a:ea typeface="ＭＳ Ｐゴシック" charset="-128"/>
              </a:rPr>
              <a:t>(</a:t>
            </a:r>
            <a:r>
              <a:rPr lang="en-US" sz="3000" i="1" dirty="0" err="1">
                <a:ea typeface="ＭＳ Ｐゴシック" charset="-128"/>
              </a:rPr>
              <a:t>aq</a:t>
            </a:r>
            <a:r>
              <a:rPr lang="en-US" sz="3000" dirty="0">
                <a:ea typeface="ＭＳ Ｐゴシック" charset="-128"/>
              </a:rPr>
              <a:t>) + 2e</a:t>
            </a:r>
            <a:r>
              <a:rPr lang="en-US" sz="3000" baseline="30000" dirty="0">
                <a:ea typeface="ＭＳ Ｐゴシック" charset="-128"/>
              </a:rPr>
              <a:t>–</a:t>
            </a:r>
            <a:endParaRPr lang="en-US" sz="3000" dirty="0">
              <a:ea typeface="ＭＳ Ｐゴシック" charset="-128"/>
            </a:endParaRPr>
          </a:p>
        </p:txBody>
      </p:sp>
      <p:sp>
        <p:nvSpPr>
          <p:cNvPr id="62472" name="TextBox 7"/>
          <p:cNvSpPr txBox="1">
            <a:spLocks noChangeArrowheads="1"/>
          </p:cNvSpPr>
          <p:nvPr/>
        </p:nvSpPr>
        <p:spPr bwMode="auto">
          <a:xfrm>
            <a:off x="1952292" y="3962400"/>
            <a:ext cx="3885615" cy="553998"/>
          </a:xfrm>
          <a:prstGeom prst="rect">
            <a:avLst/>
          </a:prstGeom>
          <a:noFill/>
          <a:ln w="9525">
            <a:noFill/>
            <a:miter lim="800000"/>
            <a:headEnd/>
            <a:tailEnd/>
          </a:ln>
        </p:spPr>
        <p:txBody>
          <a:bodyPr wrap="none">
            <a:spAutoFit/>
          </a:bodyPr>
          <a:lstStyle/>
          <a:p>
            <a:r>
              <a:rPr lang="en-US" sz="3000" dirty="0">
                <a:ea typeface="ＭＳ Ｐゴシック" charset="-128"/>
              </a:rPr>
              <a:t>Ag</a:t>
            </a:r>
            <a:r>
              <a:rPr lang="en-US" sz="3000" baseline="30000" dirty="0">
                <a:ea typeface="ＭＳ Ｐゴシック" charset="-128"/>
              </a:rPr>
              <a:t>+</a:t>
            </a:r>
            <a:r>
              <a:rPr lang="en-US" sz="3000" dirty="0">
                <a:ea typeface="ＭＳ Ｐゴシック" charset="-128"/>
              </a:rPr>
              <a:t>(</a:t>
            </a:r>
            <a:r>
              <a:rPr lang="en-US" sz="3000" i="1" dirty="0" err="1">
                <a:ea typeface="ＭＳ Ｐゴシック" charset="-128"/>
              </a:rPr>
              <a:t>aq</a:t>
            </a:r>
            <a:r>
              <a:rPr lang="en-US" sz="3000" dirty="0">
                <a:ea typeface="ＭＳ Ｐゴシック" charset="-128"/>
              </a:rPr>
              <a:t>) + e</a:t>
            </a:r>
            <a:r>
              <a:rPr lang="en-US" sz="3000" baseline="30000" dirty="0">
                <a:ea typeface="ＭＳ Ｐゴシック" charset="-128"/>
              </a:rPr>
              <a:t>–</a:t>
            </a:r>
            <a:r>
              <a:rPr lang="en-US" sz="3000" dirty="0">
                <a:ea typeface="ＭＳ Ｐゴシック" charset="-128"/>
              </a:rPr>
              <a:t> →  Ag(</a:t>
            </a:r>
            <a:r>
              <a:rPr lang="en-US" sz="3000" i="1" dirty="0">
                <a:ea typeface="ＭＳ Ｐゴシック" charset="-128"/>
              </a:rPr>
              <a:t>s</a:t>
            </a:r>
            <a:r>
              <a:rPr lang="en-US" sz="3000" dirty="0">
                <a:ea typeface="ＭＳ Ｐゴシック" charset="-128"/>
              </a:rPr>
              <a:t>)</a:t>
            </a:r>
          </a:p>
        </p:txBody>
      </p:sp>
      <p:cxnSp>
        <p:nvCxnSpPr>
          <p:cNvPr id="12" name="Straight Connector 11"/>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3" name="TextBox 2"/>
          <p:cNvSpPr txBox="1"/>
          <p:nvPr/>
        </p:nvSpPr>
        <p:spPr>
          <a:xfrm>
            <a:off x="304800" y="3505200"/>
            <a:ext cx="1444555" cy="430887"/>
          </a:xfrm>
          <a:prstGeom prst="rect">
            <a:avLst/>
          </a:prstGeom>
          <a:noFill/>
        </p:spPr>
        <p:txBody>
          <a:bodyPr wrap="none" rtlCol="0">
            <a:spAutoFit/>
          </a:bodyPr>
          <a:lstStyle/>
          <a:p>
            <a:r>
              <a:rPr lang="en-US" sz="2200" i="1" dirty="0">
                <a:solidFill>
                  <a:srgbClr val="FF0000"/>
                </a:solidFill>
              </a:rPr>
              <a:t>Oxidation</a:t>
            </a:r>
          </a:p>
        </p:txBody>
      </p:sp>
      <p:sp>
        <p:nvSpPr>
          <p:cNvPr id="15" name="TextBox 14"/>
          <p:cNvSpPr txBox="1"/>
          <p:nvPr/>
        </p:nvSpPr>
        <p:spPr>
          <a:xfrm>
            <a:off x="304800" y="4038600"/>
            <a:ext cx="1523077" cy="430887"/>
          </a:xfrm>
          <a:prstGeom prst="rect">
            <a:avLst/>
          </a:prstGeom>
          <a:noFill/>
        </p:spPr>
        <p:txBody>
          <a:bodyPr wrap="none" rtlCol="0">
            <a:spAutoFit/>
          </a:bodyPr>
          <a:lstStyle/>
          <a:p>
            <a:r>
              <a:rPr lang="en-US" sz="2200" i="1" dirty="0">
                <a:solidFill>
                  <a:srgbClr val="1083DB"/>
                </a:solidFill>
              </a:rPr>
              <a:t>Reduction</a:t>
            </a:r>
          </a:p>
        </p:txBody>
      </p:sp>
      <p:sp>
        <p:nvSpPr>
          <p:cNvPr id="13"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Balancing Redox Reactions: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
        <p:nvSpPr>
          <p:cNvPr id="14" name="Rectangle 21"/>
          <p:cNvSpPr>
            <a:spLocks noChangeArrowheads="1"/>
          </p:cNvSpPr>
          <p:nvPr/>
        </p:nvSpPr>
        <p:spPr bwMode="auto">
          <a:xfrm>
            <a:off x="817002" y="2362200"/>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0</a:t>
            </a:r>
          </a:p>
        </p:txBody>
      </p:sp>
      <p:sp>
        <p:nvSpPr>
          <p:cNvPr id="16" name="Rectangle 21"/>
          <p:cNvSpPr>
            <a:spLocks noChangeArrowheads="1"/>
          </p:cNvSpPr>
          <p:nvPr/>
        </p:nvSpPr>
        <p:spPr bwMode="auto">
          <a:xfrm>
            <a:off x="2286000" y="23622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+1</a:t>
            </a:r>
          </a:p>
        </p:txBody>
      </p:sp>
      <p:sp>
        <p:nvSpPr>
          <p:cNvPr id="17" name="Rectangle 21"/>
          <p:cNvSpPr>
            <a:spLocks noChangeArrowheads="1"/>
          </p:cNvSpPr>
          <p:nvPr/>
        </p:nvSpPr>
        <p:spPr bwMode="auto">
          <a:xfrm>
            <a:off x="4419600" y="23622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+2</a:t>
            </a:r>
          </a:p>
        </p:txBody>
      </p:sp>
      <p:sp>
        <p:nvSpPr>
          <p:cNvPr id="18" name="Rectangle 21"/>
          <p:cNvSpPr>
            <a:spLocks noChangeArrowheads="1"/>
          </p:cNvSpPr>
          <p:nvPr/>
        </p:nvSpPr>
        <p:spPr bwMode="auto">
          <a:xfrm>
            <a:off x="6553200" y="2362200"/>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0</a:t>
            </a:r>
          </a:p>
        </p:txBody>
      </p:sp>
      <p:sp>
        <p:nvSpPr>
          <p:cNvPr id="19" name="TextBox 18"/>
          <p:cNvSpPr txBox="1"/>
          <p:nvPr/>
        </p:nvSpPr>
        <p:spPr>
          <a:xfrm>
            <a:off x="228600" y="4800600"/>
            <a:ext cx="8610600" cy="769441"/>
          </a:xfrm>
          <a:prstGeom prst="rect">
            <a:avLst/>
          </a:prstGeom>
          <a:noFill/>
        </p:spPr>
        <p:txBody>
          <a:bodyPr wrap="square" rtlCol="0">
            <a:spAutoFit/>
          </a:bodyPr>
          <a:lstStyle/>
          <a:p>
            <a:r>
              <a:rPr lang="en-US" sz="2200" i="1" dirty="0">
                <a:solidFill>
                  <a:srgbClr val="FF0000"/>
                </a:solidFill>
              </a:rPr>
              <a:t>Half–reactions may be balanced individually then added together to get the net ionic reaction.</a:t>
            </a:r>
          </a:p>
        </p:txBody>
      </p:sp>
    </p:spTree>
    <p:extLst>
      <p:ext uri="{BB962C8B-B14F-4D97-AF65-F5344CB8AC3E}">
        <p14:creationId xmlns:p14="http://schemas.microsoft.com/office/powerpoint/2010/main" val="1299183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4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62471" grpId="0"/>
      <p:bldP spid="62472" grpId="0"/>
      <p:bldP spid="3" grpId="0"/>
      <p:bldP spid="15" grpId="0"/>
      <p:bldP spid="14"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body" idx="1"/>
          </p:nvPr>
        </p:nvSpPr>
        <p:spPr>
          <a:xfrm>
            <a:off x="76200" y="1143000"/>
            <a:ext cx="9067800" cy="990600"/>
          </a:xfrm>
        </p:spPr>
        <p:txBody>
          <a:bodyPr/>
          <a:lstStyle/>
          <a:p>
            <a:pPr marL="0" indent="0" eaLnBrk="1" hangingPunct="1">
              <a:lnSpc>
                <a:spcPct val="90000"/>
              </a:lnSpc>
              <a:spcBef>
                <a:spcPct val="50000"/>
              </a:spcBef>
              <a:buNone/>
            </a:pPr>
            <a:r>
              <a:rPr lang="en-US" dirty="0">
                <a:solidFill>
                  <a:schemeClr val="accent4"/>
                </a:solidFill>
                <a:latin typeface="Arial" charset="0"/>
                <a:cs typeface="Arial" charset="0"/>
              </a:rPr>
              <a:t>Copper wire immersed in silver nitrate solution:</a:t>
            </a:r>
          </a:p>
          <a:p>
            <a:pPr marL="0" indent="0" eaLnBrk="1" hangingPunct="1">
              <a:lnSpc>
                <a:spcPct val="90000"/>
              </a:lnSpc>
              <a:spcBef>
                <a:spcPct val="50000"/>
              </a:spcBef>
              <a:buNone/>
            </a:pPr>
            <a:r>
              <a:rPr lang="en-US" dirty="0">
                <a:solidFill>
                  <a:schemeClr val="accent4"/>
                </a:solidFill>
                <a:latin typeface="Arial" charset="0"/>
                <a:cs typeface="Arial" charset="0"/>
              </a:rPr>
              <a:t>	The other way around?</a:t>
            </a:r>
          </a:p>
        </p:txBody>
      </p:sp>
      <p:sp>
        <p:nvSpPr>
          <p:cNvPr id="62471" name="TextBox 6"/>
          <p:cNvSpPr txBox="1">
            <a:spLocks noChangeArrowheads="1"/>
          </p:cNvSpPr>
          <p:nvPr/>
        </p:nvSpPr>
        <p:spPr bwMode="auto">
          <a:xfrm>
            <a:off x="1960068" y="2494002"/>
            <a:ext cx="4196983" cy="553998"/>
          </a:xfrm>
          <a:prstGeom prst="rect">
            <a:avLst/>
          </a:prstGeom>
          <a:noFill/>
          <a:ln w="9525">
            <a:noFill/>
            <a:miter lim="800000"/>
            <a:headEnd/>
            <a:tailEnd/>
          </a:ln>
        </p:spPr>
        <p:txBody>
          <a:bodyPr wrap="none">
            <a:spAutoFit/>
          </a:bodyPr>
          <a:lstStyle/>
          <a:p>
            <a:r>
              <a:rPr lang="en-US" sz="3000" dirty="0">
                <a:ea typeface="ＭＳ Ｐゴシック" charset="-128"/>
              </a:rPr>
              <a:t>Cu(</a:t>
            </a:r>
            <a:r>
              <a:rPr lang="en-US" sz="3000" i="1" dirty="0">
                <a:ea typeface="ＭＳ Ｐゴシック" charset="-128"/>
              </a:rPr>
              <a:t>s</a:t>
            </a:r>
            <a:r>
              <a:rPr lang="en-US" sz="3000" dirty="0">
                <a:ea typeface="ＭＳ Ｐゴシック" charset="-128"/>
              </a:rPr>
              <a:t>) → Cu</a:t>
            </a:r>
            <a:r>
              <a:rPr lang="en-US" sz="3000" baseline="30000" dirty="0">
                <a:ea typeface="ＭＳ Ｐゴシック" charset="-128"/>
              </a:rPr>
              <a:t>2+</a:t>
            </a:r>
            <a:r>
              <a:rPr lang="en-US" sz="3000" dirty="0">
                <a:ea typeface="ＭＳ Ｐゴシック" charset="-128"/>
              </a:rPr>
              <a:t>(</a:t>
            </a:r>
            <a:r>
              <a:rPr lang="en-US" sz="3000" i="1" dirty="0" err="1">
                <a:ea typeface="ＭＳ Ｐゴシック" charset="-128"/>
              </a:rPr>
              <a:t>aq</a:t>
            </a:r>
            <a:r>
              <a:rPr lang="en-US" sz="3000" dirty="0">
                <a:ea typeface="ＭＳ Ｐゴシック" charset="-128"/>
              </a:rPr>
              <a:t>) + 2e</a:t>
            </a:r>
            <a:r>
              <a:rPr lang="en-US" sz="3000" baseline="30000" dirty="0">
                <a:ea typeface="ＭＳ Ｐゴシック" charset="-128"/>
              </a:rPr>
              <a:t>–</a:t>
            </a:r>
            <a:endParaRPr lang="en-US" sz="3000" dirty="0">
              <a:ea typeface="ＭＳ Ｐゴシック" charset="-128"/>
            </a:endParaRPr>
          </a:p>
        </p:txBody>
      </p:sp>
      <p:sp>
        <p:nvSpPr>
          <p:cNvPr id="62472" name="TextBox 7"/>
          <p:cNvSpPr txBox="1">
            <a:spLocks noChangeArrowheads="1"/>
          </p:cNvSpPr>
          <p:nvPr/>
        </p:nvSpPr>
        <p:spPr bwMode="auto">
          <a:xfrm>
            <a:off x="2057400" y="3190101"/>
            <a:ext cx="3885615" cy="553998"/>
          </a:xfrm>
          <a:prstGeom prst="rect">
            <a:avLst/>
          </a:prstGeom>
          <a:noFill/>
          <a:ln w="9525">
            <a:noFill/>
            <a:miter lim="800000"/>
            <a:headEnd/>
            <a:tailEnd/>
          </a:ln>
        </p:spPr>
        <p:txBody>
          <a:bodyPr wrap="none">
            <a:spAutoFit/>
          </a:bodyPr>
          <a:lstStyle/>
          <a:p>
            <a:r>
              <a:rPr lang="en-US" sz="3000" dirty="0">
                <a:ea typeface="ＭＳ Ｐゴシック" charset="-128"/>
              </a:rPr>
              <a:t>Ag</a:t>
            </a:r>
            <a:r>
              <a:rPr lang="en-US" sz="3000" baseline="30000" dirty="0">
                <a:ea typeface="ＭＳ Ｐゴシック" charset="-128"/>
              </a:rPr>
              <a:t>+</a:t>
            </a:r>
            <a:r>
              <a:rPr lang="en-US" sz="3000" dirty="0">
                <a:ea typeface="ＭＳ Ｐゴシック" charset="-128"/>
              </a:rPr>
              <a:t>(</a:t>
            </a:r>
            <a:r>
              <a:rPr lang="en-US" sz="3000" i="1" dirty="0" err="1">
                <a:ea typeface="ＭＳ Ｐゴシック" charset="-128"/>
              </a:rPr>
              <a:t>aq</a:t>
            </a:r>
            <a:r>
              <a:rPr lang="en-US" sz="3000" dirty="0">
                <a:ea typeface="ＭＳ Ｐゴシック" charset="-128"/>
              </a:rPr>
              <a:t>) + e</a:t>
            </a:r>
            <a:r>
              <a:rPr lang="en-US" sz="3000" baseline="30000" dirty="0">
                <a:ea typeface="ＭＳ Ｐゴシック" charset="-128"/>
              </a:rPr>
              <a:t>–</a:t>
            </a:r>
            <a:r>
              <a:rPr lang="en-US" sz="3000" dirty="0">
                <a:ea typeface="ＭＳ Ｐゴシック" charset="-128"/>
              </a:rPr>
              <a:t> →  Ag(</a:t>
            </a:r>
            <a:r>
              <a:rPr lang="en-US" sz="3000" i="1" dirty="0">
                <a:ea typeface="ＭＳ Ｐゴシック" charset="-128"/>
              </a:rPr>
              <a:t>s</a:t>
            </a:r>
            <a:r>
              <a:rPr lang="en-US" sz="3000" dirty="0">
                <a:ea typeface="ＭＳ Ｐゴシック" charset="-128"/>
              </a:rPr>
              <a:t>)</a:t>
            </a:r>
          </a:p>
        </p:txBody>
      </p:sp>
      <p:cxnSp>
        <p:nvCxnSpPr>
          <p:cNvPr id="12" name="Straight Connector 11"/>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3" name="TextBox 2"/>
          <p:cNvSpPr txBox="1"/>
          <p:nvPr/>
        </p:nvSpPr>
        <p:spPr>
          <a:xfrm>
            <a:off x="292359" y="2587690"/>
            <a:ext cx="1444555" cy="430887"/>
          </a:xfrm>
          <a:prstGeom prst="rect">
            <a:avLst/>
          </a:prstGeom>
          <a:noFill/>
        </p:spPr>
        <p:txBody>
          <a:bodyPr wrap="none" rtlCol="0">
            <a:spAutoFit/>
          </a:bodyPr>
          <a:lstStyle/>
          <a:p>
            <a:r>
              <a:rPr lang="en-US" sz="2200" i="1" dirty="0">
                <a:solidFill>
                  <a:srgbClr val="FF0000"/>
                </a:solidFill>
              </a:rPr>
              <a:t>Oxidation</a:t>
            </a:r>
          </a:p>
        </p:txBody>
      </p:sp>
      <p:sp>
        <p:nvSpPr>
          <p:cNvPr id="15" name="TextBox 14"/>
          <p:cNvSpPr txBox="1"/>
          <p:nvPr/>
        </p:nvSpPr>
        <p:spPr>
          <a:xfrm>
            <a:off x="292359" y="3277970"/>
            <a:ext cx="1523077" cy="430887"/>
          </a:xfrm>
          <a:prstGeom prst="rect">
            <a:avLst/>
          </a:prstGeom>
          <a:noFill/>
        </p:spPr>
        <p:txBody>
          <a:bodyPr wrap="none" rtlCol="0">
            <a:spAutoFit/>
          </a:bodyPr>
          <a:lstStyle/>
          <a:p>
            <a:r>
              <a:rPr lang="en-US" sz="2200" i="1" dirty="0">
                <a:solidFill>
                  <a:srgbClr val="1083DB"/>
                </a:solidFill>
              </a:rPr>
              <a:t>Reduction</a:t>
            </a:r>
          </a:p>
        </p:txBody>
      </p:sp>
      <p:sp>
        <p:nvSpPr>
          <p:cNvPr id="13"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Balancing Redox Reactions: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
        <p:nvSpPr>
          <p:cNvPr id="19" name="TextBox 18"/>
          <p:cNvSpPr txBox="1"/>
          <p:nvPr/>
        </p:nvSpPr>
        <p:spPr>
          <a:xfrm>
            <a:off x="152400" y="3848632"/>
            <a:ext cx="8610600" cy="769441"/>
          </a:xfrm>
          <a:prstGeom prst="rect">
            <a:avLst/>
          </a:prstGeom>
          <a:noFill/>
        </p:spPr>
        <p:txBody>
          <a:bodyPr wrap="square" rtlCol="0">
            <a:spAutoFit/>
          </a:bodyPr>
          <a:lstStyle/>
          <a:p>
            <a:r>
              <a:rPr lang="en-US" sz="2200" i="1" dirty="0">
                <a:solidFill>
                  <a:srgbClr val="FF0000"/>
                </a:solidFill>
              </a:rPr>
              <a:t>Half–reactions may be balanced individually then added together to get the net ionic reaction.</a:t>
            </a:r>
          </a:p>
        </p:txBody>
      </p:sp>
      <p:sp>
        <p:nvSpPr>
          <p:cNvPr id="2" name="TextBox 1">
            <a:extLst>
              <a:ext uri="{FF2B5EF4-FFF2-40B4-BE49-F238E27FC236}">
                <a16:creationId xmlns:a16="http://schemas.microsoft.com/office/drawing/2014/main" id="{7F0662F2-F4BC-EE4E-8C7B-189AE4458667}"/>
              </a:ext>
            </a:extLst>
          </p:cNvPr>
          <p:cNvSpPr txBox="1"/>
          <p:nvPr/>
        </p:nvSpPr>
        <p:spPr>
          <a:xfrm>
            <a:off x="1365381" y="4835378"/>
            <a:ext cx="5674951" cy="830997"/>
          </a:xfrm>
          <a:prstGeom prst="rect">
            <a:avLst/>
          </a:prstGeom>
          <a:noFill/>
        </p:spPr>
        <p:txBody>
          <a:bodyPr wrap="none" rtlCol="0">
            <a:spAutoFit/>
          </a:bodyPr>
          <a:lstStyle/>
          <a:p>
            <a:r>
              <a:rPr lang="en-US" sz="2400" dirty="0">
                <a:solidFill>
                  <a:schemeClr val="accent4"/>
                </a:solidFill>
              </a:rPr>
              <a:t>Both of those are pretty straight forward.</a:t>
            </a:r>
          </a:p>
          <a:p>
            <a:r>
              <a:rPr lang="en-US" sz="2400" dirty="0">
                <a:solidFill>
                  <a:schemeClr val="accent4"/>
                </a:solidFill>
              </a:rPr>
              <a:t>Not all redox reactions are so simple.</a:t>
            </a:r>
          </a:p>
        </p:txBody>
      </p:sp>
      <p:sp>
        <p:nvSpPr>
          <p:cNvPr id="4" name="TextBox 3">
            <a:extLst>
              <a:ext uri="{FF2B5EF4-FFF2-40B4-BE49-F238E27FC236}">
                <a16:creationId xmlns:a16="http://schemas.microsoft.com/office/drawing/2014/main" id="{6D770A79-7F3D-2D45-A4AF-5F3F4A96A4C1}"/>
              </a:ext>
            </a:extLst>
          </p:cNvPr>
          <p:cNvSpPr txBox="1"/>
          <p:nvPr/>
        </p:nvSpPr>
        <p:spPr>
          <a:xfrm>
            <a:off x="1365381" y="5715000"/>
            <a:ext cx="6934200" cy="830997"/>
          </a:xfrm>
          <a:prstGeom prst="rect">
            <a:avLst/>
          </a:prstGeom>
          <a:noFill/>
        </p:spPr>
        <p:txBody>
          <a:bodyPr wrap="square" rtlCol="0">
            <a:spAutoFit/>
          </a:bodyPr>
          <a:lstStyle/>
          <a:p>
            <a:r>
              <a:rPr lang="en-US" sz="2400" dirty="0">
                <a:solidFill>
                  <a:schemeClr val="accent6"/>
                </a:solidFill>
              </a:rPr>
              <a:t>There is a detailed method for Redox on Pilot and a couple of worksheets.</a:t>
            </a:r>
          </a:p>
        </p:txBody>
      </p:sp>
    </p:spTree>
    <p:extLst>
      <p:ext uri="{BB962C8B-B14F-4D97-AF65-F5344CB8AC3E}">
        <p14:creationId xmlns:p14="http://schemas.microsoft.com/office/powerpoint/2010/main" val="3541563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P spid="62472" grpId="0"/>
      <p:bldP spid="3" grpId="0"/>
      <p:bldP spid="15" grpId="0"/>
      <p:bldP spid="19" grpId="0"/>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8" name="TextBox 7"/>
          <p:cNvSpPr txBox="1"/>
          <p:nvPr/>
        </p:nvSpPr>
        <p:spPr>
          <a:xfrm>
            <a:off x="152400" y="4406205"/>
            <a:ext cx="8686800" cy="1384995"/>
          </a:xfrm>
          <a:prstGeom prst="rect">
            <a:avLst/>
          </a:prstGeom>
          <a:noFill/>
        </p:spPr>
        <p:txBody>
          <a:bodyPr wrap="square" rtlCol="0">
            <a:spAutoFit/>
          </a:bodyPr>
          <a:lstStyle/>
          <a:p>
            <a:r>
              <a:rPr lang="en-US" sz="2700" b="1" dirty="0">
                <a:solidFill>
                  <a:schemeClr val="accent4"/>
                </a:solidFill>
              </a:rPr>
              <a:t>Step 2</a:t>
            </a:r>
            <a:r>
              <a:rPr lang="en-US" sz="2700" dirty="0">
                <a:solidFill>
                  <a:schemeClr val="accent4"/>
                </a:solidFill>
              </a:rPr>
              <a:t>: Write separate expressions linking the known reactants and products in the two–half reactions: one oxidation, one reduction.</a:t>
            </a:r>
          </a:p>
        </p:txBody>
      </p:sp>
      <p:sp>
        <p:nvSpPr>
          <p:cNvPr id="9" name="TextBox 8"/>
          <p:cNvSpPr txBox="1"/>
          <p:nvPr/>
        </p:nvSpPr>
        <p:spPr>
          <a:xfrm>
            <a:off x="76200" y="2667000"/>
            <a:ext cx="8686800" cy="923330"/>
          </a:xfrm>
          <a:prstGeom prst="rect">
            <a:avLst/>
          </a:prstGeom>
          <a:noFill/>
        </p:spPr>
        <p:txBody>
          <a:bodyPr wrap="square" rtlCol="0">
            <a:spAutoFit/>
          </a:bodyPr>
          <a:lstStyle/>
          <a:p>
            <a:r>
              <a:rPr lang="en-US" sz="2700" b="1" dirty="0">
                <a:solidFill>
                  <a:schemeClr val="accent4"/>
                </a:solidFill>
              </a:rPr>
              <a:t>Step 1</a:t>
            </a:r>
            <a:r>
              <a:rPr lang="en-US" sz="2700" dirty="0">
                <a:solidFill>
                  <a:schemeClr val="accent4"/>
                </a:solidFill>
              </a:rPr>
              <a:t>: Write a preliminary reaction expression using one mole of each of the known reactants and products.</a:t>
            </a:r>
          </a:p>
        </p:txBody>
      </p:sp>
      <p:sp>
        <p:nvSpPr>
          <p:cNvPr id="13" name="TextBox 12"/>
          <p:cNvSpPr txBox="1"/>
          <p:nvPr/>
        </p:nvSpPr>
        <p:spPr>
          <a:xfrm>
            <a:off x="76200" y="990600"/>
            <a:ext cx="8686800" cy="1815882"/>
          </a:xfrm>
          <a:prstGeom prst="rect">
            <a:avLst/>
          </a:prstGeom>
          <a:noFill/>
        </p:spPr>
        <p:txBody>
          <a:bodyPr wrap="square" rtlCol="0">
            <a:spAutoFit/>
          </a:bodyPr>
          <a:lstStyle/>
          <a:p>
            <a:r>
              <a:rPr lang="en-US" sz="2700" dirty="0">
                <a:solidFill>
                  <a:schemeClr val="accent4"/>
                </a:solidFill>
              </a:rPr>
              <a:t>In acidic conditions, aqueous dichromate ion (Cr</a:t>
            </a:r>
            <a:r>
              <a:rPr lang="en-US" sz="2700" baseline="-25000" dirty="0">
                <a:solidFill>
                  <a:schemeClr val="accent4"/>
                </a:solidFill>
              </a:rPr>
              <a:t>2</a:t>
            </a:r>
            <a:r>
              <a:rPr lang="en-US" sz="2700" dirty="0">
                <a:solidFill>
                  <a:schemeClr val="accent4"/>
                </a:solidFill>
              </a:rPr>
              <a:t>O</a:t>
            </a:r>
            <a:r>
              <a:rPr lang="en-US" sz="2700" baseline="-25000" dirty="0">
                <a:solidFill>
                  <a:schemeClr val="accent4"/>
                </a:solidFill>
              </a:rPr>
              <a:t>7</a:t>
            </a:r>
            <a:r>
              <a:rPr lang="en-US" sz="2700" baseline="30000" dirty="0">
                <a:solidFill>
                  <a:schemeClr val="accent4"/>
                </a:solidFill>
              </a:rPr>
              <a:t>2–</a:t>
            </a:r>
            <a:r>
              <a:rPr lang="en-US" sz="2700" dirty="0">
                <a:solidFill>
                  <a:schemeClr val="accent4"/>
                </a:solidFill>
              </a:rPr>
              <a:t>) is mixed with chloride ion (Cl</a:t>
            </a:r>
            <a:r>
              <a:rPr lang="en-US" sz="2700" baseline="30000" dirty="0">
                <a:solidFill>
                  <a:schemeClr val="accent4"/>
                </a:solidFill>
              </a:rPr>
              <a:t>–</a:t>
            </a:r>
            <a:r>
              <a:rPr lang="en-US" sz="2700" dirty="0">
                <a:solidFill>
                  <a:schemeClr val="accent4"/>
                </a:solidFill>
              </a:rPr>
              <a:t>) to yield Cr</a:t>
            </a:r>
            <a:r>
              <a:rPr lang="en-US" sz="2700" baseline="30000" dirty="0">
                <a:solidFill>
                  <a:schemeClr val="accent4"/>
                </a:solidFill>
              </a:rPr>
              <a:t>3+</a:t>
            </a:r>
            <a:r>
              <a:rPr lang="en-US" sz="2700" dirty="0">
                <a:solidFill>
                  <a:schemeClr val="accent4"/>
                </a:solidFill>
              </a:rPr>
              <a:t> and aqueous chlorine gas. What is the balanced net ionic equation for this reaction?</a:t>
            </a:r>
          </a:p>
        </p:txBody>
      </p:sp>
      <p:sp>
        <p:nvSpPr>
          <p:cNvPr id="14" name="Rectangle 3"/>
          <p:cNvSpPr txBox="1">
            <a:spLocks noChangeArrowheads="1"/>
          </p:cNvSpPr>
          <p:nvPr/>
        </p:nvSpPr>
        <p:spPr>
          <a:xfrm>
            <a:off x="457200" y="3657600"/>
            <a:ext cx="7772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5" name="Rectangle 14"/>
          <p:cNvSpPr>
            <a:spLocks noChangeArrowheads="1"/>
          </p:cNvSpPr>
          <p:nvPr/>
        </p:nvSpPr>
        <p:spPr bwMode="auto">
          <a:xfrm>
            <a:off x="457200" y="4045803"/>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+6</a:t>
            </a:r>
          </a:p>
        </p:txBody>
      </p:sp>
      <p:sp>
        <p:nvSpPr>
          <p:cNvPr id="16" name="Rectangle 21"/>
          <p:cNvSpPr>
            <a:spLocks noChangeArrowheads="1"/>
          </p:cNvSpPr>
          <p:nvPr/>
        </p:nvSpPr>
        <p:spPr bwMode="auto">
          <a:xfrm>
            <a:off x="2714559" y="4045803"/>
            <a:ext cx="4700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–1</a:t>
            </a:r>
          </a:p>
        </p:txBody>
      </p:sp>
      <p:sp>
        <p:nvSpPr>
          <p:cNvPr id="17" name="Rectangle 21"/>
          <p:cNvSpPr>
            <a:spLocks noChangeArrowheads="1"/>
          </p:cNvSpPr>
          <p:nvPr/>
        </p:nvSpPr>
        <p:spPr bwMode="auto">
          <a:xfrm>
            <a:off x="4876800" y="40386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+3</a:t>
            </a:r>
          </a:p>
        </p:txBody>
      </p:sp>
      <p:sp>
        <p:nvSpPr>
          <p:cNvPr id="18" name="Rectangle 17"/>
          <p:cNvSpPr>
            <a:spLocks noChangeArrowheads="1"/>
          </p:cNvSpPr>
          <p:nvPr/>
        </p:nvSpPr>
        <p:spPr bwMode="auto">
          <a:xfrm>
            <a:off x="6911692" y="4045803"/>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0</a:t>
            </a:r>
          </a:p>
        </p:txBody>
      </p:sp>
      <p:sp>
        <p:nvSpPr>
          <p:cNvPr id="19" name="Rectangle 3"/>
          <p:cNvSpPr txBox="1">
            <a:spLocks noChangeArrowheads="1"/>
          </p:cNvSpPr>
          <p:nvPr/>
        </p:nvSpPr>
        <p:spPr>
          <a:xfrm>
            <a:off x="2133600" y="5791200"/>
            <a:ext cx="4343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a:t>
            </a:r>
          </a:p>
        </p:txBody>
      </p:sp>
      <p:sp>
        <p:nvSpPr>
          <p:cNvPr id="20" name="Rectangle 3"/>
          <p:cNvSpPr txBox="1">
            <a:spLocks noChangeArrowheads="1"/>
          </p:cNvSpPr>
          <p:nvPr/>
        </p:nvSpPr>
        <p:spPr>
          <a:xfrm>
            <a:off x="2667000" y="6367735"/>
            <a:ext cx="3462618"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21" name="TextBox 20"/>
          <p:cNvSpPr txBox="1"/>
          <p:nvPr/>
        </p:nvSpPr>
        <p:spPr>
          <a:xfrm>
            <a:off x="381000" y="6400800"/>
            <a:ext cx="1444555" cy="430887"/>
          </a:xfrm>
          <a:prstGeom prst="rect">
            <a:avLst/>
          </a:prstGeom>
          <a:noFill/>
        </p:spPr>
        <p:txBody>
          <a:bodyPr wrap="none" rtlCol="0">
            <a:spAutoFit/>
          </a:bodyPr>
          <a:lstStyle/>
          <a:p>
            <a:r>
              <a:rPr lang="en-US" sz="2200" i="1" dirty="0">
                <a:solidFill>
                  <a:srgbClr val="FF0000"/>
                </a:solidFill>
              </a:rPr>
              <a:t>Oxidation</a:t>
            </a:r>
          </a:p>
        </p:txBody>
      </p:sp>
      <p:sp>
        <p:nvSpPr>
          <p:cNvPr id="22" name="TextBox 21"/>
          <p:cNvSpPr txBox="1"/>
          <p:nvPr/>
        </p:nvSpPr>
        <p:spPr>
          <a:xfrm>
            <a:off x="381000" y="5867400"/>
            <a:ext cx="1523077" cy="430887"/>
          </a:xfrm>
          <a:prstGeom prst="rect">
            <a:avLst/>
          </a:prstGeom>
          <a:noFill/>
        </p:spPr>
        <p:txBody>
          <a:bodyPr wrap="none" rtlCol="0">
            <a:spAutoFit/>
          </a:bodyPr>
          <a:lstStyle/>
          <a:p>
            <a:r>
              <a:rPr lang="en-US" sz="2200" i="1" dirty="0">
                <a:solidFill>
                  <a:srgbClr val="1083DB"/>
                </a:solidFill>
              </a:rPr>
              <a:t>Reduction</a:t>
            </a:r>
          </a:p>
        </p:txBody>
      </p:sp>
    </p:spTree>
    <p:extLst>
      <p:ext uri="{BB962C8B-B14F-4D97-AF65-F5344CB8AC3E}">
        <p14:creationId xmlns:p14="http://schemas.microsoft.com/office/powerpoint/2010/main" val="2883578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6" grpId="0"/>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0" name="TextBox 9"/>
          <p:cNvSpPr txBox="1"/>
          <p:nvPr/>
        </p:nvSpPr>
        <p:spPr>
          <a:xfrm>
            <a:off x="152400" y="1143000"/>
            <a:ext cx="8686800" cy="954107"/>
          </a:xfrm>
          <a:prstGeom prst="rect">
            <a:avLst/>
          </a:prstGeom>
          <a:noFill/>
        </p:spPr>
        <p:txBody>
          <a:bodyPr wrap="square" rtlCol="0">
            <a:spAutoFit/>
          </a:bodyPr>
          <a:lstStyle/>
          <a:p>
            <a:r>
              <a:rPr lang="en-US" sz="2800" b="1" dirty="0">
                <a:solidFill>
                  <a:schemeClr val="accent4"/>
                </a:solidFill>
              </a:rPr>
              <a:t>Step 3</a:t>
            </a:r>
            <a:r>
              <a:rPr lang="en-US" sz="2800" dirty="0">
                <a:solidFill>
                  <a:schemeClr val="accent4"/>
                </a:solidFill>
              </a:rPr>
              <a:t>: Balance the number of particles in each half–reaction, not including H or O.</a:t>
            </a:r>
          </a:p>
        </p:txBody>
      </p:sp>
      <p:sp>
        <p:nvSpPr>
          <p:cNvPr id="11" name="TextBox 10"/>
          <p:cNvSpPr txBox="1"/>
          <p:nvPr/>
        </p:nvSpPr>
        <p:spPr>
          <a:xfrm>
            <a:off x="152400" y="3137118"/>
            <a:ext cx="8686800" cy="1815882"/>
          </a:xfrm>
          <a:prstGeom prst="rect">
            <a:avLst/>
          </a:prstGeom>
          <a:noFill/>
        </p:spPr>
        <p:txBody>
          <a:bodyPr wrap="square" rtlCol="0">
            <a:spAutoFit/>
          </a:bodyPr>
          <a:lstStyle/>
          <a:p>
            <a:r>
              <a:rPr lang="en-US" sz="2800" b="1" dirty="0">
                <a:solidFill>
                  <a:schemeClr val="accent4"/>
                </a:solidFill>
              </a:rPr>
              <a:t>Step 4</a:t>
            </a:r>
            <a:r>
              <a:rPr lang="en-US" sz="2800" dirty="0">
                <a:solidFill>
                  <a:schemeClr val="accent4"/>
                </a:solidFill>
              </a:rPr>
              <a:t>: Balance the number of </a:t>
            </a:r>
            <a:r>
              <a:rPr lang="en-US" sz="2800" dirty="0" err="1">
                <a:solidFill>
                  <a:schemeClr val="accent4"/>
                </a:solidFill>
              </a:rPr>
              <a:t>oxygens</a:t>
            </a:r>
            <a:r>
              <a:rPr lang="en-US" sz="2800" dirty="0">
                <a:solidFill>
                  <a:schemeClr val="accent4"/>
                </a:solidFill>
              </a:rPr>
              <a:t> using molecules of H</a:t>
            </a:r>
            <a:r>
              <a:rPr lang="en-US" sz="2800" baseline="-25000" dirty="0">
                <a:solidFill>
                  <a:schemeClr val="accent4"/>
                </a:solidFill>
              </a:rPr>
              <a:t>2</a:t>
            </a:r>
            <a:r>
              <a:rPr lang="en-US" sz="2800" dirty="0">
                <a:solidFill>
                  <a:schemeClr val="accent4"/>
                </a:solidFill>
              </a:rPr>
              <a:t>O, then the number of hydrogens using H</a:t>
            </a:r>
            <a:r>
              <a:rPr lang="en-US" sz="2800" baseline="30000" dirty="0">
                <a:solidFill>
                  <a:schemeClr val="accent4"/>
                </a:solidFill>
              </a:rPr>
              <a:t>+</a:t>
            </a:r>
            <a:r>
              <a:rPr lang="en-US" sz="2800" dirty="0">
                <a:solidFill>
                  <a:schemeClr val="accent4"/>
                </a:solidFill>
              </a:rPr>
              <a:t>. (If solution is basic, balance H</a:t>
            </a:r>
            <a:r>
              <a:rPr lang="en-US" sz="2800" baseline="30000" dirty="0">
                <a:solidFill>
                  <a:schemeClr val="accent4"/>
                </a:solidFill>
              </a:rPr>
              <a:t>+</a:t>
            </a:r>
            <a:r>
              <a:rPr lang="en-US" sz="2800" dirty="0">
                <a:solidFill>
                  <a:schemeClr val="accent4"/>
                </a:solidFill>
              </a:rPr>
              <a:t> by adding OH</a:t>
            </a:r>
            <a:r>
              <a:rPr lang="en-US" sz="2800" baseline="30000" dirty="0">
                <a:solidFill>
                  <a:schemeClr val="accent4"/>
                </a:solidFill>
              </a:rPr>
              <a:t>–</a:t>
            </a:r>
            <a:r>
              <a:rPr lang="en-US" sz="2800" dirty="0">
                <a:solidFill>
                  <a:schemeClr val="accent4"/>
                </a:solidFill>
              </a:rPr>
              <a:t> to both sides, making water molecules)</a:t>
            </a:r>
          </a:p>
        </p:txBody>
      </p:sp>
      <p:sp>
        <p:nvSpPr>
          <p:cNvPr id="9" name="Rectangle 3"/>
          <p:cNvSpPr txBox="1">
            <a:spLocks noChangeArrowheads="1"/>
          </p:cNvSpPr>
          <p:nvPr/>
        </p:nvSpPr>
        <p:spPr>
          <a:xfrm>
            <a:off x="2133600" y="2057400"/>
            <a:ext cx="4343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a:t>
            </a:r>
          </a:p>
        </p:txBody>
      </p:sp>
      <p:sp>
        <p:nvSpPr>
          <p:cNvPr id="15" name="Rectangle 3"/>
          <p:cNvSpPr txBox="1">
            <a:spLocks noChangeArrowheads="1"/>
          </p:cNvSpPr>
          <p:nvPr/>
        </p:nvSpPr>
        <p:spPr>
          <a:xfrm>
            <a:off x="2667000" y="2667000"/>
            <a:ext cx="3462618"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8" name="Rectangle 3"/>
          <p:cNvSpPr txBox="1">
            <a:spLocks noChangeArrowheads="1"/>
          </p:cNvSpPr>
          <p:nvPr/>
        </p:nvSpPr>
        <p:spPr>
          <a:xfrm>
            <a:off x="4495800" y="2057400"/>
            <a:ext cx="381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2</a:t>
            </a:r>
          </a:p>
        </p:txBody>
      </p:sp>
      <p:sp>
        <p:nvSpPr>
          <p:cNvPr id="19" name="Rectangle 3"/>
          <p:cNvSpPr txBox="1">
            <a:spLocks noChangeArrowheads="1"/>
          </p:cNvSpPr>
          <p:nvPr/>
        </p:nvSpPr>
        <p:spPr>
          <a:xfrm>
            <a:off x="2438400" y="2667000"/>
            <a:ext cx="381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2</a:t>
            </a:r>
          </a:p>
        </p:txBody>
      </p:sp>
      <p:sp>
        <p:nvSpPr>
          <p:cNvPr id="20" name="Rectangle 3"/>
          <p:cNvSpPr txBox="1">
            <a:spLocks noChangeArrowheads="1"/>
          </p:cNvSpPr>
          <p:nvPr/>
        </p:nvSpPr>
        <p:spPr>
          <a:xfrm>
            <a:off x="2133600" y="5105400"/>
            <a:ext cx="4343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2</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a:t>
            </a:r>
          </a:p>
        </p:txBody>
      </p:sp>
      <p:sp>
        <p:nvSpPr>
          <p:cNvPr id="21" name="Rectangle 3"/>
          <p:cNvSpPr txBox="1">
            <a:spLocks noChangeArrowheads="1"/>
          </p:cNvSpPr>
          <p:nvPr/>
        </p:nvSpPr>
        <p:spPr>
          <a:xfrm>
            <a:off x="2438400" y="5715000"/>
            <a:ext cx="3691218"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2Cl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24" name="Rectangle 3"/>
          <p:cNvSpPr txBox="1">
            <a:spLocks noChangeArrowheads="1"/>
          </p:cNvSpPr>
          <p:nvPr/>
        </p:nvSpPr>
        <p:spPr>
          <a:xfrm>
            <a:off x="6324600" y="5105400"/>
            <a:ext cx="2133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a:t>
            </a:r>
            <a:r>
              <a:rPr lang="en-US" kern="0" dirty="0">
                <a:solidFill>
                  <a:schemeClr val="tx2"/>
                </a:solidFill>
                <a:latin typeface="Arial" panose="020B0604020202020204" pitchFamily="34" charset="0"/>
                <a:cs typeface="Arial" panose="020B0604020202020204" pitchFamily="34" charset="0"/>
              </a:rPr>
              <a:t> 7H</a:t>
            </a:r>
            <a:r>
              <a:rPr lang="en-US" kern="0" baseline="-25000" dirty="0">
                <a:solidFill>
                  <a:schemeClr val="tx2"/>
                </a:solidFill>
                <a:latin typeface="Arial" panose="020B0604020202020204" pitchFamily="34" charset="0"/>
                <a:cs typeface="Arial" panose="020B0604020202020204" pitchFamily="34" charset="0"/>
              </a:rPr>
              <a:t>2</a:t>
            </a:r>
            <a:r>
              <a:rPr lang="en-US" kern="0" dirty="0">
                <a:solidFill>
                  <a:schemeClr val="tx2"/>
                </a:solidFill>
                <a:latin typeface="Arial" panose="020B0604020202020204" pitchFamily="34" charset="0"/>
                <a:cs typeface="Arial" panose="020B0604020202020204" pitchFamily="34" charset="0"/>
              </a:rPr>
              <a:t>O (</a:t>
            </a:r>
            <a:r>
              <a:rPr lang="en-US" i="1" kern="0" dirty="0">
                <a:solidFill>
                  <a:schemeClr val="tx2"/>
                </a:solidFill>
                <a:latin typeface="Arial" panose="020B0604020202020204" pitchFamily="34" charset="0"/>
                <a:cs typeface="Arial" panose="020B0604020202020204" pitchFamily="34" charset="0"/>
              </a:rPr>
              <a:t>l</a:t>
            </a:r>
            <a:r>
              <a:rPr lang="en-US" kern="0" dirty="0">
                <a:solidFill>
                  <a:schemeClr val="tx2"/>
                </a:solidFill>
                <a:latin typeface="Arial" panose="020B0604020202020204" pitchFamily="34" charset="0"/>
                <a:cs typeface="Arial" panose="020B0604020202020204" pitchFamily="34" charset="0"/>
              </a:rPr>
              <a:t>)</a:t>
            </a:r>
          </a:p>
        </p:txBody>
      </p:sp>
      <p:sp>
        <p:nvSpPr>
          <p:cNvPr id="25" name="Rectangle 3"/>
          <p:cNvSpPr txBox="1">
            <a:spLocks noChangeArrowheads="1"/>
          </p:cNvSpPr>
          <p:nvPr/>
        </p:nvSpPr>
        <p:spPr>
          <a:xfrm>
            <a:off x="228600" y="5105400"/>
            <a:ext cx="2057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solidFill>
                  <a:schemeClr val="tx2"/>
                </a:solidFill>
                <a:latin typeface="Arial" panose="020B0604020202020204" pitchFamily="34" charset="0"/>
                <a:cs typeface="Arial" panose="020B0604020202020204" pitchFamily="34" charset="0"/>
              </a:rPr>
              <a:t>14H</a:t>
            </a:r>
            <a:r>
              <a:rPr lang="en-US" kern="0" baseline="30000" dirty="0">
                <a:solidFill>
                  <a:schemeClr val="tx2"/>
                </a:solidFill>
                <a:latin typeface="Arial" panose="020B0604020202020204" pitchFamily="34" charset="0"/>
                <a:cs typeface="Arial" panose="020B0604020202020204" pitchFamily="34" charset="0"/>
              </a:rPr>
              <a:t>+ </a:t>
            </a:r>
            <a:r>
              <a:rPr lang="en-US" kern="0" dirty="0">
                <a:solidFill>
                  <a:schemeClr val="tx2"/>
                </a:solidFill>
                <a:latin typeface="Arial" panose="020B0604020202020204" pitchFamily="34" charset="0"/>
                <a:cs typeface="Arial" panose="020B0604020202020204" pitchFamily="34" charset="0"/>
              </a:rPr>
              <a:t>(</a:t>
            </a:r>
            <a:r>
              <a:rPr lang="en-US" i="1" kern="0" dirty="0" err="1">
                <a:solidFill>
                  <a:schemeClr val="tx2"/>
                </a:solidFill>
                <a:latin typeface="Arial" panose="020B0604020202020204" pitchFamily="34" charset="0"/>
                <a:cs typeface="Arial" panose="020B0604020202020204" pitchFamily="34" charset="0"/>
              </a:rPr>
              <a:t>aq</a:t>
            </a:r>
            <a:r>
              <a:rPr lang="en-US" kern="0" dirty="0">
                <a:solidFill>
                  <a:schemeClr val="tx2"/>
                </a:solidFill>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a:t>
            </a:r>
          </a:p>
        </p:txBody>
      </p:sp>
      <p:sp>
        <p:nvSpPr>
          <p:cNvPr id="14"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7834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type="body" idx="1"/>
          </p:nvPr>
        </p:nvSpPr>
        <p:spPr>
          <a:xfrm>
            <a:off x="76200" y="1143000"/>
            <a:ext cx="8991600" cy="4114800"/>
          </a:xfrm>
        </p:spPr>
        <p:txBody>
          <a:bodyPr/>
          <a:lstStyle/>
          <a:p>
            <a:pPr eaLnBrk="1" hangingPunct="1"/>
            <a:r>
              <a:rPr lang="en-US" b="1" dirty="0">
                <a:solidFill>
                  <a:schemeClr val="accent4"/>
                </a:solidFill>
                <a:latin typeface="Arial" charset="0"/>
                <a:cs typeface="Arial" charset="0"/>
              </a:rPr>
              <a:t>Electrochemistry:  </a:t>
            </a:r>
            <a:r>
              <a:rPr lang="en-US" dirty="0">
                <a:solidFill>
                  <a:schemeClr val="accent4"/>
                </a:solidFill>
                <a:latin typeface="Arial" charset="0"/>
                <a:cs typeface="Arial" charset="0"/>
              </a:rPr>
              <a:t>The branch of chemistry that examines the transformations between chemical and electrical energy</a:t>
            </a:r>
          </a:p>
          <a:p>
            <a:pPr eaLnBrk="1" hangingPunct="1"/>
            <a:r>
              <a:rPr lang="en-US" dirty="0">
                <a:solidFill>
                  <a:schemeClr val="accent4"/>
                </a:solidFill>
                <a:latin typeface="Arial" charset="0"/>
                <a:cs typeface="Arial" charset="0"/>
              </a:rPr>
              <a:t>Review of Redox Reactions:</a:t>
            </a:r>
          </a:p>
          <a:p>
            <a:pPr lvl="1" eaLnBrk="1" hangingPunct="1"/>
            <a:r>
              <a:rPr lang="en-US" dirty="0">
                <a:solidFill>
                  <a:schemeClr val="accent4"/>
                </a:solidFill>
                <a:latin typeface="Arial" charset="0"/>
                <a:cs typeface="Arial" charset="0"/>
              </a:rPr>
              <a:t>Sum of two half–reactions</a:t>
            </a:r>
          </a:p>
          <a:p>
            <a:pPr lvl="1" eaLnBrk="1" hangingPunct="1"/>
            <a:r>
              <a:rPr lang="en-US" dirty="0">
                <a:solidFill>
                  <a:schemeClr val="accent4"/>
                </a:solidFill>
                <a:latin typeface="Arial" charset="0"/>
                <a:cs typeface="Arial" charset="0"/>
              </a:rPr>
              <a:t>One species gains e</a:t>
            </a:r>
            <a:r>
              <a:rPr lang="en-US" baseline="30000" dirty="0">
                <a:solidFill>
                  <a:schemeClr val="accent4"/>
                </a:solidFill>
                <a:latin typeface="Arial" charset="0"/>
                <a:cs typeface="Arial" charset="0"/>
              </a:rPr>
              <a:t>–</a:t>
            </a:r>
            <a:r>
              <a:rPr lang="en-US" dirty="0">
                <a:solidFill>
                  <a:schemeClr val="accent4"/>
                </a:solidFill>
                <a:latin typeface="Arial" charset="0"/>
                <a:cs typeface="Arial" charset="0"/>
              </a:rPr>
              <a:t> (reduction) while another species loses e</a:t>
            </a:r>
            <a:r>
              <a:rPr lang="en-US" baseline="30000" dirty="0">
                <a:solidFill>
                  <a:schemeClr val="accent4"/>
                </a:solidFill>
                <a:latin typeface="Arial" charset="0"/>
                <a:cs typeface="Arial" charset="0"/>
              </a:rPr>
              <a:t>–</a:t>
            </a:r>
            <a:r>
              <a:rPr lang="en-US" dirty="0">
                <a:solidFill>
                  <a:schemeClr val="accent4"/>
                </a:solidFill>
                <a:latin typeface="Arial" charset="0"/>
                <a:cs typeface="Arial" charset="0"/>
              </a:rPr>
              <a:t> (oxidation)</a:t>
            </a:r>
          </a:p>
          <a:p>
            <a:pPr lvl="1" eaLnBrk="1" hangingPunct="1"/>
            <a:r>
              <a:rPr lang="en-US" dirty="0">
                <a:solidFill>
                  <a:schemeClr val="accent4"/>
                </a:solidFill>
                <a:latin typeface="Arial" charset="0"/>
                <a:cs typeface="Arial" charset="0"/>
              </a:rPr>
              <a:t>Oxidizing agents vs. reducing agents</a:t>
            </a:r>
          </a:p>
          <a:p>
            <a:pPr eaLnBrk="1" hangingPunct="1">
              <a:buFontTx/>
              <a:buNone/>
            </a:pPr>
            <a:endParaRPr lang="en-US" dirty="0">
              <a:solidFill>
                <a:schemeClr val="accent4"/>
              </a:solidFill>
              <a:latin typeface="Arial" charset="0"/>
              <a:cs typeface="Arial" charset="0"/>
            </a:endParaRP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Electrochemistry</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7" name="TextBox 6"/>
          <p:cNvSpPr txBox="1"/>
          <p:nvPr/>
        </p:nvSpPr>
        <p:spPr>
          <a:xfrm>
            <a:off x="1524000" y="5453390"/>
            <a:ext cx="6400800" cy="523220"/>
          </a:xfrm>
          <a:prstGeom prst="rect">
            <a:avLst/>
          </a:prstGeom>
          <a:noFill/>
        </p:spPr>
        <p:txBody>
          <a:bodyPr wrap="square" rtlCol="0">
            <a:spAutoFit/>
          </a:bodyPr>
          <a:lstStyle/>
          <a:p>
            <a:r>
              <a:rPr lang="en-US" sz="2800" i="1" dirty="0">
                <a:solidFill>
                  <a:srgbClr val="FF0000"/>
                </a:solidFill>
              </a:rPr>
              <a:t>Covered extensively in 1210</a:t>
            </a:r>
          </a:p>
        </p:txBody>
      </p:sp>
    </p:spTree>
    <p:extLst>
      <p:ext uri="{BB962C8B-B14F-4D97-AF65-F5344CB8AC3E}">
        <p14:creationId xmlns:p14="http://schemas.microsoft.com/office/powerpoint/2010/main" val="2165157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2" name="TextBox 11"/>
          <p:cNvSpPr txBox="1"/>
          <p:nvPr/>
        </p:nvSpPr>
        <p:spPr>
          <a:xfrm>
            <a:off x="152400" y="1027093"/>
            <a:ext cx="8686800" cy="954107"/>
          </a:xfrm>
          <a:prstGeom prst="rect">
            <a:avLst/>
          </a:prstGeom>
          <a:noFill/>
        </p:spPr>
        <p:txBody>
          <a:bodyPr wrap="square" rtlCol="0">
            <a:spAutoFit/>
          </a:bodyPr>
          <a:lstStyle/>
          <a:p>
            <a:r>
              <a:rPr lang="en-US" sz="2800" b="1" dirty="0">
                <a:solidFill>
                  <a:schemeClr val="accent4"/>
                </a:solidFill>
              </a:rPr>
              <a:t>Step 5</a:t>
            </a:r>
            <a:r>
              <a:rPr lang="en-US" sz="2800" dirty="0">
                <a:solidFill>
                  <a:schemeClr val="accent4"/>
                </a:solidFill>
              </a:rPr>
              <a:t>: Balance charge by adding electrons to the appropriate side.</a:t>
            </a:r>
          </a:p>
        </p:txBody>
      </p:sp>
      <p:sp>
        <p:nvSpPr>
          <p:cNvPr id="13" name="TextBox 12"/>
          <p:cNvSpPr txBox="1"/>
          <p:nvPr/>
        </p:nvSpPr>
        <p:spPr>
          <a:xfrm>
            <a:off x="152400" y="3160693"/>
            <a:ext cx="8686800" cy="954107"/>
          </a:xfrm>
          <a:prstGeom prst="rect">
            <a:avLst/>
          </a:prstGeom>
          <a:noFill/>
        </p:spPr>
        <p:txBody>
          <a:bodyPr wrap="square" rtlCol="0">
            <a:spAutoFit/>
          </a:bodyPr>
          <a:lstStyle/>
          <a:p>
            <a:r>
              <a:rPr lang="en-US" sz="2800" b="1" dirty="0">
                <a:solidFill>
                  <a:schemeClr val="accent4"/>
                </a:solidFill>
              </a:rPr>
              <a:t>Step 6</a:t>
            </a:r>
            <a:r>
              <a:rPr lang="en-US" sz="2800" dirty="0">
                <a:solidFill>
                  <a:schemeClr val="accent4"/>
                </a:solidFill>
              </a:rPr>
              <a:t>: Multiply each half–reaction by the appropriate whole number so that the electrons match.</a:t>
            </a:r>
          </a:p>
        </p:txBody>
      </p:sp>
      <p:sp>
        <p:nvSpPr>
          <p:cNvPr id="9" name="Rectangle 3"/>
          <p:cNvSpPr txBox="1">
            <a:spLocks noChangeArrowheads="1"/>
          </p:cNvSpPr>
          <p:nvPr/>
        </p:nvSpPr>
        <p:spPr>
          <a:xfrm>
            <a:off x="914400" y="2057400"/>
            <a:ext cx="8077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14H</a:t>
            </a:r>
            <a:r>
              <a:rPr lang="en-US" kern="0" baseline="30000"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2</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+ 7H</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 (</a:t>
            </a:r>
            <a:r>
              <a:rPr lang="en-US" i="1" kern="0" dirty="0">
                <a:latin typeface="Arial" panose="020B0604020202020204" pitchFamily="34" charset="0"/>
                <a:cs typeface="Arial" panose="020B0604020202020204" pitchFamily="34" charset="0"/>
              </a:rPr>
              <a:t>l</a:t>
            </a:r>
            <a:r>
              <a:rPr lang="en-US" kern="0" dirty="0">
                <a:latin typeface="Arial" panose="020B0604020202020204" pitchFamily="34" charset="0"/>
                <a:cs typeface="Arial" panose="020B0604020202020204" pitchFamily="34" charset="0"/>
              </a:rPr>
              <a:t>)</a:t>
            </a:r>
          </a:p>
        </p:txBody>
      </p:sp>
      <p:sp>
        <p:nvSpPr>
          <p:cNvPr id="15" name="Rectangle 3"/>
          <p:cNvSpPr txBox="1">
            <a:spLocks noChangeArrowheads="1"/>
          </p:cNvSpPr>
          <p:nvPr/>
        </p:nvSpPr>
        <p:spPr>
          <a:xfrm>
            <a:off x="3200400" y="2667000"/>
            <a:ext cx="3691218"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2Cl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8" name="Rectangle 3"/>
          <p:cNvSpPr txBox="1">
            <a:spLocks noChangeArrowheads="1"/>
          </p:cNvSpPr>
          <p:nvPr/>
        </p:nvSpPr>
        <p:spPr>
          <a:xfrm>
            <a:off x="76200" y="2057400"/>
            <a:ext cx="1066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solidFill>
                  <a:schemeClr val="tx2"/>
                </a:solidFill>
                <a:latin typeface="Arial" panose="020B0604020202020204" pitchFamily="34" charset="0"/>
                <a:cs typeface="Arial" panose="020B0604020202020204" pitchFamily="34" charset="0"/>
              </a:rPr>
              <a:t>6e</a:t>
            </a:r>
            <a:r>
              <a:rPr lang="en-US" baseline="30000" dirty="0">
                <a:solidFill>
                  <a:schemeClr val="tx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endParaRPr lang="en-US" kern="0" dirty="0">
              <a:latin typeface="Arial" panose="020B0604020202020204" pitchFamily="34" charset="0"/>
              <a:cs typeface="Arial" panose="020B0604020202020204" pitchFamily="34" charset="0"/>
            </a:endParaRPr>
          </a:p>
        </p:txBody>
      </p:sp>
      <p:sp>
        <p:nvSpPr>
          <p:cNvPr id="19" name="Rectangle 3"/>
          <p:cNvSpPr txBox="1">
            <a:spLocks noChangeArrowheads="1"/>
          </p:cNvSpPr>
          <p:nvPr/>
        </p:nvSpPr>
        <p:spPr>
          <a:xfrm>
            <a:off x="6705600" y="2667000"/>
            <a:ext cx="1066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2e</a:t>
            </a:r>
            <a:r>
              <a:rPr lang="en-US" baseline="30000" dirty="0">
                <a:solidFill>
                  <a:schemeClr val="tx2"/>
                </a:solidFill>
                <a:latin typeface="Arial" panose="020B0604020202020204" pitchFamily="34" charset="0"/>
                <a:cs typeface="Arial" panose="020B0604020202020204" pitchFamily="34" charset="0"/>
              </a:rPr>
              <a:t>–</a:t>
            </a:r>
            <a:endParaRPr lang="en-US" kern="0" dirty="0">
              <a:latin typeface="Arial" panose="020B0604020202020204" pitchFamily="34" charset="0"/>
              <a:cs typeface="Arial" panose="020B0604020202020204" pitchFamily="34" charset="0"/>
            </a:endParaRPr>
          </a:p>
        </p:txBody>
      </p:sp>
      <p:sp>
        <p:nvSpPr>
          <p:cNvPr id="20" name="Rectangle 3"/>
          <p:cNvSpPr txBox="1">
            <a:spLocks noChangeArrowheads="1"/>
          </p:cNvSpPr>
          <p:nvPr/>
        </p:nvSpPr>
        <p:spPr>
          <a:xfrm>
            <a:off x="76200" y="4191000"/>
            <a:ext cx="8915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6e</a:t>
            </a:r>
            <a:r>
              <a:rPr lang="en-US" kern="0" baseline="30000" dirty="0">
                <a:latin typeface="Arial" panose="020B0604020202020204" pitchFamily="34" charset="0"/>
                <a:cs typeface="Arial" panose="020B0604020202020204" pitchFamily="34" charset="0"/>
              </a:rPr>
              <a:t>–</a:t>
            </a:r>
            <a:r>
              <a:rPr lang="en-US" kern="0" dirty="0">
                <a:latin typeface="Arial" panose="020B0604020202020204" pitchFamily="34" charset="0"/>
                <a:cs typeface="Arial" panose="020B0604020202020204" pitchFamily="34" charset="0"/>
              </a:rPr>
              <a:t> + 14H</a:t>
            </a:r>
            <a:r>
              <a:rPr lang="en-US" kern="0" baseline="30000" dirty="0">
                <a:latin typeface="Arial" panose="020B0604020202020204" pitchFamily="34" charset="0"/>
                <a:cs typeface="Arial" panose="020B0604020202020204" pitchFamily="34" charset="0"/>
              </a:rPr>
              <a:t>+</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2</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+ 7H</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 (</a:t>
            </a:r>
            <a:r>
              <a:rPr lang="en-US" i="1" kern="0" dirty="0">
                <a:latin typeface="Arial" panose="020B0604020202020204" pitchFamily="34" charset="0"/>
                <a:cs typeface="Arial" panose="020B0604020202020204" pitchFamily="34" charset="0"/>
              </a:rPr>
              <a:t>l</a:t>
            </a:r>
            <a:r>
              <a:rPr lang="en-US" kern="0" dirty="0">
                <a:latin typeface="Arial" panose="020B0604020202020204" pitchFamily="34" charset="0"/>
                <a:cs typeface="Arial" panose="020B0604020202020204" pitchFamily="34" charset="0"/>
              </a:rPr>
              <a:t>)</a:t>
            </a:r>
          </a:p>
        </p:txBody>
      </p:sp>
      <p:sp>
        <p:nvSpPr>
          <p:cNvPr id="21" name="Rectangle 3"/>
          <p:cNvSpPr txBox="1">
            <a:spLocks noChangeArrowheads="1"/>
          </p:cNvSpPr>
          <p:nvPr/>
        </p:nvSpPr>
        <p:spPr>
          <a:xfrm>
            <a:off x="3200400" y="4800600"/>
            <a:ext cx="4572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2Cl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+ 2e</a:t>
            </a:r>
            <a:r>
              <a:rPr lang="en-US" baseline="30000" dirty="0">
                <a:latin typeface="Arial" panose="020B0604020202020204" pitchFamily="34" charset="0"/>
                <a:cs typeface="Arial" panose="020B0604020202020204" pitchFamily="34" charset="0"/>
              </a:rPr>
              <a:t>–</a:t>
            </a:r>
            <a:endParaRPr lang="en-US" kern="0" dirty="0">
              <a:latin typeface="Arial" panose="020B0604020202020204" pitchFamily="34" charset="0"/>
              <a:cs typeface="Arial" panose="020B0604020202020204" pitchFamily="34" charset="0"/>
            </a:endParaRPr>
          </a:p>
        </p:txBody>
      </p:sp>
      <p:sp>
        <p:nvSpPr>
          <p:cNvPr id="2" name="Left Bracket 1"/>
          <p:cNvSpPr/>
          <p:nvPr/>
        </p:nvSpPr>
        <p:spPr bwMode="auto">
          <a:xfrm>
            <a:off x="3189501" y="4724400"/>
            <a:ext cx="228600" cy="609600"/>
          </a:xfrm>
          <a:prstGeom prst="leftBracke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22" name="Left Bracket 21"/>
          <p:cNvSpPr/>
          <p:nvPr/>
        </p:nvSpPr>
        <p:spPr bwMode="auto">
          <a:xfrm flipH="1">
            <a:off x="7380501" y="4724400"/>
            <a:ext cx="228600" cy="609600"/>
          </a:xfrm>
          <a:prstGeom prst="leftBracke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3" name="TextBox 2"/>
          <p:cNvSpPr txBox="1"/>
          <p:nvPr/>
        </p:nvSpPr>
        <p:spPr>
          <a:xfrm>
            <a:off x="2819400" y="4800600"/>
            <a:ext cx="370101" cy="492443"/>
          </a:xfrm>
          <a:prstGeom prst="rect">
            <a:avLst/>
          </a:prstGeom>
          <a:noFill/>
        </p:spPr>
        <p:txBody>
          <a:bodyPr wrap="none" rtlCol="0">
            <a:spAutoFit/>
          </a:bodyPr>
          <a:lstStyle/>
          <a:p>
            <a:r>
              <a:rPr lang="en-US" sz="2600" dirty="0">
                <a:solidFill>
                  <a:srgbClr val="FF0000"/>
                </a:solidFill>
              </a:rPr>
              <a:t>3</a:t>
            </a:r>
          </a:p>
        </p:txBody>
      </p:sp>
      <p:sp>
        <p:nvSpPr>
          <p:cNvPr id="16"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8898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4" name="TextBox 13"/>
          <p:cNvSpPr txBox="1"/>
          <p:nvPr/>
        </p:nvSpPr>
        <p:spPr>
          <a:xfrm>
            <a:off x="152400" y="1103293"/>
            <a:ext cx="8686800" cy="954107"/>
          </a:xfrm>
          <a:prstGeom prst="rect">
            <a:avLst/>
          </a:prstGeom>
          <a:noFill/>
        </p:spPr>
        <p:txBody>
          <a:bodyPr wrap="square" rtlCol="0">
            <a:spAutoFit/>
          </a:bodyPr>
          <a:lstStyle/>
          <a:p>
            <a:r>
              <a:rPr lang="en-US" sz="2800" b="1" dirty="0">
                <a:solidFill>
                  <a:schemeClr val="accent4"/>
                </a:solidFill>
              </a:rPr>
              <a:t>Step 7</a:t>
            </a:r>
            <a:r>
              <a:rPr lang="en-US" sz="2800" dirty="0">
                <a:solidFill>
                  <a:schemeClr val="accent4"/>
                </a:solidFill>
              </a:rPr>
              <a:t>: Add the two half–reactions together, and cancel any terms that appear on both sides. </a:t>
            </a:r>
          </a:p>
        </p:txBody>
      </p:sp>
      <p:sp>
        <p:nvSpPr>
          <p:cNvPr id="16" name="Rectangle 3"/>
          <p:cNvSpPr txBox="1">
            <a:spLocks noChangeArrowheads="1"/>
          </p:cNvSpPr>
          <p:nvPr/>
        </p:nvSpPr>
        <p:spPr>
          <a:xfrm>
            <a:off x="152400" y="2209800"/>
            <a:ext cx="8839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6e</a:t>
            </a:r>
            <a:r>
              <a:rPr lang="en-US" kern="0" baseline="30000" dirty="0">
                <a:latin typeface="Arial" panose="020B0604020202020204" pitchFamily="34" charset="0"/>
                <a:cs typeface="Arial" panose="020B0604020202020204" pitchFamily="34" charset="0"/>
              </a:rPr>
              <a:t>–</a:t>
            </a:r>
            <a:r>
              <a:rPr lang="en-US" kern="0" dirty="0">
                <a:latin typeface="Arial" panose="020B0604020202020204" pitchFamily="34" charset="0"/>
                <a:cs typeface="Arial" panose="020B0604020202020204" pitchFamily="34" charset="0"/>
              </a:rPr>
              <a:t> + 14H</a:t>
            </a:r>
            <a:r>
              <a:rPr lang="en-US" kern="0" baseline="30000" dirty="0">
                <a:latin typeface="Arial" panose="020B0604020202020204" pitchFamily="34" charset="0"/>
                <a:cs typeface="Arial" panose="020B0604020202020204" pitchFamily="34" charset="0"/>
              </a:rPr>
              <a:t>+</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Cr</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a:t>
            </a:r>
            <a:r>
              <a:rPr lang="en-US" kern="0" baseline="-25000" dirty="0">
                <a:latin typeface="Arial" panose="020B0604020202020204" pitchFamily="34" charset="0"/>
                <a:cs typeface="Arial" panose="020B0604020202020204" pitchFamily="34" charset="0"/>
              </a:rPr>
              <a:t>7</a:t>
            </a:r>
            <a:r>
              <a:rPr lang="en-US" kern="0" baseline="30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2</a:t>
            </a:r>
            <a:r>
              <a:rPr lang="en-US" kern="0" dirty="0">
                <a:latin typeface="Arial" panose="020B0604020202020204" pitchFamily="34" charset="0"/>
                <a:cs typeface="Arial" panose="020B0604020202020204" pitchFamily="34" charset="0"/>
              </a:rPr>
              <a:t>Cr</a:t>
            </a:r>
            <a:r>
              <a:rPr lang="en-US" kern="0" baseline="30000" dirty="0">
                <a:latin typeface="Arial" panose="020B0604020202020204" pitchFamily="34" charset="0"/>
                <a:cs typeface="Arial" panose="020B0604020202020204" pitchFamily="34" charset="0"/>
              </a:rPr>
              <a:t>3+</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+ 7H</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O (</a:t>
            </a:r>
            <a:r>
              <a:rPr lang="en-US" i="1" kern="0" dirty="0">
                <a:latin typeface="Arial" panose="020B0604020202020204" pitchFamily="34" charset="0"/>
                <a:cs typeface="Arial" panose="020B0604020202020204" pitchFamily="34" charset="0"/>
              </a:rPr>
              <a:t>l</a:t>
            </a:r>
            <a:r>
              <a:rPr lang="en-US" kern="0" dirty="0">
                <a:latin typeface="Arial" panose="020B0604020202020204" pitchFamily="34" charset="0"/>
                <a:cs typeface="Arial" panose="020B0604020202020204" pitchFamily="34" charset="0"/>
              </a:rPr>
              <a:t>)</a:t>
            </a:r>
          </a:p>
        </p:txBody>
      </p:sp>
      <p:sp>
        <p:nvSpPr>
          <p:cNvPr id="17" name="Rectangle 3"/>
          <p:cNvSpPr txBox="1">
            <a:spLocks noChangeArrowheads="1"/>
          </p:cNvSpPr>
          <p:nvPr/>
        </p:nvSpPr>
        <p:spPr>
          <a:xfrm>
            <a:off x="2819400" y="2819400"/>
            <a:ext cx="4572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6Cl</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3Cl</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g</a:t>
            </a:r>
            <a:r>
              <a:rPr lang="en-US" dirty="0">
                <a:latin typeface="Arial" panose="020B0604020202020204" pitchFamily="34" charset="0"/>
                <a:cs typeface="Arial" panose="020B0604020202020204" pitchFamily="34" charset="0"/>
              </a:rPr>
              <a:t>) + 6e</a:t>
            </a:r>
            <a:r>
              <a:rPr lang="en-US" baseline="30000" dirty="0">
                <a:latin typeface="Arial" panose="020B0604020202020204" pitchFamily="34" charset="0"/>
                <a:cs typeface="Arial" panose="020B0604020202020204" pitchFamily="34" charset="0"/>
              </a:rPr>
              <a:t>–</a:t>
            </a:r>
            <a:endParaRPr lang="en-US" kern="0" dirty="0">
              <a:latin typeface="Arial" panose="020B0604020202020204" pitchFamily="34" charset="0"/>
              <a:cs typeface="Arial" panose="020B0604020202020204" pitchFamily="34" charset="0"/>
            </a:endParaRPr>
          </a:p>
        </p:txBody>
      </p:sp>
      <p:cxnSp>
        <p:nvCxnSpPr>
          <p:cNvPr id="7" name="Straight Connector 6"/>
          <p:cNvCxnSpPr/>
          <p:nvPr/>
        </p:nvCxnSpPr>
        <p:spPr bwMode="auto">
          <a:xfrm>
            <a:off x="304800" y="3429000"/>
            <a:ext cx="8305800" cy="0"/>
          </a:xfrm>
          <a:prstGeom prst="line">
            <a:avLst/>
          </a:prstGeom>
          <a:solidFill>
            <a:schemeClr val="accent1"/>
          </a:solidFill>
          <a:ln w="47625" cap="flat" cmpd="sng" algn="ctr">
            <a:solidFill>
              <a:schemeClr val="tx1"/>
            </a:solidFill>
            <a:prstDash val="solid"/>
            <a:round/>
            <a:headEnd type="none" w="med" len="med"/>
            <a:tailEnd type="none" w="med" len="med"/>
          </a:ln>
          <a:effectLst/>
        </p:spPr>
      </p:cxnSp>
      <p:sp>
        <p:nvSpPr>
          <p:cNvPr id="8" name="TextBox 7"/>
          <p:cNvSpPr txBox="1"/>
          <p:nvPr/>
        </p:nvSpPr>
        <p:spPr>
          <a:xfrm>
            <a:off x="0" y="2819400"/>
            <a:ext cx="446782" cy="630942"/>
          </a:xfrm>
          <a:prstGeom prst="rect">
            <a:avLst/>
          </a:prstGeom>
          <a:noFill/>
        </p:spPr>
        <p:txBody>
          <a:bodyPr wrap="none" rtlCol="0">
            <a:spAutoFit/>
          </a:bodyPr>
          <a:lstStyle/>
          <a:p>
            <a:r>
              <a:rPr lang="en-US" sz="3500" dirty="0"/>
              <a:t>+</a:t>
            </a:r>
          </a:p>
        </p:txBody>
      </p:sp>
      <p:cxnSp>
        <p:nvCxnSpPr>
          <p:cNvPr id="24" name="Straight Connector 23"/>
          <p:cNvCxnSpPr/>
          <p:nvPr/>
        </p:nvCxnSpPr>
        <p:spPr bwMode="auto">
          <a:xfrm flipV="1">
            <a:off x="6629400" y="2895600"/>
            <a:ext cx="762000" cy="381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V="1">
            <a:off x="76200" y="2286000"/>
            <a:ext cx="762000" cy="381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8" name="Rectangle 3"/>
          <p:cNvSpPr txBox="1">
            <a:spLocks noChangeArrowheads="1"/>
          </p:cNvSpPr>
          <p:nvPr/>
        </p:nvSpPr>
        <p:spPr>
          <a:xfrm>
            <a:off x="-76200" y="3581400"/>
            <a:ext cx="9372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300" kern="0" dirty="0">
                <a:latin typeface="Arial" panose="020B0604020202020204" pitchFamily="34" charset="0"/>
                <a:cs typeface="Arial" panose="020B0604020202020204" pitchFamily="34" charset="0"/>
              </a:rPr>
              <a:t>14H</a:t>
            </a:r>
            <a:r>
              <a:rPr lang="en-US" sz="2300" kern="0" baseline="30000" dirty="0">
                <a:latin typeface="Arial" panose="020B0604020202020204" pitchFamily="34" charset="0"/>
                <a:cs typeface="Arial" panose="020B0604020202020204" pitchFamily="34" charset="0"/>
              </a:rPr>
              <a:t>+ </a:t>
            </a:r>
            <a:r>
              <a:rPr lang="en-US" sz="2300" kern="0" dirty="0">
                <a:latin typeface="Arial" panose="020B0604020202020204" pitchFamily="34" charset="0"/>
                <a:cs typeface="Arial" panose="020B0604020202020204" pitchFamily="34" charset="0"/>
              </a:rPr>
              <a:t>(</a:t>
            </a:r>
            <a:r>
              <a:rPr lang="en-US" sz="2300" i="1" kern="0" dirty="0" err="1">
                <a:latin typeface="Arial" panose="020B0604020202020204" pitchFamily="34" charset="0"/>
                <a:cs typeface="Arial" panose="020B0604020202020204" pitchFamily="34" charset="0"/>
              </a:rPr>
              <a:t>aq</a:t>
            </a:r>
            <a:r>
              <a:rPr lang="en-US" sz="2300" kern="0" dirty="0">
                <a:latin typeface="Arial" panose="020B0604020202020204" pitchFamily="34" charset="0"/>
                <a:cs typeface="Arial" panose="020B0604020202020204" pitchFamily="34" charset="0"/>
              </a:rPr>
              <a:t>) + Cr</a:t>
            </a:r>
            <a:r>
              <a:rPr lang="en-US" sz="2300" kern="0" baseline="-25000" dirty="0">
                <a:latin typeface="Arial" panose="020B0604020202020204" pitchFamily="34" charset="0"/>
                <a:cs typeface="Arial" panose="020B0604020202020204" pitchFamily="34" charset="0"/>
              </a:rPr>
              <a:t>2</a:t>
            </a:r>
            <a:r>
              <a:rPr lang="en-US" sz="2300" kern="0" dirty="0">
                <a:latin typeface="Arial" panose="020B0604020202020204" pitchFamily="34" charset="0"/>
                <a:cs typeface="Arial" panose="020B0604020202020204" pitchFamily="34" charset="0"/>
              </a:rPr>
              <a:t>O</a:t>
            </a:r>
            <a:r>
              <a:rPr lang="en-US" sz="2300" kern="0" baseline="-25000" dirty="0">
                <a:latin typeface="Arial" panose="020B0604020202020204" pitchFamily="34" charset="0"/>
                <a:cs typeface="Arial" panose="020B0604020202020204" pitchFamily="34" charset="0"/>
              </a:rPr>
              <a:t>7</a:t>
            </a:r>
            <a:r>
              <a:rPr lang="en-US" sz="2300" kern="0" baseline="30000" dirty="0">
                <a:latin typeface="Arial" panose="020B0604020202020204" pitchFamily="34" charset="0"/>
                <a:cs typeface="Arial" panose="020B0604020202020204" pitchFamily="34" charset="0"/>
              </a:rPr>
              <a:t>2–</a:t>
            </a:r>
            <a:r>
              <a:rPr lang="en-US" sz="2300" kern="0" dirty="0">
                <a:latin typeface="Arial" panose="020B0604020202020204" pitchFamily="34" charset="0"/>
                <a:cs typeface="Arial" panose="020B0604020202020204" pitchFamily="34" charset="0"/>
              </a:rPr>
              <a:t> (</a:t>
            </a:r>
            <a:r>
              <a:rPr lang="en-US" sz="2300" i="1" kern="0" dirty="0" err="1">
                <a:latin typeface="Arial" panose="020B0604020202020204" pitchFamily="34" charset="0"/>
                <a:cs typeface="Arial" panose="020B0604020202020204" pitchFamily="34" charset="0"/>
              </a:rPr>
              <a:t>aq</a:t>
            </a:r>
            <a:r>
              <a:rPr lang="en-US" sz="2300" kern="0" dirty="0">
                <a:latin typeface="Arial" panose="020B0604020202020204" pitchFamily="34" charset="0"/>
                <a:cs typeface="Arial" panose="020B0604020202020204" pitchFamily="34" charset="0"/>
              </a:rPr>
              <a:t>) + 6Cl</a:t>
            </a:r>
            <a:r>
              <a:rPr lang="en-US" sz="2300" kern="0" baseline="30000" dirty="0">
                <a:latin typeface="Arial" panose="020B0604020202020204" pitchFamily="34" charset="0"/>
                <a:cs typeface="Arial" panose="020B0604020202020204" pitchFamily="34" charset="0"/>
              </a:rPr>
              <a:t>–</a:t>
            </a:r>
            <a:r>
              <a:rPr lang="en-US" sz="2300" kern="0" dirty="0">
                <a:latin typeface="Arial" panose="020B0604020202020204" pitchFamily="34" charset="0"/>
                <a:cs typeface="Arial" panose="020B0604020202020204" pitchFamily="34" charset="0"/>
              </a:rPr>
              <a:t> (</a:t>
            </a:r>
            <a:r>
              <a:rPr lang="en-US" sz="2300" i="1" kern="0" dirty="0" err="1">
                <a:latin typeface="Arial" panose="020B0604020202020204" pitchFamily="34" charset="0"/>
                <a:cs typeface="Arial" panose="020B0604020202020204" pitchFamily="34" charset="0"/>
              </a:rPr>
              <a:t>aq</a:t>
            </a:r>
            <a:r>
              <a:rPr lang="en-US" sz="2300" kern="0" dirty="0">
                <a:latin typeface="Arial" panose="020B0604020202020204" pitchFamily="34" charset="0"/>
                <a:cs typeface="Arial" panose="020B0604020202020204" pitchFamily="34" charset="0"/>
              </a:rPr>
              <a:t>) </a:t>
            </a:r>
            <a:r>
              <a:rPr lang="en-US" sz="2300" dirty="0">
                <a:latin typeface="Arial" charset="0"/>
              </a:rPr>
              <a:t>→ </a:t>
            </a:r>
            <a:r>
              <a:rPr lang="en-US" sz="2300" dirty="0">
                <a:latin typeface="Arial" panose="020B0604020202020204" pitchFamily="34" charset="0"/>
                <a:cs typeface="Arial" panose="020B0604020202020204" pitchFamily="34" charset="0"/>
              </a:rPr>
              <a:t> 2</a:t>
            </a:r>
            <a:r>
              <a:rPr lang="en-US" sz="2300" kern="0" dirty="0">
                <a:latin typeface="Arial" panose="020B0604020202020204" pitchFamily="34" charset="0"/>
                <a:cs typeface="Arial" panose="020B0604020202020204" pitchFamily="34" charset="0"/>
              </a:rPr>
              <a:t>Cr</a:t>
            </a:r>
            <a:r>
              <a:rPr lang="en-US" sz="2300" kern="0" baseline="30000" dirty="0">
                <a:latin typeface="Arial" panose="020B0604020202020204" pitchFamily="34" charset="0"/>
                <a:cs typeface="Arial" panose="020B0604020202020204" pitchFamily="34" charset="0"/>
              </a:rPr>
              <a:t>3+</a:t>
            </a:r>
            <a:r>
              <a:rPr lang="en-US" sz="2300" kern="0" dirty="0">
                <a:latin typeface="Arial" panose="020B0604020202020204" pitchFamily="34" charset="0"/>
                <a:cs typeface="Arial" panose="020B0604020202020204" pitchFamily="34" charset="0"/>
              </a:rPr>
              <a:t> (</a:t>
            </a:r>
            <a:r>
              <a:rPr lang="en-US" sz="2300" i="1" kern="0" dirty="0" err="1">
                <a:latin typeface="Arial" panose="020B0604020202020204" pitchFamily="34" charset="0"/>
                <a:cs typeface="Arial" panose="020B0604020202020204" pitchFamily="34" charset="0"/>
              </a:rPr>
              <a:t>aq</a:t>
            </a:r>
            <a:r>
              <a:rPr lang="en-US" sz="2300" kern="0" dirty="0">
                <a:latin typeface="Arial" panose="020B0604020202020204" pitchFamily="34" charset="0"/>
                <a:cs typeface="Arial" panose="020B0604020202020204" pitchFamily="34" charset="0"/>
              </a:rPr>
              <a:t>) + </a:t>
            </a:r>
            <a:r>
              <a:rPr lang="en-US" sz="2300" dirty="0">
                <a:latin typeface="Arial" panose="020B0604020202020204" pitchFamily="34" charset="0"/>
                <a:cs typeface="Arial" panose="020B0604020202020204" pitchFamily="34" charset="0"/>
              </a:rPr>
              <a:t>3Cl</a:t>
            </a:r>
            <a:r>
              <a:rPr lang="en-US" sz="2300" baseline="-25000" dirty="0">
                <a:latin typeface="Arial" panose="020B0604020202020204" pitchFamily="34" charset="0"/>
                <a:cs typeface="Arial" panose="020B0604020202020204" pitchFamily="34" charset="0"/>
              </a:rPr>
              <a:t>2</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g</a:t>
            </a:r>
            <a:r>
              <a:rPr lang="en-US" sz="2300" dirty="0">
                <a:latin typeface="Arial" panose="020B0604020202020204" pitchFamily="34" charset="0"/>
                <a:cs typeface="Arial" panose="020B0604020202020204" pitchFamily="34" charset="0"/>
              </a:rPr>
              <a:t>) +</a:t>
            </a:r>
            <a:r>
              <a:rPr lang="en-US" sz="2300" kern="0" dirty="0">
                <a:latin typeface="Arial" panose="020B0604020202020204" pitchFamily="34" charset="0"/>
                <a:cs typeface="Arial" panose="020B0604020202020204" pitchFamily="34" charset="0"/>
              </a:rPr>
              <a:t> 7H</a:t>
            </a:r>
            <a:r>
              <a:rPr lang="en-US" sz="2300" kern="0" baseline="-25000" dirty="0">
                <a:latin typeface="Arial" panose="020B0604020202020204" pitchFamily="34" charset="0"/>
                <a:cs typeface="Arial" panose="020B0604020202020204" pitchFamily="34" charset="0"/>
              </a:rPr>
              <a:t>2</a:t>
            </a:r>
            <a:r>
              <a:rPr lang="en-US" sz="2300" kern="0" dirty="0">
                <a:latin typeface="Arial" panose="020B0604020202020204" pitchFamily="34" charset="0"/>
                <a:cs typeface="Arial" panose="020B0604020202020204" pitchFamily="34" charset="0"/>
              </a:rPr>
              <a:t>O (</a:t>
            </a:r>
            <a:r>
              <a:rPr lang="en-US" sz="2300" i="1" kern="0" dirty="0">
                <a:latin typeface="Arial" panose="020B0604020202020204" pitchFamily="34" charset="0"/>
                <a:cs typeface="Arial" panose="020B0604020202020204" pitchFamily="34" charset="0"/>
              </a:rPr>
              <a:t>l</a:t>
            </a:r>
            <a:r>
              <a:rPr lang="en-US" sz="2300" kern="0" dirty="0">
                <a:latin typeface="Arial" panose="020B0604020202020204" pitchFamily="34" charset="0"/>
                <a:cs typeface="Arial" panose="020B0604020202020204" pitchFamily="34" charset="0"/>
              </a:rPr>
              <a:t>)</a:t>
            </a:r>
          </a:p>
        </p:txBody>
      </p:sp>
      <p:sp>
        <p:nvSpPr>
          <p:cNvPr id="29" name="Rectangle 28"/>
          <p:cNvSpPr/>
          <p:nvPr/>
        </p:nvSpPr>
        <p:spPr bwMode="auto">
          <a:xfrm>
            <a:off x="21804" y="3581400"/>
            <a:ext cx="9122195" cy="457200"/>
          </a:xfrm>
          <a:prstGeom prst="rect">
            <a:avLst/>
          </a:prstGeom>
          <a:noFill/>
          <a:ln w="28575" cap="flat" cmpd="sng" algn="ctr">
            <a:solidFill>
              <a:srgbClr val="1083D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13"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02258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8" name="TextBox 7"/>
          <p:cNvSpPr txBox="1"/>
          <p:nvPr/>
        </p:nvSpPr>
        <p:spPr>
          <a:xfrm>
            <a:off x="76200" y="3720405"/>
            <a:ext cx="8686800" cy="1384995"/>
          </a:xfrm>
          <a:prstGeom prst="rect">
            <a:avLst/>
          </a:prstGeom>
          <a:noFill/>
        </p:spPr>
        <p:txBody>
          <a:bodyPr wrap="square" rtlCol="0">
            <a:spAutoFit/>
          </a:bodyPr>
          <a:lstStyle/>
          <a:p>
            <a:r>
              <a:rPr lang="en-US" sz="2700" b="1" dirty="0">
                <a:solidFill>
                  <a:schemeClr val="accent4"/>
                </a:solidFill>
              </a:rPr>
              <a:t>Step 2</a:t>
            </a:r>
            <a:r>
              <a:rPr lang="en-US" sz="2700" dirty="0">
                <a:solidFill>
                  <a:schemeClr val="accent4"/>
                </a:solidFill>
              </a:rPr>
              <a:t>: Write separate expressions linking the known reactants and products in the two–half reactions: one oxidation, one reduction.</a:t>
            </a:r>
          </a:p>
        </p:txBody>
      </p:sp>
      <p:sp>
        <p:nvSpPr>
          <p:cNvPr id="9" name="TextBox 8"/>
          <p:cNvSpPr txBox="1"/>
          <p:nvPr/>
        </p:nvSpPr>
        <p:spPr>
          <a:xfrm>
            <a:off x="76200" y="1981200"/>
            <a:ext cx="8686800" cy="923330"/>
          </a:xfrm>
          <a:prstGeom prst="rect">
            <a:avLst/>
          </a:prstGeom>
          <a:noFill/>
        </p:spPr>
        <p:txBody>
          <a:bodyPr wrap="square" rtlCol="0">
            <a:spAutoFit/>
          </a:bodyPr>
          <a:lstStyle/>
          <a:p>
            <a:r>
              <a:rPr lang="en-US" sz="2700" b="1" dirty="0">
                <a:solidFill>
                  <a:schemeClr val="accent4"/>
                </a:solidFill>
              </a:rPr>
              <a:t>Step 1</a:t>
            </a:r>
            <a:r>
              <a:rPr lang="en-US" sz="2700" dirty="0">
                <a:solidFill>
                  <a:schemeClr val="accent4"/>
                </a:solidFill>
              </a:rPr>
              <a:t>: Write a preliminary reaction expression using one mole of each of the known reactants and products.</a:t>
            </a:r>
          </a:p>
        </p:txBody>
      </p:sp>
      <p:sp>
        <p:nvSpPr>
          <p:cNvPr id="13" name="TextBox 12"/>
          <p:cNvSpPr txBox="1"/>
          <p:nvPr/>
        </p:nvSpPr>
        <p:spPr>
          <a:xfrm>
            <a:off x="76200" y="990600"/>
            <a:ext cx="8686800" cy="923330"/>
          </a:xfrm>
          <a:prstGeom prst="rect">
            <a:avLst/>
          </a:prstGeom>
          <a:noFill/>
        </p:spPr>
        <p:txBody>
          <a:bodyPr wrap="square" rtlCol="0">
            <a:spAutoFit/>
          </a:bodyPr>
          <a:lstStyle/>
          <a:p>
            <a:r>
              <a:rPr lang="en-US" sz="2700" dirty="0">
                <a:solidFill>
                  <a:schemeClr val="accent4"/>
                </a:solidFill>
              </a:rPr>
              <a:t>Balance the given unbalanced net ionic equation as it would appear in basic solution:</a:t>
            </a:r>
          </a:p>
        </p:txBody>
      </p:sp>
      <p:sp>
        <p:nvSpPr>
          <p:cNvPr id="14" name="Rectangle 3"/>
          <p:cNvSpPr txBox="1">
            <a:spLocks noChangeArrowheads="1"/>
          </p:cNvSpPr>
          <p:nvPr/>
        </p:nvSpPr>
        <p:spPr>
          <a:xfrm>
            <a:off x="228600" y="2971800"/>
            <a:ext cx="8305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4</a:t>
            </a:r>
            <a:r>
              <a:rPr lang="en-US" kern="0" baseline="30000" dirty="0">
                <a:latin typeface="Arial" panose="020B0604020202020204" pitchFamily="34" charset="0"/>
                <a:cs typeface="Arial" panose="020B0604020202020204" pitchFamily="34" charset="0"/>
              </a:rPr>
              <a:t>–</a:t>
            </a:r>
            <a:r>
              <a:rPr lang="en-US" kern="0" dirty="0">
                <a:latin typeface="Arial" panose="020B0604020202020204" pitchFamily="34" charset="0"/>
                <a:cs typeface="Arial" panose="020B0604020202020204" pitchFamily="34" charset="0"/>
              </a:rPr>
              <a:t> (</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Br</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a:latin typeface="Arial" panose="020B0604020202020204" pitchFamily="34" charset="0"/>
                <a:cs typeface="Arial" panose="020B0604020202020204" pitchFamily="34" charset="0"/>
              </a:rPr>
              <a:t>s</a:t>
            </a:r>
            <a:r>
              <a:rPr lang="en-US" kern="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BrO</a:t>
            </a:r>
            <a:r>
              <a:rPr lang="en-US" baseline="-25000" dirty="0">
                <a:latin typeface="Arial" panose="020B0604020202020204" pitchFamily="34" charset="0"/>
                <a:cs typeface="Arial" panose="020B0604020202020204" pitchFamily="34" charset="0"/>
              </a:rPr>
              <a:t>3</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5" name="Rectangle 14"/>
          <p:cNvSpPr>
            <a:spLocks noChangeArrowheads="1"/>
          </p:cNvSpPr>
          <p:nvPr/>
        </p:nvSpPr>
        <p:spPr bwMode="auto">
          <a:xfrm>
            <a:off x="304800" y="3360003"/>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+7</a:t>
            </a:r>
          </a:p>
        </p:txBody>
      </p:sp>
      <p:sp>
        <p:nvSpPr>
          <p:cNvPr id="16" name="Rectangle 21"/>
          <p:cNvSpPr>
            <a:spLocks noChangeArrowheads="1"/>
          </p:cNvSpPr>
          <p:nvPr/>
        </p:nvSpPr>
        <p:spPr bwMode="auto">
          <a:xfrm>
            <a:off x="2409759" y="3360003"/>
            <a:ext cx="4700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–1</a:t>
            </a:r>
          </a:p>
        </p:txBody>
      </p:sp>
      <p:sp>
        <p:nvSpPr>
          <p:cNvPr id="17" name="Rectangle 21"/>
          <p:cNvSpPr>
            <a:spLocks noChangeArrowheads="1"/>
          </p:cNvSpPr>
          <p:nvPr/>
        </p:nvSpPr>
        <p:spPr bwMode="auto">
          <a:xfrm>
            <a:off x="4495800" y="33528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+4</a:t>
            </a:r>
          </a:p>
        </p:txBody>
      </p:sp>
      <p:sp>
        <p:nvSpPr>
          <p:cNvPr id="18" name="Rectangle 17"/>
          <p:cNvSpPr>
            <a:spLocks noChangeArrowheads="1"/>
          </p:cNvSpPr>
          <p:nvPr/>
        </p:nvSpPr>
        <p:spPr bwMode="auto">
          <a:xfrm>
            <a:off x="6402448" y="3360003"/>
            <a:ext cx="4764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+5</a:t>
            </a:r>
          </a:p>
        </p:txBody>
      </p:sp>
      <p:sp>
        <p:nvSpPr>
          <p:cNvPr id="21" name="TextBox 20"/>
          <p:cNvSpPr txBox="1"/>
          <p:nvPr/>
        </p:nvSpPr>
        <p:spPr>
          <a:xfrm>
            <a:off x="381000" y="5715000"/>
            <a:ext cx="1444555" cy="430887"/>
          </a:xfrm>
          <a:prstGeom prst="rect">
            <a:avLst/>
          </a:prstGeom>
          <a:noFill/>
        </p:spPr>
        <p:txBody>
          <a:bodyPr wrap="none" rtlCol="0">
            <a:spAutoFit/>
          </a:bodyPr>
          <a:lstStyle/>
          <a:p>
            <a:r>
              <a:rPr lang="en-US" sz="2200" i="1" dirty="0">
                <a:solidFill>
                  <a:srgbClr val="FF0000"/>
                </a:solidFill>
              </a:rPr>
              <a:t>Oxidation</a:t>
            </a:r>
          </a:p>
        </p:txBody>
      </p:sp>
      <p:sp>
        <p:nvSpPr>
          <p:cNvPr id="22" name="TextBox 21"/>
          <p:cNvSpPr txBox="1"/>
          <p:nvPr/>
        </p:nvSpPr>
        <p:spPr>
          <a:xfrm>
            <a:off x="381000" y="5181600"/>
            <a:ext cx="1523077" cy="430887"/>
          </a:xfrm>
          <a:prstGeom prst="rect">
            <a:avLst/>
          </a:prstGeom>
          <a:noFill/>
        </p:spPr>
        <p:txBody>
          <a:bodyPr wrap="none" rtlCol="0">
            <a:spAutoFit/>
          </a:bodyPr>
          <a:lstStyle/>
          <a:p>
            <a:r>
              <a:rPr lang="en-US" sz="2200" i="1" dirty="0">
                <a:solidFill>
                  <a:srgbClr val="1083DB"/>
                </a:solidFill>
              </a:rPr>
              <a:t>Reduction</a:t>
            </a:r>
          </a:p>
        </p:txBody>
      </p:sp>
      <p:sp>
        <p:nvSpPr>
          <p:cNvPr id="23" name="Rectangle 3"/>
          <p:cNvSpPr txBox="1">
            <a:spLocks noChangeArrowheads="1"/>
          </p:cNvSpPr>
          <p:nvPr/>
        </p:nvSpPr>
        <p:spPr>
          <a:xfrm>
            <a:off x="2286000" y="5181600"/>
            <a:ext cx="4572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4</a:t>
            </a:r>
            <a:r>
              <a:rPr lang="en-US" kern="0" baseline="30000"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a:latin typeface="Arial" panose="020B0604020202020204" pitchFamily="34" charset="0"/>
                <a:cs typeface="Arial" panose="020B0604020202020204" pitchFamily="34" charset="0"/>
              </a:rPr>
              <a:t>s</a:t>
            </a:r>
            <a:r>
              <a:rPr lang="en-US" kern="0" dirty="0">
                <a:latin typeface="Arial" panose="020B0604020202020204" pitchFamily="34" charset="0"/>
                <a:cs typeface="Arial" panose="020B0604020202020204" pitchFamily="34" charset="0"/>
              </a:rPr>
              <a:t>)</a:t>
            </a:r>
          </a:p>
        </p:txBody>
      </p:sp>
      <p:sp>
        <p:nvSpPr>
          <p:cNvPr id="24" name="Rectangle 3"/>
          <p:cNvSpPr txBox="1">
            <a:spLocks noChangeArrowheads="1"/>
          </p:cNvSpPr>
          <p:nvPr/>
        </p:nvSpPr>
        <p:spPr>
          <a:xfrm>
            <a:off x="2819400" y="5715000"/>
            <a:ext cx="4191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Br</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BrO</a:t>
            </a:r>
            <a:r>
              <a:rPr lang="en-US" baseline="-25000" dirty="0">
                <a:latin typeface="Arial" panose="020B0604020202020204" pitchFamily="34" charset="0"/>
                <a:cs typeface="Arial" panose="020B0604020202020204" pitchFamily="34" charset="0"/>
              </a:rPr>
              <a:t>3</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9"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6340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6" grpId="0"/>
      <p:bldP spid="17" grpId="0"/>
      <p:bldP spid="18" grpId="0"/>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0" name="TextBox 9"/>
          <p:cNvSpPr txBox="1"/>
          <p:nvPr/>
        </p:nvSpPr>
        <p:spPr>
          <a:xfrm>
            <a:off x="152400" y="1066800"/>
            <a:ext cx="9067800" cy="954107"/>
          </a:xfrm>
          <a:prstGeom prst="rect">
            <a:avLst/>
          </a:prstGeom>
          <a:noFill/>
        </p:spPr>
        <p:txBody>
          <a:bodyPr wrap="square" rtlCol="0">
            <a:spAutoFit/>
          </a:bodyPr>
          <a:lstStyle/>
          <a:p>
            <a:r>
              <a:rPr lang="en-US" sz="2700" b="1" dirty="0">
                <a:solidFill>
                  <a:schemeClr val="accent4"/>
                </a:solidFill>
              </a:rPr>
              <a:t>Step 3</a:t>
            </a:r>
            <a:r>
              <a:rPr lang="en-US" sz="2700" dirty="0">
                <a:solidFill>
                  <a:schemeClr val="accent4"/>
                </a:solidFill>
              </a:rPr>
              <a:t>: Balance the number of particles in each half–reaction, not including H or O.</a:t>
            </a:r>
          </a:p>
        </p:txBody>
      </p:sp>
      <p:sp>
        <p:nvSpPr>
          <p:cNvPr id="11" name="TextBox 10"/>
          <p:cNvSpPr txBox="1"/>
          <p:nvPr/>
        </p:nvSpPr>
        <p:spPr>
          <a:xfrm>
            <a:off x="152400" y="3048000"/>
            <a:ext cx="8686800" cy="1815882"/>
          </a:xfrm>
          <a:prstGeom prst="rect">
            <a:avLst/>
          </a:prstGeom>
          <a:noFill/>
        </p:spPr>
        <p:txBody>
          <a:bodyPr wrap="square" rtlCol="0">
            <a:spAutoFit/>
          </a:bodyPr>
          <a:lstStyle/>
          <a:p>
            <a:r>
              <a:rPr lang="en-US" sz="2700" b="1" dirty="0">
                <a:solidFill>
                  <a:schemeClr val="accent4"/>
                </a:solidFill>
              </a:rPr>
              <a:t>Step 4</a:t>
            </a:r>
            <a:r>
              <a:rPr lang="en-US" sz="2700" dirty="0">
                <a:solidFill>
                  <a:schemeClr val="accent4"/>
                </a:solidFill>
              </a:rPr>
              <a:t>: Balance the number of </a:t>
            </a:r>
            <a:r>
              <a:rPr lang="en-US" sz="2700" dirty="0" err="1">
                <a:solidFill>
                  <a:schemeClr val="accent4"/>
                </a:solidFill>
              </a:rPr>
              <a:t>oxygens</a:t>
            </a:r>
            <a:r>
              <a:rPr lang="en-US" sz="2700" dirty="0">
                <a:solidFill>
                  <a:schemeClr val="accent4"/>
                </a:solidFill>
              </a:rPr>
              <a:t> using molecules of H</a:t>
            </a:r>
            <a:r>
              <a:rPr lang="en-US" sz="2700" baseline="-25000" dirty="0">
                <a:solidFill>
                  <a:schemeClr val="accent4"/>
                </a:solidFill>
              </a:rPr>
              <a:t>2</a:t>
            </a:r>
            <a:r>
              <a:rPr lang="en-US" sz="2700" dirty="0">
                <a:solidFill>
                  <a:schemeClr val="accent4"/>
                </a:solidFill>
              </a:rPr>
              <a:t>O, then the number of hydrogens using H</a:t>
            </a:r>
            <a:r>
              <a:rPr lang="en-US" sz="2700" baseline="30000" dirty="0">
                <a:solidFill>
                  <a:schemeClr val="accent4"/>
                </a:solidFill>
              </a:rPr>
              <a:t>+</a:t>
            </a:r>
            <a:r>
              <a:rPr lang="en-US" sz="2700" dirty="0">
                <a:solidFill>
                  <a:schemeClr val="accent4"/>
                </a:solidFill>
              </a:rPr>
              <a:t>. (If solution is basic, balance H</a:t>
            </a:r>
            <a:r>
              <a:rPr lang="en-US" sz="2700" baseline="30000" dirty="0">
                <a:solidFill>
                  <a:schemeClr val="accent4"/>
                </a:solidFill>
              </a:rPr>
              <a:t>+</a:t>
            </a:r>
            <a:r>
              <a:rPr lang="en-US" sz="2700" dirty="0">
                <a:solidFill>
                  <a:schemeClr val="accent4"/>
                </a:solidFill>
              </a:rPr>
              <a:t> by adding OH</a:t>
            </a:r>
            <a:r>
              <a:rPr lang="en-US" sz="2700" baseline="30000" dirty="0">
                <a:solidFill>
                  <a:schemeClr val="accent4"/>
                </a:solidFill>
              </a:rPr>
              <a:t>–</a:t>
            </a:r>
            <a:r>
              <a:rPr lang="en-US" sz="2700" dirty="0">
                <a:solidFill>
                  <a:schemeClr val="accent4"/>
                </a:solidFill>
              </a:rPr>
              <a:t> to both sides, making water molecules)</a:t>
            </a:r>
          </a:p>
        </p:txBody>
      </p:sp>
      <p:sp>
        <p:nvSpPr>
          <p:cNvPr id="24" name="Rectangle 3"/>
          <p:cNvSpPr txBox="1">
            <a:spLocks noChangeArrowheads="1"/>
          </p:cNvSpPr>
          <p:nvPr/>
        </p:nvSpPr>
        <p:spPr>
          <a:xfrm>
            <a:off x="6019800" y="4953000"/>
            <a:ext cx="1600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latin typeface="Arial" panose="020B0604020202020204" pitchFamily="34" charset="0"/>
                <a:cs typeface="Arial" panose="020B0604020202020204" pitchFamily="34" charset="0"/>
              </a:rPr>
              <a:t>+</a:t>
            </a:r>
            <a:r>
              <a:rPr lang="en-US" sz="2400" kern="0" dirty="0">
                <a:solidFill>
                  <a:schemeClr val="tx2"/>
                </a:solidFill>
                <a:latin typeface="Arial" panose="020B0604020202020204" pitchFamily="34" charset="0"/>
                <a:cs typeface="Arial" panose="020B0604020202020204" pitchFamily="34" charset="0"/>
              </a:rPr>
              <a:t> 2H</a:t>
            </a:r>
            <a:r>
              <a:rPr lang="en-US" sz="2400" kern="0" baseline="-25000" dirty="0">
                <a:solidFill>
                  <a:schemeClr val="tx2"/>
                </a:solidFill>
                <a:latin typeface="Arial" panose="020B0604020202020204" pitchFamily="34" charset="0"/>
                <a:cs typeface="Arial" panose="020B0604020202020204" pitchFamily="34" charset="0"/>
              </a:rPr>
              <a:t>2</a:t>
            </a:r>
            <a:r>
              <a:rPr lang="en-US" sz="2400" kern="0" dirty="0">
                <a:solidFill>
                  <a:schemeClr val="tx2"/>
                </a:solidFill>
                <a:latin typeface="Arial" panose="020B0604020202020204" pitchFamily="34" charset="0"/>
                <a:cs typeface="Arial" panose="020B0604020202020204" pitchFamily="34" charset="0"/>
              </a:rPr>
              <a:t>O (</a:t>
            </a:r>
            <a:r>
              <a:rPr lang="en-US" sz="2400" i="1" kern="0" dirty="0">
                <a:solidFill>
                  <a:schemeClr val="tx2"/>
                </a:solidFill>
                <a:latin typeface="Arial" panose="020B0604020202020204" pitchFamily="34" charset="0"/>
                <a:cs typeface="Arial" panose="020B0604020202020204" pitchFamily="34" charset="0"/>
              </a:rPr>
              <a:t>l</a:t>
            </a:r>
            <a:r>
              <a:rPr lang="en-US" sz="2400" kern="0" dirty="0">
                <a:solidFill>
                  <a:schemeClr val="tx2"/>
                </a:solidFill>
                <a:latin typeface="Arial" panose="020B0604020202020204" pitchFamily="34" charset="0"/>
                <a:cs typeface="Arial" panose="020B0604020202020204" pitchFamily="34" charset="0"/>
              </a:rPr>
              <a:t>)</a:t>
            </a:r>
          </a:p>
        </p:txBody>
      </p:sp>
      <p:sp>
        <p:nvSpPr>
          <p:cNvPr id="25" name="Rectangle 3"/>
          <p:cNvSpPr txBox="1">
            <a:spLocks noChangeArrowheads="1"/>
          </p:cNvSpPr>
          <p:nvPr/>
        </p:nvSpPr>
        <p:spPr>
          <a:xfrm>
            <a:off x="1524000" y="4953000"/>
            <a:ext cx="1676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solidFill>
                  <a:schemeClr val="tx2"/>
                </a:solidFill>
                <a:latin typeface="Arial" panose="020B0604020202020204" pitchFamily="34" charset="0"/>
                <a:cs typeface="Arial" panose="020B0604020202020204" pitchFamily="34" charset="0"/>
              </a:rPr>
              <a:t>4H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p>
        </p:txBody>
      </p:sp>
      <p:sp>
        <p:nvSpPr>
          <p:cNvPr id="14" name="Rectangle 3"/>
          <p:cNvSpPr txBox="1">
            <a:spLocks noChangeArrowheads="1"/>
          </p:cNvSpPr>
          <p:nvPr/>
        </p:nvSpPr>
        <p:spPr>
          <a:xfrm>
            <a:off x="1143000" y="2057400"/>
            <a:ext cx="4572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4</a:t>
            </a:r>
            <a:r>
              <a:rPr lang="en-US" kern="0" baseline="30000"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a:t>
            </a:r>
            <a:r>
              <a:rPr lang="en-US" i="1" kern="0" dirty="0" err="1">
                <a:latin typeface="Arial" panose="020B0604020202020204" pitchFamily="34" charset="0"/>
                <a:cs typeface="Arial" panose="020B0604020202020204" pitchFamily="34" charset="0"/>
              </a:rPr>
              <a:t>aq</a:t>
            </a:r>
            <a:r>
              <a:rPr lang="en-US" kern="0"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a:t>
            </a:r>
            <a:r>
              <a:rPr lang="en-US" kern="0" dirty="0">
                <a:latin typeface="Arial" panose="020B0604020202020204" pitchFamily="34" charset="0"/>
                <a:cs typeface="Arial" panose="020B0604020202020204" pitchFamily="34" charset="0"/>
              </a:rPr>
              <a:t>MnO</a:t>
            </a:r>
            <a:r>
              <a:rPr lang="en-US" kern="0" baseline="-25000" dirty="0">
                <a:latin typeface="Arial" panose="020B0604020202020204" pitchFamily="34" charset="0"/>
                <a:cs typeface="Arial" panose="020B0604020202020204" pitchFamily="34" charset="0"/>
              </a:rPr>
              <a:t>2</a:t>
            </a:r>
            <a:r>
              <a:rPr lang="en-US" kern="0" dirty="0">
                <a:latin typeface="Arial" panose="020B0604020202020204" pitchFamily="34" charset="0"/>
                <a:cs typeface="Arial" panose="020B0604020202020204" pitchFamily="34" charset="0"/>
              </a:rPr>
              <a:t> (</a:t>
            </a:r>
            <a:r>
              <a:rPr lang="en-US" i="1" kern="0" dirty="0">
                <a:latin typeface="Arial" panose="020B0604020202020204" pitchFamily="34" charset="0"/>
                <a:cs typeface="Arial" panose="020B0604020202020204" pitchFamily="34" charset="0"/>
              </a:rPr>
              <a:t>s</a:t>
            </a:r>
            <a:r>
              <a:rPr lang="en-US" kern="0" dirty="0">
                <a:latin typeface="Arial" panose="020B0604020202020204" pitchFamily="34" charset="0"/>
                <a:cs typeface="Arial" panose="020B0604020202020204" pitchFamily="34" charset="0"/>
              </a:rPr>
              <a:t>)</a:t>
            </a:r>
          </a:p>
        </p:txBody>
      </p:sp>
      <p:sp>
        <p:nvSpPr>
          <p:cNvPr id="16" name="Rectangle 3"/>
          <p:cNvSpPr txBox="1">
            <a:spLocks noChangeArrowheads="1"/>
          </p:cNvSpPr>
          <p:nvPr/>
        </p:nvSpPr>
        <p:spPr>
          <a:xfrm>
            <a:off x="1676400" y="2590800"/>
            <a:ext cx="4191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dirty="0">
                <a:latin typeface="Arial" panose="020B0604020202020204" pitchFamily="34" charset="0"/>
                <a:cs typeface="Arial" panose="020B0604020202020204" pitchFamily="34" charset="0"/>
              </a:rPr>
              <a:t>Br</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r>
              <a:rPr lang="en-US" dirty="0">
                <a:latin typeface="Arial" charset="0"/>
              </a:rPr>
              <a:t>→  </a:t>
            </a:r>
            <a:r>
              <a:rPr lang="en-US" dirty="0">
                <a:latin typeface="Arial" panose="020B0604020202020204" pitchFamily="34" charset="0"/>
                <a:cs typeface="Arial" panose="020B0604020202020204" pitchFamily="34" charset="0"/>
              </a:rPr>
              <a:t> BrO</a:t>
            </a:r>
            <a:r>
              <a:rPr lang="en-US" baseline="-25000" dirty="0">
                <a:latin typeface="Arial" panose="020B0604020202020204" pitchFamily="34" charset="0"/>
                <a:cs typeface="Arial" panose="020B0604020202020204" pitchFamily="34" charset="0"/>
              </a:rPr>
              <a:t>3</a:t>
            </a:r>
            <a:r>
              <a:rPr lang="en-US" baseline="300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aq</a:t>
            </a:r>
            <a:r>
              <a:rPr lang="en-US" dirty="0">
                <a:latin typeface="Arial" panose="020B0604020202020204" pitchFamily="34" charset="0"/>
                <a:cs typeface="Arial" panose="020B0604020202020204" pitchFamily="34" charset="0"/>
              </a:rPr>
              <a:t>) </a:t>
            </a:r>
            <a:endParaRPr lang="en-US" kern="0" dirty="0">
              <a:latin typeface="Arial" panose="020B0604020202020204" pitchFamily="34" charset="0"/>
              <a:cs typeface="Arial" panose="020B0604020202020204" pitchFamily="34" charset="0"/>
            </a:endParaRPr>
          </a:p>
        </p:txBody>
      </p:sp>
      <p:sp>
        <p:nvSpPr>
          <p:cNvPr id="17" name="Rectangle 3"/>
          <p:cNvSpPr txBox="1">
            <a:spLocks noChangeArrowheads="1"/>
          </p:cNvSpPr>
          <p:nvPr/>
        </p:nvSpPr>
        <p:spPr>
          <a:xfrm>
            <a:off x="2971800" y="4953000"/>
            <a:ext cx="3429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4</a:t>
            </a:r>
            <a:r>
              <a:rPr lang="en-US" sz="2400" kern="0" baseline="30000" dirty="0">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 </a:t>
            </a:r>
            <a:r>
              <a:rPr lang="en-US" sz="2400" dirty="0">
                <a:latin typeface="Arial" charset="0"/>
              </a:rPr>
              <a:t>→ </a:t>
            </a: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a:t>
            </a:r>
            <a:r>
              <a:rPr lang="en-US" sz="2400" i="1" kern="0" dirty="0">
                <a:latin typeface="Arial" panose="020B0604020202020204" pitchFamily="34" charset="0"/>
                <a:cs typeface="Arial" panose="020B0604020202020204" pitchFamily="34" charset="0"/>
              </a:rPr>
              <a:t>s</a:t>
            </a:r>
            <a:r>
              <a:rPr lang="en-US" sz="2400" kern="0" dirty="0">
                <a:latin typeface="Arial" panose="020B0604020202020204" pitchFamily="34" charset="0"/>
                <a:cs typeface="Arial" panose="020B0604020202020204" pitchFamily="34" charset="0"/>
              </a:rPr>
              <a:t>)</a:t>
            </a:r>
          </a:p>
        </p:txBody>
      </p:sp>
      <p:sp>
        <p:nvSpPr>
          <p:cNvPr id="22" name="Rectangle 3"/>
          <p:cNvSpPr txBox="1">
            <a:spLocks noChangeArrowheads="1"/>
          </p:cNvSpPr>
          <p:nvPr/>
        </p:nvSpPr>
        <p:spPr>
          <a:xfrm>
            <a:off x="3048000" y="5486400"/>
            <a:ext cx="3124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dirty="0">
                <a:latin typeface="Arial" panose="020B0604020202020204" pitchFamily="34" charset="0"/>
                <a:cs typeface="Arial" panose="020B0604020202020204" pitchFamily="34" charset="0"/>
              </a:rPr>
              <a:t>Br</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a:t>
            </a:r>
            <a:r>
              <a:rPr lang="en-US" sz="2400" dirty="0">
                <a:latin typeface="Arial" charset="0"/>
              </a:rPr>
              <a:t>→ </a:t>
            </a:r>
            <a:r>
              <a:rPr lang="en-US" sz="2400" dirty="0">
                <a:latin typeface="Arial" panose="020B0604020202020204" pitchFamily="34" charset="0"/>
                <a:cs typeface="Arial" panose="020B0604020202020204" pitchFamily="34" charset="0"/>
              </a:rPr>
              <a:t>BrO</a:t>
            </a:r>
            <a:r>
              <a:rPr lang="en-US" sz="2400" baseline="-25000" dirty="0">
                <a:latin typeface="Arial" panose="020B0604020202020204" pitchFamily="34" charset="0"/>
                <a:cs typeface="Arial" panose="020B0604020202020204" pitchFamily="34" charset="0"/>
              </a:rPr>
              <a:t>3</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a:t>
            </a:r>
            <a:endParaRPr lang="en-US" sz="2400" kern="0" dirty="0">
              <a:latin typeface="Arial" panose="020B0604020202020204" pitchFamily="34" charset="0"/>
              <a:cs typeface="Arial" panose="020B0604020202020204" pitchFamily="34" charset="0"/>
            </a:endParaRPr>
          </a:p>
        </p:txBody>
      </p:sp>
      <p:sp>
        <p:nvSpPr>
          <p:cNvPr id="2" name="TextBox 1"/>
          <p:cNvSpPr txBox="1"/>
          <p:nvPr/>
        </p:nvSpPr>
        <p:spPr>
          <a:xfrm>
            <a:off x="152400" y="6172200"/>
            <a:ext cx="8887386" cy="707886"/>
          </a:xfrm>
          <a:prstGeom prst="rect">
            <a:avLst/>
          </a:prstGeom>
          <a:noFill/>
        </p:spPr>
        <p:txBody>
          <a:bodyPr wrap="square" rtlCol="0">
            <a:spAutoFit/>
          </a:bodyPr>
          <a:lstStyle/>
          <a:p>
            <a:r>
              <a:rPr lang="en-US" sz="2000" i="1" dirty="0">
                <a:solidFill>
                  <a:srgbClr val="FF0000"/>
                </a:solidFill>
              </a:rPr>
              <a:t>Since we are in basic solution H</a:t>
            </a:r>
            <a:r>
              <a:rPr lang="en-US" sz="2000" i="1" baseline="30000" dirty="0">
                <a:solidFill>
                  <a:srgbClr val="FF0000"/>
                </a:solidFill>
              </a:rPr>
              <a:t>+</a:t>
            </a:r>
            <a:r>
              <a:rPr lang="en-US" sz="2000" i="1" dirty="0">
                <a:solidFill>
                  <a:srgbClr val="FF0000"/>
                </a:solidFill>
              </a:rPr>
              <a:t> is not prevalent, balance both sides with OH</a:t>
            </a:r>
            <a:r>
              <a:rPr lang="en-US" sz="2000" i="1" baseline="30000" dirty="0">
                <a:solidFill>
                  <a:srgbClr val="FF0000"/>
                </a:solidFill>
              </a:rPr>
              <a:t>–</a:t>
            </a:r>
            <a:r>
              <a:rPr lang="en-US" sz="2000" i="1" dirty="0">
                <a:solidFill>
                  <a:srgbClr val="FF0000"/>
                </a:solidFill>
              </a:rPr>
              <a:t> equal in number to the H</a:t>
            </a:r>
            <a:r>
              <a:rPr lang="en-US" sz="2000" i="1" baseline="30000" dirty="0">
                <a:solidFill>
                  <a:srgbClr val="FF0000"/>
                </a:solidFill>
              </a:rPr>
              <a:t>+</a:t>
            </a:r>
            <a:r>
              <a:rPr lang="en-US" sz="2000" i="1" dirty="0">
                <a:solidFill>
                  <a:srgbClr val="FF0000"/>
                </a:solidFill>
              </a:rPr>
              <a:t> added.</a:t>
            </a:r>
          </a:p>
        </p:txBody>
      </p:sp>
      <p:sp>
        <p:nvSpPr>
          <p:cNvPr id="23" name="Rectangle 3"/>
          <p:cNvSpPr txBox="1">
            <a:spLocks noChangeArrowheads="1"/>
          </p:cNvSpPr>
          <p:nvPr/>
        </p:nvSpPr>
        <p:spPr>
          <a:xfrm>
            <a:off x="-76200" y="4953000"/>
            <a:ext cx="2057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solidFill>
                  <a:schemeClr val="tx2"/>
                </a:solidFill>
                <a:latin typeface="Arial" panose="020B0604020202020204" pitchFamily="34" charset="0"/>
                <a:cs typeface="Arial" panose="020B0604020202020204" pitchFamily="34" charset="0"/>
              </a:rPr>
              <a:t>4OH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p>
        </p:txBody>
      </p:sp>
      <p:sp>
        <p:nvSpPr>
          <p:cNvPr id="26" name="Rectangle 3"/>
          <p:cNvSpPr txBox="1">
            <a:spLocks noChangeArrowheads="1"/>
          </p:cNvSpPr>
          <p:nvPr/>
        </p:nvSpPr>
        <p:spPr>
          <a:xfrm>
            <a:off x="7467600" y="4953000"/>
            <a:ext cx="1828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latin typeface="Arial" panose="020B0604020202020204" pitchFamily="34" charset="0"/>
                <a:cs typeface="Arial" panose="020B0604020202020204" pitchFamily="34" charset="0"/>
              </a:rPr>
              <a:t>+</a:t>
            </a:r>
            <a:r>
              <a:rPr lang="en-US" sz="2400" kern="0" dirty="0">
                <a:solidFill>
                  <a:schemeClr val="tx2"/>
                </a:solidFill>
                <a:latin typeface="Arial" panose="020B0604020202020204" pitchFamily="34" charset="0"/>
                <a:cs typeface="Arial" panose="020B0604020202020204" pitchFamily="34" charset="0"/>
              </a:rPr>
              <a:t> 4OH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a:t>
            </a:r>
            <a:endParaRPr lang="en-US" sz="2400" kern="0" dirty="0">
              <a:latin typeface="Arial" panose="020B0604020202020204" pitchFamily="34" charset="0"/>
              <a:cs typeface="Arial" panose="020B0604020202020204" pitchFamily="34" charset="0"/>
            </a:endParaRPr>
          </a:p>
        </p:txBody>
      </p:sp>
      <p:sp>
        <p:nvSpPr>
          <p:cNvPr id="27" name="Rectangle 3"/>
          <p:cNvSpPr txBox="1">
            <a:spLocks noChangeArrowheads="1"/>
          </p:cNvSpPr>
          <p:nvPr/>
        </p:nvSpPr>
        <p:spPr>
          <a:xfrm>
            <a:off x="1600200" y="5486400"/>
            <a:ext cx="1600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solidFill>
                  <a:schemeClr val="tx2"/>
                </a:solidFill>
                <a:latin typeface="Arial" panose="020B0604020202020204" pitchFamily="34" charset="0"/>
                <a:cs typeface="Arial" panose="020B0604020202020204" pitchFamily="34" charset="0"/>
              </a:rPr>
              <a:t>3H</a:t>
            </a:r>
            <a:r>
              <a:rPr lang="en-US" sz="2400" kern="0" baseline="-25000" dirty="0">
                <a:solidFill>
                  <a:schemeClr val="tx2"/>
                </a:solidFill>
                <a:latin typeface="Arial" panose="020B0604020202020204" pitchFamily="34" charset="0"/>
                <a:cs typeface="Arial" panose="020B0604020202020204" pitchFamily="34" charset="0"/>
              </a:rPr>
              <a:t>2</a:t>
            </a:r>
            <a:r>
              <a:rPr lang="en-US" sz="2400" kern="0" dirty="0">
                <a:solidFill>
                  <a:schemeClr val="tx2"/>
                </a:solidFill>
                <a:latin typeface="Arial" panose="020B0604020202020204" pitchFamily="34" charset="0"/>
                <a:cs typeface="Arial" panose="020B0604020202020204" pitchFamily="34" charset="0"/>
              </a:rPr>
              <a:t>O (</a:t>
            </a:r>
            <a:r>
              <a:rPr lang="en-US" sz="2400" i="1" kern="0" dirty="0">
                <a:solidFill>
                  <a:schemeClr val="tx2"/>
                </a:solidFill>
                <a:latin typeface="Arial" panose="020B0604020202020204" pitchFamily="34" charset="0"/>
                <a:cs typeface="Arial" panose="020B0604020202020204" pitchFamily="34" charset="0"/>
              </a:rPr>
              <a:t>l</a:t>
            </a:r>
            <a:r>
              <a:rPr lang="en-US" sz="2400" kern="0" dirty="0">
                <a:solidFill>
                  <a:schemeClr val="tx2"/>
                </a:solidFill>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p>
        </p:txBody>
      </p:sp>
      <p:sp>
        <p:nvSpPr>
          <p:cNvPr id="28" name="Rectangle 3"/>
          <p:cNvSpPr txBox="1">
            <a:spLocks noChangeArrowheads="1"/>
          </p:cNvSpPr>
          <p:nvPr/>
        </p:nvSpPr>
        <p:spPr>
          <a:xfrm>
            <a:off x="6019800" y="5486400"/>
            <a:ext cx="1905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None/>
              <a:defRPr/>
            </a:pPr>
            <a:r>
              <a:rPr lang="en-US" sz="2400" kern="0" dirty="0">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6H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a:t>
            </a:r>
            <a:endParaRPr lang="en-US" sz="2400" kern="0" dirty="0">
              <a:latin typeface="Arial" panose="020B0604020202020204" pitchFamily="34" charset="0"/>
              <a:cs typeface="Arial" panose="020B0604020202020204" pitchFamily="34" charset="0"/>
            </a:endParaRPr>
          </a:p>
        </p:txBody>
      </p:sp>
      <p:sp>
        <p:nvSpPr>
          <p:cNvPr id="29" name="Rectangle 3"/>
          <p:cNvSpPr txBox="1">
            <a:spLocks noChangeArrowheads="1"/>
          </p:cNvSpPr>
          <p:nvPr/>
        </p:nvSpPr>
        <p:spPr>
          <a:xfrm>
            <a:off x="7467600" y="5486400"/>
            <a:ext cx="1828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latin typeface="Arial" panose="020B0604020202020204" pitchFamily="34" charset="0"/>
                <a:cs typeface="Arial" panose="020B0604020202020204" pitchFamily="34" charset="0"/>
              </a:rPr>
              <a:t>+</a:t>
            </a:r>
            <a:r>
              <a:rPr lang="en-US" sz="2400" kern="0" dirty="0">
                <a:solidFill>
                  <a:schemeClr val="tx2"/>
                </a:solidFill>
                <a:latin typeface="Arial" panose="020B0604020202020204" pitchFamily="34" charset="0"/>
                <a:cs typeface="Arial" panose="020B0604020202020204" pitchFamily="34" charset="0"/>
              </a:rPr>
              <a:t> 6OH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a:t>
            </a:r>
            <a:endParaRPr lang="en-US" sz="2400" kern="0" dirty="0">
              <a:latin typeface="Arial" panose="020B0604020202020204" pitchFamily="34" charset="0"/>
              <a:cs typeface="Arial" panose="020B0604020202020204" pitchFamily="34" charset="0"/>
            </a:endParaRPr>
          </a:p>
        </p:txBody>
      </p:sp>
      <p:sp>
        <p:nvSpPr>
          <p:cNvPr id="31" name="Rectangle 3"/>
          <p:cNvSpPr txBox="1">
            <a:spLocks noChangeArrowheads="1"/>
          </p:cNvSpPr>
          <p:nvPr/>
        </p:nvSpPr>
        <p:spPr>
          <a:xfrm>
            <a:off x="-76200" y="5486400"/>
            <a:ext cx="2057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kern="0" dirty="0">
                <a:solidFill>
                  <a:schemeClr val="tx2"/>
                </a:solidFill>
                <a:latin typeface="Arial" panose="020B0604020202020204" pitchFamily="34" charset="0"/>
                <a:cs typeface="Arial" panose="020B0604020202020204" pitchFamily="34" charset="0"/>
              </a:rPr>
              <a:t>6OH</a:t>
            </a:r>
            <a:r>
              <a:rPr lang="en-US" sz="2400" kern="0" baseline="30000" dirty="0">
                <a:solidFill>
                  <a:schemeClr val="tx2"/>
                </a:solidFill>
                <a:latin typeface="Arial" panose="020B0604020202020204" pitchFamily="34" charset="0"/>
                <a:cs typeface="Arial" panose="020B0604020202020204" pitchFamily="34" charset="0"/>
              </a:rPr>
              <a:t>– </a:t>
            </a:r>
            <a:r>
              <a:rPr lang="en-US" sz="2400" kern="0" dirty="0">
                <a:solidFill>
                  <a:schemeClr val="tx2"/>
                </a:solidFill>
                <a:latin typeface="Arial" panose="020B0604020202020204" pitchFamily="34" charset="0"/>
                <a:cs typeface="Arial" panose="020B0604020202020204" pitchFamily="34" charset="0"/>
              </a:rPr>
              <a:t>(</a:t>
            </a:r>
            <a:r>
              <a:rPr lang="en-US" sz="2400" i="1" kern="0" dirty="0" err="1">
                <a:solidFill>
                  <a:schemeClr val="tx2"/>
                </a:solidFill>
                <a:latin typeface="Arial" panose="020B0604020202020204" pitchFamily="34" charset="0"/>
                <a:cs typeface="Arial" panose="020B0604020202020204" pitchFamily="34" charset="0"/>
              </a:rPr>
              <a:t>aq</a:t>
            </a:r>
            <a:r>
              <a:rPr lang="en-US" sz="2400" kern="0" dirty="0">
                <a:solidFill>
                  <a:schemeClr val="tx2"/>
                </a:solidFill>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p>
        </p:txBody>
      </p:sp>
      <p:sp>
        <p:nvSpPr>
          <p:cNvPr id="19"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7593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2" name="TextBox 11"/>
          <p:cNvSpPr txBox="1"/>
          <p:nvPr/>
        </p:nvSpPr>
        <p:spPr>
          <a:xfrm>
            <a:off x="152400" y="1143000"/>
            <a:ext cx="8686800" cy="954107"/>
          </a:xfrm>
          <a:prstGeom prst="rect">
            <a:avLst/>
          </a:prstGeom>
          <a:noFill/>
        </p:spPr>
        <p:txBody>
          <a:bodyPr wrap="square" rtlCol="0">
            <a:spAutoFit/>
          </a:bodyPr>
          <a:lstStyle/>
          <a:p>
            <a:r>
              <a:rPr lang="en-US" sz="2800" b="1" dirty="0">
                <a:solidFill>
                  <a:schemeClr val="accent4"/>
                </a:solidFill>
              </a:rPr>
              <a:t>Step 5</a:t>
            </a:r>
            <a:r>
              <a:rPr lang="en-US" sz="2800" dirty="0">
                <a:solidFill>
                  <a:schemeClr val="accent4"/>
                </a:solidFill>
              </a:rPr>
              <a:t>: Balance charge by adding electrons to the appropriate side.</a:t>
            </a:r>
          </a:p>
        </p:txBody>
      </p:sp>
      <p:sp>
        <p:nvSpPr>
          <p:cNvPr id="13" name="TextBox 12"/>
          <p:cNvSpPr txBox="1"/>
          <p:nvPr/>
        </p:nvSpPr>
        <p:spPr>
          <a:xfrm>
            <a:off x="152400" y="3276600"/>
            <a:ext cx="8686800" cy="954107"/>
          </a:xfrm>
          <a:prstGeom prst="rect">
            <a:avLst/>
          </a:prstGeom>
          <a:noFill/>
        </p:spPr>
        <p:txBody>
          <a:bodyPr wrap="square" rtlCol="0">
            <a:spAutoFit/>
          </a:bodyPr>
          <a:lstStyle/>
          <a:p>
            <a:r>
              <a:rPr lang="en-US" sz="2800" b="1" dirty="0">
                <a:solidFill>
                  <a:schemeClr val="accent4"/>
                </a:solidFill>
              </a:rPr>
              <a:t>Step 6</a:t>
            </a:r>
            <a:r>
              <a:rPr lang="en-US" sz="2800" dirty="0">
                <a:solidFill>
                  <a:schemeClr val="accent4"/>
                </a:solidFill>
              </a:rPr>
              <a:t>: Multiply each half–reaction by the appropriate whole number so that the electrons match.</a:t>
            </a:r>
          </a:p>
        </p:txBody>
      </p:sp>
      <p:sp>
        <p:nvSpPr>
          <p:cNvPr id="18" name="Rectangle 3"/>
          <p:cNvSpPr txBox="1">
            <a:spLocks noChangeArrowheads="1"/>
          </p:cNvSpPr>
          <p:nvPr/>
        </p:nvSpPr>
        <p:spPr>
          <a:xfrm>
            <a:off x="381000" y="2133600"/>
            <a:ext cx="1066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dirty="0">
                <a:solidFill>
                  <a:schemeClr val="tx2"/>
                </a:solidFill>
                <a:latin typeface="Arial" panose="020B0604020202020204" pitchFamily="34" charset="0"/>
                <a:cs typeface="Arial" panose="020B0604020202020204" pitchFamily="34" charset="0"/>
              </a:rPr>
              <a:t>3e</a:t>
            </a:r>
            <a:r>
              <a:rPr lang="en-US" sz="2400" baseline="30000" dirty="0">
                <a:solidFill>
                  <a:schemeClr val="tx2"/>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endParaRPr lang="en-US" sz="2400" kern="0" dirty="0">
              <a:latin typeface="Arial" panose="020B0604020202020204" pitchFamily="34" charset="0"/>
              <a:cs typeface="Arial" panose="020B0604020202020204" pitchFamily="34" charset="0"/>
            </a:endParaRPr>
          </a:p>
        </p:txBody>
      </p:sp>
      <p:sp>
        <p:nvSpPr>
          <p:cNvPr id="19" name="Rectangle 3"/>
          <p:cNvSpPr txBox="1">
            <a:spLocks noChangeArrowheads="1"/>
          </p:cNvSpPr>
          <p:nvPr/>
        </p:nvSpPr>
        <p:spPr>
          <a:xfrm>
            <a:off x="7772400" y="2667000"/>
            <a:ext cx="10668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sz="2400" dirty="0">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6e</a:t>
            </a:r>
            <a:r>
              <a:rPr lang="en-US" sz="2400" baseline="30000" dirty="0">
                <a:solidFill>
                  <a:schemeClr val="tx2"/>
                </a:solidFill>
                <a:latin typeface="Arial" panose="020B0604020202020204" pitchFamily="34" charset="0"/>
                <a:cs typeface="Arial" panose="020B0604020202020204" pitchFamily="34" charset="0"/>
              </a:rPr>
              <a:t>–</a:t>
            </a:r>
            <a:endParaRPr lang="en-US" sz="2400" kern="0" dirty="0">
              <a:latin typeface="Arial" panose="020B0604020202020204" pitchFamily="34" charset="0"/>
              <a:cs typeface="Arial" panose="020B0604020202020204" pitchFamily="34" charset="0"/>
            </a:endParaRPr>
          </a:p>
        </p:txBody>
      </p:sp>
      <p:sp>
        <p:nvSpPr>
          <p:cNvPr id="2" name="Left Bracket 1"/>
          <p:cNvSpPr/>
          <p:nvPr/>
        </p:nvSpPr>
        <p:spPr bwMode="auto">
          <a:xfrm>
            <a:off x="533400" y="4343400"/>
            <a:ext cx="228600" cy="609600"/>
          </a:xfrm>
          <a:prstGeom prst="leftBracke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22" name="Left Bracket 21"/>
          <p:cNvSpPr/>
          <p:nvPr/>
        </p:nvSpPr>
        <p:spPr bwMode="auto">
          <a:xfrm flipH="1">
            <a:off x="8839200" y="4343400"/>
            <a:ext cx="228600" cy="609600"/>
          </a:xfrm>
          <a:prstGeom prst="leftBracke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3" name="TextBox 2"/>
          <p:cNvSpPr txBox="1"/>
          <p:nvPr/>
        </p:nvSpPr>
        <p:spPr>
          <a:xfrm>
            <a:off x="163299" y="4343400"/>
            <a:ext cx="370101" cy="492443"/>
          </a:xfrm>
          <a:prstGeom prst="rect">
            <a:avLst/>
          </a:prstGeom>
          <a:noFill/>
        </p:spPr>
        <p:txBody>
          <a:bodyPr wrap="none" rtlCol="0">
            <a:spAutoFit/>
          </a:bodyPr>
          <a:lstStyle/>
          <a:p>
            <a:r>
              <a:rPr lang="en-US" sz="2600" dirty="0">
                <a:solidFill>
                  <a:srgbClr val="FF0000"/>
                </a:solidFill>
              </a:rPr>
              <a:t>2</a:t>
            </a:r>
          </a:p>
        </p:txBody>
      </p:sp>
      <p:sp>
        <p:nvSpPr>
          <p:cNvPr id="24" name="Rectangle 3"/>
          <p:cNvSpPr txBox="1">
            <a:spLocks noChangeArrowheads="1"/>
          </p:cNvSpPr>
          <p:nvPr/>
        </p:nvSpPr>
        <p:spPr>
          <a:xfrm>
            <a:off x="-457200" y="26670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dirty="0">
                <a:latin typeface="Arial" panose="020B0604020202020204" pitchFamily="34" charset="0"/>
                <a:cs typeface="Arial" panose="020B0604020202020204" pitchFamily="34" charset="0"/>
              </a:rPr>
              <a:t>6OH</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+ 3H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 Br</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a:t>
            </a:r>
            <a:r>
              <a:rPr lang="en-US" sz="2400" dirty="0">
                <a:latin typeface="Arial" charset="0"/>
              </a:rPr>
              <a:t>→ </a:t>
            </a:r>
            <a:r>
              <a:rPr lang="en-US" sz="2400" dirty="0">
                <a:latin typeface="Arial" panose="020B0604020202020204" pitchFamily="34" charset="0"/>
                <a:cs typeface="Arial" panose="020B0604020202020204" pitchFamily="34" charset="0"/>
              </a:rPr>
              <a:t>BrO</a:t>
            </a:r>
            <a:r>
              <a:rPr lang="en-US" sz="2400" baseline="-25000" dirty="0">
                <a:latin typeface="Arial" panose="020B0604020202020204" pitchFamily="34" charset="0"/>
                <a:cs typeface="Arial" panose="020B0604020202020204" pitchFamily="34" charset="0"/>
              </a:rPr>
              <a:t>3</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+ 6H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a:t>
            </a:r>
            <a:endParaRPr lang="en-US" sz="2400" kern="0" dirty="0">
              <a:latin typeface="Arial" panose="020B0604020202020204" pitchFamily="34" charset="0"/>
              <a:cs typeface="Arial" panose="020B0604020202020204" pitchFamily="34" charset="0"/>
            </a:endParaRPr>
          </a:p>
        </p:txBody>
      </p:sp>
      <p:sp>
        <p:nvSpPr>
          <p:cNvPr id="31" name="Rectangle 3"/>
          <p:cNvSpPr txBox="1">
            <a:spLocks noChangeArrowheads="1"/>
          </p:cNvSpPr>
          <p:nvPr/>
        </p:nvSpPr>
        <p:spPr>
          <a:xfrm>
            <a:off x="457200" y="21336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kern="0" dirty="0">
                <a:latin typeface="Arial" panose="020B0604020202020204" pitchFamily="34" charset="0"/>
                <a:cs typeface="Arial" panose="020B0604020202020204" pitchFamily="34" charset="0"/>
              </a:rPr>
              <a:t>4H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MnO</a:t>
            </a:r>
            <a:r>
              <a:rPr lang="en-US" sz="2400" kern="0" baseline="-25000" dirty="0">
                <a:latin typeface="Arial" panose="020B0604020202020204" pitchFamily="34" charset="0"/>
                <a:cs typeface="Arial" panose="020B0604020202020204" pitchFamily="34" charset="0"/>
              </a:rPr>
              <a:t>4</a:t>
            </a:r>
            <a:r>
              <a:rPr lang="en-US" sz="2400" kern="0" baseline="30000" dirty="0">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 </a:t>
            </a:r>
            <a:r>
              <a:rPr lang="en-US" sz="2400" dirty="0">
                <a:latin typeface="Arial" charset="0"/>
              </a:rPr>
              <a:t>→ </a:t>
            </a: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a:t>
            </a:r>
            <a:r>
              <a:rPr lang="en-US" sz="2400" i="1" kern="0" dirty="0">
                <a:latin typeface="Arial" panose="020B0604020202020204" pitchFamily="34" charset="0"/>
                <a:cs typeface="Arial" panose="020B0604020202020204" pitchFamily="34" charset="0"/>
              </a:rPr>
              <a:t>s</a:t>
            </a:r>
            <a:r>
              <a:rPr lang="en-US" sz="2400" kern="0" dirty="0">
                <a:latin typeface="Arial" panose="020B0604020202020204" pitchFamily="34" charset="0"/>
                <a:cs typeface="Arial" panose="020B0604020202020204" pitchFamily="34" charset="0"/>
              </a:rPr>
              <a:t>) + 2H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+ 4OH</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a:t>
            </a:r>
          </a:p>
        </p:txBody>
      </p:sp>
      <p:sp>
        <p:nvSpPr>
          <p:cNvPr id="37" name="Rectangle 3"/>
          <p:cNvSpPr txBox="1">
            <a:spLocks noChangeArrowheads="1"/>
          </p:cNvSpPr>
          <p:nvPr/>
        </p:nvSpPr>
        <p:spPr>
          <a:xfrm>
            <a:off x="-381000" y="49530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dirty="0">
                <a:latin typeface="Arial" panose="020B0604020202020204" pitchFamily="34" charset="0"/>
                <a:cs typeface="Arial" panose="020B0604020202020204" pitchFamily="34" charset="0"/>
              </a:rPr>
              <a:t>6OH</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+ 3H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 Br</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a:t>
            </a:r>
            <a:r>
              <a:rPr lang="en-US" sz="2400" dirty="0">
                <a:latin typeface="Arial" charset="0"/>
              </a:rPr>
              <a:t>→ </a:t>
            </a:r>
            <a:r>
              <a:rPr lang="en-US" sz="2400" dirty="0">
                <a:latin typeface="Arial" panose="020B0604020202020204" pitchFamily="34" charset="0"/>
                <a:cs typeface="Arial" panose="020B0604020202020204" pitchFamily="34" charset="0"/>
              </a:rPr>
              <a:t>BrO</a:t>
            </a:r>
            <a:r>
              <a:rPr lang="en-US" sz="2400" baseline="-25000" dirty="0">
                <a:latin typeface="Arial" panose="020B0604020202020204" pitchFamily="34" charset="0"/>
                <a:cs typeface="Arial" panose="020B0604020202020204" pitchFamily="34" charset="0"/>
              </a:rPr>
              <a:t>3</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+ 6H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+ 6e</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kern="0" dirty="0">
              <a:latin typeface="Arial" panose="020B0604020202020204" pitchFamily="34" charset="0"/>
              <a:cs typeface="Arial" panose="020B0604020202020204" pitchFamily="34" charset="0"/>
            </a:endParaRPr>
          </a:p>
        </p:txBody>
      </p:sp>
      <p:sp>
        <p:nvSpPr>
          <p:cNvPr id="38" name="Rectangle 3"/>
          <p:cNvSpPr txBox="1">
            <a:spLocks noChangeArrowheads="1"/>
          </p:cNvSpPr>
          <p:nvPr/>
        </p:nvSpPr>
        <p:spPr>
          <a:xfrm>
            <a:off x="228600" y="44196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kern="0" dirty="0">
                <a:latin typeface="Arial" panose="020B0604020202020204" pitchFamily="34" charset="0"/>
                <a:cs typeface="Arial" panose="020B0604020202020204" pitchFamily="34" charset="0"/>
              </a:rPr>
              <a:t>3e</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+ 4H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MnO</a:t>
            </a:r>
            <a:r>
              <a:rPr lang="en-US" sz="2400" kern="0" baseline="-25000" dirty="0">
                <a:latin typeface="Arial" panose="020B0604020202020204" pitchFamily="34" charset="0"/>
                <a:cs typeface="Arial" panose="020B0604020202020204" pitchFamily="34" charset="0"/>
              </a:rPr>
              <a:t>4</a:t>
            </a:r>
            <a:r>
              <a:rPr lang="en-US" sz="2400" kern="0" baseline="30000" dirty="0">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 </a:t>
            </a:r>
            <a:r>
              <a:rPr lang="en-US" sz="2400" dirty="0">
                <a:latin typeface="Arial" charset="0"/>
              </a:rPr>
              <a:t>→ </a:t>
            </a: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a:t>
            </a:r>
            <a:r>
              <a:rPr lang="en-US" sz="2400" i="1" kern="0" dirty="0">
                <a:latin typeface="Arial" panose="020B0604020202020204" pitchFamily="34" charset="0"/>
                <a:cs typeface="Arial" panose="020B0604020202020204" pitchFamily="34" charset="0"/>
              </a:rPr>
              <a:t>s</a:t>
            </a:r>
            <a:r>
              <a:rPr lang="en-US" sz="2400" kern="0" dirty="0">
                <a:latin typeface="Arial" panose="020B0604020202020204" pitchFamily="34" charset="0"/>
                <a:cs typeface="Arial" panose="020B0604020202020204" pitchFamily="34" charset="0"/>
              </a:rPr>
              <a:t>) + 2H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+ 4OH</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a:t>
            </a:r>
          </a:p>
        </p:txBody>
      </p:sp>
      <p:sp>
        <p:nvSpPr>
          <p:cNvPr id="15"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74633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3"/>
          <p:cNvSpPr txBox="1">
            <a:spLocks noChangeArrowheads="1"/>
          </p:cNvSpPr>
          <p:nvPr/>
        </p:nvSpPr>
        <p:spPr>
          <a:xfrm>
            <a:off x="152400" y="22098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kern="0" dirty="0">
                <a:latin typeface="Arial" panose="020B0604020202020204" pitchFamily="34" charset="0"/>
                <a:cs typeface="Arial" panose="020B0604020202020204" pitchFamily="34" charset="0"/>
              </a:rPr>
              <a:t>6e</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+ 8H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+ 2MnO</a:t>
            </a:r>
            <a:r>
              <a:rPr lang="en-US" sz="2400" kern="0" baseline="-25000" dirty="0">
                <a:latin typeface="Arial" panose="020B0604020202020204" pitchFamily="34" charset="0"/>
                <a:cs typeface="Arial" panose="020B0604020202020204" pitchFamily="34" charset="0"/>
              </a:rPr>
              <a:t>4</a:t>
            </a:r>
            <a:r>
              <a:rPr lang="en-US" sz="2400" kern="0" baseline="30000" dirty="0">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 </a:t>
            </a:r>
            <a:r>
              <a:rPr lang="en-US" sz="2400" dirty="0">
                <a:latin typeface="Arial" charset="0"/>
              </a:rPr>
              <a:t>→ 2</a:t>
            </a: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a:t>
            </a:r>
            <a:r>
              <a:rPr lang="en-US" sz="2400" i="1" kern="0" dirty="0">
                <a:latin typeface="Arial" panose="020B0604020202020204" pitchFamily="34" charset="0"/>
                <a:cs typeface="Arial" panose="020B0604020202020204" pitchFamily="34" charset="0"/>
              </a:rPr>
              <a:t>s</a:t>
            </a:r>
            <a:r>
              <a:rPr lang="en-US" sz="2400" kern="0" dirty="0">
                <a:latin typeface="Arial" panose="020B0604020202020204" pitchFamily="34" charset="0"/>
                <a:cs typeface="Arial" panose="020B0604020202020204" pitchFamily="34" charset="0"/>
              </a:rPr>
              <a:t>) + 4H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400" i="1" kern="0" dirty="0">
                <a:latin typeface="Arial" panose="020B0604020202020204" pitchFamily="34" charset="0"/>
                <a:cs typeface="Arial" panose="020B0604020202020204" pitchFamily="34" charset="0"/>
              </a:rPr>
              <a:t>l</a:t>
            </a:r>
            <a:r>
              <a:rPr lang="en-US" sz="2400" kern="0" dirty="0">
                <a:latin typeface="Arial" panose="020B0604020202020204" pitchFamily="34" charset="0"/>
                <a:cs typeface="Arial" panose="020B0604020202020204" pitchFamily="34" charset="0"/>
              </a:rPr>
              <a:t>) + 8OH</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400" i="1" kern="0" dirty="0" err="1">
                <a:latin typeface="Arial" panose="020B0604020202020204" pitchFamily="34" charset="0"/>
                <a:cs typeface="Arial" panose="020B0604020202020204" pitchFamily="34" charset="0"/>
              </a:rPr>
              <a:t>aq</a:t>
            </a:r>
            <a:r>
              <a:rPr lang="en-US" sz="2400" kern="0" dirty="0">
                <a:latin typeface="Arial" panose="020B0604020202020204" pitchFamily="34" charset="0"/>
                <a:cs typeface="Arial" panose="020B0604020202020204" pitchFamily="34" charset="0"/>
              </a:rPr>
              <a:t>)</a:t>
            </a:r>
          </a:p>
        </p:txBody>
      </p:sp>
      <p:sp>
        <p:nvSpPr>
          <p:cNvPr id="13" name="Rectangle 3"/>
          <p:cNvSpPr txBox="1">
            <a:spLocks noChangeArrowheads="1"/>
          </p:cNvSpPr>
          <p:nvPr/>
        </p:nvSpPr>
        <p:spPr>
          <a:xfrm>
            <a:off x="-457200" y="2743200"/>
            <a:ext cx="9144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dirty="0">
                <a:latin typeface="Arial" panose="020B0604020202020204" pitchFamily="34" charset="0"/>
                <a:cs typeface="Arial" panose="020B0604020202020204" pitchFamily="34" charset="0"/>
              </a:rPr>
              <a:t>6OH</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+ 3H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 Br</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a:t>
            </a:r>
            <a:r>
              <a:rPr lang="en-US" sz="2400" dirty="0">
                <a:latin typeface="Arial" charset="0"/>
              </a:rPr>
              <a:t>→ </a:t>
            </a:r>
            <a:r>
              <a:rPr lang="en-US" sz="2400" dirty="0">
                <a:latin typeface="Arial" panose="020B0604020202020204" pitchFamily="34" charset="0"/>
                <a:cs typeface="Arial" panose="020B0604020202020204" pitchFamily="34" charset="0"/>
              </a:rPr>
              <a:t>BrO</a:t>
            </a:r>
            <a:r>
              <a:rPr lang="en-US" sz="2400" baseline="-25000" dirty="0">
                <a:latin typeface="Arial" panose="020B0604020202020204" pitchFamily="34" charset="0"/>
                <a:cs typeface="Arial" panose="020B0604020202020204" pitchFamily="34" charset="0"/>
              </a:rPr>
              <a:t>3</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aq</a:t>
            </a:r>
            <a:r>
              <a:rPr lang="en-US" sz="2400" dirty="0">
                <a:latin typeface="Arial" panose="020B0604020202020204" pitchFamily="34" charset="0"/>
                <a:cs typeface="Arial" panose="020B0604020202020204" pitchFamily="34" charset="0"/>
              </a:rPr>
              <a:t>) + 6H</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O (</a:t>
            </a:r>
            <a:r>
              <a:rPr lang="en-US" sz="2400" i="1" dirty="0">
                <a:latin typeface="Arial" panose="020B0604020202020204" pitchFamily="34" charset="0"/>
                <a:cs typeface="Arial" panose="020B0604020202020204" pitchFamily="34" charset="0"/>
              </a:rPr>
              <a:t>l</a:t>
            </a:r>
            <a:r>
              <a:rPr lang="en-US" sz="2400" dirty="0">
                <a:latin typeface="Arial" panose="020B0604020202020204" pitchFamily="34" charset="0"/>
                <a:cs typeface="Arial" panose="020B0604020202020204" pitchFamily="34" charset="0"/>
              </a:rPr>
              <a:t>) + 6e</a:t>
            </a:r>
            <a:r>
              <a:rPr lang="en-US" sz="2400"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kern="0" dirty="0">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4" name="TextBox 13"/>
          <p:cNvSpPr txBox="1"/>
          <p:nvPr/>
        </p:nvSpPr>
        <p:spPr>
          <a:xfrm>
            <a:off x="152400" y="1103293"/>
            <a:ext cx="8686800" cy="954107"/>
          </a:xfrm>
          <a:prstGeom prst="rect">
            <a:avLst/>
          </a:prstGeom>
          <a:noFill/>
        </p:spPr>
        <p:txBody>
          <a:bodyPr wrap="square" rtlCol="0">
            <a:spAutoFit/>
          </a:bodyPr>
          <a:lstStyle/>
          <a:p>
            <a:r>
              <a:rPr lang="en-US" sz="2800" b="1" dirty="0">
                <a:solidFill>
                  <a:schemeClr val="accent4"/>
                </a:solidFill>
              </a:rPr>
              <a:t>Step 7</a:t>
            </a:r>
            <a:r>
              <a:rPr lang="en-US" sz="2800" dirty="0">
                <a:solidFill>
                  <a:schemeClr val="accent4"/>
                </a:solidFill>
              </a:rPr>
              <a:t>: Add the two half–reactions together, and cancel any terms that appear on both sides. </a:t>
            </a:r>
          </a:p>
        </p:txBody>
      </p:sp>
      <p:cxnSp>
        <p:nvCxnSpPr>
          <p:cNvPr id="7" name="Straight Connector 6"/>
          <p:cNvCxnSpPr/>
          <p:nvPr/>
        </p:nvCxnSpPr>
        <p:spPr bwMode="auto">
          <a:xfrm>
            <a:off x="0" y="3200400"/>
            <a:ext cx="9067800" cy="0"/>
          </a:xfrm>
          <a:prstGeom prst="line">
            <a:avLst/>
          </a:prstGeom>
          <a:solidFill>
            <a:schemeClr val="accent1"/>
          </a:solidFill>
          <a:ln w="476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7543800" y="2819400"/>
            <a:ext cx="762000" cy="381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7" name="Straight Connector 26"/>
          <p:cNvCxnSpPr/>
          <p:nvPr/>
        </p:nvCxnSpPr>
        <p:spPr bwMode="auto">
          <a:xfrm flipV="1">
            <a:off x="228600" y="2209800"/>
            <a:ext cx="762000" cy="381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29" name="Rectangle 28"/>
          <p:cNvSpPr/>
          <p:nvPr/>
        </p:nvSpPr>
        <p:spPr bwMode="auto">
          <a:xfrm>
            <a:off x="0" y="3276600"/>
            <a:ext cx="9122195" cy="457200"/>
          </a:xfrm>
          <a:prstGeom prst="rect">
            <a:avLst/>
          </a:prstGeom>
          <a:noFill/>
          <a:ln w="28575" cap="flat" cmpd="sng" algn="ctr">
            <a:solidFill>
              <a:srgbClr val="1083D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19" name="Rectangle 3"/>
          <p:cNvSpPr txBox="1">
            <a:spLocks noChangeArrowheads="1"/>
          </p:cNvSpPr>
          <p:nvPr/>
        </p:nvSpPr>
        <p:spPr>
          <a:xfrm>
            <a:off x="-304800" y="3276600"/>
            <a:ext cx="9677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2400" kern="0" dirty="0">
                <a:latin typeface="Arial" panose="020B0604020202020204" pitchFamily="34" charset="0"/>
                <a:cs typeface="Arial" panose="020B0604020202020204" pitchFamily="34" charset="0"/>
              </a:rPr>
              <a:t>2MnO</a:t>
            </a:r>
            <a:r>
              <a:rPr lang="en-US" sz="2400" kern="0" baseline="-25000" dirty="0">
                <a:latin typeface="Arial" panose="020B0604020202020204" pitchFamily="34" charset="0"/>
                <a:cs typeface="Arial" panose="020B0604020202020204" pitchFamily="34" charset="0"/>
              </a:rPr>
              <a:t>4</a:t>
            </a:r>
            <a:r>
              <a:rPr lang="en-US" sz="2400" kern="0" baseline="30000" dirty="0">
                <a:latin typeface="Arial" panose="020B0604020202020204" pitchFamily="34" charset="0"/>
                <a:cs typeface="Arial" panose="020B0604020202020204" pitchFamily="34" charset="0"/>
              </a:rPr>
              <a:t>– </a:t>
            </a:r>
            <a:r>
              <a:rPr lang="en-US" sz="2200" kern="0" dirty="0">
                <a:latin typeface="Arial" panose="020B0604020202020204" pitchFamily="34" charset="0"/>
                <a:cs typeface="Arial" panose="020B0604020202020204" pitchFamily="34" charset="0"/>
              </a:rPr>
              <a:t>(</a:t>
            </a:r>
            <a:r>
              <a:rPr lang="en-US" sz="2200" i="1" kern="0" dirty="0" err="1">
                <a:latin typeface="Arial" panose="020B0604020202020204" pitchFamily="34" charset="0"/>
                <a:cs typeface="Arial" panose="020B0604020202020204" pitchFamily="34" charset="0"/>
              </a:rPr>
              <a:t>aq</a:t>
            </a:r>
            <a:r>
              <a:rPr lang="en-US" sz="2200" kern="0" dirty="0">
                <a:latin typeface="Arial" panose="020B0604020202020204" pitchFamily="34" charset="0"/>
                <a:cs typeface="Arial" panose="020B0604020202020204" pitchFamily="34" charset="0"/>
              </a:rPr>
              <a:t>) + </a:t>
            </a:r>
            <a:r>
              <a:rPr lang="en-US" sz="2400" kern="0" dirty="0">
                <a:latin typeface="Arial" panose="020B0604020202020204" pitchFamily="34" charset="0"/>
                <a:cs typeface="Arial" panose="020B0604020202020204" pitchFamily="34" charset="0"/>
              </a:rPr>
              <a:t>Br</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200" kern="0" dirty="0">
                <a:latin typeface="Arial" panose="020B0604020202020204" pitchFamily="34" charset="0"/>
                <a:cs typeface="Arial" panose="020B0604020202020204" pitchFamily="34" charset="0"/>
              </a:rPr>
              <a:t>(</a:t>
            </a:r>
            <a:r>
              <a:rPr lang="en-US" sz="2200" i="1" kern="0" dirty="0" err="1">
                <a:latin typeface="Arial" panose="020B0604020202020204" pitchFamily="34" charset="0"/>
                <a:cs typeface="Arial" panose="020B0604020202020204" pitchFamily="34" charset="0"/>
              </a:rPr>
              <a:t>aq</a:t>
            </a:r>
            <a:r>
              <a:rPr lang="en-US" sz="2200" kern="0" dirty="0">
                <a:latin typeface="Arial" panose="020B0604020202020204" pitchFamily="34" charset="0"/>
                <a:cs typeface="Arial" panose="020B0604020202020204" pitchFamily="34" charset="0"/>
              </a:rPr>
              <a:t>) + </a:t>
            </a:r>
            <a:r>
              <a:rPr lang="en-US" sz="2400" kern="0" dirty="0">
                <a:latin typeface="Arial" panose="020B0604020202020204" pitchFamily="34" charset="0"/>
                <a:cs typeface="Arial" panose="020B0604020202020204" pitchFamily="34" charset="0"/>
              </a:rPr>
              <a:t>H</a:t>
            </a:r>
            <a:r>
              <a:rPr lang="en-US" sz="2400" kern="0" baseline="-25000" dirty="0">
                <a:latin typeface="Arial" panose="020B0604020202020204" pitchFamily="34" charset="0"/>
                <a:cs typeface="Arial" panose="020B0604020202020204" pitchFamily="34" charset="0"/>
              </a:rPr>
              <a:t>2</a:t>
            </a:r>
            <a:r>
              <a:rPr lang="en-US" sz="2400" kern="0" dirty="0">
                <a:latin typeface="Arial" panose="020B0604020202020204" pitchFamily="34" charset="0"/>
                <a:cs typeface="Arial" panose="020B0604020202020204" pitchFamily="34" charset="0"/>
              </a:rPr>
              <a:t>O </a:t>
            </a:r>
            <a:r>
              <a:rPr lang="en-US" sz="2200" kern="0" dirty="0">
                <a:latin typeface="Arial" panose="020B0604020202020204" pitchFamily="34" charset="0"/>
                <a:cs typeface="Arial" panose="020B0604020202020204" pitchFamily="34" charset="0"/>
              </a:rPr>
              <a:t>(</a:t>
            </a:r>
            <a:r>
              <a:rPr lang="en-US" sz="2200" i="1" kern="0" dirty="0" err="1">
                <a:latin typeface="Arial" panose="020B0604020202020204" pitchFamily="34" charset="0"/>
                <a:cs typeface="Arial" panose="020B0604020202020204" pitchFamily="34" charset="0"/>
              </a:rPr>
              <a:t>aq</a:t>
            </a:r>
            <a:r>
              <a:rPr lang="en-US" sz="2200" kern="0" dirty="0">
                <a:latin typeface="Arial" panose="020B0604020202020204" pitchFamily="34" charset="0"/>
                <a:cs typeface="Arial" panose="020B0604020202020204" pitchFamily="34" charset="0"/>
              </a:rPr>
              <a:t>) </a:t>
            </a:r>
            <a:r>
              <a:rPr lang="en-US" sz="2400" dirty="0">
                <a:latin typeface="Arial" charset="0"/>
              </a:rPr>
              <a:t>→ 2</a:t>
            </a:r>
            <a:r>
              <a:rPr lang="en-US" sz="2400" kern="0" dirty="0">
                <a:latin typeface="Arial" panose="020B0604020202020204" pitchFamily="34" charset="0"/>
                <a:cs typeface="Arial" panose="020B0604020202020204" pitchFamily="34" charset="0"/>
              </a:rPr>
              <a:t>MnO</a:t>
            </a:r>
            <a:r>
              <a:rPr lang="en-US" sz="2400" kern="0" baseline="-25000" dirty="0">
                <a:latin typeface="Arial" panose="020B0604020202020204" pitchFamily="34" charset="0"/>
                <a:cs typeface="Arial" panose="020B0604020202020204" pitchFamily="34" charset="0"/>
              </a:rPr>
              <a:t>2</a:t>
            </a:r>
            <a:r>
              <a:rPr lang="en-US" sz="2200" kern="0" dirty="0">
                <a:latin typeface="Arial" panose="020B0604020202020204" pitchFamily="34" charset="0"/>
                <a:cs typeface="Arial" panose="020B0604020202020204" pitchFamily="34" charset="0"/>
              </a:rPr>
              <a:t>(</a:t>
            </a:r>
            <a:r>
              <a:rPr lang="en-US" sz="2200" i="1" kern="0" dirty="0">
                <a:latin typeface="Arial" panose="020B0604020202020204" pitchFamily="34" charset="0"/>
                <a:cs typeface="Arial" panose="020B0604020202020204" pitchFamily="34" charset="0"/>
              </a:rPr>
              <a:t>s</a:t>
            </a:r>
            <a:r>
              <a:rPr lang="en-US" sz="2200" kern="0" dirty="0">
                <a:latin typeface="Arial" panose="020B0604020202020204" pitchFamily="34" charset="0"/>
                <a:cs typeface="Arial" panose="020B0604020202020204" pitchFamily="34" charset="0"/>
              </a:rPr>
              <a:t>) + </a:t>
            </a:r>
            <a:r>
              <a:rPr lang="en-US" sz="2400" kern="0" dirty="0">
                <a:latin typeface="Arial" panose="020B0604020202020204" pitchFamily="34" charset="0"/>
                <a:cs typeface="Arial" panose="020B0604020202020204" pitchFamily="34" charset="0"/>
              </a:rPr>
              <a:t>BrO</a:t>
            </a:r>
            <a:r>
              <a:rPr lang="en-US" sz="2400" kern="0" baseline="-25000" dirty="0">
                <a:latin typeface="Arial" panose="020B0604020202020204" pitchFamily="34" charset="0"/>
                <a:cs typeface="Arial" panose="020B0604020202020204" pitchFamily="34" charset="0"/>
              </a:rPr>
              <a:t>3</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200" kern="0" dirty="0">
                <a:latin typeface="Arial" panose="020B0604020202020204" pitchFamily="34" charset="0"/>
                <a:cs typeface="Arial" panose="020B0604020202020204" pitchFamily="34" charset="0"/>
              </a:rPr>
              <a:t>(</a:t>
            </a:r>
            <a:r>
              <a:rPr lang="en-US" sz="2200" i="1" kern="0" dirty="0">
                <a:latin typeface="Arial" panose="020B0604020202020204" pitchFamily="34" charset="0"/>
                <a:cs typeface="Arial" panose="020B0604020202020204" pitchFamily="34" charset="0"/>
              </a:rPr>
              <a:t>l</a:t>
            </a:r>
            <a:r>
              <a:rPr lang="en-US" sz="2200" kern="0" dirty="0">
                <a:latin typeface="Arial" panose="020B0604020202020204" pitchFamily="34" charset="0"/>
                <a:cs typeface="Arial" panose="020B0604020202020204" pitchFamily="34" charset="0"/>
              </a:rPr>
              <a:t>) + </a:t>
            </a:r>
            <a:r>
              <a:rPr lang="en-US" sz="2400" kern="0" dirty="0">
                <a:latin typeface="Arial" panose="020B0604020202020204" pitchFamily="34" charset="0"/>
                <a:cs typeface="Arial" panose="020B0604020202020204" pitchFamily="34" charset="0"/>
              </a:rPr>
              <a:t>2OH</a:t>
            </a:r>
            <a:r>
              <a:rPr lang="en-US" sz="2400" kern="0" baseline="3000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 </a:t>
            </a:r>
            <a:r>
              <a:rPr lang="en-US" sz="2200" kern="0" dirty="0">
                <a:latin typeface="Arial" panose="020B0604020202020204" pitchFamily="34" charset="0"/>
                <a:cs typeface="Arial" panose="020B0604020202020204" pitchFamily="34" charset="0"/>
              </a:rPr>
              <a:t>(</a:t>
            </a:r>
            <a:r>
              <a:rPr lang="en-US" sz="2200" i="1" kern="0" dirty="0" err="1">
                <a:latin typeface="Arial" panose="020B0604020202020204" pitchFamily="34" charset="0"/>
                <a:cs typeface="Arial" panose="020B0604020202020204" pitchFamily="34" charset="0"/>
              </a:rPr>
              <a:t>aq</a:t>
            </a:r>
            <a:r>
              <a:rPr lang="en-US" sz="2200" kern="0" dirty="0">
                <a:latin typeface="Arial" panose="020B0604020202020204" pitchFamily="34" charset="0"/>
                <a:cs typeface="Arial" panose="020B0604020202020204" pitchFamily="34" charset="0"/>
              </a:rPr>
              <a:t>)</a:t>
            </a:r>
          </a:p>
        </p:txBody>
      </p:sp>
      <p:sp>
        <p:nvSpPr>
          <p:cNvPr id="12" name="Title 1"/>
          <p:cNvSpPr txBox="1">
            <a:spLocks/>
          </p:cNvSpPr>
          <p:nvPr/>
        </p:nvSpPr>
        <p:spPr>
          <a:xfrm>
            <a:off x="0" y="-762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400" kern="0" dirty="0">
                <a:solidFill>
                  <a:srgbClr val="084333"/>
                </a:solidFill>
                <a:cs typeface="Georgia"/>
              </a:rPr>
              <a:t>Review: Balancing Redox Reactions via </a:t>
            </a:r>
          </a:p>
          <a:p>
            <a:r>
              <a:rPr lang="en-US" sz="3400" kern="0" dirty="0">
                <a:solidFill>
                  <a:srgbClr val="084333"/>
                </a:solidFill>
                <a:cs typeface="Georgia"/>
              </a:rPr>
              <a:t>Half–Reaction Method</a:t>
            </a:r>
            <a:endParaRPr lang="en-US" sz="3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21665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3"/>
          <p:cNvSpPr>
            <a:spLocks noGrp="1" noChangeArrowheads="1"/>
          </p:cNvSpPr>
          <p:nvPr>
            <p:ph type="body" idx="1"/>
          </p:nvPr>
        </p:nvSpPr>
        <p:spPr>
          <a:xfrm>
            <a:off x="76200" y="1143000"/>
            <a:ext cx="8991600" cy="1371600"/>
          </a:xfrm>
        </p:spPr>
        <p:txBody>
          <a:bodyPr/>
          <a:lstStyle/>
          <a:p>
            <a:pPr eaLnBrk="1" hangingPunct="1">
              <a:spcBef>
                <a:spcPts val="900"/>
              </a:spcBef>
            </a:pPr>
            <a:r>
              <a:rPr lang="en-US" i="1" dirty="0">
                <a:solidFill>
                  <a:srgbClr val="005BA9"/>
                </a:solidFill>
                <a:latin typeface="Arial" charset="0"/>
                <a:cs typeface="Arial" charset="0"/>
                <a:hlinkClick r:id="rId3"/>
              </a:rPr>
              <a:t>Electrochemical Cells and Cell Diagrams.</a:t>
            </a:r>
            <a:endParaRPr lang="en-US" i="1" dirty="0">
              <a:solidFill>
                <a:srgbClr val="005BA9"/>
              </a:solidFill>
              <a:latin typeface="Arial" charset="0"/>
              <a:cs typeface="Arial" charset="0"/>
            </a:endParaRPr>
          </a:p>
          <a:p>
            <a:pPr eaLnBrk="1" hangingPunct="1">
              <a:spcBef>
                <a:spcPts val="900"/>
              </a:spcBef>
            </a:pPr>
            <a:endParaRPr lang="en-US" i="1" dirty="0">
              <a:solidFill>
                <a:srgbClr val="005BA9"/>
              </a:solidFill>
              <a:latin typeface="Arial" charset="0"/>
              <a:cs typeface="Arial" charset="0"/>
            </a:endParaRPr>
          </a:p>
          <a:p>
            <a:pPr eaLnBrk="1" hangingPunct="1">
              <a:spcBef>
                <a:spcPts val="900"/>
              </a:spcBef>
            </a:pPr>
            <a:endParaRPr lang="en-US" i="1" dirty="0">
              <a:solidFill>
                <a:srgbClr val="005BA9"/>
              </a:solidFill>
              <a:latin typeface="Arial" charset="0"/>
              <a:cs typeface="Arial" charset="0"/>
            </a:endParaRPr>
          </a:p>
          <a:p>
            <a:pPr eaLnBrk="1" hangingPunct="1">
              <a:spcBef>
                <a:spcPts val="900"/>
              </a:spcBef>
            </a:pPr>
            <a:endParaRPr lang="en-US" i="1" dirty="0">
              <a:solidFill>
                <a:srgbClr val="005BA9"/>
              </a:solidFill>
              <a:latin typeface="Arial" charset="0"/>
              <a:cs typeface="Arial" charset="0"/>
            </a:endParaRPr>
          </a:p>
          <a:p>
            <a:pPr eaLnBrk="1" hangingPunct="1">
              <a:spcBef>
                <a:spcPts val="900"/>
              </a:spcBef>
            </a:pPr>
            <a:r>
              <a:rPr lang="en-US" i="1" dirty="0">
                <a:solidFill>
                  <a:srgbClr val="005BA9"/>
                </a:solidFill>
                <a:latin typeface="Arial" charset="0"/>
                <a:cs typeface="Arial" charset="0"/>
              </a:rPr>
              <a:t>Here to Electromotive force.</a:t>
            </a: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Video of following slides:</a:t>
            </a:r>
            <a:endParaRPr lang="en-US" sz="4400" i="1"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2075533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a:xfrm>
            <a:off x="68179" y="1219200"/>
            <a:ext cx="8991600" cy="3048000"/>
          </a:xfrm>
        </p:spPr>
        <p:txBody>
          <a:bodyPr/>
          <a:lstStyle/>
          <a:p>
            <a:pPr eaLnBrk="1" hangingPunct="1"/>
            <a:r>
              <a:rPr lang="en-US" sz="3000" b="1" dirty="0">
                <a:solidFill>
                  <a:schemeClr val="accent4"/>
                </a:solidFill>
                <a:latin typeface="Arial" charset="0"/>
                <a:cs typeface="Arial" charset="0"/>
              </a:rPr>
              <a:t>Electrochemical Cell:  </a:t>
            </a:r>
            <a:r>
              <a:rPr lang="en-US" sz="3000" dirty="0">
                <a:solidFill>
                  <a:schemeClr val="accent4"/>
                </a:solidFill>
                <a:latin typeface="Arial" charset="0"/>
                <a:cs typeface="Arial" charset="0"/>
              </a:rPr>
              <a:t>Converts chemical energy into electrical work or electrical work into chemical energy</a:t>
            </a:r>
          </a:p>
          <a:p>
            <a:pPr marL="0" indent="0" eaLnBrk="1" hangingPunct="1">
              <a:buNone/>
            </a:pPr>
            <a:endParaRPr lang="en-US" sz="3000" dirty="0">
              <a:solidFill>
                <a:schemeClr val="accent4"/>
              </a:solidFill>
              <a:latin typeface="Arial" charset="0"/>
              <a:cs typeface="Arial" charset="0"/>
            </a:endParaRPr>
          </a:p>
          <a:p>
            <a:pPr eaLnBrk="1" hangingPunct="1"/>
            <a:r>
              <a:rPr lang="en-US" sz="3000" dirty="0">
                <a:solidFill>
                  <a:schemeClr val="accent4"/>
                </a:solidFill>
                <a:latin typeface="Arial" charset="0"/>
                <a:cs typeface="Arial" charset="0"/>
              </a:rPr>
              <a:t>A bridge connects the two solutions of the cell; balances flow of electrons, eliminates accumulation of charge in either compartment</a:t>
            </a:r>
          </a:p>
        </p:txBody>
      </p:sp>
      <p:sp>
        <p:nvSpPr>
          <p:cNvPr id="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Electrochemical Cell</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7" name="Straight Connector 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3319174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Box 7"/>
          <p:cNvSpPr txBox="1">
            <a:spLocks noChangeArrowheads="1"/>
          </p:cNvSpPr>
          <p:nvPr/>
        </p:nvSpPr>
        <p:spPr bwMode="auto">
          <a:xfrm>
            <a:off x="76200" y="1066800"/>
            <a:ext cx="4038600" cy="892175"/>
          </a:xfrm>
          <a:prstGeom prst="rect">
            <a:avLst/>
          </a:prstGeom>
          <a:noFill/>
          <a:ln w="9525">
            <a:noFill/>
            <a:miter lim="800000"/>
            <a:headEnd/>
            <a:tailEnd/>
          </a:ln>
        </p:spPr>
        <p:txBody>
          <a:bodyPr wrap="square">
            <a:spAutoFit/>
          </a:bodyPr>
          <a:lstStyle/>
          <a:p>
            <a:r>
              <a:rPr lang="en-US" sz="2600" dirty="0">
                <a:solidFill>
                  <a:schemeClr val="accent4"/>
                </a:solidFill>
                <a:ea typeface="ＭＳ Ｐゴシック" charset="-128"/>
              </a:rPr>
              <a:t>Zn(</a:t>
            </a:r>
            <a:r>
              <a:rPr lang="en-US" sz="2600" i="1" dirty="0">
                <a:solidFill>
                  <a:schemeClr val="accent4"/>
                </a:solidFill>
                <a:ea typeface="ＭＳ Ｐゴシック" charset="-128"/>
              </a:rPr>
              <a:t>s</a:t>
            </a:r>
            <a:r>
              <a:rPr lang="en-US" sz="2600" dirty="0">
                <a:solidFill>
                  <a:schemeClr val="accent4"/>
                </a:solidFill>
                <a:ea typeface="ＭＳ Ｐゴシック" charset="-128"/>
              </a:rPr>
              <a:t>) + Cu</a:t>
            </a:r>
            <a:r>
              <a:rPr lang="en-US" sz="2600" baseline="30000" dirty="0">
                <a:solidFill>
                  <a:schemeClr val="accent4"/>
                </a:solidFill>
                <a:ea typeface="ＭＳ Ｐゴシック" charset="-128"/>
              </a:rPr>
              <a:t>2+</a:t>
            </a:r>
            <a:r>
              <a:rPr lang="en-US" sz="2600" dirty="0">
                <a:solidFill>
                  <a:schemeClr val="accent4"/>
                </a:solidFill>
                <a:ea typeface="ＭＳ Ｐゴシック" charset="-128"/>
              </a:rPr>
              <a:t>(</a:t>
            </a:r>
            <a:r>
              <a:rPr lang="en-US" sz="2600" i="1" dirty="0" err="1">
                <a:solidFill>
                  <a:schemeClr val="accent4"/>
                </a:solidFill>
                <a:ea typeface="ＭＳ Ｐゴシック" charset="-128"/>
              </a:rPr>
              <a:t>aq</a:t>
            </a:r>
            <a:r>
              <a:rPr lang="en-US" sz="2600" dirty="0">
                <a:solidFill>
                  <a:schemeClr val="accent4"/>
                </a:solidFill>
                <a:ea typeface="ＭＳ Ｐゴシック" charset="-128"/>
              </a:rPr>
              <a:t>) </a:t>
            </a:r>
            <a:r>
              <a:rPr lang="en-US" sz="2600" dirty="0">
                <a:solidFill>
                  <a:schemeClr val="accent4"/>
                </a:solidFill>
                <a:latin typeface="Arial" panose="020B0604020202020204" pitchFamily="34" charset="0"/>
                <a:ea typeface="ＭＳ Ｐゴシック" charset="-128"/>
                <a:cs typeface="Arial" panose="020B0604020202020204" pitchFamily="34" charset="0"/>
                <a:sym typeface="Wingdings" pitchFamily="2" charset="2"/>
              </a:rPr>
              <a:t>→</a:t>
            </a:r>
            <a:endParaRPr lang="en-US" sz="2600" dirty="0">
              <a:solidFill>
                <a:schemeClr val="accent4"/>
              </a:solidFill>
              <a:ea typeface="ＭＳ Ｐゴシック" charset="-128"/>
              <a:sym typeface="Wingdings" pitchFamily="2" charset="2"/>
            </a:endParaRPr>
          </a:p>
          <a:p>
            <a:r>
              <a:rPr lang="en-US" sz="2600" dirty="0">
                <a:solidFill>
                  <a:schemeClr val="accent4"/>
                </a:solidFill>
                <a:ea typeface="ＭＳ Ｐゴシック" charset="-128"/>
                <a:sym typeface="Wingdings" pitchFamily="2" charset="2"/>
              </a:rPr>
              <a:t>              Cu(</a:t>
            </a:r>
            <a:r>
              <a:rPr lang="en-US" sz="2600" i="1" dirty="0">
                <a:solidFill>
                  <a:schemeClr val="accent4"/>
                </a:solidFill>
                <a:ea typeface="ＭＳ Ｐゴシック" charset="-128"/>
                <a:sym typeface="Wingdings" pitchFamily="2" charset="2"/>
              </a:rPr>
              <a:t>s</a:t>
            </a:r>
            <a:r>
              <a:rPr lang="en-US" sz="2600" dirty="0">
                <a:solidFill>
                  <a:schemeClr val="accent4"/>
                </a:solidFill>
                <a:ea typeface="ＭＳ Ｐゴシック" charset="-128"/>
                <a:sym typeface="Wingdings" pitchFamily="2" charset="2"/>
              </a:rPr>
              <a:t>)  + Zn</a:t>
            </a:r>
            <a:r>
              <a:rPr lang="en-US" sz="2600" baseline="30000" dirty="0">
                <a:solidFill>
                  <a:schemeClr val="accent4"/>
                </a:solidFill>
                <a:ea typeface="ＭＳ Ｐゴシック" charset="-128"/>
                <a:sym typeface="Wingdings" pitchFamily="2" charset="2"/>
              </a:rPr>
              <a:t>2+</a:t>
            </a:r>
            <a:r>
              <a:rPr lang="en-US" sz="2600" dirty="0">
                <a:solidFill>
                  <a:schemeClr val="accent4"/>
                </a:solidFill>
                <a:ea typeface="ＭＳ Ｐゴシック" charset="-128"/>
                <a:sym typeface="Wingdings" pitchFamily="2" charset="2"/>
              </a:rPr>
              <a:t>(</a:t>
            </a:r>
            <a:r>
              <a:rPr lang="en-US" sz="2600" i="1" dirty="0" err="1">
                <a:solidFill>
                  <a:schemeClr val="accent4"/>
                </a:solidFill>
                <a:ea typeface="ＭＳ Ｐゴシック" charset="-128"/>
                <a:sym typeface="Wingdings" pitchFamily="2" charset="2"/>
              </a:rPr>
              <a:t>aq</a:t>
            </a:r>
            <a:r>
              <a:rPr lang="en-US" sz="2600" dirty="0">
                <a:solidFill>
                  <a:schemeClr val="accent4"/>
                </a:solidFill>
                <a:ea typeface="ＭＳ Ｐゴシック" charset="-128"/>
                <a:sym typeface="Wingdings" pitchFamily="2" charset="2"/>
              </a:rPr>
              <a:t>)</a:t>
            </a:r>
            <a:endParaRPr lang="en-US" sz="2600" dirty="0">
              <a:solidFill>
                <a:schemeClr val="accent4"/>
              </a:solidFill>
              <a:ea typeface="ＭＳ Ｐゴシック" charset="-128"/>
            </a:endParaRPr>
          </a:p>
        </p:txBody>
      </p:sp>
      <p:sp>
        <p:nvSpPr>
          <p:cNvPr id="7" name="Title 1"/>
          <p:cNvSpPr txBox="1">
            <a:spLocks/>
          </p:cNvSpPr>
          <p:nvPr/>
        </p:nvSpPr>
        <p:spPr>
          <a:xfrm>
            <a:off x="0" y="152400"/>
            <a:ext cx="50292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Electrochemistry</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8" name="Straight Connector 7"/>
          <p:cNvCxnSpPr/>
          <p:nvPr/>
        </p:nvCxnSpPr>
        <p:spPr bwMode="auto">
          <a:xfrm>
            <a:off x="76200" y="990600"/>
            <a:ext cx="4800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pic>
        <p:nvPicPr>
          <p:cNvPr id="9" name="Picture 2" descr="FIG1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83305" y="-112631"/>
            <a:ext cx="6324600" cy="6970631"/>
          </a:xfrm>
          <a:prstGeom prst="rect">
            <a:avLst/>
          </a:prstGeom>
          <a:noFill/>
          <a:ln w="9525">
            <a:noFill/>
            <a:miter lim="800000"/>
            <a:headEnd/>
            <a:tailEnd/>
          </a:ln>
          <a:effectLst/>
        </p:spPr>
      </p:pic>
      <p:sp>
        <p:nvSpPr>
          <p:cNvPr id="4" name="Rectangle 3"/>
          <p:cNvSpPr/>
          <p:nvPr/>
        </p:nvSpPr>
        <p:spPr>
          <a:xfrm>
            <a:off x="93133" y="2269817"/>
            <a:ext cx="3429000" cy="830997"/>
          </a:xfrm>
          <a:prstGeom prst="rect">
            <a:avLst/>
          </a:prstGeom>
        </p:spPr>
        <p:txBody>
          <a:bodyPr wrap="square">
            <a:spAutoFit/>
          </a:bodyPr>
          <a:lstStyle/>
          <a:p>
            <a:pPr eaLnBrk="0" hangingPunct="0">
              <a:buClr>
                <a:schemeClr val="accent2"/>
              </a:buClr>
            </a:pPr>
            <a:r>
              <a:rPr lang="en-US" sz="2400" dirty="0">
                <a:solidFill>
                  <a:srgbClr val="FF0000"/>
                </a:solidFill>
                <a:ea typeface="ＭＳ Ｐゴシック" charset="-128"/>
              </a:rPr>
              <a:t>   Zn = Reducing Agent</a:t>
            </a:r>
          </a:p>
          <a:p>
            <a:pPr eaLnBrk="0" hangingPunct="0">
              <a:buClr>
                <a:schemeClr val="accent2"/>
              </a:buClr>
            </a:pPr>
            <a:r>
              <a:rPr lang="en-US" sz="2400" dirty="0">
                <a:solidFill>
                  <a:srgbClr val="FF0000"/>
                </a:solidFill>
                <a:ea typeface="ＭＳ Ｐゴシック" charset="-128"/>
              </a:rPr>
              <a:t>Cu</a:t>
            </a:r>
            <a:r>
              <a:rPr lang="en-US" sz="2400" baseline="30000" dirty="0">
                <a:solidFill>
                  <a:srgbClr val="FF0000"/>
                </a:solidFill>
                <a:ea typeface="ＭＳ Ｐゴシック" charset="-128"/>
              </a:rPr>
              <a:t>2+</a:t>
            </a:r>
            <a:r>
              <a:rPr lang="en-US" sz="2400" dirty="0">
                <a:solidFill>
                  <a:srgbClr val="FF0000"/>
                </a:solidFill>
                <a:ea typeface="ＭＳ Ｐゴシック" charset="-128"/>
              </a:rPr>
              <a:t> = Oxidizing Agent </a:t>
            </a:r>
          </a:p>
        </p:txBody>
      </p:sp>
    </p:spTree>
    <p:extLst>
      <p:ext uri="{BB962C8B-B14F-4D97-AF65-F5344CB8AC3E}">
        <p14:creationId xmlns:p14="http://schemas.microsoft.com/office/powerpoint/2010/main" val="3524723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76200" y="1295400"/>
            <a:ext cx="8991600" cy="4114800"/>
          </a:xfrm>
        </p:spPr>
        <p:txBody>
          <a:bodyPr/>
          <a:lstStyle/>
          <a:p>
            <a:pPr eaLnBrk="1" hangingPunct="1">
              <a:lnSpc>
                <a:spcPct val="90000"/>
              </a:lnSpc>
              <a:spcBef>
                <a:spcPts val="1200"/>
              </a:spcBef>
            </a:pPr>
            <a:r>
              <a:rPr lang="en-US" sz="3000" b="1" dirty="0">
                <a:solidFill>
                  <a:schemeClr val="accent4"/>
                </a:solidFill>
                <a:latin typeface="Arial" charset="0"/>
                <a:cs typeface="Arial" charset="0"/>
              </a:rPr>
              <a:t>Anode:</a:t>
            </a:r>
            <a:r>
              <a:rPr lang="en-US" sz="3000" dirty="0">
                <a:solidFill>
                  <a:schemeClr val="accent4"/>
                </a:solidFill>
                <a:latin typeface="Arial" charset="0"/>
                <a:cs typeface="Arial" charset="0"/>
              </a:rPr>
              <a:t> Electrode at which oxidation half–reaction (loss of electrons) takes place</a:t>
            </a:r>
          </a:p>
          <a:p>
            <a:pPr eaLnBrk="1" hangingPunct="1">
              <a:lnSpc>
                <a:spcPct val="90000"/>
              </a:lnSpc>
              <a:spcBef>
                <a:spcPts val="1200"/>
              </a:spcBef>
            </a:pPr>
            <a:endParaRPr lang="en-US" sz="3000" dirty="0">
              <a:solidFill>
                <a:schemeClr val="accent4"/>
              </a:solidFill>
              <a:latin typeface="Arial" charset="0"/>
              <a:cs typeface="Arial" charset="0"/>
            </a:endParaRPr>
          </a:p>
          <a:p>
            <a:pPr eaLnBrk="1" hangingPunct="1">
              <a:lnSpc>
                <a:spcPct val="90000"/>
              </a:lnSpc>
              <a:spcBef>
                <a:spcPts val="1200"/>
              </a:spcBef>
            </a:pPr>
            <a:r>
              <a:rPr lang="en-US" sz="3000" b="1" dirty="0">
                <a:solidFill>
                  <a:schemeClr val="accent4"/>
                </a:solidFill>
                <a:latin typeface="Arial" charset="0"/>
                <a:cs typeface="Arial" charset="0"/>
              </a:rPr>
              <a:t>Cathode:</a:t>
            </a:r>
            <a:r>
              <a:rPr lang="en-US" sz="3000" dirty="0">
                <a:solidFill>
                  <a:schemeClr val="accent4"/>
                </a:solidFill>
                <a:latin typeface="Arial" charset="0"/>
                <a:cs typeface="Arial" charset="0"/>
              </a:rPr>
              <a:t> Electrode at which reduction half–reaction (gain of electrons) takes place</a:t>
            </a:r>
          </a:p>
          <a:p>
            <a:pPr eaLnBrk="1" hangingPunct="1">
              <a:lnSpc>
                <a:spcPct val="90000"/>
              </a:lnSpc>
              <a:spcBef>
                <a:spcPts val="1200"/>
              </a:spcBef>
            </a:pPr>
            <a:endParaRPr lang="en-US" sz="3000" dirty="0">
              <a:solidFill>
                <a:schemeClr val="accent4"/>
              </a:solidFill>
              <a:latin typeface="Arial" charset="0"/>
              <a:cs typeface="Arial" charset="0"/>
            </a:endParaRPr>
          </a:p>
          <a:p>
            <a:pPr eaLnBrk="1" hangingPunct="1"/>
            <a:r>
              <a:rPr lang="en-US" sz="3000" b="1" dirty="0">
                <a:solidFill>
                  <a:schemeClr val="accent4"/>
                </a:solidFill>
                <a:latin typeface="Arial" charset="0"/>
                <a:cs typeface="Arial" charset="0"/>
              </a:rPr>
              <a:t>Cell Diagram: </a:t>
            </a:r>
            <a:r>
              <a:rPr lang="en-US" sz="3000" dirty="0">
                <a:solidFill>
                  <a:schemeClr val="accent4"/>
                </a:solidFill>
                <a:latin typeface="Arial" charset="0"/>
                <a:cs typeface="Arial" charset="0"/>
              </a:rPr>
              <a:t>Symbols that show how the components of an electrochemical cell are connected</a:t>
            </a:r>
          </a:p>
        </p:txBody>
      </p:sp>
      <p:sp>
        <p:nvSpPr>
          <p:cNvPr id="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Cell Components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7" name="Straight Connector 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1413690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type="body" idx="1"/>
          </p:nvPr>
        </p:nvSpPr>
        <p:spPr>
          <a:xfrm>
            <a:off x="76200" y="990600"/>
            <a:ext cx="8991600" cy="5715000"/>
          </a:xfrm>
        </p:spPr>
        <p:txBody>
          <a:bodyPr/>
          <a:lstStyle/>
          <a:p>
            <a:r>
              <a:rPr lang="en-US" sz="2400" dirty="0">
                <a:solidFill>
                  <a:schemeClr val="accent4"/>
                </a:solidFill>
                <a:latin typeface="Arial" charset="0"/>
                <a:cs typeface="Arial" charset="0"/>
              </a:rPr>
              <a:t>Why both?  </a:t>
            </a:r>
          </a:p>
          <a:p>
            <a:pPr lvl="1"/>
            <a:r>
              <a:rPr lang="en-US" sz="2000" dirty="0">
                <a:solidFill>
                  <a:schemeClr val="accent4"/>
                </a:solidFill>
                <a:latin typeface="Arial" charset="0"/>
                <a:cs typeface="Arial" charset="0"/>
              </a:rPr>
              <a:t>In the regular class we use the ppt version to be able step through the animation.  Now this might help you see it more clearly if it is not immediately filled with stuff.</a:t>
            </a:r>
          </a:p>
          <a:p>
            <a:pPr lvl="1"/>
            <a:r>
              <a:rPr lang="en-US" sz="2000" dirty="0">
                <a:solidFill>
                  <a:schemeClr val="accent4"/>
                </a:solidFill>
                <a:latin typeface="Arial" charset="0"/>
                <a:cs typeface="Arial" charset="0"/>
              </a:rPr>
              <a:t>The non–live TopHat can’t animate.</a:t>
            </a:r>
          </a:p>
          <a:p>
            <a:pPr lvl="1"/>
            <a:r>
              <a:rPr lang="en-US" sz="2000" dirty="0">
                <a:solidFill>
                  <a:schemeClr val="accent4"/>
                </a:solidFill>
                <a:latin typeface="Arial" charset="0"/>
                <a:cs typeface="Arial" charset="0"/>
              </a:rPr>
              <a:t>TopHat doesn’t always render the slide right as some of you have notice.  If it doesn’t you can look at the Pilot PPT version.</a:t>
            </a:r>
          </a:p>
          <a:p>
            <a:pPr lvl="1"/>
            <a:r>
              <a:rPr lang="en-US" sz="2000" dirty="0">
                <a:solidFill>
                  <a:schemeClr val="accent4"/>
                </a:solidFill>
                <a:latin typeface="Arial" charset="0"/>
                <a:cs typeface="Arial" charset="0"/>
              </a:rPr>
              <a:t>Question/problems. TopHat is not easy with superscripts and subscripts. They’re working on.  So, as in class I recommend working from the ppt slide, then going to the TopHat question.</a:t>
            </a:r>
          </a:p>
          <a:p>
            <a:pPr lvl="1"/>
            <a:r>
              <a:rPr lang="en-US" sz="2000" dirty="0">
                <a:solidFill>
                  <a:schemeClr val="accent4"/>
                </a:solidFill>
                <a:latin typeface="Arial" charset="0"/>
                <a:cs typeface="Arial" charset="0"/>
              </a:rPr>
              <a:t>Then why put the slides on TopHat?  </a:t>
            </a:r>
          </a:p>
          <a:p>
            <a:pPr lvl="2"/>
            <a:r>
              <a:rPr lang="en-US" sz="1600" dirty="0">
                <a:solidFill>
                  <a:schemeClr val="accent4"/>
                </a:solidFill>
                <a:latin typeface="Arial" charset="0"/>
                <a:cs typeface="Arial" charset="0"/>
              </a:rPr>
              <a:t>Mostly as a placeholder to make it easier to know where that question fits in the content.</a:t>
            </a:r>
          </a:p>
          <a:p>
            <a:pPr lvl="2"/>
            <a:r>
              <a:rPr lang="en-US" sz="1600" dirty="0">
                <a:solidFill>
                  <a:schemeClr val="accent4"/>
                </a:solidFill>
                <a:latin typeface="Arial" charset="0"/>
                <a:cs typeface="Arial" charset="0"/>
              </a:rPr>
              <a:t>Also, if the slides in TopHat are working well, then you don’t have to jump back and forth.</a:t>
            </a:r>
          </a:p>
          <a:p>
            <a:pPr lvl="1"/>
            <a:endParaRPr lang="en-US" sz="2000" dirty="0">
              <a:solidFill>
                <a:schemeClr val="accent4"/>
              </a:solidFill>
              <a:latin typeface="Arial" charset="0"/>
              <a:cs typeface="Arial" charset="0"/>
            </a:endParaRPr>
          </a:p>
          <a:p>
            <a:pPr marL="457200" lvl="1" indent="0">
              <a:buNone/>
            </a:pPr>
            <a:r>
              <a:rPr lang="en-US" sz="2000" dirty="0">
                <a:solidFill>
                  <a:schemeClr val="accent4"/>
                </a:solidFill>
                <a:latin typeface="Arial" charset="0"/>
                <a:cs typeface="Arial" charset="0"/>
              </a:rPr>
              <a:t> </a:t>
            </a: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2400" kern="0" dirty="0">
                <a:solidFill>
                  <a:srgbClr val="000000"/>
                </a:solidFill>
                <a:latin typeface="Arial" panose="020B0604020202020204" pitchFamily="34" charset="0"/>
                <a:cs typeface="Arial" panose="020B0604020202020204" pitchFamily="34" charset="0"/>
              </a:rPr>
              <a:t>Pilot Slides vs TopHat?</a:t>
            </a: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814328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76200" y="1905000"/>
            <a:ext cx="8991600" cy="1371600"/>
          </a:xfrm>
        </p:spPr>
        <p:txBody>
          <a:bodyPr/>
          <a:lstStyle/>
          <a:p>
            <a:pPr marL="0" indent="0" eaLnBrk="1" hangingPunct="1">
              <a:lnSpc>
                <a:spcPct val="90000"/>
              </a:lnSpc>
              <a:spcBef>
                <a:spcPts val="900"/>
              </a:spcBef>
              <a:buNone/>
            </a:pPr>
            <a:r>
              <a:rPr lang="en-US" sz="2700" b="1" dirty="0">
                <a:solidFill>
                  <a:schemeClr val="accent4"/>
                </a:solidFill>
                <a:latin typeface="Arial" charset="0"/>
                <a:cs typeface="Arial" charset="0"/>
              </a:rPr>
              <a:t>Step 1</a:t>
            </a:r>
            <a:r>
              <a:rPr lang="en-US" sz="2700" dirty="0">
                <a:solidFill>
                  <a:schemeClr val="accent4"/>
                </a:solidFill>
                <a:latin typeface="Arial" charset="0"/>
                <a:cs typeface="Arial" charset="0"/>
              </a:rPr>
              <a:t>: Chemical symbol of anode at the far left, symbol of cathode at the far right, and a double vertical line between them to represent bridge</a:t>
            </a:r>
          </a:p>
        </p:txBody>
      </p:sp>
      <p:sp>
        <p:nvSpPr>
          <p:cNvPr id="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Writing Cell Diagrams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7" name="Straight Connector 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8" name="Rectangle 3"/>
          <p:cNvSpPr txBox="1">
            <a:spLocks noChangeArrowheads="1"/>
          </p:cNvSpPr>
          <p:nvPr/>
        </p:nvSpPr>
        <p:spPr>
          <a:xfrm>
            <a:off x="76200" y="4267200"/>
            <a:ext cx="8991600" cy="17526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90000"/>
              </a:lnSpc>
              <a:spcBef>
                <a:spcPts val="900"/>
              </a:spcBef>
              <a:buFontTx/>
              <a:buNone/>
            </a:pPr>
            <a:r>
              <a:rPr lang="en-US" sz="2700" b="1" kern="0" dirty="0">
                <a:solidFill>
                  <a:schemeClr val="accent4"/>
                </a:solidFill>
                <a:latin typeface="Arial" charset="0"/>
                <a:cs typeface="Arial" charset="0"/>
              </a:rPr>
              <a:t>Step 2: </a:t>
            </a:r>
            <a:r>
              <a:rPr lang="en-US" sz="2700" kern="0" dirty="0">
                <a:solidFill>
                  <a:schemeClr val="accent4"/>
                </a:solidFill>
                <a:latin typeface="Arial" charset="0"/>
                <a:cs typeface="Arial" charset="0"/>
              </a:rPr>
              <a:t>Work inward from electrodes toward the bridge; use vertical lines to indicate phase changes and symbols of ions or compounds that are changed by the cell reaction.</a:t>
            </a:r>
          </a:p>
        </p:txBody>
      </p:sp>
      <p:sp>
        <p:nvSpPr>
          <p:cNvPr id="3" name="Rectangle 2"/>
          <p:cNvSpPr/>
          <p:nvPr/>
        </p:nvSpPr>
        <p:spPr>
          <a:xfrm>
            <a:off x="2226838" y="3011356"/>
            <a:ext cx="4690323" cy="553998"/>
          </a:xfrm>
          <a:prstGeom prst="rect">
            <a:avLst/>
          </a:prstGeom>
        </p:spPr>
        <p:txBody>
          <a:bodyPr wrap="none">
            <a:spAutoFit/>
          </a:bodyPr>
          <a:lstStyle/>
          <a:p>
            <a:pPr marL="533400" indent="-533400" eaLnBrk="1" hangingPunct="1">
              <a:buFontTx/>
              <a:buNone/>
              <a:defRPr/>
            </a:pPr>
            <a:r>
              <a:rPr lang="en-US" sz="3000" dirty="0">
                <a:solidFill>
                  <a:srgbClr val="3366FF"/>
                </a:solidFill>
              </a:rPr>
              <a:t>Cu(</a:t>
            </a:r>
            <a:r>
              <a:rPr lang="en-US" sz="3000" i="1" dirty="0">
                <a:solidFill>
                  <a:srgbClr val="3366FF"/>
                </a:solidFill>
              </a:rPr>
              <a:t>s</a:t>
            </a:r>
            <a:r>
              <a:rPr lang="en-US" sz="3000" dirty="0">
                <a:solidFill>
                  <a:srgbClr val="3366FF"/>
                </a:solidFill>
              </a:rPr>
              <a:t>)          ||            Ag(</a:t>
            </a:r>
            <a:r>
              <a:rPr lang="en-US" sz="3000" i="1" dirty="0">
                <a:solidFill>
                  <a:srgbClr val="3366FF"/>
                </a:solidFill>
              </a:rPr>
              <a:t>s</a:t>
            </a:r>
            <a:r>
              <a:rPr lang="en-US" sz="3000" dirty="0">
                <a:solidFill>
                  <a:srgbClr val="3366FF"/>
                </a:solidFill>
              </a:rPr>
              <a:t>)</a:t>
            </a:r>
          </a:p>
        </p:txBody>
      </p:sp>
      <p:sp>
        <p:nvSpPr>
          <p:cNvPr id="4" name="Rectangle 3"/>
          <p:cNvSpPr/>
          <p:nvPr/>
        </p:nvSpPr>
        <p:spPr>
          <a:xfrm>
            <a:off x="838200" y="990600"/>
            <a:ext cx="8015336" cy="646331"/>
          </a:xfrm>
          <a:prstGeom prst="rect">
            <a:avLst/>
          </a:prstGeom>
        </p:spPr>
        <p:txBody>
          <a:bodyPr wrap="none">
            <a:spAutoFit/>
          </a:bodyPr>
          <a:lstStyle/>
          <a:p>
            <a:pPr marL="533400" indent="-533400" eaLnBrk="1" hangingPunct="1">
              <a:buFontTx/>
              <a:buNone/>
              <a:defRPr/>
            </a:pPr>
            <a:r>
              <a:rPr lang="en-US" sz="3600" dirty="0">
                <a:solidFill>
                  <a:schemeClr val="accent4"/>
                </a:solidFill>
              </a:rPr>
              <a:t>Cu(</a:t>
            </a:r>
            <a:r>
              <a:rPr lang="en-US" sz="3600" i="1" dirty="0">
                <a:solidFill>
                  <a:schemeClr val="accent4"/>
                </a:solidFill>
              </a:rPr>
              <a:t>s</a:t>
            </a:r>
            <a:r>
              <a:rPr lang="en-US" sz="3600" dirty="0">
                <a:solidFill>
                  <a:schemeClr val="accent4"/>
                </a:solidFill>
              </a:rPr>
              <a:t>) + 2Ag</a:t>
            </a:r>
            <a:r>
              <a:rPr lang="en-US" sz="3600" baseline="30000" dirty="0">
                <a:solidFill>
                  <a:schemeClr val="accent4"/>
                </a:solidFill>
              </a:rPr>
              <a:t>+</a:t>
            </a:r>
            <a:r>
              <a:rPr lang="en-US" sz="3600" dirty="0">
                <a:solidFill>
                  <a:schemeClr val="accent4"/>
                </a:solidFill>
              </a:rPr>
              <a:t>(</a:t>
            </a:r>
            <a:r>
              <a:rPr lang="en-US" sz="3600" i="1" dirty="0" err="1">
                <a:solidFill>
                  <a:schemeClr val="accent4"/>
                </a:solidFill>
              </a:rPr>
              <a:t>aq</a:t>
            </a:r>
            <a:r>
              <a:rPr lang="en-US" sz="3600" dirty="0">
                <a:solidFill>
                  <a:schemeClr val="accent4"/>
                </a:solidFill>
              </a:rPr>
              <a:t>) </a:t>
            </a:r>
            <a:r>
              <a:rPr lang="en-US" sz="3600" dirty="0">
                <a:solidFill>
                  <a:schemeClr val="accent4"/>
                </a:solidFill>
                <a:latin typeface="Arial" panose="020B0604020202020204" pitchFamily="34" charset="0"/>
                <a:cs typeface="Arial" panose="020B0604020202020204" pitchFamily="34" charset="0"/>
                <a:sym typeface="Wingdings" charset="0"/>
              </a:rPr>
              <a:t>→</a:t>
            </a:r>
            <a:r>
              <a:rPr lang="en-US" sz="3600" dirty="0">
                <a:solidFill>
                  <a:schemeClr val="accent4"/>
                </a:solidFill>
                <a:sym typeface="Wingdings" charset="0"/>
              </a:rPr>
              <a:t> Cu</a:t>
            </a:r>
            <a:r>
              <a:rPr lang="en-US" sz="3600" baseline="30000" dirty="0">
                <a:solidFill>
                  <a:schemeClr val="accent4"/>
                </a:solidFill>
                <a:sym typeface="Wingdings" charset="0"/>
              </a:rPr>
              <a:t>2+</a:t>
            </a:r>
            <a:r>
              <a:rPr lang="en-US" sz="3600" dirty="0">
                <a:solidFill>
                  <a:schemeClr val="accent4"/>
                </a:solidFill>
                <a:sym typeface="Wingdings" charset="0"/>
              </a:rPr>
              <a:t>(</a:t>
            </a:r>
            <a:r>
              <a:rPr lang="en-US" sz="3600" i="1" dirty="0" err="1">
                <a:solidFill>
                  <a:schemeClr val="accent4"/>
                </a:solidFill>
                <a:sym typeface="Wingdings" charset="0"/>
              </a:rPr>
              <a:t>aq</a:t>
            </a:r>
            <a:r>
              <a:rPr lang="en-US" sz="3600" dirty="0">
                <a:solidFill>
                  <a:schemeClr val="accent4"/>
                </a:solidFill>
                <a:sym typeface="Wingdings" charset="0"/>
              </a:rPr>
              <a:t>) + 2Ag(</a:t>
            </a:r>
            <a:r>
              <a:rPr lang="en-US" sz="3600" i="1" dirty="0">
                <a:solidFill>
                  <a:schemeClr val="accent4"/>
                </a:solidFill>
                <a:sym typeface="Wingdings" charset="0"/>
              </a:rPr>
              <a:t>s</a:t>
            </a:r>
            <a:r>
              <a:rPr lang="en-US" sz="3600" dirty="0">
                <a:solidFill>
                  <a:schemeClr val="accent4"/>
                </a:solidFill>
                <a:sym typeface="Wingdings" charset="0"/>
              </a:rPr>
              <a:t>)</a:t>
            </a:r>
          </a:p>
        </p:txBody>
      </p:sp>
      <p:sp>
        <p:nvSpPr>
          <p:cNvPr id="5" name="TextBox 4"/>
          <p:cNvSpPr txBox="1"/>
          <p:nvPr/>
        </p:nvSpPr>
        <p:spPr>
          <a:xfrm>
            <a:off x="685800" y="1600200"/>
            <a:ext cx="1660506" cy="369332"/>
          </a:xfrm>
          <a:prstGeom prst="rect">
            <a:avLst/>
          </a:prstGeom>
          <a:noFill/>
        </p:spPr>
        <p:txBody>
          <a:bodyPr wrap="none" rtlCol="0">
            <a:spAutoFit/>
          </a:bodyPr>
          <a:lstStyle/>
          <a:p>
            <a:r>
              <a:rPr lang="en-US" dirty="0">
                <a:solidFill>
                  <a:srgbClr val="FF0000"/>
                </a:solidFill>
              </a:rPr>
              <a:t>being oxidized</a:t>
            </a:r>
          </a:p>
        </p:txBody>
      </p:sp>
      <p:sp>
        <p:nvSpPr>
          <p:cNvPr id="12" name="TextBox 11"/>
          <p:cNvSpPr txBox="1"/>
          <p:nvPr/>
        </p:nvSpPr>
        <p:spPr>
          <a:xfrm>
            <a:off x="2466501" y="1600200"/>
            <a:ext cx="1647769" cy="369332"/>
          </a:xfrm>
          <a:prstGeom prst="rect">
            <a:avLst/>
          </a:prstGeom>
          <a:noFill/>
        </p:spPr>
        <p:txBody>
          <a:bodyPr wrap="none" rtlCol="0">
            <a:spAutoFit/>
          </a:bodyPr>
          <a:lstStyle/>
          <a:p>
            <a:r>
              <a:rPr lang="en-US" dirty="0">
                <a:solidFill>
                  <a:srgbClr val="FF0000"/>
                </a:solidFill>
              </a:rPr>
              <a:t>being reduced</a:t>
            </a:r>
          </a:p>
        </p:txBody>
      </p:sp>
      <p:sp>
        <p:nvSpPr>
          <p:cNvPr id="13" name="TextBox 12"/>
          <p:cNvSpPr txBox="1"/>
          <p:nvPr/>
        </p:nvSpPr>
        <p:spPr>
          <a:xfrm>
            <a:off x="1143000" y="3846086"/>
            <a:ext cx="2275908" cy="369332"/>
          </a:xfrm>
          <a:prstGeom prst="rect">
            <a:avLst/>
          </a:prstGeom>
          <a:noFill/>
        </p:spPr>
        <p:txBody>
          <a:bodyPr wrap="none" rtlCol="0">
            <a:spAutoFit/>
          </a:bodyPr>
          <a:lstStyle/>
          <a:p>
            <a:r>
              <a:rPr lang="en-US" dirty="0">
                <a:solidFill>
                  <a:srgbClr val="FF0000"/>
                </a:solidFill>
              </a:rPr>
              <a:t>(oxidation occurring)</a:t>
            </a:r>
          </a:p>
        </p:txBody>
      </p:sp>
      <p:sp>
        <p:nvSpPr>
          <p:cNvPr id="14" name="TextBox 13"/>
          <p:cNvSpPr txBox="1"/>
          <p:nvPr/>
        </p:nvSpPr>
        <p:spPr>
          <a:xfrm>
            <a:off x="2353159" y="3526879"/>
            <a:ext cx="825867" cy="369332"/>
          </a:xfrm>
          <a:prstGeom prst="rect">
            <a:avLst/>
          </a:prstGeom>
          <a:noFill/>
        </p:spPr>
        <p:txBody>
          <a:bodyPr wrap="none" rtlCol="0">
            <a:spAutoFit/>
          </a:bodyPr>
          <a:lstStyle/>
          <a:p>
            <a:r>
              <a:rPr lang="en-US" dirty="0">
                <a:solidFill>
                  <a:srgbClr val="FF0000"/>
                </a:solidFill>
              </a:rPr>
              <a:t>anode</a:t>
            </a:r>
          </a:p>
        </p:txBody>
      </p:sp>
      <p:sp>
        <p:nvSpPr>
          <p:cNvPr id="15" name="TextBox 14"/>
          <p:cNvSpPr txBox="1"/>
          <p:nvPr/>
        </p:nvSpPr>
        <p:spPr>
          <a:xfrm>
            <a:off x="5710000" y="3846086"/>
            <a:ext cx="2301494" cy="369332"/>
          </a:xfrm>
          <a:prstGeom prst="rect">
            <a:avLst/>
          </a:prstGeom>
          <a:noFill/>
        </p:spPr>
        <p:txBody>
          <a:bodyPr wrap="none" rtlCol="0">
            <a:spAutoFit/>
          </a:bodyPr>
          <a:lstStyle/>
          <a:p>
            <a:r>
              <a:rPr lang="en-US" dirty="0">
                <a:solidFill>
                  <a:srgbClr val="FF0000"/>
                </a:solidFill>
              </a:rPr>
              <a:t>(reduction occurring)</a:t>
            </a:r>
          </a:p>
        </p:txBody>
      </p:sp>
      <p:sp>
        <p:nvSpPr>
          <p:cNvPr id="16" name="TextBox 15"/>
          <p:cNvSpPr txBox="1"/>
          <p:nvPr/>
        </p:nvSpPr>
        <p:spPr>
          <a:xfrm>
            <a:off x="5731113" y="3526879"/>
            <a:ext cx="1005403" cy="369332"/>
          </a:xfrm>
          <a:prstGeom prst="rect">
            <a:avLst/>
          </a:prstGeom>
          <a:noFill/>
        </p:spPr>
        <p:txBody>
          <a:bodyPr wrap="none" rtlCol="0">
            <a:spAutoFit/>
          </a:bodyPr>
          <a:lstStyle/>
          <a:p>
            <a:r>
              <a:rPr lang="en-US" dirty="0">
                <a:solidFill>
                  <a:srgbClr val="FF0000"/>
                </a:solidFill>
              </a:rPr>
              <a:t>cathode</a:t>
            </a:r>
          </a:p>
        </p:txBody>
      </p:sp>
      <p:sp>
        <p:nvSpPr>
          <p:cNvPr id="17" name="Rectangle 16"/>
          <p:cNvSpPr/>
          <p:nvPr/>
        </p:nvSpPr>
        <p:spPr>
          <a:xfrm>
            <a:off x="1480039" y="5691476"/>
            <a:ext cx="5808834" cy="553998"/>
          </a:xfrm>
          <a:prstGeom prst="rect">
            <a:avLst/>
          </a:prstGeom>
        </p:spPr>
        <p:txBody>
          <a:bodyPr wrap="none">
            <a:spAutoFit/>
          </a:bodyPr>
          <a:lstStyle/>
          <a:p>
            <a:pPr marL="533400" indent="-533400" eaLnBrk="1" hangingPunct="1">
              <a:buFontTx/>
              <a:buNone/>
              <a:defRPr/>
            </a:pPr>
            <a:r>
              <a:rPr lang="en-US" sz="3000" dirty="0">
                <a:solidFill>
                  <a:srgbClr val="3366FF"/>
                </a:solidFill>
              </a:rPr>
              <a:t>Cu(</a:t>
            </a:r>
            <a:r>
              <a:rPr lang="en-US" sz="3000" i="1" dirty="0">
                <a:solidFill>
                  <a:srgbClr val="3366FF"/>
                </a:solidFill>
              </a:rPr>
              <a:t>s</a:t>
            </a:r>
            <a:r>
              <a:rPr lang="en-US" sz="3000" dirty="0">
                <a:solidFill>
                  <a:srgbClr val="3366FF"/>
                </a:solidFill>
              </a:rPr>
              <a:t>) | Cu</a:t>
            </a:r>
            <a:r>
              <a:rPr lang="en-US" sz="3000" baseline="30000" dirty="0">
                <a:solidFill>
                  <a:srgbClr val="3366FF"/>
                </a:solidFill>
              </a:rPr>
              <a:t>2+</a:t>
            </a:r>
            <a:r>
              <a:rPr lang="en-US" sz="3000" dirty="0">
                <a:solidFill>
                  <a:srgbClr val="3366FF"/>
                </a:solidFill>
              </a:rPr>
              <a:t>(</a:t>
            </a:r>
            <a:r>
              <a:rPr lang="en-US" sz="3000" i="1" dirty="0" err="1">
                <a:solidFill>
                  <a:srgbClr val="3366FF"/>
                </a:solidFill>
              </a:rPr>
              <a:t>aq</a:t>
            </a:r>
            <a:r>
              <a:rPr lang="en-US" sz="3000" dirty="0">
                <a:solidFill>
                  <a:srgbClr val="3366FF"/>
                </a:solidFill>
              </a:rPr>
              <a:t>) || Ag</a:t>
            </a:r>
            <a:r>
              <a:rPr lang="en-US" sz="3000" baseline="30000" dirty="0">
                <a:solidFill>
                  <a:srgbClr val="3366FF"/>
                </a:solidFill>
              </a:rPr>
              <a:t>+</a:t>
            </a:r>
            <a:r>
              <a:rPr lang="en-US" sz="3000" dirty="0">
                <a:solidFill>
                  <a:srgbClr val="3366FF"/>
                </a:solidFill>
              </a:rPr>
              <a:t>(</a:t>
            </a:r>
            <a:r>
              <a:rPr lang="en-US" sz="3000" i="1" dirty="0" err="1">
                <a:solidFill>
                  <a:srgbClr val="3366FF"/>
                </a:solidFill>
              </a:rPr>
              <a:t>aq</a:t>
            </a:r>
            <a:r>
              <a:rPr lang="en-US" sz="3000" dirty="0">
                <a:solidFill>
                  <a:srgbClr val="3366FF"/>
                </a:solidFill>
              </a:rPr>
              <a:t>) | Ag(</a:t>
            </a:r>
            <a:r>
              <a:rPr lang="en-US" sz="3000" i="1" dirty="0">
                <a:solidFill>
                  <a:srgbClr val="3366FF"/>
                </a:solidFill>
              </a:rPr>
              <a:t>s</a:t>
            </a:r>
            <a:r>
              <a:rPr lang="en-US" sz="3000" dirty="0">
                <a:solidFill>
                  <a:srgbClr val="3366FF"/>
                </a:solidFill>
              </a:rPr>
              <a:t>)</a:t>
            </a:r>
          </a:p>
        </p:txBody>
      </p:sp>
      <p:sp>
        <p:nvSpPr>
          <p:cNvPr id="18" name="TextBox 17"/>
          <p:cNvSpPr txBox="1"/>
          <p:nvPr/>
        </p:nvSpPr>
        <p:spPr>
          <a:xfrm>
            <a:off x="1340643" y="6488668"/>
            <a:ext cx="2646878" cy="369332"/>
          </a:xfrm>
          <a:prstGeom prst="rect">
            <a:avLst/>
          </a:prstGeom>
          <a:noFill/>
        </p:spPr>
        <p:txBody>
          <a:bodyPr wrap="none" rtlCol="0">
            <a:spAutoFit/>
          </a:bodyPr>
          <a:lstStyle/>
          <a:p>
            <a:r>
              <a:rPr lang="en-US" dirty="0">
                <a:solidFill>
                  <a:srgbClr val="FF0000"/>
                </a:solidFill>
              </a:rPr>
              <a:t>(oxidation half–reaction)</a:t>
            </a:r>
          </a:p>
        </p:txBody>
      </p:sp>
      <p:sp>
        <p:nvSpPr>
          <p:cNvPr id="19" name="TextBox 18"/>
          <p:cNvSpPr txBox="1"/>
          <p:nvPr/>
        </p:nvSpPr>
        <p:spPr>
          <a:xfrm>
            <a:off x="2225500" y="6199420"/>
            <a:ext cx="825867" cy="369332"/>
          </a:xfrm>
          <a:prstGeom prst="rect">
            <a:avLst/>
          </a:prstGeom>
          <a:noFill/>
        </p:spPr>
        <p:txBody>
          <a:bodyPr wrap="none" rtlCol="0">
            <a:spAutoFit/>
          </a:bodyPr>
          <a:lstStyle/>
          <a:p>
            <a:r>
              <a:rPr lang="en-US" dirty="0">
                <a:solidFill>
                  <a:srgbClr val="FF0000"/>
                </a:solidFill>
              </a:rPr>
              <a:t>anode</a:t>
            </a:r>
          </a:p>
        </p:txBody>
      </p:sp>
      <p:sp>
        <p:nvSpPr>
          <p:cNvPr id="20" name="TextBox 19"/>
          <p:cNvSpPr txBox="1"/>
          <p:nvPr/>
        </p:nvSpPr>
        <p:spPr>
          <a:xfrm>
            <a:off x="4789864" y="6478544"/>
            <a:ext cx="2672526" cy="369332"/>
          </a:xfrm>
          <a:prstGeom prst="rect">
            <a:avLst/>
          </a:prstGeom>
          <a:noFill/>
        </p:spPr>
        <p:txBody>
          <a:bodyPr wrap="none" rtlCol="0">
            <a:spAutoFit/>
          </a:bodyPr>
          <a:lstStyle/>
          <a:p>
            <a:r>
              <a:rPr lang="en-US" dirty="0">
                <a:solidFill>
                  <a:srgbClr val="FF0000"/>
                </a:solidFill>
              </a:rPr>
              <a:t>(reduction half–reaction)</a:t>
            </a:r>
          </a:p>
        </p:txBody>
      </p:sp>
      <p:sp>
        <p:nvSpPr>
          <p:cNvPr id="21" name="TextBox 20"/>
          <p:cNvSpPr txBox="1"/>
          <p:nvPr/>
        </p:nvSpPr>
        <p:spPr>
          <a:xfrm>
            <a:off x="5597777" y="6199420"/>
            <a:ext cx="1005403" cy="369332"/>
          </a:xfrm>
          <a:prstGeom prst="rect">
            <a:avLst/>
          </a:prstGeom>
          <a:noFill/>
        </p:spPr>
        <p:txBody>
          <a:bodyPr wrap="none" rtlCol="0">
            <a:spAutoFit/>
          </a:bodyPr>
          <a:lstStyle/>
          <a:p>
            <a:r>
              <a:rPr lang="en-US" dirty="0">
                <a:solidFill>
                  <a:srgbClr val="FF0000"/>
                </a:solidFill>
              </a:rPr>
              <a:t>cathode</a:t>
            </a:r>
          </a:p>
        </p:txBody>
      </p:sp>
      <p:sp>
        <p:nvSpPr>
          <p:cNvPr id="22" name="TextBox 21"/>
          <p:cNvSpPr txBox="1"/>
          <p:nvPr/>
        </p:nvSpPr>
        <p:spPr>
          <a:xfrm>
            <a:off x="3955475" y="3569087"/>
            <a:ext cx="890393" cy="646331"/>
          </a:xfrm>
          <a:prstGeom prst="rect">
            <a:avLst/>
          </a:prstGeom>
          <a:noFill/>
        </p:spPr>
        <p:txBody>
          <a:bodyPr wrap="square" rtlCol="0">
            <a:spAutoFit/>
          </a:bodyPr>
          <a:lstStyle/>
          <a:p>
            <a:pPr algn="ctr"/>
            <a:r>
              <a:rPr lang="en-US" dirty="0">
                <a:solidFill>
                  <a:srgbClr val="FF0000"/>
                </a:solidFill>
              </a:rPr>
              <a:t>salt bridge</a:t>
            </a:r>
          </a:p>
        </p:txBody>
      </p:sp>
    </p:spTree>
    <p:extLst>
      <p:ext uri="{BB962C8B-B14F-4D97-AF65-F5344CB8AC3E}">
        <p14:creationId xmlns:p14="http://schemas.microsoft.com/office/powerpoint/2010/main" val="1238305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P spid="8" grpId="0"/>
      <p:bldP spid="3" grpId="0"/>
      <p:bldP spid="4" grpId="0"/>
      <p:bldP spid="5" grpId="0"/>
      <p:bldP spid="12" grpId="0"/>
      <p:bldP spid="13" grpId="0"/>
      <p:bldP spid="14" grpId="0"/>
      <p:bldP spid="15" grpId="0"/>
      <p:bldP spid="16" grpId="0"/>
      <p:bldP spid="17" grpId="0"/>
      <p:bldP spid="18" grpId="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76200" y="1219200"/>
            <a:ext cx="8991600" cy="990600"/>
          </a:xfrm>
        </p:spPr>
        <p:txBody>
          <a:bodyPr/>
          <a:lstStyle/>
          <a:p>
            <a:pPr marL="0" indent="0" eaLnBrk="1" hangingPunct="1">
              <a:lnSpc>
                <a:spcPct val="90000"/>
              </a:lnSpc>
              <a:spcBef>
                <a:spcPts val="900"/>
              </a:spcBef>
              <a:buNone/>
            </a:pPr>
            <a:r>
              <a:rPr lang="en-US" sz="2700" b="1" dirty="0">
                <a:solidFill>
                  <a:schemeClr val="accent4"/>
                </a:solidFill>
                <a:latin typeface="Arial" charset="0"/>
                <a:cs typeface="Arial" charset="0"/>
              </a:rPr>
              <a:t>Step 3: </a:t>
            </a:r>
            <a:r>
              <a:rPr lang="en-US" sz="2700" dirty="0">
                <a:solidFill>
                  <a:schemeClr val="accent4"/>
                </a:solidFill>
                <a:latin typeface="Arial" charset="0"/>
                <a:cs typeface="Arial" charset="0"/>
              </a:rPr>
              <a:t>Indicate concentrations of dissolved species and partial pressures of any gases (if known)</a:t>
            </a:r>
          </a:p>
        </p:txBody>
      </p:sp>
      <p:sp>
        <p:nvSpPr>
          <p:cNvPr id="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Writing Cell Diagrams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7" name="Straight Connector 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pic>
        <p:nvPicPr>
          <p:cNvPr id="5" name="Picture 5"/>
          <p:cNvPicPr>
            <a:picLocks noChangeAspect="1" noChangeArrowheads="1"/>
          </p:cNvPicPr>
          <p:nvPr/>
        </p:nvPicPr>
        <p:blipFill>
          <a:blip r:embed="rId3"/>
          <a:srcRect/>
          <a:stretch>
            <a:fillRect/>
          </a:stretch>
        </p:blipFill>
        <p:spPr>
          <a:xfrm>
            <a:off x="2922180" y="3149543"/>
            <a:ext cx="3299639" cy="3617996"/>
          </a:xfrm>
          <a:prstGeom prst="rect">
            <a:avLst/>
          </a:prstGeom>
        </p:spPr>
      </p:pic>
      <p:sp>
        <p:nvSpPr>
          <p:cNvPr id="8" name="Rectangle 7"/>
          <p:cNvSpPr/>
          <p:nvPr/>
        </p:nvSpPr>
        <p:spPr>
          <a:xfrm>
            <a:off x="893652" y="2055592"/>
            <a:ext cx="7306039" cy="553998"/>
          </a:xfrm>
          <a:prstGeom prst="rect">
            <a:avLst/>
          </a:prstGeom>
        </p:spPr>
        <p:txBody>
          <a:bodyPr wrap="none">
            <a:spAutoFit/>
          </a:bodyPr>
          <a:lstStyle/>
          <a:p>
            <a:pPr marL="533400" indent="-533400" eaLnBrk="1" hangingPunct="1">
              <a:buFontTx/>
              <a:buNone/>
              <a:defRPr/>
            </a:pPr>
            <a:r>
              <a:rPr lang="en-US" sz="3000" dirty="0">
                <a:solidFill>
                  <a:srgbClr val="3366FF"/>
                </a:solidFill>
              </a:rPr>
              <a:t>Cu(</a:t>
            </a:r>
            <a:r>
              <a:rPr lang="en-US" sz="3000" i="1" dirty="0">
                <a:solidFill>
                  <a:srgbClr val="3366FF"/>
                </a:solidFill>
              </a:rPr>
              <a:t>s</a:t>
            </a:r>
            <a:r>
              <a:rPr lang="en-US" sz="3000" dirty="0">
                <a:solidFill>
                  <a:srgbClr val="3366FF"/>
                </a:solidFill>
              </a:rPr>
              <a:t>) | Cu</a:t>
            </a:r>
            <a:r>
              <a:rPr lang="en-US" sz="3000" baseline="30000" dirty="0">
                <a:solidFill>
                  <a:srgbClr val="3366FF"/>
                </a:solidFill>
              </a:rPr>
              <a:t>2+</a:t>
            </a:r>
            <a:r>
              <a:rPr lang="en-US" sz="3000" dirty="0">
                <a:solidFill>
                  <a:srgbClr val="3366FF"/>
                </a:solidFill>
              </a:rPr>
              <a:t>(1.00 </a:t>
            </a:r>
            <a:r>
              <a:rPr lang="en-US" sz="3000" i="1" dirty="0">
                <a:solidFill>
                  <a:srgbClr val="3366FF"/>
                </a:solidFill>
              </a:rPr>
              <a:t>M</a:t>
            </a:r>
            <a:r>
              <a:rPr lang="en-US" sz="3000" dirty="0">
                <a:solidFill>
                  <a:srgbClr val="3366FF"/>
                </a:solidFill>
              </a:rPr>
              <a:t>) || Ag</a:t>
            </a:r>
            <a:r>
              <a:rPr lang="en-US" sz="3000" baseline="30000" dirty="0">
                <a:solidFill>
                  <a:srgbClr val="3366FF"/>
                </a:solidFill>
              </a:rPr>
              <a:t>+</a:t>
            </a:r>
            <a:r>
              <a:rPr lang="en-US" sz="3000" dirty="0">
                <a:solidFill>
                  <a:srgbClr val="3366FF"/>
                </a:solidFill>
              </a:rPr>
              <a:t>(1.00</a:t>
            </a:r>
            <a:r>
              <a:rPr lang="en-US" sz="3000" i="1" dirty="0">
                <a:solidFill>
                  <a:srgbClr val="3366FF"/>
                </a:solidFill>
              </a:rPr>
              <a:t> M</a:t>
            </a:r>
            <a:r>
              <a:rPr lang="en-US" sz="3000" dirty="0">
                <a:solidFill>
                  <a:srgbClr val="3366FF"/>
                </a:solidFill>
              </a:rPr>
              <a:t>) | Ag(</a:t>
            </a:r>
            <a:r>
              <a:rPr lang="en-US" sz="3000" i="1" dirty="0">
                <a:solidFill>
                  <a:srgbClr val="3366FF"/>
                </a:solidFill>
              </a:rPr>
              <a:t>s</a:t>
            </a:r>
            <a:r>
              <a:rPr lang="en-US" sz="3000" dirty="0">
                <a:solidFill>
                  <a:srgbClr val="3366FF"/>
                </a:solidFill>
              </a:rPr>
              <a:t>)</a:t>
            </a:r>
          </a:p>
        </p:txBody>
      </p:sp>
      <p:sp>
        <p:nvSpPr>
          <p:cNvPr id="9" name="TextBox 8"/>
          <p:cNvSpPr txBox="1"/>
          <p:nvPr/>
        </p:nvSpPr>
        <p:spPr>
          <a:xfrm>
            <a:off x="1021940" y="2919135"/>
            <a:ext cx="2646878" cy="369332"/>
          </a:xfrm>
          <a:prstGeom prst="rect">
            <a:avLst/>
          </a:prstGeom>
          <a:noFill/>
        </p:spPr>
        <p:txBody>
          <a:bodyPr wrap="none" rtlCol="0">
            <a:spAutoFit/>
          </a:bodyPr>
          <a:lstStyle/>
          <a:p>
            <a:r>
              <a:rPr lang="en-US" dirty="0">
                <a:solidFill>
                  <a:srgbClr val="FF0000"/>
                </a:solidFill>
              </a:rPr>
              <a:t>(oxidation half–reaction)</a:t>
            </a:r>
          </a:p>
        </p:txBody>
      </p:sp>
      <p:sp>
        <p:nvSpPr>
          <p:cNvPr id="10" name="TextBox 9"/>
          <p:cNvSpPr txBox="1"/>
          <p:nvPr/>
        </p:nvSpPr>
        <p:spPr>
          <a:xfrm>
            <a:off x="1906797" y="2629887"/>
            <a:ext cx="825867" cy="369332"/>
          </a:xfrm>
          <a:prstGeom prst="rect">
            <a:avLst/>
          </a:prstGeom>
          <a:noFill/>
        </p:spPr>
        <p:txBody>
          <a:bodyPr wrap="none" rtlCol="0">
            <a:spAutoFit/>
          </a:bodyPr>
          <a:lstStyle/>
          <a:p>
            <a:r>
              <a:rPr lang="en-US" dirty="0">
                <a:solidFill>
                  <a:srgbClr val="FF0000"/>
                </a:solidFill>
              </a:rPr>
              <a:t>anode</a:t>
            </a:r>
          </a:p>
        </p:txBody>
      </p:sp>
      <p:sp>
        <p:nvSpPr>
          <p:cNvPr id="11" name="TextBox 10"/>
          <p:cNvSpPr txBox="1"/>
          <p:nvPr/>
        </p:nvSpPr>
        <p:spPr>
          <a:xfrm>
            <a:off x="5135687" y="2893422"/>
            <a:ext cx="2672526" cy="369332"/>
          </a:xfrm>
          <a:prstGeom prst="rect">
            <a:avLst/>
          </a:prstGeom>
          <a:noFill/>
        </p:spPr>
        <p:txBody>
          <a:bodyPr wrap="none" rtlCol="0">
            <a:spAutoFit/>
          </a:bodyPr>
          <a:lstStyle/>
          <a:p>
            <a:r>
              <a:rPr lang="en-US" dirty="0">
                <a:solidFill>
                  <a:srgbClr val="FF0000"/>
                </a:solidFill>
              </a:rPr>
              <a:t>(reduction half–reaction)</a:t>
            </a:r>
          </a:p>
        </p:txBody>
      </p:sp>
      <p:sp>
        <p:nvSpPr>
          <p:cNvPr id="12" name="TextBox 11"/>
          <p:cNvSpPr txBox="1"/>
          <p:nvPr/>
        </p:nvSpPr>
        <p:spPr>
          <a:xfrm>
            <a:off x="5943600" y="2614298"/>
            <a:ext cx="1005403" cy="369332"/>
          </a:xfrm>
          <a:prstGeom prst="rect">
            <a:avLst/>
          </a:prstGeom>
          <a:noFill/>
        </p:spPr>
        <p:txBody>
          <a:bodyPr wrap="none" rtlCol="0">
            <a:spAutoFit/>
          </a:bodyPr>
          <a:lstStyle/>
          <a:p>
            <a:r>
              <a:rPr lang="en-US" dirty="0">
                <a:solidFill>
                  <a:srgbClr val="FF0000"/>
                </a:solidFill>
              </a:rPr>
              <a:t>cathode</a:t>
            </a:r>
          </a:p>
        </p:txBody>
      </p:sp>
    </p:spTree>
    <p:extLst>
      <p:ext uri="{BB962C8B-B14F-4D97-AF65-F5344CB8AC3E}">
        <p14:creationId xmlns:p14="http://schemas.microsoft.com/office/powerpoint/2010/main" val="1150028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76200" y="1066800"/>
            <a:ext cx="8991600" cy="1905000"/>
          </a:xfrm>
        </p:spPr>
        <p:txBody>
          <a:bodyPr/>
          <a:lstStyle/>
          <a:p>
            <a:pPr marL="0" indent="0" eaLnBrk="1" hangingPunct="1">
              <a:buFontTx/>
              <a:buNone/>
            </a:pPr>
            <a:r>
              <a:rPr lang="en-US" sz="2800" dirty="0">
                <a:solidFill>
                  <a:schemeClr val="accent4"/>
                </a:solidFill>
                <a:latin typeface="Arial" charset="0"/>
                <a:cs typeface="Arial" charset="0"/>
              </a:rPr>
              <a:t>Write the voltaic–cell reaction and write a cell diagram for the cell in which magnesium metal is oxidized to magnesium ions and copper ions are reduced to copper metal.</a:t>
            </a:r>
          </a:p>
        </p:txBody>
      </p:sp>
      <p:sp>
        <p:nvSpPr>
          <p:cNvPr id="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Practice: Voltaic Cells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7" name="Straight Connector 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5" name="Rectangle 4"/>
          <p:cNvSpPr/>
          <p:nvPr/>
        </p:nvSpPr>
        <p:spPr>
          <a:xfrm>
            <a:off x="525059" y="2954867"/>
            <a:ext cx="8093882" cy="646331"/>
          </a:xfrm>
          <a:prstGeom prst="rect">
            <a:avLst/>
          </a:prstGeom>
        </p:spPr>
        <p:txBody>
          <a:bodyPr wrap="none">
            <a:spAutoFit/>
          </a:bodyPr>
          <a:lstStyle/>
          <a:p>
            <a:pPr marL="533400" indent="-533400" eaLnBrk="1" hangingPunct="1">
              <a:buFontTx/>
              <a:buNone/>
              <a:defRPr/>
            </a:pPr>
            <a:r>
              <a:rPr lang="en-US" sz="3600" dirty="0">
                <a:solidFill>
                  <a:schemeClr val="accent4"/>
                </a:solidFill>
              </a:rPr>
              <a:t>Mg(</a:t>
            </a:r>
            <a:r>
              <a:rPr lang="en-US" sz="3600" i="1" dirty="0">
                <a:solidFill>
                  <a:schemeClr val="accent4"/>
                </a:solidFill>
              </a:rPr>
              <a:t>s</a:t>
            </a:r>
            <a:r>
              <a:rPr lang="en-US" sz="3600" dirty="0">
                <a:solidFill>
                  <a:schemeClr val="accent4"/>
                </a:solidFill>
              </a:rPr>
              <a:t>) + Cu</a:t>
            </a:r>
            <a:r>
              <a:rPr lang="en-US" sz="3600" baseline="30000" dirty="0">
                <a:solidFill>
                  <a:schemeClr val="accent4"/>
                </a:solidFill>
              </a:rPr>
              <a:t>2+</a:t>
            </a:r>
            <a:r>
              <a:rPr lang="en-US" sz="3600" dirty="0">
                <a:solidFill>
                  <a:schemeClr val="accent4"/>
                </a:solidFill>
              </a:rPr>
              <a:t>(</a:t>
            </a:r>
            <a:r>
              <a:rPr lang="en-US" sz="3600" i="1" dirty="0" err="1">
                <a:solidFill>
                  <a:schemeClr val="accent4"/>
                </a:solidFill>
              </a:rPr>
              <a:t>aq</a:t>
            </a:r>
            <a:r>
              <a:rPr lang="en-US" sz="3600" dirty="0">
                <a:solidFill>
                  <a:schemeClr val="accent4"/>
                </a:solidFill>
              </a:rPr>
              <a:t>) </a:t>
            </a:r>
            <a:r>
              <a:rPr lang="en-US" sz="3600" dirty="0">
                <a:solidFill>
                  <a:schemeClr val="accent4"/>
                </a:solidFill>
                <a:latin typeface="Arial" panose="020B0604020202020204" pitchFamily="34" charset="0"/>
                <a:cs typeface="Arial" panose="020B0604020202020204" pitchFamily="34" charset="0"/>
                <a:sym typeface="Wingdings" charset="0"/>
              </a:rPr>
              <a:t>→</a:t>
            </a:r>
            <a:r>
              <a:rPr lang="en-US" sz="3600" dirty="0">
                <a:solidFill>
                  <a:schemeClr val="accent4"/>
                </a:solidFill>
                <a:sym typeface="Wingdings" charset="0"/>
              </a:rPr>
              <a:t> Mg</a:t>
            </a:r>
            <a:r>
              <a:rPr lang="en-US" sz="3600" baseline="30000" dirty="0">
                <a:solidFill>
                  <a:schemeClr val="accent4"/>
                </a:solidFill>
                <a:sym typeface="Wingdings" charset="0"/>
              </a:rPr>
              <a:t>2+</a:t>
            </a:r>
            <a:r>
              <a:rPr lang="en-US" sz="3600" dirty="0">
                <a:solidFill>
                  <a:schemeClr val="accent4"/>
                </a:solidFill>
                <a:sym typeface="Wingdings" charset="0"/>
              </a:rPr>
              <a:t>(</a:t>
            </a:r>
            <a:r>
              <a:rPr lang="en-US" sz="3600" i="1" dirty="0" err="1">
                <a:solidFill>
                  <a:schemeClr val="accent4"/>
                </a:solidFill>
                <a:sym typeface="Wingdings" charset="0"/>
              </a:rPr>
              <a:t>aq</a:t>
            </a:r>
            <a:r>
              <a:rPr lang="en-US" sz="3600" dirty="0">
                <a:solidFill>
                  <a:schemeClr val="accent4"/>
                </a:solidFill>
                <a:sym typeface="Wingdings" charset="0"/>
              </a:rPr>
              <a:t>) + Cu(</a:t>
            </a:r>
            <a:r>
              <a:rPr lang="en-US" sz="3600" i="1" dirty="0">
                <a:solidFill>
                  <a:schemeClr val="accent4"/>
                </a:solidFill>
                <a:sym typeface="Wingdings" charset="0"/>
              </a:rPr>
              <a:t>s</a:t>
            </a:r>
            <a:r>
              <a:rPr lang="en-US" sz="3600" dirty="0">
                <a:solidFill>
                  <a:schemeClr val="accent4"/>
                </a:solidFill>
                <a:sym typeface="Wingdings" charset="0"/>
              </a:rPr>
              <a:t>)</a:t>
            </a:r>
          </a:p>
        </p:txBody>
      </p:sp>
      <p:sp>
        <p:nvSpPr>
          <p:cNvPr id="8" name="TextBox 7"/>
          <p:cNvSpPr txBox="1"/>
          <p:nvPr/>
        </p:nvSpPr>
        <p:spPr>
          <a:xfrm>
            <a:off x="304800" y="3601198"/>
            <a:ext cx="1659429" cy="369332"/>
          </a:xfrm>
          <a:prstGeom prst="rect">
            <a:avLst/>
          </a:prstGeom>
          <a:noFill/>
        </p:spPr>
        <p:txBody>
          <a:bodyPr wrap="none" rtlCol="0">
            <a:spAutoFit/>
          </a:bodyPr>
          <a:lstStyle/>
          <a:p>
            <a:r>
              <a:rPr lang="en-US" dirty="0">
                <a:solidFill>
                  <a:srgbClr val="FF0000"/>
                </a:solidFill>
              </a:rPr>
              <a:t>being oxidized</a:t>
            </a:r>
          </a:p>
        </p:txBody>
      </p:sp>
      <p:sp>
        <p:nvSpPr>
          <p:cNvPr id="9" name="TextBox 8"/>
          <p:cNvSpPr txBox="1"/>
          <p:nvPr/>
        </p:nvSpPr>
        <p:spPr>
          <a:xfrm>
            <a:off x="2126187" y="3601198"/>
            <a:ext cx="1646605" cy="369332"/>
          </a:xfrm>
          <a:prstGeom prst="rect">
            <a:avLst/>
          </a:prstGeom>
          <a:noFill/>
        </p:spPr>
        <p:txBody>
          <a:bodyPr wrap="none" rtlCol="0">
            <a:spAutoFit/>
          </a:bodyPr>
          <a:lstStyle/>
          <a:p>
            <a:r>
              <a:rPr lang="en-US" dirty="0">
                <a:solidFill>
                  <a:srgbClr val="FF0000"/>
                </a:solidFill>
              </a:rPr>
              <a:t>being reduced</a:t>
            </a:r>
          </a:p>
        </p:txBody>
      </p:sp>
      <p:sp>
        <p:nvSpPr>
          <p:cNvPr id="10" name="Rectangle 9"/>
          <p:cNvSpPr/>
          <p:nvPr/>
        </p:nvSpPr>
        <p:spPr>
          <a:xfrm>
            <a:off x="1600200" y="4230596"/>
            <a:ext cx="6122189" cy="553998"/>
          </a:xfrm>
          <a:prstGeom prst="rect">
            <a:avLst/>
          </a:prstGeom>
        </p:spPr>
        <p:txBody>
          <a:bodyPr wrap="none">
            <a:spAutoFit/>
          </a:bodyPr>
          <a:lstStyle/>
          <a:p>
            <a:pPr marL="533400" indent="-533400" eaLnBrk="1" hangingPunct="1">
              <a:buFontTx/>
              <a:buNone/>
              <a:defRPr/>
            </a:pPr>
            <a:r>
              <a:rPr lang="en-US" sz="3000" dirty="0">
                <a:solidFill>
                  <a:schemeClr val="accent4"/>
                </a:solidFill>
              </a:rPr>
              <a:t>Mg(</a:t>
            </a:r>
            <a:r>
              <a:rPr lang="en-US" sz="3000" i="1" dirty="0">
                <a:solidFill>
                  <a:schemeClr val="accent4"/>
                </a:solidFill>
              </a:rPr>
              <a:t>s</a:t>
            </a:r>
            <a:r>
              <a:rPr lang="en-US" sz="3000" dirty="0">
                <a:solidFill>
                  <a:schemeClr val="accent4"/>
                </a:solidFill>
              </a:rPr>
              <a:t>) | Mg</a:t>
            </a:r>
            <a:r>
              <a:rPr lang="en-US" sz="3000" baseline="30000" dirty="0">
                <a:solidFill>
                  <a:schemeClr val="accent4"/>
                </a:solidFill>
              </a:rPr>
              <a:t>2+</a:t>
            </a:r>
            <a:r>
              <a:rPr lang="en-US" sz="3000" dirty="0">
                <a:solidFill>
                  <a:schemeClr val="accent4"/>
                </a:solidFill>
              </a:rPr>
              <a:t>(</a:t>
            </a:r>
            <a:r>
              <a:rPr lang="en-US" sz="3000" i="1" dirty="0" err="1">
                <a:solidFill>
                  <a:schemeClr val="accent4"/>
                </a:solidFill>
              </a:rPr>
              <a:t>aq</a:t>
            </a:r>
            <a:r>
              <a:rPr lang="en-US" sz="3000" dirty="0">
                <a:solidFill>
                  <a:schemeClr val="accent4"/>
                </a:solidFill>
              </a:rPr>
              <a:t>) || Cu</a:t>
            </a:r>
            <a:r>
              <a:rPr lang="en-US" sz="3000" baseline="30000" dirty="0">
                <a:solidFill>
                  <a:schemeClr val="accent4"/>
                </a:solidFill>
              </a:rPr>
              <a:t>2+</a:t>
            </a:r>
            <a:r>
              <a:rPr lang="en-US" sz="3000" dirty="0">
                <a:solidFill>
                  <a:schemeClr val="accent4"/>
                </a:solidFill>
              </a:rPr>
              <a:t>(</a:t>
            </a:r>
            <a:r>
              <a:rPr lang="en-US" sz="3000" i="1" dirty="0" err="1">
                <a:solidFill>
                  <a:schemeClr val="accent4"/>
                </a:solidFill>
              </a:rPr>
              <a:t>aq</a:t>
            </a:r>
            <a:r>
              <a:rPr lang="en-US" sz="3000" dirty="0">
                <a:solidFill>
                  <a:schemeClr val="accent4"/>
                </a:solidFill>
              </a:rPr>
              <a:t>) | Cu(</a:t>
            </a:r>
            <a:r>
              <a:rPr lang="en-US" sz="3000" i="1" dirty="0">
                <a:solidFill>
                  <a:schemeClr val="accent4"/>
                </a:solidFill>
              </a:rPr>
              <a:t>s</a:t>
            </a:r>
            <a:r>
              <a:rPr lang="en-US" sz="3000" dirty="0">
                <a:solidFill>
                  <a:schemeClr val="accent4"/>
                </a:solidFill>
              </a:rPr>
              <a:t>)</a:t>
            </a:r>
          </a:p>
        </p:txBody>
      </p:sp>
      <p:sp>
        <p:nvSpPr>
          <p:cNvPr id="11" name="TextBox 10"/>
          <p:cNvSpPr txBox="1"/>
          <p:nvPr/>
        </p:nvSpPr>
        <p:spPr>
          <a:xfrm>
            <a:off x="1460804" y="5027788"/>
            <a:ext cx="2646878" cy="369332"/>
          </a:xfrm>
          <a:prstGeom prst="rect">
            <a:avLst/>
          </a:prstGeom>
          <a:noFill/>
        </p:spPr>
        <p:txBody>
          <a:bodyPr wrap="none" rtlCol="0">
            <a:spAutoFit/>
          </a:bodyPr>
          <a:lstStyle/>
          <a:p>
            <a:r>
              <a:rPr lang="en-US" dirty="0">
                <a:solidFill>
                  <a:srgbClr val="FF0000"/>
                </a:solidFill>
              </a:rPr>
              <a:t>(oxidation half–reaction)</a:t>
            </a:r>
          </a:p>
        </p:txBody>
      </p:sp>
      <p:sp>
        <p:nvSpPr>
          <p:cNvPr id="12" name="TextBox 11"/>
          <p:cNvSpPr txBox="1"/>
          <p:nvPr/>
        </p:nvSpPr>
        <p:spPr>
          <a:xfrm>
            <a:off x="2345661" y="4738540"/>
            <a:ext cx="825867" cy="369332"/>
          </a:xfrm>
          <a:prstGeom prst="rect">
            <a:avLst/>
          </a:prstGeom>
          <a:noFill/>
        </p:spPr>
        <p:txBody>
          <a:bodyPr wrap="none" rtlCol="0">
            <a:spAutoFit/>
          </a:bodyPr>
          <a:lstStyle/>
          <a:p>
            <a:r>
              <a:rPr lang="en-US" dirty="0">
                <a:solidFill>
                  <a:srgbClr val="FF0000"/>
                </a:solidFill>
              </a:rPr>
              <a:t>anode</a:t>
            </a:r>
          </a:p>
        </p:txBody>
      </p:sp>
      <p:sp>
        <p:nvSpPr>
          <p:cNvPr id="13" name="TextBox 12"/>
          <p:cNvSpPr txBox="1"/>
          <p:nvPr/>
        </p:nvSpPr>
        <p:spPr>
          <a:xfrm>
            <a:off x="4910025" y="5017664"/>
            <a:ext cx="2672526" cy="369332"/>
          </a:xfrm>
          <a:prstGeom prst="rect">
            <a:avLst/>
          </a:prstGeom>
          <a:noFill/>
        </p:spPr>
        <p:txBody>
          <a:bodyPr wrap="none" rtlCol="0">
            <a:spAutoFit/>
          </a:bodyPr>
          <a:lstStyle/>
          <a:p>
            <a:r>
              <a:rPr lang="en-US" dirty="0">
                <a:solidFill>
                  <a:srgbClr val="FF0000"/>
                </a:solidFill>
              </a:rPr>
              <a:t>(reduction half–reaction)</a:t>
            </a:r>
          </a:p>
        </p:txBody>
      </p:sp>
      <p:sp>
        <p:nvSpPr>
          <p:cNvPr id="14" name="TextBox 13"/>
          <p:cNvSpPr txBox="1"/>
          <p:nvPr/>
        </p:nvSpPr>
        <p:spPr>
          <a:xfrm>
            <a:off x="5717938" y="4738540"/>
            <a:ext cx="1005403" cy="369332"/>
          </a:xfrm>
          <a:prstGeom prst="rect">
            <a:avLst/>
          </a:prstGeom>
          <a:noFill/>
        </p:spPr>
        <p:txBody>
          <a:bodyPr wrap="none" rtlCol="0">
            <a:spAutoFit/>
          </a:bodyPr>
          <a:lstStyle/>
          <a:p>
            <a:r>
              <a:rPr lang="en-US" dirty="0">
                <a:solidFill>
                  <a:srgbClr val="FF0000"/>
                </a:solidFill>
              </a:rPr>
              <a:t>cathode</a:t>
            </a:r>
          </a:p>
        </p:txBody>
      </p:sp>
    </p:spTree>
    <p:extLst>
      <p:ext uri="{BB962C8B-B14F-4D97-AF65-F5344CB8AC3E}">
        <p14:creationId xmlns:p14="http://schemas.microsoft.com/office/powerpoint/2010/main" val="3701177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bg>
      <p:bgPr>
        <a:solidFill>
          <a:schemeClr val="accent5"/>
        </a:solidFill>
        <a:effectLst/>
      </p:bgPr>
    </p:bg>
    <p:spTree>
      <p:nvGrpSpPr>
        <p:cNvPr id="1" name=""/>
        <p:cNvGrpSpPr/>
        <p:nvPr/>
      </p:nvGrpSpPr>
      <p:grpSpPr>
        <a:xfrm>
          <a:off x="0" y="0"/>
          <a:ext cx="0" cy="0"/>
          <a:chOff x="0" y="0"/>
          <a:chExt cx="0" cy="0"/>
        </a:xfrm>
      </p:grpSpPr>
      <p:sp>
        <p:nvSpPr>
          <p:cNvPr id="2050" name="TPQuestion"/>
          <p:cNvSpPr>
            <a:spLocks noGrp="1"/>
          </p:cNvSpPr>
          <p:nvPr>
            <p:ph type="title"/>
          </p:nvPr>
        </p:nvSpPr>
        <p:spPr>
          <a:xfrm>
            <a:off x="76200" y="1061520"/>
            <a:ext cx="9018007" cy="2367480"/>
          </a:xfrm>
        </p:spPr>
        <p:txBody>
          <a:bodyPr/>
          <a:lstStyle/>
          <a:p>
            <a:pPr algn="l"/>
            <a:r>
              <a:rPr lang="en-US" altLang="en-US" dirty="0">
                <a:solidFill>
                  <a:schemeClr val="accent4"/>
                </a:solidFill>
                <a:latin typeface="Arial"/>
                <a:cs typeface="Arial"/>
              </a:rPr>
              <a:t>The following reaction occurs in acidic solution. Identify the correct half–reaction that applies to the reducing agent. (Note: The equation is not balanced.)</a:t>
            </a:r>
            <a:br>
              <a:rPr lang="en-US" altLang="en-US" dirty="0">
                <a:solidFill>
                  <a:schemeClr val="accent4"/>
                </a:solidFill>
                <a:latin typeface="Arial"/>
                <a:cs typeface="Arial"/>
              </a:rPr>
            </a:br>
            <a:r>
              <a:rPr lang="en-US" altLang="en-US" sz="1200" dirty="0">
                <a:solidFill>
                  <a:schemeClr val="accent4"/>
                </a:solidFill>
                <a:latin typeface="Arial"/>
                <a:cs typeface="Arial"/>
              </a:rPr>
              <a:t> </a:t>
            </a:r>
            <a:br>
              <a:rPr lang="en-US" altLang="en-US" sz="1600" dirty="0">
                <a:solidFill>
                  <a:schemeClr val="accent4"/>
                </a:solidFill>
                <a:latin typeface="Arial"/>
                <a:cs typeface="Arial"/>
              </a:rPr>
            </a:br>
            <a:r>
              <a:rPr lang="en-US" altLang="en-US" dirty="0">
                <a:solidFill>
                  <a:schemeClr val="accent4"/>
                </a:solidFill>
                <a:latin typeface="Arial"/>
                <a:cs typeface="Arial"/>
              </a:rPr>
              <a:t> </a:t>
            </a:r>
            <a:r>
              <a:rPr lang="pt-BR" altLang="en-US" sz="3000" dirty="0">
                <a:solidFill>
                  <a:schemeClr val="accent4"/>
                </a:solidFill>
                <a:latin typeface="Arial"/>
                <a:cs typeface="Arial"/>
              </a:rPr>
              <a:t>Cr</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O</a:t>
            </a:r>
            <a:r>
              <a:rPr lang="pt-BR" altLang="en-US" sz="3000" baseline="-25000" dirty="0">
                <a:solidFill>
                  <a:schemeClr val="accent4"/>
                </a:solidFill>
                <a:latin typeface="Arial"/>
                <a:cs typeface="Arial"/>
              </a:rPr>
              <a:t>7</a:t>
            </a:r>
            <a:r>
              <a:rPr lang="pt-BR" altLang="en-US" sz="3000" baseline="30000" dirty="0">
                <a:solidFill>
                  <a:schemeClr val="accent4"/>
                </a:solidFill>
                <a:latin typeface="Arial"/>
                <a:cs typeface="Arial"/>
              </a:rPr>
              <a:t>2–</a:t>
            </a:r>
            <a:r>
              <a:rPr lang="pt-BR" altLang="en-US" sz="3000" dirty="0">
                <a:solidFill>
                  <a:schemeClr val="accent4"/>
                </a:solidFill>
                <a:latin typeface="Arial"/>
                <a:cs typeface="Arial"/>
              </a:rPr>
              <a:t>(</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 C</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H</a:t>
            </a:r>
            <a:r>
              <a:rPr lang="pt-BR" altLang="en-US" sz="3000" baseline="-25000" dirty="0">
                <a:solidFill>
                  <a:schemeClr val="accent4"/>
                </a:solidFill>
                <a:latin typeface="Arial"/>
                <a:cs typeface="Arial"/>
              </a:rPr>
              <a:t>5</a:t>
            </a:r>
            <a:r>
              <a:rPr lang="pt-BR" altLang="en-US" sz="3000" dirty="0">
                <a:solidFill>
                  <a:schemeClr val="accent4"/>
                </a:solidFill>
                <a:latin typeface="Arial"/>
                <a:cs typeface="Arial"/>
              </a:rPr>
              <a:t>OH(</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a:t>
            </a:r>
            <a:r>
              <a:rPr lang="pt-BR" altLang="en-US" sz="3000" dirty="0">
                <a:solidFill>
                  <a:schemeClr val="accent4"/>
                </a:solidFill>
                <a:latin typeface="Arial" panose="020B0604020202020204" pitchFamily="34" charset="0"/>
                <a:cs typeface="Arial" panose="020B0604020202020204" pitchFamily="34" charset="0"/>
              </a:rPr>
              <a:t>→</a:t>
            </a:r>
            <a:r>
              <a:rPr lang="pt-BR" altLang="en-US" sz="3000" dirty="0">
                <a:solidFill>
                  <a:schemeClr val="accent4"/>
                </a:solidFill>
                <a:latin typeface="Arial"/>
                <a:cs typeface="Arial"/>
              </a:rPr>
              <a:t> C</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H</a:t>
            </a:r>
            <a:r>
              <a:rPr lang="pt-BR" altLang="en-US" sz="3000" baseline="-25000" dirty="0">
                <a:solidFill>
                  <a:schemeClr val="accent4"/>
                </a:solidFill>
                <a:latin typeface="Arial"/>
                <a:cs typeface="Arial"/>
              </a:rPr>
              <a:t>4</a:t>
            </a:r>
            <a:r>
              <a:rPr lang="pt-BR" altLang="en-US" sz="3000" dirty="0">
                <a:solidFill>
                  <a:schemeClr val="accent4"/>
                </a:solidFill>
                <a:latin typeface="Arial"/>
                <a:cs typeface="Arial"/>
              </a:rPr>
              <a:t>O(</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 Cr</a:t>
            </a:r>
            <a:r>
              <a:rPr lang="pt-BR" altLang="en-US" sz="3000" baseline="30000" dirty="0">
                <a:solidFill>
                  <a:schemeClr val="accent4"/>
                </a:solidFill>
                <a:latin typeface="Arial"/>
                <a:cs typeface="Arial"/>
              </a:rPr>
              <a:t>3+</a:t>
            </a:r>
            <a:r>
              <a:rPr lang="pt-BR" altLang="en-US" sz="3000" dirty="0">
                <a:solidFill>
                  <a:schemeClr val="accent4"/>
                </a:solidFill>
                <a:latin typeface="Arial"/>
                <a:cs typeface="Arial"/>
              </a:rPr>
              <a:t>(</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a:t>
            </a:r>
            <a:endParaRPr lang="en-US" altLang="en-US" sz="3000" dirty="0">
              <a:solidFill>
                <a:schemeClr val="accent4"/>
              </a:solidFill>
              <a:latin typeface="Arial"/>
              <a:cs typeface="Arial"/>
            </a:endParaRPr>
          </a:p>
        </p:txBody>
      </p:sp>
      <p:sp>
        <p:nvSpPr>
          <p:cNvPr id="2051" name="TPAnswers"/>
          <p:cNvSpPr>
            <a:spLocks noGrp="1"/>
          </p:cNvSpPr>
          <p:nvPr>
            <p:ph idx="1"/>
            <p:custDataLst>
              <p:tags r:id="rId2"/>
            </p:custDataLst>
          </p:nvPr>
        </p:nvSpPr>
        <p:spPr>
          <a:xfrm>
            <a:off x="224588" y="3429000"/>
            <a:ext cx="8690812" cy="3048000"/>
          </a:xfrm>
        </p:spPr>
        <p:txBody>
          <a:bodyPr/>
          <a:lstStyle/>
          <a:p>
            <a:pPr marL="514350" indent="-514350">
              <a:buFont typeface="Arial" charset="0"/>
              <a:buAutoNum type="alphaUcPeriod"/>
            </a:pPr>
            <a:r>
              <a:rPr lang="pt-BR" dirty="0">
                <a:solidFill>
                  <a:srgbClr val="000000"/>
                </a:solidFill>
                <a:latin typeface="Arial"/>
                <a:ea typeface="MS PGothic" charset="0"/>
                <a:cs typeface="Arial"/>
              </a:rPr>
              <a:t>C</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H</a:t>
            </a:r>
            <a:r>
              <a:rPr lang="pt-BR" baseline="-25000" dirty="0">
                <a:solidFill>
                  <a:srgbClr val="000000"/>
                </a:solidFill>
                <a:latin typeface="Arial"/>
                <a:ea typeface="MS PGothic" charset="0"/>
                <a:cs typeface="Arial"/>
              </a:rPr>
              <a:t>5</a:t>
            </a:r>
            <a:r>
              <a:rPr lang="pt-BR" dirty="0">
                <a:solidFill>
                  <a:srgbClr val="000000"/>
                </a:solidFill>
                <a:latin typeface="Arial"/>
                <a:ea typeface="MS PGothic" charset="0"/>
                <a:cs typeface="Arial"/>
              </a:rPr>
              <a:t>OH </a:t>
            </a:r>
            <a:r>
              <a:rPr lang="pt-BR" dirty="0">
                <a:solidFill>
                  <a:srgbClr val="000000"/>
                </a:solidFill>
                <a:latin typeface="Arial" panose="020B0604020202020204" pitchFamily="34" charset="0"/>
                <a:ea typeface="MS PGothic" charset="0"/>
                <a:cs typeface="Arial" panose="020B0604020202020204" pitchFamily="34" charset="0"/>
              </a:rPr>
              <a:t>→</a:t>
            </a:r>
            <a:r>
              <a:rPr lang="pt-BR" dirty="0">
                <a:solidFill>
                  <a:srgbClr val="000000"/>
                </a:solidFill>
                <a:latin typeface="Arial"/>
                <a:ea typeface="MS PGothic" charset="0"/>
                <a:cs typeface="Arial"/>
              </a:rPr>
              <a:t> C</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H</a:t>
            </a:r>
            <a:r>
              <a:rPr lang="pt-BR" baseline="-25000" dirty="0">
                <a:solidFill>
                  <a:srgbClr val="000000"/>
                </a:solidFill>
                <a:latin typeface="Arial"/>
                <a:ea typeface="MS PGothic" charset="0"/>
                <a:cs typeface="Arial"/>
              </a:rPr>
              <a:t>4</a:t>
            </a:r>
            <a:r>
              <a:rPr lang="pt-BR" dirty="0">
                <a:solidFill>
                  <a:srgbClr val="000000"/>
                </a:solidFill>
                <a:latin typeface="Arial"/>
                <a:ea typeface="MS PGothic" charset="0"/>
                <a:cs typeface="Arial"/>
              </a:rPr>
              <a:t>O + 2H</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+ 2e</a:t>
            </a:r>
            <a:r>
              <a:rPr lang="pt-BR" baseline="30000" dirty="0">
                <a:solidFill>
                  <a:srgbClr val="000000"/>
                </a:solidFill>
                <a:latin typeface="Arial"/>
                <a:ea typeface="MS PGothic" charset="0"/>
                <a:cs typeface="Arial"/>
              </a:rPr>
              <a:t>–</a:t>
            </a:r>
            <a:endParaRPr lang="pt-BR" dirty="0">
              <a:solidFill>
                <a:srgbClr val="000000"/>
              </a:solidFill>
              <a:latin typeface="Arial"/>
              <a:ea typeface="MS PGothic" charset="0"/>
              <a:cs typeface="Arial"/>
            </a:endParaRPr>
          </a:p>
          <a:p>
            <a:pPr marL="514350" indent="-514350">
              <a:buFont typeface="Arial" charset="0"/>
              <a:buAutoNum type="alphaUcPeriod"/>
            </a:pPr>
            <a:r>
              <a:rPr lang="pt-BR" dirty="0">
                <a:solidFill>
                  <a:srgbClr val="000000"/>
                </a:solidFill>
                <a:latin typeface="Arial"/>
                <a:ea typeface="MS PGothic" charset="0"/>
                <a:cs typeface="Arial"/>
              </a:rPr>
              <a:t>Cr</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r>
              <a:rPr lang="pt-BR" baseline="-25000" dirty="0">
                <a:solidFill>
                  <a:srgbClr val="000000"/>
                </a:solidFill>
                <a:latin typeface="Arial"/>
                <a:ea typeface="MS PGothic" charset="0"/>
                <a:cs typeface="Arial"/>
              </a:rPr>
              <a:t>7</a:t>
            </a:r>
            <a:r>
              <a:rPr lang="pt-BR" baseline="30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 + 3e</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a:t>
            </a:r>
            <a:r>
              <a:rPr lang="pt-BR" dirty="0">
                <a:solidFill>
                  <a:srgbClr val="000000"/>
                </a:solidFill>
                <a:latin typeface="Arial" panose="020B0604020202020204" pitchFamily="34" charset="0"/>
                <a:ea typeface="MS PGothic" charset="0"/>
                <a:cs typeface="Arial" panose="020B0604020202020204" pitchFamily="34" charset="0"/>
              </a:rPr>
              <a:t>→</a:t>
            </a:r>
            <a:r>
              <a:rPr lang="pt-BR" dirty="0">
                <a:solidFill>
                  <a:srgbClr val="000000"/>
                </a:solidFill>
                <a:latin typeface="Arial"/>
                <a:ea typeface="MS PGothic" charset="0"/>
                <a:cs typeface="Arial"/>
              </a:rPr>
              <a:t> Cr</a:t>
            </a:r>
            <a:r>
              <a:rPr lang="pt-BR" baseline="30000" dirty="0">
                <a:solidFill>
                  <a:srgbClr val="000000"/>
                </a:solidFill>
                <a:latin typeface="Arial"/>
                <a:ea typeface="MS PGothic" charset="0"/>
                <a:cs typeface="Arial"/>
              </a:rPr>
              <a:t>3+ </a:t>
            </a:r>
            <a:r>
              <a:rPr lang="pt-BR" dirty="0">
                <a:solidFill>
                  <a:srgbClr val="000000"/>
                </a:solidFill>
                <a:latin typeface="Arial"/>
                <a:ea typeface="MS PGothic" charset="0"/>
                <a:cs typeface="Arial"/>
              </a:rPr>
              <a:t>+ 7H</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p>
          <a:p>
            <a:pPr marL="514350" indent="-514350">
              <a:buFont typeface="Arial" charset="0"/>
              <a:buAutoNum type="alphaUcPeriod"/>
            </a:pPr>
            <a:r>
              <a:rPr lang="pt-BR" dirty="0">
                <a:solidFill>
                  <a:srgbClr val="000000"/>
                </a:solidFill>
                <a:latin typeface="Arial"/>
                <a:ea typeface="MS PGothic" charset="0"/>
                <a:cs typeface="Arial"/>
              </a:rPr>
              <a:t>C</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H</a:t>
            </a:r>
            <a:r>
              <a:rPr lang="pt-BR" baseline="-25000" dirty="0">
                <a:solidFill>
                  <a:srgbClr val="000000"/>
                </a:solidFill>
                <a:latin typeface="Arial"/>
                <a:ea typeface="MS PGothic" charset="0"/>
                <a:cs typeface="Arial"/>
              </a:rPr>
              <a:t>5</a:t>
            </a:r>
            <a:r>
              <a:rPr lang="pt-BR" dirty="0">
                <a:solidFill>
                  <a:srgbClr val="000000"/>
                </a:solidFill>
                <a:latin typeface="Arial"/>
                <a:ea typeface="MS PGothic" charset="0"/>
                <a:cs typeface="Arial"/>
              </a:rPr>
              <a:t>OH + 2e</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+ 2H</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a:t>
            </a:r>
            <a:r>
              <a:rPr lang="pt-BR" dirty="0">
                <a:solidFill>
                  <a:srgbClr val="000000"/>
                </a:solidFill>
                <a:latin typeface="Arial" panose="020B0604020202020204" pitchFamily="34" charset="0"/>
                <a:ea typeface="MS PGothic" charset="0"/>
                <a:cs typeface="Arial" panose="020B0604020202020204" pitchFamily="34" charset="0"/>
              </a:rPr>
              <a:t>→</a:t>
            </a:r>
            <a:r>
              <a:rPr lang="pt-BR" dirty="0">
                <a:solidFill>
                  <a:srgbClr val="000000"/>
                </a:solidFill>
                <a:latin typeface="Arial"/>
                <a:ea typeface="MS PGothic" charset="0"/>
                <a:cs typeface="Arial"/>
              </a:rPr>
              <a:t> C</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H</a:t>
            </a:r>
            <a:r>
              <a:rPr lang="pt-BR" baseline="-25000" dirty="0">
                <a:solidFill>
                  <a:srgbClr val="000000"/>
                </a:solidFill>
                <a:latin typeface="Arial"/>
                <a:ea typeface="MS PGothic" charset="0"/>
                <a:cs typeface="Arial"/>
              </a:rPr>
              <a:t>4</a:t>
            </a:r>
            <a:r>
              <a:rPr lang="pt-BR" dirty="0">
                <a:solidFill>
                  <a:srgbClr val="000000"/>
                </a:solidFill>
                <a:latin typeface="Arial"/>
                <a:ea typeface="MS PGothic" charset="0"/>
                <a:cs typeface="Arial"/>
              </a:rPr>
              <a:t>O + H</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p>
          <a:p>
            <a:pPr marL="514350" indent="-514350">
              <a:buFont typeface="Arial" charset="0"/>
              <a:buAutoNum type="alphaUcPeriod"/>
            </a:pPr>
            <a:r>
              <a:rPr lang="pt-BR" dirty="0">
                <a:solidFill>
                  <a:srgbClr val="000000"/>
                </a:solidFill>
                <a:latin typeface="Arial"/>
                <a:ea typeface="MS PGothic" charset="0"/>
                <a:cs typeface="Arial"/>
              </a:rPr>
              <a:t>14H</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 Cr</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r>
              <a:rPr lang="pt-BR" baseline="-25000" dirty="0">
                <a:solidFill>
                  <a:srgbClr val="000000"/>
                </a:solidFill>
                <a:latin typeface="Arial"/>
                <a:ea typeface="MS PGothic" charset="0"/>
                <a:cs typeface="Arial"/>
              </a:rPr>
              <a:t>7</a:t>
            </a:r>
            <a:r>
              <a:rPr lang="pt-BR" baseline="30000" dirty="0">
                <a:solidFill>
                  <a:srgbClr val="000000"/>
                </a:solidFill>
                <a:latin typeface="Arial"/>
                <a:ea typeface="MS PGothic" charset="0"/>
                <a:cs typeface="Arial"/>
              </a:rPr>
              <a:t>2– </a:t>
            </a:r>
            <a:r>
              <a:rPr lang="pt-BR" dirty="0">
                <a:solidFill>
                  <a:srgbClr val="000000"/>
                </a:solidFill>
                <a:latin typeface="Arial" panose="020B0604020202020204" pitchFamily="34" charset="0"/>
                <a:ea typeface="MS PGothic" charset="0"/>
                <a:cs typeface="Arial" panose="020B0604020202020204" pitchFamily="34" charset="0"/>
              </a:rPr>
              <a:t>→</a:t>
            </a:r>
            <a:r>
              <a:rPr lang="pt-BR" dirty="0">
                <a:solidFill>
                  <a:srgbClr val="000000"/>
                </a:solidFill>
                <a:latin typeface="Arial"/>
                <a:ea typeface="MS PGothic" charset="0"/>
                <a:cs typeface="Arial"/>
              </a:rPr>
              <a:t> 2Cr</a:t>
            </a:r>
            <a:r>
              <a:rPr lang="pt-BR" baseline="30000" dirty="0">
                <a:solidFill>
                  <a:srgbClr val="000000"/>
                </a:solidFill>
                <a:latin typeface="Arial"/>
                <a:ea typeface="MS PGothic" charset="0"/>
                <a:cs typeface="Arial"/>
              </a:rPr>
              <a:t>3+  </a:t>
            </a:r>
            <a:r>
              <a:rPr lang="pt-BR" dirty="0">
                <a:solidFill>
                  <a:srgbClr val="000000"/>
                </a:solidFill>
                <a:latin typeface="Arial"/>
                <a:ea typeface="MS PGothic" charset="0"/>
                <a:cs typeface="Arial"/>
              </a:rPr>
              <a:t>+ 7H</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 + 8e</a:t>
            </a:r>
            <a:r>
              <a:rPr lang="pt-BR" baseline="30000" dirty="0">
                <a:solidFill>
                  <a:srgbClr val="000000"/>
                </a:solidFill>
                <a:latin typeface="Arial"/>
                <a:ea typeface="MS PGothic" charset="0"/>
                <a:cs typeface="Arial"/>
              </a:rPr>
              <a:t>–</a:t>
            </a:r>
            <a:endParaRPr lang="pt-BR" dirty="0">
              <a:solidFill>
                <a:srgbClr val="000000"/>
              </a:solidFill>
              <a:latin typeface="Arial"/>
              <a:ea typeface="MS PGothic" charset="0"/>
              <a:cs typeface="Arial"/>
            </a:endParaRPr>
          </a:p>
          <a:p>
            <a:pPr marL="514350" indent="-514350">
              <a:buFont typeface="Arial" charset="0"/>
              <a:buAutoNum type="alphaUcPeriod"/>
            </a:pPr>
            <a:r>
              <a:rPr lang="pt-BR" dirty="0">
                <a:solidFill>
                  <a:srgbClr val="000000"/>
                </a:solidFill>
                <a:latin typeface="Arial"/>
                <a:ea typeface="MS PGothic" charset="0"/>
                <a:cs typeface="Arial"/>
              </a:rPr>
              <a:t>14H</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 Cr</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r>
              <a:rPr lang="pt-BR" baseline="-25000" dirty="0">
                <a:solidFill>
                  <a:srgbClr val="000000"/>
                </a:solidFill>
                <a:latin typeface="Arial"/>
                <a:ea typeface="MS PGothic" charset="0"/>
                <a:cs typeface="Arial"/>
              </a:rPr>
              <a:t>7</a:t>
            </a:r>
            <a:r>
              <a:rPr lang="pt-BR" baseline="30000" dirty="0">
                <a:solidFill>
                  <a:srgbClr val="000000"/>
                </a:solidFill>
                <a:latin typeface="Arial"/>
                <a:ea typeface="MS PGothic" charset="0"/>
                <a:cs typeface="Arial"/>
              </a:rPr>
              <a:t>2– </a:t>
            </a:r>
            <a:r>
              <a:rPr lang="pt-BR" dirty="0">
                <a:solidFill>
                  <a:srgbClr val="000000"/>
                </a:solidFill>
                <a:latin typeface="Arial"/>
                <a:ea typeface="MS PGothic" charset="0"/>
                <a:cs typeface="Arial"/>
              </a:rPr>
              <a:t>+ 6e</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 </a:t>
            </a:r>
            <a:r>
              <a:rPr lang="pt-BR" dirty="0">
                <a:solidFill>
                  <a:srgbClr val="000000"/>
                </a:solidFill>
                <a:latin typeface="Arial" panose="020B0604020202020204" pitchFamily="34" charset="0"/>
                <a:ea typeface="MS PGothic" charset="0"/>
                <a:cs typeface="Arial" panose="020B0604020202020204" pitchFamily="34" charset="0"/>
              </a:rPr>
              <a:t>→</a:t>
            </a:r>
            <a:r>
              <a:rPr lang="pt-BR" dirty="0">
                <a:solidFill>
                  <a:srgbClr val="000000"/>
                </a:solidFill>
                <a:latin typeface="Arial"/>
                <a:ea typeface="MS PGothic" charset="0"/>
                <a:cs typeface="Arial"/>
              </a:rPr>
              <a:t> 2Cr</a:t>
            </a:r>
            <a:r>
              <a:rPr lang="pt-BR" baseline="30000" dirty="0">
                <a:solidFill>
                  <a:srgbClr val="000000"/>
                </a:solidFill>
                <a:latin typeface="Arial"/>
                <a:ea typeface="MS PGothic" charset="0"/>
                <a:cs typeface="Arial"/>
              </a:rPr>
              <a:t>3+ </a:t>
            </a:r>
            <a:r>
              <a:rPr lang="pt-BR" dirty="0">
                <a:solidFill>
                  <a:srgbClr val="000000"/>
                </a:solidFill>
                <a:latin typeface="Arial"/>
                <a:ea typeface="MS PGothic" charset="0"/>
                <a:cs typeface="Arial"/>
              </a:rPr>
              <a:t>+ 7H</a:t>
            </a:r>
            <a:r>
              <a:rPr lang="pt-BR" baseline="-25000" dirty="0">
                <a:solidFill>
                  <a:srgbClr val="000000"/>
                </a:solidFill>
                <a:latin typeface="Arial"/>
                <a:ea typeface="MS PGothic" charset="0"/>
                <a:cs typeface="Arial"/>
              </a:rPr>
              <a:t>2</a:t>
            </a:r>
            <a:r>
              <a:rPr lang="pt-BR" dirty="0">
                <a:solidFill>
                  <a:srgbClr val="000000"/>
                </a:solidFill>
                <a:latin typeface="Arial"/>
                <a:ea typeface="MS PGothic" charset="0"/>
                <a:cs typeface="Arial"/>
              </a:rPr>
              <a:t>O</a:t>
            </a:r>
            <a:endParaRPr lang="en-US" i="1" dirty="0">
              <a:solidFill>
                <a:srgbClr val="000000"/>
              </a:solidFill>
              <a:latin typeface="Arial"/>
              <a:ea typeface="MS PGothic" charset="0"/>
              <a:cs typeface="Arial"/>
            </a:endParaRP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600" kern="0" dirty="0">
                <a:solidFill>
                  <a:srgbClr val="084333"/>
                </a:solidFill>
                <a:cs typeface="Georgia"/>
              </a:rPr>
              <a:t>Your Turn TopHat: Half Cell Reactions</a:t>
            </a:r>
            <a:endParaRPr lang="en-US" sz="3600"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3" name="TPPolling">
            <a:extLst>
              <a:ext uri="{FF2B5EF4-FFF2-40B4-BE49-F238E27FC236}">
                <a16:creationId xmlns:a16="http://schemas.microsoft.com/office/drawing/2014/main" id="{31F5B1BB-5871-4075-B078-66A0DCA03DAE}"/>
              </a:ext>
            </a:extLst>
          </p:cNvPr>
          <p:cNvSpPr/>
          <p:nvPr/>
        </p:nvSpPr>
        <p:spPr bwMode="auto">
          <a:xfrm>
            <a:off x="0" y="0"/>
            <a:ext cx="12700" cy="12700"/>
          </a:xfrm>
          <a:prstGeom prst="rect">
            <a:avLst/>
          </a:prstGeom>
          <a:solidFill>
            <a:schemeClr val="accent1">
              <a:alpha val="10000"/>
            </a:schemeClr>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Tree>
    <p:custDataLst>
      <p:tags r:id="rId1"/>
    </p:custDataLst>
    <p:extLst>
      <p:ext uri="{BB962C8B-B14F-4D97-AF65-F5344CB8AC3E}">
        <p14:creationId xmlns:p14="http://schemas.microsoft.com/office/powerpoint/2010/main" val="1291829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050" name="TPQuestion"/>
          <p:cNvSpPr>
            <a:spLocks noGrp="1"/>
          </p:cNvSpPr>
          <p:nvPr>
            <p:ph type="title"/>
          </p:nvPr>
        </p:nvSpPr>
        <p:spPr>
          <a:xfrm>
            <a:off x="76200" y="1061520"/>
            <a:ext cx="9018007" cy="1834080"/>
          </a:xfrm>
        </p:spPr>
        <p:txBody>
          <a:bodyPr/>
          <a:lstStyle/>
          <a:p>
            <a:pPr algn="l"/>
            <a:r>
              <a:rPr lang="en-US" altLang="en-US" dirty="0">
                <a:solidFill>
                  <a:schemeClr val="accent4"/>
                </a:solidFill>
                <a:latin typeface="Arial"/>
                <a:cs typeface="Arial"/>
              </a:rPr>
              <a:t>The following reaction occurs in acidic solution. Identify the correct half–reaction that applies to the reducing agent. (Note: The equation is not balanced.)</a:t>
            </a:r>
            <a:br>
              <a:rPr lang="en-US" altLang="en-US" dirty="0">
                <a:solidFill>
                  <a:schemeClr val="accent4"/>
                </a:solidFill>
                <a:latin typeface="Arial"/>
                <a:cs typeface="Arial"/>
              </a:rPr>
            </a:br>
            <a:r>
              <a:rPr lang="en-US" altLang="en-US" sz="1200" dirty="0">
                <a:solidFill>
                  <a:schemeClr val="accent4"/>
                </a:solidFill>
                <a:latin typeface="Arial"/>
                <a:cs typeface="Arial"/>
              </a:rPr>
              <a:t> </a:t>
            </a:r>
            <a:br>
              <a:rPr lang="en-US" altLang="en-US" dirty="0">
                <a:solidFill>
                  <a:schemeClr val="accent4"/>
                </a:solidFill>
                <a:latin typeface="Arial"/>
                <a:cs typeface="Arial"/>
              </a:rPr>
            </a:br>
            <a:r>
              <a:rPr lang="en-US" altLang="en-US" dirty="0">
                <a:solidFill>
                  <a:schemeClr val="accent4"/>
                </a:solidFill>
                <a:latin typeface="Arial"/>
                <a:cs typeface="Arial"/>
              </a:rPr>
              <a:t> </a:t>
            </a:r>
            <a:r>
              <a:rPr lang="pt-BR" altLang="en-US" sz="3000" dirty="0">
                <a:solidFill>
                  <a:schemeClr val="accent4"/>
                </a:solidFill>
                <a:latin typeface="Arial"/>
                <a:cs typeface="Arial"/>
              </a:rPr>
              <a:t>Cr</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O</a:t>
            </a:r>
            <a:r>
              <a:rPr lang="pt-BR" altLang="en-US" sz="3000" baseline="-25000" dirty="0">
                <a:solidFill>
                  <a:schemeClr val="accent4"/>
                </a:solidFill>
                <a:latin typeface="Arial"/>
                <a:cs typeface="Arial"/>
              </a:rPr>
              <a:t>7</a:t>
            </a:r>
            <a:r>
              <a:rPr lang="pt-BR" altLang="en-US" sz="3000" baseline="30000" dirty="0">
                <a:solidFill>
                  <a:schemeClr val="accent4"/>
                </a:solidFill>
                <a:latin typeface="Arial"/>
                <a:cs typeface="Arial"/>
              </a:rPr>
              <a:t>2–</a:t>
            </a:r>
            <a:r>
              <a:rPr lang="pt-BR" altLang="en-US" sz="3000" dirty="0">
                <a:solidFill>
                  <a:schemeClr val="accent4"/>
                </a:solidFill>
                <a:latin typeface="Arial"/>
                <a:cs typeface="Arial"/>
              </a:rPr>
              <a:t>(</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 C</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H</a:t>
            </a:r>
            <a:r>
              <a:rPr lang="pt-BR" altLang="en-US" sz="3000" baseline="-25000" dirty="0">
                <a:solidFill>
                  <a:schemeClr val="accent4"/>
                </a:solidFill>
                <a:latin typeface="Arial"/>
                <a:cs typeface="Arial"/>
              </a:rPr>
              <a:t>5</a:t>
            </a:r>
            <a:r>
              <a:rPr lang="pt-BR" altLang="en-US" sz="3000" dirty="0">
                <a:solidFill>
                  <a:schemeClr val="accent4"/>
                </a:solidFill>
                <a:latin typeface="Arial"/>
                <a:cs typeface="Arial"/>
              </a:rPr>
              <a:t>OH(</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a:t>
            </a:r>
            <a:r>
              <a:rPr lang="pt-BR" altLang="en-US" sz="3000" dirty="0">
                <a:solidFill>
                  <a:schemeClr val="accent4"/>
                </a:solidFill>
                <a:latin typeface="Arial" panose="020B0604020202020204" pitchFamily="34" charset="0"/>
                <a:cs typeface="Arial" panose="020B0604020202020204" pitchFamily="34" charset="0"/>
              </a:rPr>
              <a:t>→</a:t>
            </a:r>
            <a:r>
              <a:rPr lang="pt-BR" altLang="en-US" sz="3000" dirty="0">
                <a:solidFill>
                  <a:schemeClr val="accent4"/>
                </a:solidFill>
                <a:latin typeface="Arial"/>
                <a:cs typeface="Arial"/>
              </a:rPr>
              <a:t> C</a:t>
            </a:r>
            <a:r>
              <a:rPr lang="pt-BR" altLang="en-US" sz="3000" baseline="-25000" dirty="0">
                <a:solidFill>
                  <a:schemeClr val="accent4"/>
                </a:solidFill>
                <a:latin typeface="Arial"/>
                <a:cs typeface="Arial"/>
              </a:rPr>
              <a:t>2</a:t>
            </a:r>
            <a:r>
              <a:rPr lang="pt-BR" altLang="en-US" sz="3000" dirty="0">
                <a:solidFill>
                  <a:schemeClr val="accent4"/>
                </a:solidFill>
                <a:latin typeface="Arial"/>
                <a:cs typeface="Arial"/>
              </a:rPr>
              <a:t>H</a:t>
            </a:r>
            <a:r>
              <a:rPr lang="pt-BR" altLang="en-US" sz="3000" baseline="-25000" dirty="0">
                <a:solidFill>
                  <a:schemeClr val="accent4"/>
                </a:solidFill>
                <a:latin typeface="Arial"/>
                <a:cs typeface="Arial"/>
              </a:rPr>
              <a:t>4</a:t>
            </a:r>
            <a:r>
              <a:rPr lang="pt-BR" altLang="en-US" sz="3000" dirty="0">
                <a:solidFill>
                  <a:schemeClr val="accent4"/>
                </a:solidFill>
                <a:latin typeface="Arial"/>
                <a:cs typeface="Arial"/>
              </a:rPr>
              <a:t>O(</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 + Cr</a:t>
            </a:r>
            <a:r>
              <a:rPr lang="pt-BR" altLang="en-US" sz="3000" baseline="30000" dirty="0">
                <a:solidFill>
                  <a:schemeClr val="accent4"/>
                </a:solidFill>
                <a:latin typeface="Arial"/>
                <a:cs typeface="Arial"/>
              </a:rPr>
              <a:t>3+</a:t>
            </a:r>
            <a:r>
              <a:rPr lang="pt-BR" altLang="en-US" sz="3000" dirty="0">
                <a:solidFill>
                  <a:schemeClr val="accent4"/>
                </a:solidFill>
                <a:latin typeface="Arial"/>
                <a:cs typeface="Arial"/>
              </a:rPr>
              <a:t>(</a:t>
            </a:r>
            <a:r>
              <a:rPr lang="pt-BR" altLang="en-US" sz="3000" i="1" dirty="0">
                <a:solidFill>
                  <a:schemeClr val="accent4"/>
                </a:solidFill>
                <a:latin typeface="Arial"/>
                <a:cs typeface="Arial"/>
              </a:rPr>
              <a:t>aq</a:t>
            </a:r>
            <a:r>
              <a:rPr lang="pt-BR" altLang="en-US" sz="3000" dirty="0">
                <a:solidFill>
                  <a:schemeClr val="accent4"/>
                </a:solidFill>
                <a:latin typeface="Arial"/>
                <a:cs typeface="Arial"/>
              </a:rPr>
              <a:t>)</a:t>
            </a:r>
            <a:endParaRPr lang="en-US" altLang="en-US" sz="3000" dirty="0">
              <a:solidFill>
                <a:schemeClr val="accent4"/>
              </a:solidFill>
              <a:latin typeface="Arial"/>
              <a:cs typeface="Arial"/>
            </a:endParaRPr>
          </a:p>
        </p:txBody>
      </p:sp>
      <p:pic>
        <p:nvPicPr>
          <p:cNvPr id="2" name="TPChart" descr="F4C0D8CEE010421D958DE82178142656Chart20150406110843175.png" hidden="1"/>
          <p:cNvPicPr>
            <a:picLocks/>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5855230" y="3048000"/>
            <a:ext cx="3210209" cy="3611487"/>
          </a:xfrm>
          <a:prstGeom prst="rect">
            <a:avLst/>
          </a:prstGeom>
        </p:spPr>
      </p:pic>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0" name="Rectangle 9"/>
          <p:cNvSpPr>
            <a:spLocks noChangeArrowheads="1"/>
          </p:cNvSpPr>
          <p:nvPr/>
        </p:nvSpPr>
        <p:spPr bwMode="auto">
          <a:xfrm>
            <a:off x="228600" y="318129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+6</a:t>
            </a:r>
          </a:p>
        </p:txBody>
      </p:sp>
      <p:sp>
        <p:nvSpPr>
          <p:cNvPr id="12" name="Rectangle 21"/>
          <p:cNvSpPr>
            <a:spLocks noChangeArrowheads="1"/>
          </p:cNvSpPr>
          <p:nvPr/>
        </p:nvSpPr>
        <p:spPr bwMode="auto">
          <a:xfrm>
            <a:off x="2485959" y="3124200"/>
            <a:ext cx="4700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–2</a:t>
            </a:r>
          </a:p>
        </p:txBody>
      </p:sp>
      <p:sp>
        <p:nvSpPr>
          <p:cNvPr id="13" name="Rectangle 21"/>
          <p:cNvSpPr>
            <a:spLocks noChangeArrowheads="1"/>
          </p:cNvSpPr>
          <p:nvPr/>
        </p:nvSpPr>
        <p:spPr bwMode="auto">
          <a:xfrm>
            <a:off x="7467600" y="31242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+3</a:t>
            </a:r>
          </a:p>
        </p:txBody>
      </p:sp>
      <p:sp>
        <p:nvSpPr>
          <p:cNvPr id="14" name="Rectangle 13"/>
          <p:cNvSpPr>
            <a:spLocks noChangeArrowheads="1"/>
          </p:cNvSpPr>
          <p:nvPr/>
        </p:nvSpPr>
        <p:spPr bwMode="auto">
          <a:xfrm>
            <a:off x="5174625" y="3181290"/>
            <a:ext cx="4700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–1</a:t>
            </a:r>
          </a:p>
        </p:txBody>
      </p:sp>
      <p:sp>
        <p:nvSpPr>
          <p:cNvPr id="16" name="Rectangle 3"/>
          <p:cNvSpPr txBox="1">
            <a:spLocks noChangeArrowheads="1"/>
          </p:cNvSpPr>
          <p:nvPr/>
        </p:nvSpPr>
        <p:spPr>
          <a:xfrm>
            <a:off x="990600" y="4449249"/>
            <a:ext cx="5029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pt-BR" altLang="en-US" dirty="0">
                <a:solidFill>
                  <a:schemeClr val="accent4"/>
                </a:solidFill>
                <a:latin typeface="Arial"/>
                <a:cs typeface="Arial"/>
              </a:rPr>
              <a:t>C</a:t>
            </a:r>
            <a:r>
              <a:rPr lang="pt-BR" altLang="en-US" baseline="-25000" dirty="0">
                <a:solidFill>
                  <a:schemeClr val="accent4"/>
                </a:solidFill>
                <a:latin typeface="Arial"/>
                <a:cs typeface="Arial"/>
              </a:rPr>
              <a:t>2</a:t>
            </a:r>
            <a:r>
              <a:rPr lang="pt-BR" altLang="en-US" dirty="0">
                <a:solidFill>
                  <a:schemeClr val="accent4"/>
                </a:solidFill>
                <a:latin typeface="Arial"/>
                <a:cs typeface="Arial"/>
              </a:rPr>
              <a:t>H</a:t>
            </a:r>
            <a:r>
              <a:rPr lang="pt-BR" altLang="en-US" baseline="-25000" dirty="0">
                <a:solidFill>
                  <a:schemeClr val="accent4"/>
                </a:solidFill>
                <a:latin typeface="Arial"/>
                <a:cs typeface="Arial"/>
              </a:rPr>
              <a:t>5</a:t>
            </a:r>
            <a:r>
              <a:rPr lang="pt-BR" altLang="en-US" dirty="0">
                <a:solidFill>
                  <a:schemeClr val="accent4"/>
                </a:solidFill>
                <a:latin typeface="Arial"/>
                <a:cs typeface="Arial"/>
              </a:rPr>
              <a:t>OH(</a:t>
            </a:r>
            <a:r>
              <a:rPr lang="pt-BR" altLang="en-US" i="1" dirty="0">
                <a:solidFill>
                  <a:schemeClr val="accent4"/>
                </a:solidFill>
                <a:latin typeface="Arial"/>
                <a:cs typeface="Arial"/>
              </a:rPr>
              <a:t>aq</a:t>
            </a:r>
            <a:r>
              <a:rPr lang="pt-BR" altLang="en-US" dirty="0">
                <a:solidFill>
                  <a:schemeClr val="accent4"/>
                </a:solidFill>
                <a:latin typeface="Arial"/>
                <a:cs typeface="Arial"/>
              </a:rPr>
              <a:t>)  </a:t>
            </a:r>
            <a:r>
              <a:rPr lang="en-US" dirty="0">
                <a:solidFill>
                  <a:schemeClr val="accent4"/>
                </a:solidFill>
                <a:latin typeface="Arial" charset="0"/>
              </a:rPr>
              <a:t>→  </a:t>
            </a:r>
            <a:r>
              <a:rPr lang="pt-BR" altLang="en-US" dirty="0">
                <a:solidFill>
                  <a:schemeClr val="accent4"/>
                </a:solidFill>
                <a:latin typeface="Arial"/>
                <a:cs typeface="Arial"/>
              </a:rPr>
              <a:t>C</a:t>
            </a:r>
            <a:r>
              <a:rPr lang="pt-BR" altLang="en-US" baseline="-25000" dirty="0">
                <a:solidFill>
                  <a:schemeClr val="accent4"/>
                </a:solidFill>
                <a:latin typeface="Arial"/>
                <a:cs typeface="Arial"/>
              </a:rPr>
              <a:t>2</a:t>
            </a:r>
            <a:r>
              <a:rPr lang="pt-BR" altLang="en-US" dirty="0">
                <a:solidFill>
                  <a:schemeClr val="accent4"/>
                </a:solidFill>
                <a:latin typeface="Arial"/>
                <a:cs typeface="Arial"/>
              </a:rPr>
              <a:t>H</a:t>
            </a:r>
            <a:r>
              <a:rPr lang="pt-BR" altLang="en-US" baseline="-25000" dirty="0">
                <a:solidFill>
                  <a:schemeClr val="accent4"/>
                </a:solidFill>
                <a:latin typeface="Arial"/>
                <a:cs typeface="Arial"/>
              </a:rPr>
              <a:t>4</a:t>
            </a:r>
            <a:r>
              <a:rPr lang="pt-BR" altLang="en-US" dirty="0">
                <a:solidFill>
                  <a:schemeClr val="accent4"/>
                </a:solidFill>
                <a:latin typeface="Arial"/>
                <a:cs typeface="Arial"/>
              </a:rPr>
              <a:t>O(</a:t>
            </a:r>
            <a:r>
              <a:rPr lang="pt-BR" altLang="en-US" i="1" dirty="0">
                <a:solidFill>
                  <a:schemeClr val="accent4"/>
                </a:solidFill>
                <a:latin typeface="Arial"/>
                <a:cs typeface="Arial"/>
              </a:rPr>
              <a:t>aq</a:t>
            </a:r>
            <a:r>
              <a:rPr lang="pt-BR" altLang="en-US" dirty="0">
                <a:solidFill>
                  <a:schemeClr val="accent4"/>
                </a:solidFill>
                <a:latin typeface="Arial"/>
                <a:cs typeface="Arial"/>
              </a:rPr>
              <a:t>)</a:t>
            </a:r>
            <a:endParaRPr lang="en-US" kern="0" dirty="0">
              <a:solidFill>
                <a:schemeClr val="accent4"/>
              </a:solidFill>
              <a:latin typeface="Arial" panose="020B0604020202020204" pitchFamily="34" charset="0"/>
              <a:cs typeface="Arial" panose="020B0604020202020204" pitchFamily="34" charset="0"/>
            </a:endParaRPr>
          </a:p>
        </p:txBody>
      </p:sp>
      <p:sp>
        <p:nvSpPr>
          <p:cNvPr id="19" name="TextBox 18"/>
          <p:cNvSpPr txBox="1"/>
          <p:nvPr/>
        </p:nvSpPr>
        <p:spPr>
          <a:xfrm>
            <a:off x="-247682" y="4006806"/>
            <a:ext cx="3149600" cy="369332"/>
          </a:xfrm>
          <a:prstGeom prst="rect">
            <a:avLst/>
          </a:prstGeom>
          <a:noFill/>
        </p:spPr>
        <p:txBody>
          <a:bodyPr wrap="square" rtlCol="0">
            <a:spAutoFit/>
          </a:bodyPr>
          <a:lstStyle/>
          <a:p>
            <a:pPr algn="ctr"/>
            <a:r>
              <a:rPr lang="en-US" dirty="0">
                <a:solidFill>
                  <a:srgbClr val="FF0000"/>
                </a:solidFill>
              </a:rPr>
              <a:t>oxidation half–reaction</a:t>
            </a:r>
          </a:p>
        </p:txBody>
      </p:sp>
      <p:sp>
        <p:nvSpPr>
          <p:cNvPr id="22" name="TextBox 21"/>
          <p:cNvSpPr txBox="1"/>
          <p:nvPr/>
        </p:nvSpPr>
        <p:spPr>
          <a:xfrm>
            <a:off x="110067" y="3440668"/>
            <a:ext cx="1972733" cy="369332"/>
          </a:xfrm>
          <a:prstGeom prst="rect">
            <a:avLst/>
          </a:prstGeom>
          <a:noFill/>
        </p:spPr>
        <p:txBody>
          <a:bodyPr wrap="square" rtlCol="0">
            <a:spAutoFit/>
          </a:bodyPr>
          <a:lstStyle/>
          <a:p>
            <a:pPr algn="ctr"/>
            <a:r>
              <a:rPr lang="en-US" dirty="0">
                <a:solidFill>
                  <a:srgbClr val="FF0000"/>
                </a:solidFill>
              </a:rPr>
              <a:t>oxidizing agent</a:t>
            </a:r>
          </a:p>
        </p:txBody>
      </p:sp>
      <p:sp>
        <p:nvSpPr>
          <p:cNvPr id="23" name="TextBox 22"/>
          <p:cNvSpPr txBox="1"/>
          <p:nvPr/>
        </p:nvSpPr>
        <p:spPr>
          <a:xfrm>
            <a:off x="2438400" y="3440668"/>
            <a:ext cx="1972733" cy="369332"/>
          </a:xfrm>
          <a:prstGeom prst="rect">
            <a:avLst/>
          </a:prstGeom>
          <a:noFill/>
        </p:spPr>
        <p:txBody>
          <a:bodyPr wrap="square" rtlCol="0">
            <a:spAutoFit/>
          </a:bodyPr>
          <a:lstStyle/>
          <a:p>
            <a:pPr algn="ctr"/>
            <a:r>
              <a:rPr lang="en-US" dirty="0">
                <a:solidFill>
                  <a:srgbClr val="3366FF"/>
                </a:solidFill>
              </a:rPr>
              <a:t>reducing agent</a:t>
            </a:r>
          </a:p>
        </p:txBody>
      </p:sp>
      <p:sp>
        <p:nvSpPr>
          <p:cNvPr id="24" name="Rectangle 3"/>
          <p:cNvSpPr txBox="1">
            <a:spLocks noChangeArrowheads="1"/>
          </p:cNvSpPr>
          <p:nvPr/>
        </p:nvSpPr>
        <p:spPr>
          <a:xfrm>
            <a:off x="5486400" y="4449249"/>
            <a:ext cx="23622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solidFill>
                  <a:schemeClr val="tx2"/>
                </a:solidFill>
                <a:latin typeface="Arial" panose="020B0604020202020204" pitchFamily="34" charset="0"/>
                <a:cs typeface="Arial" panose="020B0604020202020204" pitchFamily="34" charset="0"/>
              </a:rPr>
              <a:t>+ 2H</a:t>
            </a:r>
            <a:r>
              <a:rPr lang="en-US" kern="0" baseline="30000" dirty="0">
                <a:solidFill>
                  <a:schemeClr val="tx2"/>
                </a:solidFill>
                <a:latin typeface="Arial" panose="020B0604020202020204" pitchFamily="34" charset="0"/>
                <a:cs typeface="Arial" panose="020B0604020202020204" pitchFamily="34" charset="0"/>
              </a:rPr>
              <a:t>+</a:t>
            </a:r>
            <a:r>
              <a:rPr lang="en-US" kern="0" dirty="0">
                <a:solidFill>
                  <a:schemeClr val="tx2"/>
                </a:solidFill>
                <a:latin typeface="Arial" panose="020B0604020202020204" pitchFamily="34" charset="0"/>
                <a:cs typeface="Arial" panose="020B0604020202020204" pitchFamily="34" charset="0"/>
              </a:rPr>
              <a:t>(</a:t>
            </a:r>
            <a:r>
              <a:rPr lang="en-US" i="1" kern="0" dirty="0" err="1">
                <a:solidFill>
                  <a:schemeClr val="tx2"/>
                </a:solidFill>
                <a:latin typeface="Arial" panose="020B0604020202020204" pitchFamily="34" charset="0"/>
                <a:cs typeface="Arial" panose="020B0604020202020204" pitchFamily="34" charset="0"/>
              </a:rPr>
              <a:t>aq</a:t>
            </a:r>
            <a:r>
              <a:rPr lang="en-US" kern="0" dirty="0">
                <a:solidFill>
                  <a:schemeClr val="tx2"/>
                </a:solidFill>
                <a:latin typeface="Arial" panose="020B0604020202020204" pitchFamily="34" charset="0"/>
                <a:cs typeface="Arial" panose="020B0604020202020204" pitchFamily="34" charset="0"/>
              </a:rPr>
              <a:t>)</a:t>
            </a:r>
          </a:p>
        </p:txBody>
      </p:sp>
      <p:sp>
        <p:nvSpPr>
          <p:cNvPr id="25" name="Rectangle 3"/>
          <p:cNvSpPr txBox="1">
            <a:spLocks noChangeArrowheads="1"/>
          </p:cNvSpPr>
          <p:nvPr/>
        </p:nvSpPr>
        <p:spPr>
          <a:xfrm>
            <a:off x="7162800" y="4468359"/>
            <a:ext cx="990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en-US" kern="0" dirty="0">
                <a:latin typeface="Arial" panose="020B0604020202020204" pitchFamily="34" charset="0"/>
                <a:cs typeface="Arial" panose="020B0604020202020204" pitchFamily="34" charset="0"/>
              </a:rPr>
              <a:t>+ 2e</a:t>
            </a:r>
            <a:r>
              <a:rPr lang="en-US" kern="0" baseline="30000" dirty="0">
                <a:latin typeface="Arial" panose="020B0604020202020204" pitchFamily="34" charset="0"/>
                <a:cs typeface="Arial" panose="020B0604020202020204" pitchFamily="34" charset="0"/>
              </a:rPr>
              <a:t>–</a:t>
            </a:r>
            <a:endParaRPr lang="en-US" kern="0" dirty="0">
              <a:latin typeface="Arial" panose="020B0604020202020204" pitchFamily="34" charset="0"/>
              <a:cs typeface="Arial" panose="020B0604020202020204" pitchFamily="34" charset="0"/>
            </a:endParaRPr>
          </a:p>
        </p:txBody>
      </p:sp>
      <p:sp>
        <p:nvSpPr>
          <p:cNvPr id="26" name="Rectangle 3"/>
          <p:cNvSpPr txBox="1">
            <a:spLocks noChangeArrowheads="1"/>
          </p:cNvSpPr>
          <p:nvPr/>
        </p:nvSpPr>
        <p:spPr>
          <a:xfrm>
            <a:off x="990600" y="5607006"/>
            <a:ext cx="77724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nSpc>
                <a:spcPct val="90000"/>
              </a:lnSpc>
              <a:spcBef>
                <a:spcPts val="1400"/>
              </a:spcBef>
              <a:buFontTx/>
              <a:buNone/>
              <a:defRPr/>
            </a:pPr>
            <a:r>
              <a:rPr lang="pt-BR" altLang="en-US" dirty="0">
                <a:solidFill>
                  <a:schemeClr val="accent4"/>
                </a:solidFill>
                <a:latin typeface="Arial"/>
                <a:cs typeface="Arial"/>
              </a:rPr>
              <a:t>C</a:t>
            </a:r>
            <a:r>
              <a:rPr lang="pt-BR" altLang="en-US" baseline="-25000" dirty="0">
                <a:solidFill>
                  <a:schemeClr val="accent4"/>
                </a:solidFill>
                <a:latin typeface="Arial"/>
                <a:cs typeface="Arial"/>
              </a:rPr>
              <a:t>2</a:t>
            </a:r>
            <a:r>
              <a:rPr lang="pt-BR" altLang="en-US" dirty="0">
                <a:solidFill>
                  <a:schemeClr val="accent4"/>
                </a:solidFill>
                <a:latin typeface="Arial"/>
                <a:cs typeface="Arial"/>
              </a:rPr>
              <a:t>H</a:t>
            </a:r>
            <a:r>
              <a:rPr lang="pt-BR" altLang="en-US" baseline="-25000" dirty="0">
                <a:solidFill>
                  <a:schemeClr val="accent4"/>
                </a:solidFill>
                <a:latin typeface="Arial"/>
                <a:cs typeface="Arial"/>
              </a:rPr>
              <a:t>5</a:t>
            </a:r>
            <a:r>
              <a:rPr lang="pt-BR" altLang="en-US" dirty="0">
                <a:solidFill>
                  <a:schemeClr val="accent4"/>
                </a:solidFill>
                <a:latin typeface="Arial"/>
                <a:cs typeface="Arial"/>
              </a:rPr>
              <a:t>OH(</a:t>
            </a:r>
            <a:r>
              <a:rPr lang="pt-BR" altLang="en-US" i="1" dirty="0">
                <a:solidFill>
                  <a:schemeClr val="accent4"/>
                </a:solidFill>
                <a:latin typeface="Arial"/>
                <a:cs typeface="Arial"/>
              </a:rPr>
              <a:t>aq</a:t>
            </a:r>
            <a:r>
              <a:rPr lang="pt-BR" altLang="en-US" dirty="0">
                <a:solidFill>
                  <a:schemeClr val="accent4"/>
                </a:solidFill>
                <a:latin typeface="Arial"/>
                <a:cs typeface="Arial"/>
              </a:rPr>
              <a:t>)  </a:t>
            </a:r>
            <a:r>
              <a:rPr lang="en-US" dirty="0">
                <a:solidFill>
                  <a:schemeClr val="accent4"/>
                </a:solidFill>
                <a:latin typeface="Arial" charset="0"/>
              </a:rPr>
              <a:t>→  </a:t>
            </a:r>
            <a:r>
              <a:rPr lang="pt-BR" altLang="en-US" dirty="0">
                <a:solidFill>
                  <a:schemeClr val="accent4"/>
                </a:solidFill>
                <a:latin typeface="Arial"/>
                <a:cs typeface="Arial"/>
              </a:rPr>
              <a:t>C</a:t>
            </a:r>
            <a:r>
              <a:rPr lang="pt-BR" altLang="en-US" baseline="-25000" dirty="0">
                <a:solidFill>
                  <a:schemeClr val="accent4"/>
                </a:solidFill>
                <a:latin typeface="Arial"/>
                <a:cs typeface="Arial"/>
              </a:rPr>
              <a:t>2</a:t>
            </a:r>
            <a:r>
              <a:rPr lang="pt-BR" altLang="en-US" dirty="0">
                <a:solidFill>
                  <a:schemeClr val="accent4"/>
                </a:solidFill>
                <a:latin typeface="Arial"/>
                <a:cs typeface="Arial"/>
              </a:rPr>
              <a:t>H</a:t>
            </a:r>
            <a:r>
              <a:rPr lang="pt-BR" altLang="en-US" baseline="-25000" dirty="0">
                <a:solidFill>
                  <a:schemeClr val="accent4"/>
                </a:solidFill>
                <a:latin typeface="Arial"/>
                <a:cs typeface="Arial"/>
              </a:rPr>
              <a:t>4</a:t>
            </a:r>
            <a:r>
              <a:rPr lang="pt-BR" altLang="en-US" dirty="0">
                <a:solidFill>
                  <a:schemeClr val="accent4"/>
                </a:solidFill>
                <a:latin typeface="Arial"/>
                <a:cs typeface="Arial"/>
              </a:rPr>
              <a:t>O(</a:t>
            </a:r>
            <a:r>
              <a:rPr lang="pt-BR" altLang="en-US" i="1" dirty="0">
                <a:solidFill>
                  <a:schemeClr val="accent4"/>
                </a:solidFill>
                <a:latin typeface="Arial"/>
                <a:cs typeface="Arial"/>
              </a:rPr>
              <a:t>aq</a:t>
            </a:r>
            <a:r>
              <a:rPr lang="pt-BR" altLang="en-US" dirty="0">
                <a:solidFill>
                  <a:schemeClr val="accent4"/>
                </a:solidFill>
                <a:latin typeface="Arial"/>
                <a:cs typeface="Arial"/>
              </a:rPr>
              <a:t>) + 2H</a:t>
            </a:r>
            <a:r>
              <a:rPr lang="pt-BR" altLang="en-US" baseline="30000" dirty="0">
                <a:solidFill>
                  <a:schemeClr val="accent4"/>
                </a:solidFill>
                <a:latin typeface="Arial"/>
                <a:cs typeface="Arial"/>
              </a:rPr>
              <a:t>+</a:t>
            </a:r>
            <a:r>
              <a:rPr lang="pt-BR" altLang="en-US" dirty="0">
                <a:solidFill>
                  <a:schemeClr val="accent4"/>
                </a:solidFill>
                <a:latin typeface="Arial"/>
                <a:cs typeface="Arial"/>
              </a:rPr>
              <a:t>(</a:t>
            </a:r>
            <a:r>
              <a:rPr lang="pt-BR" altLang="en-US" i="1" dirty="0">
                <a:solidFill>
                  <a:schemeClr val="accent4"/>
                </a:solidFill>
                <a:latin typeface="Arial"/>
                <a:cs typeface="Arial"/>
              </a:rPr>
              <a:t>aq</a:t>
            </a:r>
            <a:r>
              <a:rPr lang="pt-BR" altLang="en-US" dirty="0">
                <a:solidFill>
                  <a:schemeClr val="accent4"/>
                </a:solidFill>
                <a:latin typeface="Arial"/>
                <a:cs typeface="Arial"/>
              </a:rPr>
              <a:t>) + 2e</a:t>
            </a:r>
            <a:r>
              <a:rPr lang="pt-BR" altLang="en-US" baseline="30000" dirty="0">
                <a:solidFill>
                  <a:schemeClr val="accent4"/>
                </a:solidFill>
                <a:latin typeface="Arial"/>
                <a:cs typeface="Arial"/>
              </a:rPr>
              <a:t>–</a:t>
            </a:r>
            <a:endParaRPr lang="en-US" kern="0" dirty="0">
              <a:solidFill>
                <a:schemeClr val="accent4"/>
              </a:solidFill>
              <a:latin typeface="Arial" panose="020B0604020202020204" pitchFamily="34" charset="0"/>
              <a:cs typeface="Arial" panose="020B0604020202020204" pitchFamily="34" charset="0"/>
            </a:endParaRPr>
          </a:p>
        </p:txBody>
      </p:sp>
      <p:sp>
        <p:nvSpPr>
          <p:cNvPr id="27" name="Rectangle 26"/>
          <p:cNvSpPr/>
          <p:nvPr/>
        </p:nvSpPr>
        <p:spPr bwMode="auto">
          <a:xfrm>
            <a:off x="990600" y="5568906"/>
            <a:ext cx="7239000" cy="5334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20" name="Title 1">
            <a:extLst>
              <a:ext uri="{FF2B5EF4-FFF2-40B4-BE49-F238E27FC236}">
                <a16:creationId xmlns:a16="http://schemas.microsoft.com/office/drawing/2014/main" id="{E0A63054-32E1-DF4F-810A-C6A46C86AC6F}"/>
              </a:ext>
            </a:extLst>
          </p:cNvPr>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600" kern="0" dirty="0">
                <a:solidFill>
                  <a:srgbClr val="084333"/>
                </a:solidFill>
                <a:cs typeface="Georgia"/>
              </a:rPr>
              <a:t>Your Turn TopHat: Half Cell Reactions</a:t>
            </a:r>
            <a:endParaRPr lang="en-US" sz="3600" kern="0" dirty="0">
              <a:solidFill>
                <a:srgbClr val="00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0796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6" grpId="0"/>
      <p:bldP spid="19" grpId="0"/>
      <p:bldP spid="22" grpId="0"/>
      <p:bldP spid="23" grpId="0"/>
      <p:bldP spid="24" grpId="0"/>
      <p:bldP spid="25" grpId="0"/>
      <p:bldP spid="26" grpId="0"/>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bg>
      <p:bgPr>
        <a:solidFill>
          <a:schemeClr val="accent5"/>
        </a:solidFill>
        <a:effectLst/>
      </p:bgPr>
    </p:bg>
    <p:spTree>
      <p:nvGrpSpPr>
        <p:cNvPr id="1" name=""/>
        <p:cNvGrpSpPr/>
        <p:nvPr/>
      </p:nvGrpSpPr>
      <p:grpSpPr>
        <a:xfrm>
          <a:off x="0" y="0"/>
          <a:ext cx="0" cy="0"/>
          <a:chOff x="0" y="0"/>
          <a:chExt cx="0" cy="0"/>
        </a:xfrm>
      </p:grpSpPr>
      <p:sp>
        <p:nvSpPr>
          <p:cNvPr id="2050" name="TPQuestion"/>
          <p:cNvSpPr>
            <a:spLocks noGrp="1"/>
          </p:cNvSpPr>
          <p:nvPr>
            <p:ph type="title"/>
          </p:nvPr>
        </p:nvSpPr>
        <p:spPr>
          <a:xfrm>
            <a:off x="76200" y="1061520"/>
            <a:ext cx="9018007" cy="1453080"/>
          </a:xfrm>
        </p:spPr>
        <p:txBody>
          <a:bodyPr/>
          <a:lstStyle/>
          <a:p>
            <a:pPr algn="l"/>
            <a:r>
              <a:rPr lang="en-US" altLang="en-US" dirty="0">
                <a:solidFill>
                  <a:schemeClr val="accent4"/>
                </a:solidFill>
                <a:latin typeface="Arial"/>
                <a:cs typeface="Arial"/>
              </a:rPr>
              <a:t>A voltaic cell is constructed based on the reaction of Ag(CN)</a:t>
            </a:r>
            <a:r>
              <a:rPr lang="en-US" altLang="en-US" baseline="-25000" dirty="0">
                <a:solidFill>
                  <a:schemeClr val="accent4"/>
                </a:solidFill>
                <a:latin typeface="Arial"/>
                <a:cs typeface="Arial"/>
              </a:rPr>
              <a:t>2</a:t>
            </a:r>
            <a:r>
              <a:rPr lang="en-US" altLang="en-US" baseline="30000" dirty="0">
                <a:solidFill>
                  <a:schemeClr val="accent4"/>
                </a:solidFill>
                <a:latin typeface="Arial"/>
                <a:cs typeface="Arial"/>
              </a:rPr>
              <a:t>–</a:t>
            </a:r>
            <a:r>
              <a:rPr lang="en-US" altLang="en-US" dirty="0">
                <a:solidFill>
                  <a:schemeClr val="accent4"/>
                </a:solidFill>
                <a:latin typeface="Arial"/>
                <a:cs typeface="Arial"/>
              </a:rPr>
              <a:t>(</a:t>
            </a:r>
            <a:r>
              <a:rPr lang="en-US" altLang="en-US" i="1" dirty="0" err="1">
                <a:solidFill>
                  <a:schemeClr val="accent4"/>
                </a:solidFill>
                <a:latin typeface="Arial"/>
                <a:cs typeface="Arial"/>
              </a:rPr>
              <a:t>aq</a:t>
            </a:r>
            <a:r>
              <a:rPr lang="en-US" altLang="en-US" dirty="0">
                <a:solidFill>
                  <a:schemeClr val="accent4"/>
                </a:solidFill>
                <a:latin typeface="Arial"/>
                <a:cs typeface="Arial"/>
              </a:rPr>
              <a:t>) with Cr(</a:t>
            </a:r>
            <a:r>
              <a:rPr lang="en-US" altLang="en-US" i="1" dirty="0">
                <a:solidFill>
                  <a:schemeClr val="accent4"/>
                </a:solidFill>
                <a:latin typeface="Arial"/>
                <a:cs typeface="Arial"/>
              </a:rPr>
              <a:t>s</a:t>
            </a:r>
            <a:r>
              <a:rPr lang="en-US" altLang="en-US" dirty="0">
                <a:solidFill>
                  <a:schemeClr val="accent4"/>
                </a:solidFill>
                <a:latin typeface="Arial"/>
                <a:cs typeface="Arial"/>
              </a:rPr>
              <a:t>) producing Ag(</a:t>
            </a:r>
            <a:r>
              <a:rPr lang="en-US" altLang="en-US" i="1" dirty="0">
                <a:solidFill>
                  <a:schemeClr val="accent4"/>
                </a:solidFill>
                <a:latin typeface="Arial"/>
                <a:cs typeface="Arial"/>
              </a:rPr>
              <a:t>s</a:t>
            </a:r>
            <a:r>
              <a:rPr lang="en-US" altLang="en-US" dirty="0">
                <a:solidFill>
                  <a:schemeClr val="accent4"/>
                </a:solidFill>
                <a:latin typeface="Arial"/>
                <a:cs typeface="Arial"/>
              </a:rPr>
              <a:t>) and Cr</a:t>
            </a:r>
            <a:r>
              <a:rPr lang="en-US" altLang="en-US" baseline="30000" dirty="0">
                <a:solidFill>
                  <a:schemeClr val="accent4"/>
                </a:solidFill>
                <a:latin typeface="Arial"/>
                <a:cs typeface="Arial"/>
              </a:rPr>
              <a:t>3+</a:t>
            </a:r>
            <a:r>
              <a:rPr lang="en-US" altLang="en-US" dirty="0">
                <a:solidFill>
                  <a:schemeClr val="accent4"/>
                </a:solidFill>
                <a:latin typeface="Arial"/>
                <a:cs typeface="Arial"/>
              </a:rPr>
              <a:t>(</a:t>
            </a:r>
            <a:r>
              <a:rPr lang="en-US" altLang="en-US" i="1" dirty="0" err="1">
                <a:solidFill>
                  <a:schemeClr val="accent4"/>
                </a:solidFill>
                <a:latin typeface="Arial"/>
                <a:cs typeface="Arial"/>
              </a:rPr>
              <a:t>aq</a:t>
            </a:r>
            <a:r>
              <a:rPr lang="en-US" altLang="en-US" dirty="0">
                <a:solidFill>
                  <a:schemeClr val="accent4"/>
                </a:solidFill>
                <a:latin typeface="Arial"/>
                <a:cs typeface="Arial"/>
              </a:rPr>
              <a:t>). Identify the correct cell diagram.</a:t>
            </a:r>
            <a:endParaRPr lang="en-US" altLang="en-US" sz="3000" dirty="0">
              <a:solidFill>
                <a:schemeClr val="accent4"/>
              </a:solidFill>
              <a:latin typeface="Arial"/>
              <a:cs typeface="Arial"/>
            </a:endParaRPr>
          </a:p>
        </p:txBody>
      </p:sp>
      <p:sp>
        <p:nvSpPr>
          <p:cNvPr id="2051" name="TPAnswers"/>
          <p:cNvSpPr>
            <a:spLocks noGrp="1"/>
          </p:cNvSpPr>
          <p:nvPr>
            <p:ph idx="1"/>
            <p:custDataLst>
              <p:tags r:id="rId2"/>
            </p:custDataLst>
          </p:nvPr>
        </p:nvSpPr>
        <p:spPr>
          <a:xfrm>
            <a:off x="226594" y="2628364"/>
            <a:ext cx="8690812" cy="4153435"/>
          </a:xfrm>
        </p:spPr>
        <p:txBody>
          <a:bodyPr/>
          <a:lstStyle/>
          <a:p>
            <a:pPr marL="514350" indent="-514350">
              <a:lnSpc>
                <a:spcPct val="150000"/>
              </a:lnSpc>
              <a:buFont typeface="Arial" charset="0"/>
              <a:buAutoNum type="alphaUcPeriod"/>
            </a:pPr>
            <a:r>
              <a:rPr lang="pt-BR" dirty="0">
                <a:solidFill>
                  <a:srgbClr val="000000"/>
                </a:solidFill>
                <a:latin typeface="Arial"/>
                <a:ea typeface="MS PGothic" charset="0"/>
                <a:cs typeface="Arial"/>
              </a:rPr>
              <a:t>Ag(CN)</a:t>
            </a:r>
            <a:r>
              <a:rPr lang="pt-BR" baseline="-25000" dirty="0">
                <a:solidFill>
                  <a:srgbClr val="000000"/>
                </a:solidFill>
                <a:latin typeface="Arial"/>
                <a:ea typeface="MS PGothic" charset="0"/>
                <a:cs typeface="Arial"/>
              </a:rPr>
              <a:t>2</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(aq) | Cr(s) || Ag(s) | Cr</a:t>
            </a:r>
            <a:r>
              <a:rPr lang="pt-BR" baseline="30000" dirty="0">
                <a:solidFill>
                  <a:srgbClr val="000000"/>
                </a:solidFill>
                <a:latin typeface="Arial"/>
                <a:ea typeface="MS PGothic" charset="0"/>
                <a:cs typeface="Arial"/>
              </a:rPr>
              <a:t>3+</a:t>
            </a:r>
            <a:r>
              <a:rPr lang="pt-BR" dirty="0">
                <a:solidFill>
                  <a:srgbClr val="000000"/>
                </a:solidFill>
                <a:latin typeface="Arial"/>
                <a:ea typeface="MS PGothic" charset="0"/>
                <a:cs typeface="Arial"/>
              </a:rPr>
              <a:t>(aq)</a:t>
            </a:r>
          </a:p>
          <a:p>
            <a:pPr marL="514350" indent="-514350">
              <a:lnSpc>
                <a:spcPct val="150000"/>
              </a:lnSpc>
              <a:buFont typeface="Arial" charset="0"/>
              <a:buAutoNum type="alphaUcPeriod"/>
            </a:pPr>
            <a:r>
              <a:rPr lang="pt-BR" dirty="0">
                <a:solidFill>
                  <a:srgbClr val="000000"/>
                </a:solidFill>
                <a:latin typeface="Arial"/>
                <a:ea typeface="MS PGothic" charset="0"/>
                <a:cs typeface="Arial"/>
              </a:rPr>
              <a:t>Ag(s) | Cr</a:t>
            </a:r>
            <a:r>
              <a:rPr lang="pt-BR" baseline="30000" dirty="0">
                <a:solidFill>
                  <a:srgbClr val="000000"/>
                </a:solidFill>
                <a:latin typeface="Arial"/>
                <a:ea typeface="MS PGothic" charset="0"/>
                <a:cs typeface="Arial"/>
              </a:rPr>
              <a:t>3+</a:t>
            </a:r>
            <a:r>
              <a:rPr lang="pt-BR" dirty="0">
                <a:solidFill>
                  <a:srgbClr val="000000"/>
                </a:solidFill>
                <a:latin typeface="Arial"/>
                <a:ea typeface="MS PGothic" charset="0"/>
                <a:cs typeface="Arial"/>
              </a:rPr>
              <a:t>(aq) || Ag(CN)</a:t>
            </a:r>
            <a:r>
              <a:rPr lang="pt-BR" baseline="-25000" dirty="0">
                <a:solidFill>
                  <a:srgbClr val="000000"/>
                </a:solidFill>
                <a:latin typeface="Arial"/>
                <a:ea typeface="MS PGothic" charset="0"/>
                <a:cs typeface="Arial"/>
              </a:rPr>
              <a:t>2</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(aq) | Cr(s)</a:t>
            </a:r>
          </a:p>
          <a:p>
            <a:pPr marL="514350" indent="-514350">
              <a:lnSpc>
                <a:spcPct val="150000"/>
              </a:lnSpc>
              <a:buFont typeface="Arial" charset="0"/>
              <a:buAutoNum type="alphaUcPeriod"/>
            </a:pPr>
            <a:r>
              <a:rPr lang="pt-BR" dirty="0">
                <a:solidFill>
                  <a:srgbClr val="000000"/>
                </a:solidFill>
                <a:latin typeface="Arial"/>
                <a:ea typeface="MS PGothic" charset="0"/>
                <a:cs typeface="Arial"/>
              </a:rPr>
              <a:t>Cr(s) | Cr</a:t>
            </a:r>
            <a:r>
              <a:rPr lang="pt-BR" baseline="30000" dirty="0">
                <a:solidFill>
                  <a:srgbClr val="000000"/>
                </a:solidFill>
                <a:latin typeface="Arial"/>
                <a:ea typeface="MS PGothic" charset="0"/>
                <a:cs typeface="Arial"/>
              </a:rPr>
              <a:t>3+</a:t>
            </a:r>
            <a:r>
              <a:rPr lang="pt-BR" dirty="0">
                <a:solidFill>
                  <a:srgbClr val="000000"/>
                </a:solidFill>
                <a:latin typeface="Arial"/>
                <a:ea typeface="MS PGothic" charset="0"/>
                <a:cs typeface="Arial"/>
              </a:rPr>
              <a:t>(aq) || Ag(s) | Ag(CN)</a:t>
            </a:r>
            <a:r>
              <a:rPr lang="pt-BR" baseline="-25000" dirty="0">
                <a:solidFill>
                  <a:srgbClr val="000000"/>
                </a:solidFill>
                <a:latin typeface="Arial"/>
                <a:ea typeface="MS PGothic" charset="0"/>
                <a:cs typeface="Arial"/>
              </a:rPr>
              <a:t>2</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(aq)</a:t>
            </a:r>
          </a:p>
          <a:p>
            <a:pPr marL="514350" indent="-514350">
              <a:lnSpc>
                <a:spcPct val="150000"/>
              </a:lnSpc>
              <a:buFont typeface="Arial" charset="0"/>
              <a:buAutoNum type="alphaUcPeriod"/>
            </a:pPr>
            <a:r>
              <a:rPr lang="pt-BR" dirty="0">
                <a:solidFill>
                  <a:srgbClr val="000000"/>
                </a:solidFill>
                <a:latin typeface="Arial"/>
                <a:ea typeface="MS PGothic" charset="0"/>
                <a:cs typeface="Arial"/>
              </a:rPr>
              <a:t>Ag(CN)</a:t>
            </a:r>
            <a:r>
              <a:rPr lang="pt-BR" baseline="-25000" dirty="0">
                <a:solidFill>
                  <a:srgbClr val="000000"/>
                </a:solidFill>
                <a:latin typeface="Arial"/>
                <a:ea typeface="MS PGothic" charset="0"/>
                <a:cs typeface="Arial"/>
              </a:rPr>
              <a:t>2</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(aq) | Ag(s) || Cr(s) | Cr</a:t>
            </a:r>
            <a:r>
              <a:rPr lang="pt-BR" baseline="30000" dirty="0">
                <a:solidFill>
                  <a:srgbClr val="000000"/>
                </a:solidFill>
                <a:latin typeface="Arial"/>
                <a:ea typeface="MS PGothic" charset="0"/>
                <a:cs typeface="Arial"/>
              </a:rPr>
              <a:t>3+</a:t>
            </a:r>
            <a:r>
              <a:rPr lang="pt-BR" dirty="0">
                <a:solidFill>
                  <a:srgbClr val="000000"/>
                </a:solidFill>
                <a:latin typeface="Arial"/>
                <a:ea typeface="MS PGothic" charset="0"/>
                <a:cs typeface="Arial"/>
              </a:rPr>
              <a:t>(aq)</a:t>
            </a:r>
          </a:p>
          <a:p>
            <a:pPr marL="514350" indent="-514350">
              <a:lnSpc>
                <a:spcPct val="150000"/>
              </a:lnSpc>
              <a:buFont typeface="Arial" charset="0"/>
              <a:buAutoNum type="alphaUcPeriod"/>
            </a:pPr>
            <a:r>
              <a:rPr lang="pt-BR" dirty="0">
                <a:solidFill>
                  <a:srgbClr val="000000"/>
                </a:solidFill>
                <a:latin typeface="Arial"/>
                <a:ea typeface="MS PGothic" charset="0"/>
                <a:cs typeface="Arial"/>
              </a:rPr>
              <a:t>Cr(s) | Cr</a:t>
            </a:r>
            <a:r>
              <a:rPr lang="pt-BR" baseline="30000" dirty="0">
                <a:solidFill>
                  <a:srgbClr val="000000"/>
                </a:solidFill>
                <a:latin typeface="Arial"/>
                <a:ea typeface="MS PGothic" charset="0"/>
                <a:cs typeface="Arial"/>
              </a:rPr>
              <a:t>3+</a:t>
            </a:r>
            <a:r>
              <a:rPr lang="pt-BR" dirty="0">
                <a:solidFill>
                  <a:srgbClr val="000000"/>
                </a:solidFill>
                <a:latin typeface="Arial"/>
                <a:ea typeface="MS PGothic" charset="0"/>
                <a:cs typeface="Arial"/>
              </a:rPr>
              <a:t>(aq) || Ag(CN)</a:t>
            </a:r>
            <a:r>
              <a:rPr lang="pt-BR" baseline="-25000" dirty="0">
                <a:solidFill>
                  <a:srgbClr val="000000"/>
                </a:solidFill>
                <a:latin typeface="Arial"/>
                <a:ea typeface="MS PGothic" charset="0"/>
                <a:cs typeface="Arial"/>
              </a:rPr>
              <a:t>2</a:t>
            </a:r>
            <a:r>
              <a:rPr lang="pt-BR" baseline="30000" dirty="0">
                <a:solidFill>
                  <a:srgbClr val="000000"/>
                </a:solidFill>
                <a:latin typeface="Arial"/>
                <a:ea typeface="MS PGothic" charset="0"/>
                <a:cs typeface="Arial"/>
              </a:rPr>
              <a:t>–</a:t>
            </a:r>
            <a:r>
              <a:rPr lang="pt-BR" dirty="0">
                <a:solidFill>
                  <a:srgbClr val="000000"/>
                </a:solidFill>
                <a:latin typeface="Arial"/>
                <a:ea typeface="MS PGothic" charset="0"/>
                <a:cs typeface="Arial"/>
              </a:rPr>
              <a:t>(aq) | Ag(s)</a:t>
            </a:r>
            <a:endParaRPr lang="en-US" i="1" dirty="0">
              <a:solidFill>
                <a:srgbClr val="000000"/>
              </a:solidFill>
              <a:latin typeface="Arial"/>
              <a:ea typeface="MS PGothic" charset="0"/>
              <a:cs typeface="Arial"/>
            </a:endParaRP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Your Turn TopHat: Cell Diagrams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3" name="TPPolling">
            <a:extLst>
              <a:ext uri="{FF2B5EF4-FFF2-40B4-BE49-F238E27FC236}">
                <a16:creationId xmlns:a16="http://schemas.microsoft.com/office/drawing/2014/main" id="{DCBCA473-66DB-4438-87CA-6909BC7897B6}"/>
              </a:ext>
            </a:extLst>
          </p:cNvPr>
          <p:cNvSpPr/>
          <p:nvPr/>
        </p:nvSpPr>
        <p:spPr bwMode="auto">
          <a:xfrm>
            <a:off x="0" y="0"/>
            <a:ext cx="12700" cy="12700"/>
          </a:xfrm>
          <a:prstGeom prst="rect">
            <a:avLst/>
          </a:prstGeom>
          <a:solidFill>
            <a:schemeClr val="accent1">
              <a:alpha val="10000"/>
            </a:schemeClr>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Tree>
    <p:custDataLst>
      <p:tags r:id="rId1"/>
    </p:custDataLst>
    <p:extLst>
      <p:ext uri="{BB962C8B-B14F-4D97-AF65-F5344CB8AC3E}">
        <p14:creationId xmlns:p14="http://schemas.microsoft.com/office/powerpoint/2010/main" val="3459615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050" name="TPQuestion"/>
          <p:cNvSpPr>
            <a:spLocks noGrp="1"/>
          </p:cNvSpPr>
          <p:nvPr>
            <p:ph type="title"/>
          </p:nvPr>
        </p:nvSpPr>
        <p:spPr>
          <a:xfrm>
            <a:off x="76200" y="1061520"/>
            <a:ext cx="9018007" cy="1453080"/>
          </a:xfrm>
        </p:spPr>
        <p:txBody>
          <a:bodyPr/>
          <a:lstStyle/>
          <a:p>
            <a:pPr algn="l"/>
            <a:r>
              <a:rPr lang="en-US" altLang="en-US" dirty="0">
                <a:solidFill>
                  <a:schemeClr val="accent4"/>
                </a:solidFill>
                <a:latin typeface="Arial"/>
                <a:cs typeface="Arial"/>
              </a:rPr>
              <a:t>A voltaic cell is constructed based on the reaction of Ag(CN)</a:t>
            </a:r>
            <a:r>
              <a:rPr lang="en-US" altLang="en-US" baseline="-25000" dirty="0">
                <a:solidFill>
                  <a:schemeClr val="accent4"/>
                </a:solidFill>
                <a:latin typeface="Arial"/>
                <a:cs typeface="Arial"/>
              </a:rPr>
              <a:t>2</a:t>
            </a:r>
            <a:r>
              <a:rPr lang="en-US" altLang="en-US" baseline="30000" dirty="0">
                <a:solidFill>
                  <a:schemeClr val="accent4"/>
                </a:solidFill>
                <a:latin typeface="Arial"/>
                <a:cs typeface="Arial"/>
              </a:rPr>
              <a:t>–</a:t>
            </a:r>
            <a:r>
              <a:rPr lang="en-US" altLang="en-US" dirty="0">
                <a:solidFill>
                  <a:schemeClr val="accent4"/>
                </a:solidFill>
                <a:latin typeface="Arial"/>
                <a:cs typeface="Arial"/>
              </a:rPr>
              <a:t>(</a:t>
            </a:r>
            <a:r>
              <a:rPr lang="en-US" altLang="en-US" i="1" dirty="0" err="1">
                <a:solidFill>
                  <a:schemeClr val="accent4"/>
                </a:solidFill>
                <a:latin typeface="Arial"/>
                <a:cs typeface="Arial"/>
              </a:rPr>
              <a:t>aq</a:t>
            </a:r>
            <a:r>
              <a:rPr lang="en-US" altLang="en-US" dirty="0">
                <a:solidFill>
                  <a:schemeClr val="accent4"/>
                </a:solidFill>
                <a:latin typeface="Arial"/>
                <a:cs typeface="Arial"/>
              </a:rPr>
              <a:t>) with Cr(</a:t>
            </a:r>
            <a:r>
              <a:rPr lang="en-US" altLang="en-US" i="1" dirty="0">
                <a:solidFill>
                  <a:schemeClr val="accent4"/>
                </a:solidFill>
                <a:latin typeface="Arial"/>
                <a:cs typeface="Arial"/>
              </a:rPr>
              <a:t>s</a:t>
            </a:r>
            <a:r>
              <a:rPr lang="en-US" altLang="en-US" dirty="0">
                <a:solidFill>
                  <a:schemeClr val="accent4"/>
                </a:solidFill>
                <a:latin typeface="Arial"/>
                <a:cs typeface="Arial"/>
              </a:rPr>
              <a:t>) producing Ag(</a:t>
            </a:r>
            <a:r>
              <a:rPr lang="en-US" altLang="en-US" i="1" dirty="0">
                <a:solidFill>
                  <a:schemeClr val="accent4"/>
                </a:solidFill>
                <a:latin typeface="Arial"/>
                <a:cs typeface="Arial"/>
              </a:rPr>
              <a:t>s</a:t>
            </a:r>
            <a:r>
              <a:rPr lang="en-US" altLang="en-US" dirty="0">
                <a:solidFill>
                  <a:schemeClr val="accent4"/>
                </a:solidFill>
                <a:latin typeface="Arial"/>
                <a:cs typeface="Arial"/>
              </a:rPr>
              <a:t>) and Cr</a:t>
            </a:r>
            <a:r>
              <a:rPr lang="en-US" altLang="en-US" baseline="30000" dirty="0">
                <a:solidFill>
                  <a:schemeClr val="accent4"/>
                </a:solidFill>
                <a:latin typeface="Arial"/>
                <a:cs typeface="Arial"/>
              </a:rPr>
              <a:t>3+</a:t>
            </a:r>
            <a:r>
              <a:rPr lang="en-US" altLang="en-US" dirty="0">
                <a:solidFill>
                  <a:schemeClr val="accent4"/>
                </a:solidFill>
                <a:latin typeface="Arial"/>
                <a:cs typeface="Arial"/>
              </a:rPr>
              <a:t>(</a:t>
            </a:r>
            <a:r>
              <a:rPr lang="en-US" altLang="en-US" i="1" dirty="0" err="1">
                <a:solidFill>
                  <a:schemeClr val="accent4"/>
                </a:solidFill>
                <a:latin typeface="Arial"/>
                <a:cs typeface="Arial"/>
              </a:rPr>
              <a:t>aq</a:t>
            </a:r>
            <a:r>
              <a:rPr lang="en-US" altLang="en-US" dirty="0">
                <a:solidFill>
                  <a:schemeClr val="accent4"/>
                </a:solidFill>
                <a:latin typeface="Arial"/>
                <a:cs typeface="Arial"/>
              </a:rPr>
              <a:t>). Identify the correct cell diagram.</a:t>
            </a:r>
            <a:endParaRPr lang="en-US" altLang="en-US" sz="3000" dirty="0">
              <a:solidFill>
                <a:schemeClr val="accent4"/>
              </a:solidFill>
              <a:latin typeface="Arial"/>
              <a:cs typeface="Arial"/>
            </a:endParaRPr>
          </a:p>
        </p:txBody>
      </p:sp>
      <p:pic>
        <p:nvPicPr>
          <p:cNvPr id="2" name="TPChart" descr="F4C0D8CEE010421D958DE82178142656Chart20150406110843175.png" hidden="1"/>
          <p:cNvPicPr>
            <a:picLocks/>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5855230" y="3048000"/>
            <a:ext cx="3210209" cy="3611487"/>
          </a:xfrm>
          <a:prstGeom prst="rect">
            <a:avLst/>
          </a:prstGeom>
        </p:spPr>
      </p:pic>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9" name="Rectangle 8"/>
          <p:cNvSpPr/>
          <p:nvPr/>
        </p:nvSpPr>
        <p:spPr>
          <a:xfrm>
            <a:off x="1304112" y="4768453"/>
            <a:ext cx="6545382" cy="553998"/>
          </a:xfrm>
          <a:prstGeom prst="rect">
            <a:avLst/>
          </a:prstGeom>
        </p:spPr>
        <p:txBody>
          <a:bodyPr wrap="square">
            <a:spAutoFit/>
          </a:bodyPr>
          <a:lstStyle/>
          <a:p>
            <a:pPr marL="533400" indent="-533400" eaLnBrk="1" hangingPunct="1">
              <a:buFontTx/>
              <a:buNone/>
              <a:defRPr/>
            </a:pPr>
            <a:r>
              <a:rPr lang="en-US" sz="3000" dirty="0">
                <a:solidFill>
                  <a:srgbClr val="3366FF"/>
                </a:solidFill>
              </a:rPr>
              <a:t>Cr(</a:t>
            </a:r>
            <a:r>
              <a:rPr lang="en-US" sz="3000" i="1" dirty="0">
                <a:solidFill>
                  <a:srgbClr val="3366FF"/>
                </a:solidFill>
              </a:rPr>
              <a:t>s</a:t>
            </a:r>
            <a:r>
              <a:rPr lang="en-US" sz="3000" dirty="0">
                <a:solidFill>
                  <a:srgbClr val="3366FF"/>
                </a:solidFill>
              </a:rPr>
              <a:t>)                 ||                        Ag(</a:t>
            </a:r>
            <a:r>
              <a:rPr lang="en-US" sz="3000" i="1" dirty="0">
                <a:solidFill>
                  <a:srgbClr val="3366FF"/>
                </a:solidFill>
              </a:rPr>
              <a:t>s</a:t>
            </a:r>
            <a:r>
              <a:rPr lang="en-US" sz="3000" dirty="0">
                <a:solidFill>
                  <a:srgbClr val="3366FF"/>
                </a:solidFill>
              </a:rPr>
              <a:t>)</a:t>
            </a:r>
          </a:p>
        </p:txBody>
      </p:sp>
      <p:sp>
        <p:nvSpPr>
          <p:cNvPr id="10" name="Rectangle 9"/>
          <p:cNvSpPr/>
          <p:nvPr/>
        </p:nvSpPr>
        <p:spPr>
          <a:xfrm>
            <a:off x="1320912" y="4768453"/>
            <a:ext cx="6528582" cy="553998"/>
          </a:xfrm>
          <a:prstGeom prst="rect">
            <a:avLst/>
          </a:prstGeom>
        </p:spPr>
        <p:txBody>
          <a:bodyPr wrap="none">
            <a:spAutoFit/>
          </a:bodyPr>
          <a:lstStyle/>
          <a:p>
            <a:pPr marL="533400" indent="-533400" eaLnBrk="1" hangingPunct="1">
              <a:buFontTx/>
              <a:buNone/>
              <a:defRPr/>
            </a:pPr>
            <a:r>
              <a:rPr lang="en-US" sz="3000" dirty="0">
                <a:solidFill>
                  <a:srgbClr val="3366FF"/>
                </a:solidFill>
              </a:rPr>
              <a:t>Cr(</a:t>
            </a:r>
            <a:r>
              <a:rPr lang="en-US" sz="3000" i="1" dirty="0">
                <a:solidFill>
                  <a:srgbClr val="3366FF"/>
                </a:solidFill>
              </a:rPr>
              <a:t>s</a:t>
            </a:r>
            <a:r>
              <a:rPr lang="en-US" sz="3000" dirty="0">
                <a:solidFill>
                  <a:srgbClr val="3366FF"/>
                </a:solidFill>
              </a:rPr>
              <a:t>) | Cr</a:t>
            </a:r>
            <a:r>
              <a:rPr lang="en-US" sz="3000" baseline="30000" dirty="0">
                <a:solidFill>
                  <a:srgbClr val="3366FF"/>
                </a:solidFill>
              </a:rPr>
              <a:t>3+</a:t>
            </a:r>
            <a:r>
              <a:rPr lang="en-US" sz="3000" dirty="0">
                <a:solidFill>
                  <a:srgbClr val="3366FF"/>
                </a:solidFill>
              </a:rPr>
              <a:t>(</a:t>
            </a:r>
            <a:r>
              <a:rPr lang="en-US" sz="3000" i="1" dirty="0" err="1">
                <a:solidFill>
                  <a:srgbClr val="3366FF"/>
                </a:solidFill>
              </a:rPr>
              <a:t>aq</a:t>
            </a:r>
            <a:r>
              <a:rPr lang="en-US" sz="3000" dirty="0">
                <a:solidFill>
                  <a:srgbClr val="3366FF"/>
                </a:solidFill>
              </a:rPr>
              <a:t>) || Ag(CN)</a:t>
            </a:r>
            <a:r>
              <a:rPr lang="en-US" sz="3000" baseline="-25000" dirty="0">
                <a:solidFill>
                  <a:srgbClr val="3366FF"/>
                </a:solidFill>
              </a:rPr>
              <a:t>2</a:t>
            </a:r>
            <a:r>
              <a:rPr lang="en-US" sz="3000" baseline="30000" dirty="0">
                <a:solidFill>
                  <a:srgbClr val="3366FF"/>
                </a:solidFill>
              </a:rPr>
              <a:t>–</a:t>
            </a:r>
            <a:r>
              <a:rPr lang="en-US" sz="3000" dirty="0">
                <a:solidFill>
                  <a:srgbClr val="3366FF"/>
                </a:solidFill>
              </a:rPr>
              <a:t>(</a:t>
            </a:r>
            <a:r>
              <a:rPr lang="en-US" sz="3000" i="1" dirty="0" err="1">
                <a:solidFill>
                  <a:srgbClr val="3366FF"/>
                </a:solidFill>
              </a:rPr>
              <a:t>aq</a:t>
            </a:r>
            <a:r>
              <a:rPr lang="en-US" sz="3000" dirty="0">
                <a:solidFill>
                  <a:srgbClr val="3366FF"/>
                </a:solidFill>
              </a:rPr>
              <a:t>) | Ag(</a:t>
            </a:r>
            <a:r>
              <a:rPr lang="en-US" sz="3000" i="1" dirty="0">
                <a:solidFill>
                  <a:srgbClr val="3366FF"/>
                </a:solidFill>
              </a:rPr>
              <a:t>s</a:t>
            </a:r>
            <a:r>
              <a:rPr lang="en-US" sz="3000" dirty="0">
                <a:solidFill>
                  <a:srgbClr val="3366FF"/>
                </a:solidFill>
              </a:rPr>
              <a:t>)</a:t>
            </a:r>
          </a:p>
        </p:txBody>
      </p:sp>
      <p:sp>
        <p:nvSpPr>
          <p:cNvPr id="12" name="Rectangle 11"/>
          <p:cNvSpPr/>
          <p:nvPr/>
        </p:nvSpPr>
        <p:spPr>
          <a:xfrm>
            <a:off x="3021550" y="3179398"/>
            <a:ext cx="3986990" cy="523220"/>
          </a:xfrm>
          <a:prstGeom prst="rect">
            <a:avLst/>
          </a:prstGeom>
        </p:spPr>
        <p:txBody>
          <a:bodyPr wrap="none">
            <a:spAutoFit/>
          </a:bodyPr>
          <a:lstStyle/>
          <a:p>
            <a:pPr marL="90488" indent="-90488" algn="ctr" eaLnBrk="1" hangingPunct="1">
              <a:spcBef>
                <a:spcPts val="600"/>
              </a:spcBef>
              <a:buFontTx/>
              <a:buNone/>
            </a:pPr>
            <a:r>
              <a:rPr lang="en-US" sz="2800" dirty="0">
                <a:solidFill>
                  <a:schemeClr val="accent4"/>
                </a:solidFill>
              </a:rPr>
              <a:t>Cr(</a:t>
            </a:r>
            <a:r>
              <a:rPr lang="en-US" sz="2800" i="1" dirty="0">
                <a:solidFill>
                  <a:schemeClr val="accent4"/>
                </a:solidFill>
              </a:rPr>
              <a:t>s</a:t>
            </a:r>
            <a:r>
              <a:rPr lang="en-US" sz="2800" dirty="0">
                <a:solidFill>
                  <a:schemeClr val="accent4"/>
                </a:solidFill>
              </a:rPr>
              <a:t>)</a:t>
            </a:r>
            <a:r>
              <a:rPr lang="en-US" sz="2800" baseline="30000" dirty="0">
                <a:solidFill>
                  <a:schemeClr val="accent4"/>
                </a:solidFill>
              </a:rPr>
              <a:t>  </a:t>
            </a:r>
            <a:r>
              <a:rPr lang="en-US" sz="2800" dirty="0">
                <a:solidFill>
                  <a:schemeClr val="accent4"/>
                </a:solidFill>
              </a:rPr>
              <a:t> </a:t>
            </a:r>
            <a:r>
              <a:rPr lang="en-US" sz="2800" dirty="0">
                <a:solidFill>
                  <a:schemeClr val="accent4"/>
                </a:solidFill>
                <a:latin typeface="Arial" panose="020B0604020202020204" pitchFamily="34" charset="0"/>
                <a:cs typeface="Arial" panose="020B0604020202020204" pitchFamily="34" charset="0"/>
                <a:sym typeface="Wingdings" pitchFamily="2" charset="2"/>
              </a:rPr>
              <a:t>→</a:t>
            </a:r>
            <a:r>
              <a:rPr lang="en-US" sz="2800" dirty="0">
                <a:solidFill>
                  <a:schemeClr val="accent4"/>
                </a:solidFill>
              </a:rPr>
              <a:t>  Cr</a:t>
            </a:r>
            <a:r>
              <a:rPr lang="en-US" sz="2800" baseline="30000" dirty="0">
                <a:solidFill>
                  <a:schemeClr val="accent4"/>
                </a:solidFill>
              </a:rPr>
              <a:t>3+</a:t>
            </a:r>
            <a:r>
              <a:rPr lang="en-US" sz="2800" dirty="0">
                <a:solidFill>
                  <a:schemeClr val="accent4"/>
                </a:solidFill>
              </a:rPr>
              <a:t>(</a:t>
            </a:r>
            <a:r>
              <a:rPr lang="en-US" sz="2800" i="1" dirty="0">
                <a:solidFill>
                  <a:schemeClr val="accent4"/>
                </a:solidFill>
              </a:rPr>
              <a:t>s</a:t>
            </a:r>
            <a:r>
              <a:rPr lang="en-US" sz="2800" dirty="0">
                <a:solidFill>
                  <a:schemeClr val="accent4"/>
                </a:solidFill>
              </a:rPr>
              <a:t>) + 3 e</a:t>
            </a:r>
            <a:r>
              <a:rPr lang="en-US" sz="2800" baseline="30000" dirty="0">
                <a:solidFill>
                  <a:schemeClr val="accent4"/>
                </a:solidFill>
              </a:rPr>
              <a:t>–</a:t>
            </a:r>
            <a:r>
              <a:rPr lang="en-US" sz="2800" dirty="0">
                <a:solidFill>
                  <a:schemeClr val="accent4"/>
                </a:solidFill>
              </a:rPr>
              <a:t> </a:t>
            </a:r>
          </a:p>
        </p:txBody>
      </p:sp>
      <p:sp>
        <p:nvSpPr>
          <p:cNvPr id="13" name="Rectangle 12"/>
          <p:cNvSpPr/>
          <p:nvPr/>
        </p:nvSpPr>
        <p:spPr>
          <a:xfrm>
            <a:off x="1662567" y="3896380"/>
            <a:ext cx="5316905" cy="523220"/>
          </a:xfrm>
          <a:prstGeom prst="rect">
            <a:avLst/>
          </a:prstGeom>
        </p:spPr>
        <p:txBody>
          <a:bodyPr wrap="none">
            <a:spAutoFit/>
          </a:bodyPr>
          <a:lstStyle/>
          <a:p>
            <a:pPr marL="90488" indent="-90488" algn="ctr" eaLnBrk="1" hangingPunct="1">
              <a:spcBef>
                <a:spcPts val="600"/>
              </a:spcBef>
              <a:buFontTx/>
              <a:buNone/>
            </a:pPr>
            <a:r>
              <a:rPr lang="en-US" sz="2800" dirty="0">
                <a:solidFill>
                  <a:schemeClr val="accent4"/>
                </a:solidFill>
              </a:rPr>
              <a:t>Ag(CN)</a:t>
            </a:r>
            <a:r>
              <a:rPr lang="en-US" sz="2800" baseline="-25000" dirty="0">
                <a:solidFill>
                  <a:schemeClr val="accent4"/>
                </a:solidFill>
              </a:rPr>
              <a:t>2</a:t>
            </a:r>
            <a:r>
              <a:rPr lang="en-US" sz="2800" baseline="30000" dirty="0">
                <a:solidFill>
                  <a:schemeClr val="accent4"/>
                </a:solidFill>
              </a:rPr>
              <a:t>–</a:t>
            </a:r>
            <a:r>
              <a:rPr lang="en-US" sz="2800" dirty="0">
                <a:solidFill>
                  <a:schemeClr val="accent4"/>
                </a:solidFill>
              </a:rPr>
              <a:t> + 1e</a:t>
            </a:r>
            <a:r>
              <a:rPr lang="en-US" sz="2800" baseline="30000" dirty="0">
                <a:solidFill>
                  <a:schemeClr val="accent4"/>
                </a:solidFill>
              </a:rPr>
              <a:t>– </a:t>
            </a:r>
            <a:r>
              <a:rPr lang="en-US" sz="2800" dirty="0">
                <a:solidFill>
                  <a:schemeClr val="accent4"/>
                </a:solidFill>
                <a:latin typeface="Arial" panose="020B0604020202020204" pitchFamily="34" charset="0"/>
                <a:cs typeface="Arial" panose="020B0604020202020204" pitchFamily="34" charset="0"/>
                <a:sym typeface="Wingdings" pitchFamily="2" charset="2"/>
              </a:rPr>
              <a:t>→</a:t>
            </a:r>
            <a:r>
              <a:rPr lang="en-US" sz="2800" dirty="0">
                <a:solidFill>
                  <a:schemeClr val="accent4"/>
                </a:solidFill>
              </a:rPr>
              <a:t>  Ag(</a:t>
            </a:r>
            <a:r>
              <a:rPr lang="en-US" sz="2800" i="1" dirty="0">
                <a:solidFill>
                  <a:schemeClr val="accent4"/>
                </a:solidFill>
              </a:rPr>
              <a:t>s</a:t>
            </a:r>
            <a:r>
              <a:rPr lang="en-US" sz="2800" dirty="0">
                <a:solidFill>
                  <a:schemeClr val="accent4"/>
                </a:solidFill>
              </a:rPr>
              <a:t>) + 2CN</a:t>
            </a:r>
            <a:r>
              <a:rPr lang="en-US" sz="2800" baseline="30000" dirty="0">
                <a:solidFill>
                  <a:schemeClr val="accent4"/>
                </a:solidFill>
              </a:rPr>
              <a:t>–</a:t>
            </a:r>
            <a:endParaRPr lang="en-US" sz="2800" dirty="0">
              <a:solidFill>
                <a:schemeClr val="accent4"/>
              </a:solidFill>
            </a:endParaRPr>
          </a:p>
        </p:txBody>
      </p:sp>
      <p:sp>
        <p:nvSpPr>
          <p:cNvPr id="14" name="TextBox 13"/>
          <p:cNvSpPr txBox="1"/>
          <p:nvPr/>
        </p:nvSpPr>
        <p:spPr>
          <a:xfrm>
            <a:off x="76201" y="3152819"/>
            <a:ext cx="1508271" cy="646331"/>
          </a:xfrm>
          <a:prstGeom prst="rect">
            <a:avLst/>
          </a:prstGeom>
          <a:noFill/>
        </p:spPr>
        <p:txBody>
          <a:bodyPr wrap="square" rtlCol="0">
            <a:spAutoFit/>
          </a:bodyPr>
          <a:lstStyle/>
          <a:p>
            <a:pPr algn="ctr"/>
            <a:r>
              <a:rPr lang="en-US" dirty="0">
                <a:solidFill>
                  <a:srgbClr val="FF0000"/>
                </a:solidFill>
              </a:rPr>
              <a:t>oxidation half–reaction</a:t>
            </a:r>
          </a:p>
        </p:txBody>
      </p:sp>
      <p:sp>
        <p:nvSpPr>
          <p:cNvPr id="15" name="TextBox 14"/>
          <p:cNvSpPr txBox="1"/>
          <p:nvPr/>
        </p:nvSpPr>
        <p:spPr>
          <a:xfrm>
            <a:off x="76200" y="3884316"/>
            <a:ext cx="1508271" cy="646331"/>
          </a:xfrm>
          <a:prstGeom prst="rect">
            <a:avLst/>
          </a:prstGeom>
          <a:noFill/>
        </p:spPr>
        <p:txBody>
          <a:bodyPr wrap="square" rtlCol="0">
            <a:spAutoFit/>
          </a:bodyPr>
          <a:lstStyle/>
          <a:p>
            <a:pPr algn="ctr"/>
            <a:r>
              <a:rPr lang="en-US" dirty="0">
                <a:solidFill>
                  <a:srgbClr val="FF0000"/>
                </a:solidFill>
              </a:rPr>
              <a:t>reduction half–reaction</a:t>
            </a:r>
          </a:p>
        </p:txBody>
      </p:sp>
      <p:sp>
        <p:nvSpPr>
          <p:cNvPr id="16" name="TextBox 15"/>
          <p:cNvSpPr txBox="1"/>
          <p:nvPr/>
        </p:nvSpPr>
        <p:spPr>
          <a:xfrm>
            <a:off x="6757276" y="4038600"/>
            <a:ext cx="1508271" cy="369332"/>
          </a:xfrm>
          <a:prstGeom prst="rect">
            <a:avLst/>
          </a:prstGeom>
          <a:noFill/>
        </p:spPr>
        <p:txBody>
          <a:bodyPr wrap="square" rtlCol="0">
            <a:spAutoFit/>
          </a:bodyPr>
          <a:lstStyle/>
          <a:p>
            <a:pPr algn="ctr"/>
            <a:r>
              <a:rPr lang="en-US" dirty="0">
                <a:solidFill>
                  <a:srgbClr val="FF0000"/>
                </a:solidFill>
              </a:rPr>
              <a:t>cathode</a:t>
            </a:r>
          </a:p>
        </p:txBody>
      </p:sp>
      <p:sp>
        <p:nvSpPr>
          <p:cNvPr id="17" name="TextBox 16"/>
          <p:cNvSpPr txBox="1"/>
          <p:nvPr/>
        </p:nvSpPr>
        <p:spPr>
          <a:xfrm>
            <a:off x="6757276" y="3274308"/>
            <a:ext cx="1508271" cy="369332"/>
          </a:xfrm>
          <a:prstGeom prst="rect">
            <a:avLst/>
          </a:prstGeom>
          <a:noFill/>
        </p:spPr>
        <p:txBody>
          <a:bodyPr wrap="square" rtlCol="0">
            <a:spAutoFit/>
          </a:bodyPr>
          <a:lstStyle/>
          <a:p>
            <a:pPr algn="ctr"/>
            <a:r>
              <a:rPr lang="en-US" dirty="0">
                <a:solidFill>
                  <a:srgbClr val="FF0000"/>
                </a:solidFill>
              </a:rPr>
              <a:t>anode</a:t>
            </a:r>
          </a:p>
        </p:txBody>
      </p:sp>
      <p:sp>
        <p:nvSpPr>
          <p:cNvPr id="18" name="Rectangle 17"/>
          <p:cNvSpPr/>
          <p:nvPr/>
        </p:nvSpPr>
        <p:spPr>
          <a:xfrm>
            <a:off x="685800" y="2581356"/>
            <a:ext cx="8535735" cy="523220"/>
          </a:xfrm>
          <a:prstGeom prst="rect">
            <a:avLst/>
          </a:prstGeom>
        </p:spPr>
        <p:txBody>
          <a:bodyPr wrap="none">
            <a:spAutoFit/>
          </a:bodyPr>
          <a:lstStyle/>
          <a:p>
            <a:pPr marL="90488" indent="-90488" algn="ctr" eaLnBrk="1" hangingPunct="1">
              <a:spcBef>
                <a:spcPts val="600"/>
              </a:spcBef>
              <a:buFontTx/>
              <a:buNone/>
            </a:pPr>
            <a:r>
              <a:rPr lang="en-US" sz="2800" dirty="0">
                <a:solidFill>
                  <a:schemeClr val="accent4"/>
                </a:solidFill>
              </a:rPr>
              <a:t>Ag(CN)</a:t>
            </a:r>
            <a:r>
              <a:rPr lang="en-US" sz="2800" baseline="-25000" dirty="0">
                <a:solidFill>
                  <a:schemeClr val="accent4"/>
                </a:solidFill>
              </a:rPr>
              <a:t>2</a:t>
            </a:r>
            <a:r>
              <a:rPr lang="en-US" sz="2800" baseline="30000" dirty="0">
                <a:solidFill>
                  <a:schemeClr val="accent4"/>
                </a:solidFill>
              </a:rPr>
              <a:t>–</a:t>
            </a:r>
            <a:r>
              <a:rPr lang="en-US" sz="2800" dirty="0">
                <a:solidFill>
                  <a:schemeClr val="accent4"/>
                </a:solidFill>
              </a:rPr>
              <a:t>(</a:t>
            </a:r>
            <a:r>
              <a:rPr lang="en-US" sz="2800" i="1" dirty="0" err="1">
                <a:solidFill>
                  <a:schemeClr val="accent4"/>
                </a:solidFill>
              </a:rPr>
              <a:t>aq</a:t>
            </a:r>
            <a:r>
              <a:rPr lang="en-US" sz="2800" dirty="0">
                <a:solidFill>
                  <a:schemeClr val="accent4"/>
                </a:solidFill>
              </a:rPr>
              <a:t>) + Cr(</a:t>
            </a:r>
            <a:r>
              <a:rPr lang="en-US" sz="2800" i="1" dirty="0">
                <a:solidFill>
                  <a:schemeClr val="accent4"/>
                </a:solidFill>
              </a:rPr>
              <a:t>s</a:t>
            </a:r>
            <a:r>
              <a:rPr lang="en-US" sz="2800" dirty="0">
                <a:solidFill>
                  <a:schemeClr val="accent4"/>
                </a:solidFill>
              </a:rPr>
              <a:t>) </a:t>
            </a:r>
            <a:r>
              <a:rPr lang="en-US" sz="2800" dirty="0">
                <a:solidFill>
                  <a:schemeClr val="accent4"/>
                </a:solidFill>
                <a:latin typeface="Arial" panose="020B0604020202020204" pitchFamily="34" charset="0"/>
                <a:cs typeface="Arial" panose="020B0604020202020204" pitchFamily="34" charset="0"/>
                <a:sym typeface="Wingdings" pitchFamily="2" charset="2"/>
              </a:rPr>
              <a:t>→</a:t>
            </a:r>
            <a:r>
              <a:rPr lang="en-US" sz="2800" dirty="0">
                <a:solidFill>
                  <a:schemeClr val="accent4"/>
                </a:solidFill>
              </a:rPr>
              <a:t>  Ag(</a:t>
            </a:r>
            <a:r>
              <a:rPr lang="en-US" sz="2800" i="1" dirty="0">
                <a:solidFill>
                  <a:schemeClr val="accent4"/>
                </a:solidFill>
              </a:rPr>
              <a:t>s</a:t>
            </a:r>
            <a:r>
              <a:rPr lang="en-US" sz="2800" dirty="0">
                <a:solidFill>
                  <a:schemeClr val="accent4"/>
                </a:solidFill>
              </a:rPr>
              <a:t>) + Cr</a:t>
            </a:r>
            <a:r>
              <a:rPr lang="en-US" sz="2800" baseline="30000" dirty="0">
                <a:solidFill>
                  <a:schemeClr val="accent4"/>
                </a:solidFill>
              </a:rPr>
              <a:t>3+</a:t>
            </a:r>
            <a:r>
              <a:rPr lang="en-US" sz="2800" dirty="0">
                <a:solidFill>
                  <a:schemeClr val="accent4"/>
                </a:solidFill>
              </a:rPr>
              <a:t>(</a:t>
            </a:r>
            <a:r>
              <a:rPr lang="en-US" sz="2800" i="1" dirty="0" err="1">
                <a:solidFill>
                  <a:schemeClr val="accent4"/>
                </a:solidFill>
              </a:rPr>
              <a:t>aq</a:t>
            </a:r>
            <a:r>
              <a:rPr lang="en-US" sz="2800" dirty="0">
                <a:solidFill>
                  <a:schemeClr val="accent4"/>
                </a:solidFill>
              </a:rPr>
              <a:t>) + 2CN</a:t>
            </a:r>
            <a:r>
              <a:rPr lang="en-US" sz="2800" baseline="30000" dirty="0">
                <a:solidFill>
                  <a:schemeClr val="accent4"/>
                </a:solidFill>
              </a:rPr>
              <a:t>–</a:t>
            </a:r>
            <a:r>
              <a:rPr lang="en-US" sz="2800" dirty="0">
                <a:solidFill>
                  <a:schemeClr val="accent4"/>
                </a:solidFill>
              </a:rPr>
              <a:t>(</a:t>
            </a:r>
            <a:r>
              <a:rPr lang="en-US" sz="2800" i="1" dirty="0" err="1">
                <a:solidFill>
                  <a:schemeClr val="accent4"/>
                </a:solidFill>
              </a:rPr>
              <a:t>aq</a:t>
            </a:r>
            <a:r>
              <a:rPr lang="en-US" sz="2800" dirty="0">
                <a:solidFill>
                  <a:schemeClr val="accent4"/>
                </a:solidFill>
              </a:rPr>
              <a:t>)</a:t>
            </a:r>
          </a:p>
        </p:txBody>
      </p:sp>
      <p:sp>
        <p:nvSpPr>
          <p:cNvPr id="19" name="TextBox 18"/>
          <p:cNvSpPr txBox="1"/>
          <p:nvPr/>
        </p:nvSpPr>
        <p:spPr>
          <a:xfrm>
            <a:off x="26407" y="2319156"/>
            <a:ext cx="2381312" cy="369332"/>
          </a:xfrm>
          <a:prstGeom prst="rect">
            <a:avLst/>
          </a:prstGeom>
          <a:noFill/>
        </p:spPr>
        <p:txBody>
          <a:bodyPr wrap="square" rtlCol="0">
            <a:spAutoFit/>
          </a:bodyPr>
          <a:lstStyle/>
          <a:p>
            <a:r>
              <a:rPr lang="en-US" dirty="0">
                <a:solidFill>
                  <a:srgbClr val="FF0000"/>
                </a:solidFill>
              </a:rPr>
              <a:t>overall reaction</a:t>
            </a:r>
          </a:p>
        </p:txBody>
      </p:sp>
      <p:sp>
        <p:nvSpPr>
          <p:cNvPr id="20" name="TextBox 19"/>
          <p:cNvSpPr txBox="1"/>
          <p:nvPr/>
        </p:nvSpPr>
        <p:spPr>
          <a:xfrm>
            <a:off x="1295645" y="5667301"/>
            <a:ext cx="2646878" cy="369332"/>
          </a:xfrm>
          <a:prstGeom prst="rect">
            <a:avLst/>
          </a:prstGeom>
          <a:noFill/>
        </p:spPr>
        <p:txBody>
          <a:bodyPr wrap="none" rtlCol="0">
            <a:spAutoFit/>
          </a:bodyPr>
          <a:lstStyle/>
          <a:p>
            <a:r>
              <a:rPr lang="en-US" dirty="0">
                <a:solidFill>
                  <a:srgbClr val="FF0000"/>
                </a:solidFill>
              </a:rPr>
              <a:t>(oxidation half–reaction)</a:t>
            </a:r>
          </a:p>
        </p:txBody>
      </p:sp>
      <p:sp>
        <p:nvSpPr>
          <p:cNvPr id="21" name="TextBox 20"/>
          <p:cNvSpPr txBox="1"/>
          <p:nvPr/>
        </p:nvSpPr>
        <p:spPr>
          <a:xfrm>
            <a:off x="2180502" y="5378053"/>
            <a:ext cx="825867" cy="369332"/>
          </a:xfrm>
          <a:prstGeom prst="rect">
            <a:avLst/>
          </a:prstGeom>
          <a:noFill/>
        </p:spPr>
        <p:txBody>
          <a:bodyPr wrap="none" rtlCol="0">
            <a:spAutoFit/>
          </a:bodyPr>
          <a:lstStyle/>
          <a:p>
            <a:r>
              <a:rPr lang="en-US" dirty="0">
                <a:solidFill>
                  <a:srgbClr val="FF0000"/>
                </a:solidFill>
              </a:rPr>
              <a:t>anode</a:t>
            </a:r>
          </a:p>
        </p:txBody>
      </p:sp>
      <p:sp>
        <p:nvSpPr>
          <p:cNvPr id="22" name="TextBox 21"/>
          <p:cNvSpPr txBox="1"/>
          <p:nvPr/>
        </p:nvSpPr>
        <p:spPr>
          <a:xfrm>
            <a:off x="4744866" y="5657177"/>
            <a:ext cx="2672526" cy="369332"/>
          </a:xfrm>
          <a:prstGeom prst="rect">
            <a:avLst/>
          </a:prstGeom>
          <a:noFill/>
        </p:spPr>
        <p:txBody>
          <a:bodyPr wrap="none" rtlCol="0">
            <a:spAutoFit/>
          </a:bodyPr>
          <a:lstStyle/>
          <a:p>
            <a:r>
              <a:rPr lang="en-US" dirty="0">
                <a:solidFill>
                  <a:srgbClr val="FF0000"/>
                </a:solidFill>
              </a:rPr>
              <a:t>(reduction half–reaction)</a:t>
            </a:r>
          </a:p>
        </p:txBody>
      </p:sp>
      <p:sp>
        <p:nvSpPr>
          <p:cNvPr id="23" name="TextBox 22"/>
          <p:cNvSpPr txBox="1"/>
          <p:nvPr/>
        </p:nvSpPr>
        <p:spPr>
          <a:xfrm>
            <a:off x="5552779" y="5378053"/>
            <a:ext cx="1005403" cy="369332"/>
          </a:xfrm>
          <a:prstGeom prst="rect">
            <a:avLst/>
          </a:prstGeom>
          <a:noFill/>
        </p:spPr>
        <p:txBody>
          <a:bodyPr wrap="none" rtlCol="0">
            <a:spAutoFit/>
          </a:bodyPr>
          <a:lstStyle/>
          <a:p>
            <a:r>
              <a:rPr lang="en-US" dirty="0">
                <a:solidFill>
                  <a:srgbClr val="FF0000"/>
                </a:solidFill>
              </a:rPr>
              <a:t>cathode</a:t>
            </a:r>
          </a:p>
        </p:txBody>
      </p:sp>
      <p:sp>
        <p:nvSpPr>
          <p:cNvPr id="24" name="Rectangle 23"/>
          <p:cNvSpPr/>
          <p:nvPr/>
        </p:nvSpPr>
        <p:spPr bwMode="auto">
          <a:xfrm>
            <a:off x="778210" y="4664453"/>
            <a:ext cx="7613985" cy="7619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25" name="Rectangle 24"/>
          <p:cNvSpPr>
            <a:spLocks noChangeArrowheads="1"/>
          </p:cNvSpPr>
          <p:nvPr/>
        </p:nvSpPr>
        <p:spPr bwMode="auto">
          <a:xfrm>
            <a:off x="762000" y="297180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1083DB"/>
                </a:solidFill>
              </a:rPr>
              <a:t>+1</a:t>
            </a:r>
          </a:p>
        </p:txBody>
      </p:sp>
      <p:sp>
        <p:nvSpPr>
          <p:cNvPr id="26" name="Rectangle 21"/>
          <p:cNvSpPr>
            <a:spLocks noChangeArrowheads="1"/>
          </p:cNvSpPr>
          <p:nvPr/>
        </p:nvSpPr>
        <p:spPr bwMode="auto">
          <a:xfrm>
            <a:off x="3406492" y="2914710"/>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0</a:t>
            </a:r>
          </a:p>
        </p:txBody>
      </p:sp>
      <p:sp>
        <p:nvSpPr>
          <p:cNvPr id="27" name="Rectangle 21"/>
          <p:cNvSpPr>
            <a:spLocks noChangeArrowheads="1"/>
          </p:cNvSpPr>
          <p:nvPr/>
        </p:nvSpPr>
        <p:spPr bwMode="auto">
          <a:xfrm>
            <a:off x="5943600" y="2914710"/>
            <a:ext cx="4770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FF0000"/>
                </a:solidFill>
              </a:rPr>
              <a:t>+3</a:t>
            </a:r>
          </a:p>
        </p:txBody>
      </p:sp>
      <p:sp>
        <p:nvSpPr>
          <p:cNvPr id="28" name="Rectangle 27"/>
          <p:cNvSpPr>
            <a:spLocks noChangeArrowheads="1"/>
          </p:cNvSpPr>
          <p:nvPr/>
        </p:nvSpPr>
        <p:spPr bwMode="auto">
          <a:xfrm>
            <a:off x="4766892" y="2971800"/>
            <a:ext cx="3273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2000" dirty="0">
                <a:solidFill>
                  <a:srgbClr val="3366FF"/>
                </a:solidFill>
              </a:rPr>
              <a:t>0</a:t>
            </a:r>
          </a:p>
        </p:txBody>
      </p:sp>
      <p:sp>
        <p:nvSpPr>
          <p:cNvPr id="29" name="Title 1">
            <a:extLst>
              <a:ext uri="{FF2B5EF4-FFF2-40B4-BE49-F238E27FC236}">
                <a16:creationId xmlns:a16="http://schemas.microsoft.com/office/drawing/2014/main" id="{563E2084-41EF-5E4A-A16B-3B7A01115FBD}"/>
              </a:ext>
            </a:extLst>
          </p:cNvPr>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Your Turn TopHat: Cell Diagrams</a:t>
            </a:r>
            <a:endParaRPr lang="en-US" sz="4400" kern="0" dirty="0">
              <a:solidFill>
                <a:srgbClr val="00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26674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3"/>
          <p:cNvSpPr>
            <a:spLocks noGrp="1" noChangeArrowheads="1"/>
          </p:cNvSpPr>
          <p:nvPr>
            <p:ph type="body" idx="1"/>
          </p:nvPr>
        </p:nvSpPr>
        <p:spPr>
          <a:xfrm>
            <a:off x="76200" y="1143000"/>
            <a:ext cx="8991600" cy="1371600"/>
          </a:xfrm>
        </p:spPr>
        <p:txBody>
          <a:bodyPr/>
          <a:lstStyle/>
          <a:p>
            <a:pPr eaLnBrk="1" hangingPunct="1">
              <a:spcBef>
                <a:spcPts val="900"/>
              </a:spcBef>
            </a:pPr>
            <a:r>
              <a:rPr lang="en-US" i="1" dirty="0">
                <a:solidFill>
                  <a:srgbClr val="005BA9"/>
                </a:solidFill>
                <a:latin typeface="Arial" charset="0"/>
                <a:cs typeface="Arial" charset="0"/>
                <a:hlinkClick r:id="rId3"/>
              </a:rPr>
              <a:t>Balancing Redox</a:t>
            </a:r>
            <a:endParaRPr lang="en-US" i="1" dirty="0">
              <a:solidFill>
                <a:srgbClr val="005BA9"/>
              </a:solidFill>
              <a:latin typeface="Arial" charset="0"/>
              <a:cs typeface="Arial" charset="0"/>
            </a:endParaRPr>
          </a:p>
          <a:p>
            <a:pPr eaLnBrk="1" hangingPunct="1">
              <a:spcBef>
                <a:spcPts val="900"/>
              </a:spcBef>
            </a:pPr>
            <a:endParaRPr lang="en-US" i="1" dirty="0">
              <a:solidFill>
                <a:srgbClr val="005BA9"/>
              </a:solidFill>
              <a:latin typeface="Arial" charset="0"/>
              <a:cs typeface="Arial" charset="0"/>
            </a:endParaRPr>
          </a:p>
          <a:p>
            <a:pPr eaLnBrk="1" hangingPunct="1">
              <a:spcBef>
                <a:spcPts val="900"/>
              </a:spcBef>
            </a:pPr>
            <a:r>
              <a:rPr lang="en-US" i="1" dirty="0">
                <a:solidFill>
                  <a:srgbClr val="005BA9"/>
                </a:solidFill>
                <a:latin typeface="Arial" charset="0"/>
                <a:cs typeface="Arial" charset="0"/>
              </a:rPr>
              <a:t>Oxidation to Balancing Redox</a:t>
            </a:r>
          </a:p>
          <a:p>
            <a:pPr eaLnBrk="1" hangingPunct="1">
              <a:spcBef>
                <a:spcPts val="900"/>
              </a:spcBef>
            </a:pPr>
            <a:endParaRPr lang="en-US" i="1" dirty="0">
              <a:solidFill>
                <a:srgbClr val="005BA9"/>
              </a:solidFill>
              <a:latin typeface="Arial" charset="0"/>
              <a:cs typeface="Arial" charset="0"/>
            </a:endParaRPr>
          </a:p>
        </p:txBody>
      </p:sp>
      <p:sp>
        <p:nvSpPr>
          <p:cNvPr id="5"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Arial" panose="020B0604020202020204" pitchFamily="34" charset="0"/>
              </a:rPr>
              <a:t>Video of following slides:</a:t>
            </a:r>
            <a:endParaRPr lang="en-US" sz="4400" i="1" kern="0" dirty="0">
              <a:solidFill>
                <a:srgbClr val="000000"/>
              </a:solidFill>
              <a:latin typeface="Arial" panose="020B0604020202020204" pitchFamily="34" charset="0"/>
              <a:cs typeface="Arial" panose="020B0604020202020204" pitchFamily="34" charset="0"/>
            </a:endParaRPr>
          </a:p>
        </p:txBody>
      </p:sp>
      <p:cxnSp>
        <p:nvCxnSpPr>
          <p:cNvPr id="6" name="Straight Connector 5"/>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Tree>
    <p:extLst>
      <p:ext uri="{BB962C8B-B14F-4D97-AF65-F5344CB8AC3E}">
        <p14:creationId xmlns:p14="http://schemas.microsoft.com/office/powerpoint/2010/main" val="2342191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3"/>
          <p:cNvSpPr>
            <a:spLocks noGrp="1"/>
          </p:cNvSpPr>
          <p:nvPr>
            <p:ph idx="1"/>
          </p:nvPr>
        </p:nvSpPr>
        <p:spPr>
          <a:xfrm>
            <a:off x="228600" y="990600"/>
            <a:ext cx="8610600" cy="5867400"/>
          </a:xfrm>
        </p:spPr>
        <p:txBody>
          <a:bodyPr/>
          <a:lstStyle/>
          <a:p>
            <a:pPr>
              <a:spcBef>
                <a:spcPts val="600"/>
              </a:spcBef>
              <a:defRPr/>
            </a:pPr>
            <a:r>
              <a:rPr lang="en-US" sz="3000" b="1" dirty="0">
                <a:solidFill>
                  <a:schemeClr val="accent4"/>
                </a:solidFill>
                <a:latin typeface="Arial"/>
                <a:cs typeface="Arial"/>
              </a:rPr>
              <a:t>Oxidation:</a:t>
            </a:r>
            <a:r>
              <a:rPr lang="en-US" sz="3000" dirty="0">
                <a:solidFill>
                  <a:schemeClr val="accent4"/>
                </a:solidFill>
                <a:latin typeface="Arial"/>
                <a:cs typeface="Arial"/>
              </a:rPr>
              <a:t> loss of one or more electrons by a substance or a reaction that increases oxygen content of a substance</a:t>
            </a:r>
          </a:p>
          <a:p>
            <a:pPr>
              <a:spcBef>
                <a:spcPts val="600"/>
              </a:spcBef>
              <a:defRPr/>
            </a:pPr>
            <a:endParaRPr lang="en-US" sz="3000" dirty="0">
              <a:solidFill>
                <a:schemeClr val="accent4"/>
              </a:solidFill>
              <a:latin typeface="Arial"/>
              <a:cs typeface="Arial"/>
            </a:endParaRPr>
          </a:p>
          <a:p>
            <a:pPr>
              <a:spcBef>
                <a:spcPts val="600"/>
              </a:spcBef>
              <a:defRPr/>
            </a:pPr>
            <a:r>
              <a:rPr lang="en-US" sz="3000" b="1" dirty="0">
                <a:solidFill>
                  <a:schemeClr val="accent4"/>
                </a:solidFill>
                <a:latin typeface="Arial"/>
                <a:cs typeface="Arial"/>
              </a:rPr>
              <a:t>Reduction:</a:t>
            </a:r>
            <a:r>
              <a:rPr lang="en-US" sz="3000" dirty="0">
                <a:solidFill>
                  <a:schemeClr val="accent4"/>
                </a:solidFill>
                <a:latin typeface="Arial"/>
                <a:cs typeface="Arial"/>
              </a:rPr>
              <a:t> gain of one or more electrons by a substance or a reaction that decreases the content of oxygen of a substance</a:t>
            </a:r>
          </a:p>
          <a:p>
            <a:pPr marL="0" indent="0" algn="ctr">
              <a:spcBef>
                <a:spcPts val="600"/>
              </a:spcBef>
              <a:buFontTx/>
              <a:buNone/>
              <a:defRPr/>
            </a:pPr>
            <a:endParaRPr lang="en-US" sz="3000" dirty="0">
              <a:solidFill>
                <a:schemeClr val="accent4"/>
              </a:solidFill>
              <a:latin typeface="Arial"/>
              <a:cs typeface="Arial"/>
              <a:sym typeface="Wingdings" charset="0"/>
            </a:endParaRPr>
          </a:p>
          <a:p>
            <a:pPr marL="0" indent="0" algn="ctr">
              <a:spcBef>
                <a:spcPts val="600"/>
              </a:spcBef>
              <a:buFontTx/>
              <a:buNone/>
              <a:defRPr/>
            </a:pPr>
            <a:endParaRPr lang="en-US" sz="800" b="1" dirty="0">
              <a:solidFill>
                <a:schemeClr val="accent4"/>
              </a:solidFill>
              <a:latin typeface="Arial"/>
              <a:cs typeface="Arial"/>
              <a:sym typeface="Wingdings" charset="0"/>
            </a:endParaRPr>
          </a:p>
          <a:p>
            <a:pPr>
              <a:spcBef>
                <a:spcPts val="600"/>
              </a:spcBef>
              <a:defRPr/>
            </a:pPr>
            <a:r>
              <a:rPr lang="en-US" sz="3000" b="1" dirty="0">
                <a:solidFill>
                  <a:schemeClr val="accent4"/>
                </a:solidFill>
                <a:latin typeface="Arial"/>
                <a:cs typeface="Arial"/>
                <a:sym typeface="Wingdings" charset="0"/>
              </a:rPr>
              <a:t>Oxidation–Reduction (Redox) Reaction</a:t>
            </a:r>
            <a:r>
              <a:rPr lang="en-US" sz="3000" dirty="0">
                <a:solidFill>
                  <a:schemeClr val="accent4"/>
                </a:solidFill>
                <a:latin typeface="Arial"/>
                <a:cs typeface="Arial"/>
                <a:sym typeface="Wingdings" charset="0"/>
              </a:rPr>
              <a:t>: Any process in which electrons are transferred from one substance to another</a:t>
            </a:r>
          </a:p>
        </p:txBody>
      </p:sp>
      <p:sp>
        <p:nvSpPr>
          <p:cNvPr id="4"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Oxidation–Reduction Reactions</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5" name="Straight Connector 4"/>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6" name="Rectangle 3"/>
          <p:cNvSpPr txBox="1">
            <a:spLocks noChangeArrowheads="1"/>
          </p:cNvSpPr>
          <p:nvPr/>
        </p:nvSpPr>
        <p:spPr>
          <a:xfrm>
            <a:off x="1066800" y="2514600"/>
            <a:ext cx="6477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000" dirty="0">
                <a:latin typeface="Arial" panose="020B0604020202020204" pitchFamily="34" charset="0"/>
                <a:cs typeface="Arial" panose="020B0604020202020204" pitchFamily="34" charset="0"/>
              </a:rPr>
              <a:t>4Fe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+ 3O</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g</a:t>
            </a:r>
            <a:r>
              <a:rPr lang="en-US" sz="3000" dirty="0">
                <a:latin typeface="Arial" panose="020B0604020202020204" pitchFamily="34" charset="0"/>
                <a:cs typeface="Arial" panose="020B0604020202020204" pitchFamily="34" charset="0"/>
              </a:rPr>
              <a:t>) </a:t>
            </a:r>
            <a:r>
              <a:rPr lang="en-US" sz="3000" dirty="0">
                <a:latin typeface="Arial" charset="0"/>
              </a:rPr>
              <a:t>→ 2</a:t>
            </a:r>
            <a:r>
              <a:rPr lang="en-US" sz="3000" dirty="0">
                <a:latin typeface="Arial" panose="020B0604020202020204" pitchFamily="34" charset="0"/>
                <a:cs typeface="Arial" panose="020B0604020202020204" pitchFamily="34" charset="0"/>
              </a:rPr>
              <a:t>Fe</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O</a:t>
            </a:r>
            <a:r>
              <a:rPr lang="en-US" sz="3000" baseline="-25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a:t>
            </a:r>
            <a:endParaRPr lang="en-US" sz="3000" kern="0" dirty="0">
              <a:latin typeface="Arial" panose="020B0604020202020204" pitchFamily="34" charset="0"/>
              <a:cs typeface="Arial" panose="020B0604020202020204" pitchFamily="34" charset="0"/>
            </a:endParaRPr>
          </a:p>
        </p:txBody>
      </p:sp>
      <p:sp>
        <p:nvSpPr>
          <p:cNvPr id="7" name="Rectangle 3"/>
          <p:cNvSpPr txBox="1">
            <a:spLocks noChangeArrowheads="1"/>
          </p:cNvSpPr>
          <p:nvPr/>
        </p:nvSpPr>
        <p:spPr>
          <a:xfrm>
            <a:off x="6477000" y="2039346"/>
            <a:ext cx="2286000" cy="4837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90000"/>
              </a:lnSpc>
              <a:spcBef>
                <a:spcPts val="600"/>
              </a:spcBef>
              <a:buFontTx/>
              <a:buNone/>
            </a:pPr>
            <a:r>
              <a:rPr lang="en-US" sz="2000" i="1" kern="0" dirty="0">
                <a:solidFill>
                  <a:srgbClr val="FF0000"/>
                </a:solidFill>
                <a:latin typeface="Arial" charset="0"/>
                <a:cs typeface="Arial" charset="0"/>
              </a:rPr>
              <a:t>Fe gains oxygen</a:t>
            </a:r>
          </a:p>
        </p:txBody>
      </p:sp>
      <p:sp>
        <p:nvSpPr>
          <p:cNvPr id="8" name="Rectangle 3"/>
          <p:cNvSpPr txBox="1">
            <a:spLocks noChangeArrowheads="1"/>
          </p:cNvSpPr>
          <p:nvPr/>
        </p:nvSpPr>
        <p:spPr>
          <a:xfrm>
            <a:off x="990600" y="4495800"/>
            <a:ext cx="7467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000" dirty="0">
                <a:latin typeface="Arial" panose="020B0604020202020204" pitchFamily="34" charset="0"/>
                <a:cs typeface="Arial" panose="020B0604020202020204" pitchFamily="34" charset="0"/>
              </a:rPr>
              <a:t>2Fe</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O</a:t>
            </a:r>
            <a:r>
              <a:rPr lang="en-US" sz="3000" baseline="-25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a:t>
            </a:r>
            <a:r>
              <a:rPr lang="en-US" sz="3000" dirty="0">
                <a:latin typeface="Arial" charset="0"/>
              </a:rPr>
              <a:t>→ 4</a:t>
            </a:r>
            <a:r>
              <a:rPr lang="en-US" sz="3000" dirty="0">
                <a:latin typeface="Arial" panose="020B0604020202020204" pitchFamily="34" charset="0"/>
                <a:cs typeface="Arial" panose="020B0604020202020204" pitchFamily="34" charset="0"/>
              </a:rPr>
              <a:t>Fe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+ 3CO</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g</a:t>
            </a:r>
            <a:r>
              <a:rPr lang="en-US" sz="3000" dirty="0">
                <a:latin typeface="Arial" panose="020B0604020202020204" pitchFamily="34" charset="0"/>
                <a:cs typeface="Arial" panose="020B0604020202020204" pitchFamily="34" charset="0"/>
              </a:rPr>
              <a:t>) </a:t>
            </a:r>
            <a:endParaRPr lang="en-US" sz="3000" kern="0" dirty="0">
              <a:latin typeface="Arial" panose="020B0604020202020204" pitchFamily="34" charset="0"/>
              <a:cs typeface="Arial" panose="020B0604020202020204" pitchFamily="34" charset="0"/>
            </a:endParaRPr>
          </a:p>
        </p:txBody>
      </p:sp>
      <p:sp>
        <p:nvSpPr>
          <p:cNvPr id="9" name="Rectangle 3"/>
          <p:cNvSpPr txBox="1">
            <a:spLocks noChangeArrowheads="1"/>
          </p:cNvSpPr>
          <p:nvPr/>
        </p:nvSpPr>
        <p:spPr>
          <a:xfrm>
            <a:off x="6477000" y="4038600"/>
            <a:ext cx="2209799" cy="4837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90000"/>
              </a:lnSpc>
              <a:spcBef>
                <a:spcPts val="600"/>
              </a:spcBef>
              <a:buFontTx/>
              <a:buNone/>
            </a:pPr>
            <a:r>
              <a:rPr lang="en-US" sz="2000" i="1" kern="0" dirty="0">
                <a:solidFill>
                  <a:srgbClr val="FF0000"/>
                </a:solidFill>
                <a:latin typeface="Arial" charset="0"/>
                <a:cs typeface="Arial" charset="0"/>
              </a:rPr>
              <a:t>Fe loses oxygen</a:t>
            </a:r>
          </a:p>
        </p:txBody>
      </p:sp>
      <p:sp>
        <p:nvSpPr>
          <p:cNvPr id="10" name="Rectangle 3"/>
          <p:cNvSpPr txBox="1">
            <a:spLocks noChangeArrowheads="1"/>
          </p:cNvSpPr>
          <p:nvPr/>
        </p:nvSpPr>
        <p:spPr>
          <a:xfrm>
            <a:off x="6333068" y="6235140"/>
            <a:ext cx="2743199" cy="4837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90000"/>
              </a:lnSpc>
              <a:spcBef>
                <a:spcPts val="600"/>
              </a:spcBef>
              <a:buFontTx/>
              <a:buNone/>
            </a:pPr>
            <a:r>
              <a:rPr lang="en-US" sz="3600" i="1" kern="0" dirty="0">
                <a:solidFill>
                  <a:srgbClr val="FF0000"/>
                </a:solidFill>
                <a:latin typeface="Arial" charset="0"/>
                <a:cs typeface="Arial" charset="0"/>
              </a:rPr>
              <a:t>“LEO GER”</a:t>
            </a:r>
          </a:p>
        </p:txBody>
      </p:sp>
    </p:spTree>
    <p:extLst>
      <p:ext uri="{BB962C8B-B14F-4D97-AF65-F5344CB8AC3E}">
        <p14:creationId xmlns:p14="http://schemas.microsoft.com/office/powerpoint/2010/main" val="4280492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7" name="Rectangle 7"/>
          <p:cNvSpPr>
            <a:spLocks noChangeArrowheads="1"/>
          </p:cNvSpPr>
          <p:nvPr/>
        </p:nvSpPr>
        <p:spPr bwMode="auto">
          <a:xfrm>
            <a:off x="76200" y="1097376"/>
            <a:ext cx="2895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2400" dirty="0"/>
              <a:t>Rusting of iron:</a:t>
            </a:r>
          </a:p>
          <a:p>
            <a:r>
              <a:rPr lang="en-US" altLang="en-US" sz="2400" dirty="0"/>
              <a:t>an </a:t>
            </a:r>
            <a:r>
              <a:rPr lang="en-US" altLang="en-US" sz="2400" b="1" dirty="0">
                <a:solidFill>
                  <a:srgbClr val="FF0000"/>
                </a:solidFill>
              </a:rPr>
              <a:t>oxidation</a:t>
            </a:r>
            <a:r>
              <a:rPr lang="en-US" altLang="en-US" sz="2400" dirty="0"/>
              <a:t> of Fe</a:t>
            </a:r>
          </a:p>
        </p:txBody>
      </p:sp>
      <p:sp>
        <p:nvSpPr>
          <p:cNvPr id="215052" name="Rectangle 12"/>
          <p:cNvSpPr>
            <a:spLocks noChangeArrowheads="1"/>
          </p:cNvSpPr>
          <p:nvPr/>
        </p:nvSpPr>
        <p:spPr bwMode="auto">
          <a:xfrm>
            <a:off x="5867400" y="5282143"/>
            <a:ext cx="3200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2400" dirty="0"/>
              <a:t>Manufacture of iron:</a:t>
            </a:r>
          </a:p>
          <a:p>
            <a:r>
              <a:rPr lang="en-US" altLang="en-US" sz="2400" dirty="0"/>
              <a:t>a </a:t>
            </a:r>
            <a:r>
              <a:rPr lang="en-US" altLang="en-US" sz="2400" b="1" dirty="0">
                <a:solidFill>
                  <a:srgbClr val="0080FF"/>
                </a:solidFill>
              </a:rPr>
              <a:t>reduction</a:t>
            </a:r>
            <a:r>
              <a:rPr lang="en-US" altLang="en-US" sz="2400" dirty="0"/>
              <a:t> of Fe</a:t>
            </a:r>
            <a:r>
              <a:rPr lang="en-US" altLang="en-US" sz="2400" baseline="-25000" dirty="0"/>
              <a:t>2</a:t>
            </a:r>
            <a:r>
              <a:rPr lang="en-US" altLang="en-US" sz="2400" dirty="0"/>
              <a:t>O</a:t>
            </a:r>
            <a:r>
              <a:rPr lang="en-US" altLang="en-US" sz="2400" baseline="-25000" dirty="0"/>
              <a:t>3</a:t>
            </a:r>
            <a:endParaRPr lang="en-US" altLang="en-US" sz="2400" dirty="0"/>
          </a:p>
        </p:txBody>
      </p:sp>
      <p:pic>
        <p:nvPicPr>
          <p:cNvPr id="215055" name="Picture 15" descr="04_Pg125_UnFigure_1"/>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590"/>
          <a:stretch/>
        </p:blipFill>
        <p:spPr bwMode="auto">
          <a:xfrm>
            <a:off x="381000" y="2032946"/>
            <a:ext cx="8027369" cy="38794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3800" kern="0" dirty="0">
                <a:solidFill>
                  <a:srgbClr val="084333"/>
                </a:solidFill>
                <a:cs typeface="Georgia"/>
              </a:rPr>
              <a:t>Oxidation–Reduction (Redox) Reactions</a:t>
            </a:r>
            <a:endParaRPr lang="en-US" sz="3800" kern="0" dirty="0">
              <a:solidFill>
                <a:srgbClr val="000000"/>
              </a:solidFill>
              <a:latin typeface="Arial" panose="020B0604020202020204" pitchFamily="34" charset="0"/>
              <a:cs typeface="Arial" panose="020B0604020202020204" pitchFamily="34" charset="0"/>
            </a:endParaRPr>
          </a:p>
        </p:txBody>
      </p:sp>
      <p:cxnSp>
        <p:nvCxnSpPr>
          <p:cNvPr id="17" name="Straight Connector 16"/>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5" name="Rectangle 3"/>
          <p:cNvSpPr txBox="1">
            <a:spLocks noChangeArrowheads="1"/>
          </p:cNvSpPr>
          <p:nvPr/>
        </p:nvSpPr>
        <p:spPr>
          <a:xfrm>
            <a:off x="2446867" y="1227554"/>
            <a:ext cx="64770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000" dirty="0">
                <a:latin typeface="Arial" panose="020B0604020202020204" pitchFamily="34" charset="0"/>
                <a:cs typeface="Arial" panose="020B0604020202020204" pitchFamily="34" charset="0"/>
              </a:rPr>
              <a:t>4Fe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+ 3O</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g</a:t>
            </a:r>
            <a:r>
              <a:rPr lang="en-US" sz="3000" dirty="0">
                <a:latin typeface="Arial" panose="020B0604020202020204" pitchFamily="34" charset="0"/>
                <a:cs typeface="Arial" panose="020B0604020202020204" pitchFamily="34" charset="0"/>
              </a:rPr>
              <a:t>) </a:t>
            </a:r>
            <a:r>
              <a:rPr lang="en-US" sz="3000" dirty="0">
                <a:latin typeface="Arial" charset="0"/>
              </a:rPr>
              <a:t>→ 2</a:t>
            </a:r>
            <a:r>
              <a:rPr lang="en-US" sz="3000" dirty="0">
                <a:latin typeface="Arial" panose="020B0604020202020204" pitchFamily="34" charset="0"/>
                <a:cs typeface="Arial" panose="020B0604020202020204" pitchFamily="34" charset="0"/>
              </a:rPr>
              <a:t>Fe</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O</a:t>
            </a:r>
            <a:r>
              <a:rPr lang="en-US" sz="3000" baseline="-25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a:t>
            </a:r>
            <a:endParaRPr lang="en-US" sz="3000" kern="0" dirty="0">
              <a:latin typeface="Arial" panose="020B0604020202020204" pitchFamily="34" charset="0"/>
              <a:cs typeface="Arial" panose="020B0604020202020204" pitchFamily="34" charset="0"/>
            </a:endParaRPr>
          </a:p>
        </p:txBody>
      </p:sp>
      <p:sp>
        <p:nvSpPr>
          <p:cNvPr id="18" name="Rectangle 3"/>
          <p:cNvSpPr txBox="1">
            <a:spLocks noChangeArrowheads="1"/>
          </p:cNvSpPr>
          <p:nvPr/>
        </p:nvSpPr>
        <p:spPr>
          <a:xfrm>
            <a:off x="-76200" y="6172200"/>
            <a:ext cx="7467600" cy="4572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175" lvl="1" indent="0" algn="ctr">
              <a:lnSpc>
                <a:spcPct val="90000"/>
              </a:lnSpc>
              <a:spcBef>
                <a:spcPts val="1400"/>
              </a:spcBef>
              <a:buFontTx/>
              <a:buNone/>
              <a:defRPr/>
            </a:pPr>
            <a:r>
              <a:rPr lang="en-US" sz="3000" dirty="0">
                <a:latin typeface="Arial" charset="0"/>
              </a:rPr>
              <a:t>4</a:t>
            </a:r>
            <a:r>
              <a:rPr lang="en-US" sz="3000" dirty="0">
                <a:latin typeface="Arial" panose="020B0604020202020204" pitchFamily="34" charset="0"/>
                <a:cs typeface="Arial" panose="020B0604020202020204" pitchFamily="34" charset="0"/>
              </a:rPr>
              <a:t>Fe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+ 3CO</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g</a:t>
            </a:r>
            <a:r>
              <a:rPr lang="en-US" sz="3000" dirty="0">
                <a:latin typeface="Arial" panose="020B0604020202020204" pitchFamily="34" charset="0"/>
                <a:cs typeface="Arial" panose="020B0604020202020204" pitchFamily="34" charset="0"/>
              </a:rPr>
              <a:t>) </a:t>
            </a:r>
            <a:r>
              <a:rPr lang="en-US" sz="3000" dirty="0">
                <a:latin typeface="Arial" charset="0"/>
              </a:rPr>
              <a:t>←</a:t>
            </a:r>
            <a:r>
              <a:rPr lang="en-US" sz="3000" dirty="0">
                <a:latin typeface="Arial" panose="020B0604020202020204" pitchFamily="34" charset="0"/>
                <a:cs typeface="Arial" panose="020B0604020202020204" pitchFamily="34" charset="0"/>
              </a:rPr>
              <a:t> 2Fe</a:t>
            </a:r>
            <a:r>
              <a:rPr lang="en-US" sz="3000" baseline="-25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O</a:t>
            </a:r>
            <a:r>
              <a:rPr lang="en-US" sz="3000" baseline="-25000" dirty="0">
                <a:latin typeface="Arial" panose="020B0604020202020204" pitchFamily="34" charset="0"/>
                <a:cs typeface="Arial" panose="020B0604020202020204" pitchFamily="34" charset="0"/>
              </a:rPr>
              <a:t>3</a:t>
            </a:r>
            <a:r>
              <a:rPr lang="en-US" sz="3000" dirty="0">
                <a:latin typeface="Arial" panose="020B0604020202020204" pitchFamily="34" charset="0"/>
                <a:cs typeface="Arial" panose="020B0604020202020204" pitchFamily="34" charset="0"/>
              </a:rPr>
              <a:t>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 + 3C (</a:t>
            </a:r>
            <a:r>
              <a:rPr lang="en-US" sz="3000" i="1" dirty="0">
                <a:latin typeface="Arial" panose="020B0604020202020204" pitchFamily="34" charset="0"/>
                <a:cs typeface="Arial" panose="020B0604020202020204" pitchFamily="34" charset="0"/>
              </a:rPr>
              <a:t>s</a:t>
            </a:r>
            <a:r>
              <a:rPr lang="en-US" sz="3000" dirty="0">
                <a:latin typeface="Arial" panose="020B0604020202020204" pitchFamily="34" charset="0"/>
                <a:cs typeface="Arial" panose="020B0604020202020204" pitchFamily="34" charset="0"/>
              </a:rPr>
              <a:t>)</a:t>
            </a:r>
            <a:r>
              <a:rPr lang="en-US" sz="3000" dirty="0">
                <a:latin typeface="Arial" charset="0"/>
              </a:rPr>
              <a:t> </a:t>
            </a:r>
            <a:endParaRPr lang="en-US" sz="3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2919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3"/>
          <p:cNvSpPr txBox="1">
            <a:spLocks noChangeArrowheads="1"/>
          </p:cNvSpPr>
          <p:nvPr/>
        </p:nvSpPr>
        <p:spPr bwMode="auto">
          <a:xfrm>
            <a:off x="152400" y="5029200"/>
            <a:ext cx="88392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9144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Times" panose="02020603050405020304" pitchFamily="18" charset="0"/>
              <a:buAutoNum type="arabicPeriod" startAt="2"/>
            </a:pPr>
            <a:r>
              <a:rPr lang="en-US" altLang="en-US" sz="2800" dirty="0">
                <a:solidFill>
                  <a:srgbClr val="000000"/>
                </a:solidFill>
              </a:rPr>
              <a:t>An atom in a monatomic ion has an oxidation number identical to its charge.</a:t>
            </a:r>
          </a:p>
        </p:txBody>
      </p:sp>
      <p:sp>
        <p:nvSpPr>
          <p:cNvPr id="219139" name="Text Box 3"/>
          <p:cNvSpPr txBox="1">
            <a:spLocks noChangeArrowheads="1"/>
          </p:cNvSpPr>
          <p:nvPr/>
        </p:nvSpPr>
        <p:spPr bwMode="auto">
          <a:xfrm>
            <a:off x="152400" y="3403937"/>
            <a:ext cx="8915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9144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Times" panose="02020603050405020304" pitchFamily="18" charset="0"/>
              <a:buAutoNum type="arabicPeriod"/>
            </a:pPr>
            <a:r>
              <a:rPr lang="en-US" altLang="en-US" sz="3000" dirty="0">
                <a:solidFill>
                  <a:srgbClr val="000000"/>
                </a:solidFill>
              </a:rPr>
              <a:t>An atom in its elemental state has an oxidation number of 0.</a:t>
            </a:r>
          </a:p>
        </p:txBody>
      </p:sp>
      <p:sp>
        <p:nvSpPr>
          <p:cNvPr id="219140" name="Text Box 4"/>
          <p:cNvSpPr txBox="1">
            <a:spLocks noChangeArrowheads="1"/>
          </p:cNvSpPr>
          <p:nvPr/>
        </p:nvSpPr>
        <p:spPr bwMode="auto">
          <a:xfrm>
            <a:off x="457200" y="2743200"/>
            <a:ext cx="8229600"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en-US" sz="3200" b="1" u="sng" dirty="0">
                <a:solidFill>
                  <a:srgbClr val="000000"/>
                </a:solidFill>
              </a:rPr>
              <a:t>Rules for Assigning Oxidation Numbers</a:t>
            </a:r>
          </a:p>
        </p:txBody>
      </p:sp>
      <p:sp>
        <p:nvSpPr>
          <p:cNvPr id="219141" name="Text Box 5"/>
          <p:cNvSpPr txBox="1">
            <a:spLocks noChangeArrowheads="1"/>
          </p:cNvSpPr>
          <p:nvPr/>
        </p:nvSpPr>
        <p:spPr bwMode="auto">
          <a:xfrm>
            <a:off x="213729" y="1066800"/>
            <a:ext cx="89154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3200" b="1" dirty="0">
                <a:solidFill>
                  <a:srgbClr val="000000"/>
                </a:solidFill>
              </a:rPr>
              <a:t>Oxidation Number (State)</a:t>
            </a:r>
            <a:r>
              <a:rPr lang="en-US" altLang="en-US" sz="3200" dirty="0">
                <a:solidFill>
                  <a:srgbClr val="000000"/>
                </a:solidFill>
              </a:rPr>
              <a:t>: A value which indicates whether an atom is neutral, electron–rich, or electron–poor.</a:t>
            </a:r>
          </a:p>
        </p:txBody>
      </p:sp>
      <p:sp>
        <p:nvSpPr>
          <p:cNvPr id="219142" name="Rectangle 6"/>
          <p:cNvSpPr>
            <a:spLocks noChangeArrowheads="1"/>
          </p:cNvSpPr>
          <p:nvPr/>
        </p:nvSpPr>
        <p:spPr bwMode="auto">
          <a:xfrm>
            <a:off x="1600200" y="4267200"/>
            <a:ext cx="709249"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dirty="0">
                <a:solidFill>
                  <a:schemeClr val="accent4"/>
                </a:solidFill>
              </a:rPr>
              <a:t>Na</a:t>
            </a:r>
          </a:p>
        </p:txBody>
      </p:sp>
      <p:sp>
        <p:nvSpPr>
          <p:cNvPr id="219143" name="Rectangle 7"/>
          <p:cNvSpPr>
            <a:spLocks noChangeArrowheads="1"/>
          </p:cNvSpPr>
          <p:nvPr/>
        </p:nvSpPr>
        <p:spPr bwMode="auto">
          <a:xfrm>
            <a:off x="2872602" y="4267200"/>
            <a:ext cx="633173"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H</a:t>
            </a:r>
            <a:r>
              <a:rPr lang="en-US" altLang="en-US" sz="3200" baseline="-25000" dirty="0">
                <a:solidFill>
                  <a:schemeClr val="accent4"/>
                </a:solidFill>
              </a:rPr>
              <a:t>2</a:t>
            </a:r>
            <a:endParaRPr lang="en-US" altLang="en-US" sz="3200" dirty="0">
              <a:solidFill>
                <a:schemeClr val="accent4"/>
              </a:solidFill>
            </a:endParaRPr>
          </a:p>
        </p:txBody>
      </p:sp>
      <p:sp>
        <p:nvSpPr>
          <p:cNvPr id="219144" name="Rectangle 8"/>
          <p:cNvSpPr>
            <a:spLocks noChangeArrowheads="1"/>
          </p:cNvSpPr>
          <p:nvPr/>
        </p:nvSpPr>
        <p:spPr bwMode="auto">
          <a:xfrm>
            <a:off x="4068928" y="4267200"/>
            <a:ext cx="747186"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Br</a:t>
            </a:r>
            <a:r>
              <a:rPr lang="en-US" altLang="en-US" sz="3200" baseline="-25000" dirty="0">
                <a:solidFill>
                  <a:schemeClr val="accent4"/>
                </a:solidFill>
              </a:rPr>
              <a:t>2</a:t>
            </a:r>
            <a:endParaRPr lang="en-US" altLang="en-US" sz="3200" dirty="0">
              <a:solidFill>
                <a:schemeClr val="accent4"/>
              </a:solidFill>
            </a:endParaRPr>
          </a:p>
        </p:txBody>
      </p:sp>
      <p:sp>
        <p:nvSpPr>
          <p:cNvPr id="219145" name="Rectangle 9"/>
          <p:cNvSpPr>
            <a:spLocks noChangeArrowheads="1"/>
          </p:cNvSpPr>
          <p:nvPr/>
        </p:nvSpPr>
        <p:spPr bwMode="auto">
          <a:xfrm>
            <a:off x="5379267" y="4267200"/>
            <a:ext cx="458379"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S</a:t>
            </a:r>
          </a:p>
        </p:txBody>
      </p:sp>
      <p:sp>
        <p:nvSpPr>
          <p:cNvPr id="219146" name="Rectangle 10"/>
          <p:cNvSpPr>
            <a:spLocks noChangeArrowheads="1"/>
          </p:cNvSpPr>
          <p:nvPr/>
        </p:nvSpPr>
        <p:spPr bwMode="auto">
          <a:xfrm>
            <a:off x="6400800" y="4267200"/>
            <a:ext cx="709249"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Ne</a:t>
            </a:r>
          </a:p>
        </p:txBody>
      </p:sp>
      <p:sp>
        <p:nvSpPr>
          <p:cNvPr id="219147" name="Rectangle 11"/>
          <p:cNvSpPr>
            <a:spLocks noChangeArrowheads="1"/>
          </p:cNvSpPr>
          <p:nvPr/>
        </p:nvSpPr>
        <p:spPr bwMode="auto">
          <a:xfrm>
            <a:off x="1820556" y="4724400"/>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0</a:t>
            </a:r>
          </a:p>
        </p:txBody>
      </p:sp>
      <p:sp>
        <p:nvSpPr>
          <p:cNvPr id="20"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Oxidation Numbers (O.N.)</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21" name="Straight Connector 20"/>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18" name="Rectangle 11"/>
          <p:cNvSpPr>
            <a:spLocks noChangeArrowheads="1"/>
          </p:cNvSpPr>
          <p:nvPr/>
        </p:nvSpPr>
        <p:spPr bwMode="auto">
          <a:xfrm>
            <a:off x="3039756" y="4736068"/>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0</a:t>
            </a:r>
          </a:p>
        </p:txBody>
      </p:sp>
      <p:sp>
        <p:nvSpPr>
          <p:cNvPr id="19" name="Rectangle 11"/>
          <p:cNvSpPr>
            <a:spLocks noChangeArrowheads="1"/>
          </p:cNvSpPr>
          <p:nvPr/>
        </p:nvSpPr>
        <p:spPr bwMode="auto">
          <a:xfrm>
            <a:off x="4258956" y="4736068"/>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0</a:t>
            </a:r>
          </a:p>
        </p:txBody>
      </p:sp>
      <p:sp>
        <p:nvSpPr>
          <p:cNvPr id="22" name="Rectangle 11"/>
          <p:cNvSpPr>
            <a:spLocks noChangeArrowheads="1"/>
          </p:cNvSpPr>
          <p:nvPr/>
        </p:nvSpPr>
        <p:spPr bwMode="auto">
          <a:xfrm>
            <a:off x="5478156" y="4736068"/>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0</a:t>
            </a:r>
          </a:p>
        </p:txBody>
      </p:sp>
      <p:sp>
        <p:nvSpPr>
          <p:cNvPr id="23" name="Rectangle 11"/>
          <p:cNvSpPr>
            <a:spLocks noChangeArrowheads="1"/>
          </p:cNvSpPr>
          <p:nvPr/>
        </p:nvSpPr>
        <p:spPr bwMode="auto">
          <a:xfrm>
            <a:off x="6621156" y="4736068"/>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0</a:t>
            </a:r>
          </a:p>
        </p:txBody>
      </p:sp>
      <p:sp>
        <p:nvSpPr>
          <p:cNvPr id="25" name="Rectangle 4"/>
          <p:cNvSpPr>
            <a:spLocks noChangeArrowheads="1"/>
          </p:cNvSpPr>
          <p:nvPr/>
        </p:nvSpPr>
        <p:spPr bwMode="auto">
          <a:xfrm>
            <a:off x="1600200" y="5980093"/>
            <a:ext cx="869015"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0000"/>
                </a:solidFill>
              </a:rPr>
              <a:t>Na</a:t>
            </a:r>
            <a:r>
              <a:rPr lang="en-US" altLang="en-US" sz="3200" baseline="30000" dirty="0">
                <a:solidFill>
                  <a:srgbClr val="000000"/>
                </a:solidFill>
              </a:rPr>
              <a:t>+</a:t>
            </a:r>
            <a:endParaRPr lang="en-US" altLang="en-US" sz="3200" dirty="0">
              <a:solidFill>
                <a:srgbClr val="000000"/>
              </a:solidFill>
            </a:endParaRPr>
          </a:p>
        </p:txBody>
      </p:sp>
      <p:sp>
        <p:nvSpPr>
          <p:cNvPr id="26" name="Rectangle 5"/>
          <p:cNvSpPr>
            <a:spLocks noChangeArrowheads="1"/>
          </p:cNvSpPr>
          <p:nvPr/>
        </p:nvSpPr>
        <p:spPr bwMode="auto">
          <a:xfrm>
            <a:off x="2819349" y="5980093"/>
            <a:ext cx="1021166"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0000"/>
                </a:solidFill>
              </a:rPr>
              <a:t>Ca</a:t>
            </a:r>
            <a:r>
              <a:rPr lang="en-US" altLang="en-US" sz="3200" baseline="30000" dirty="0">
                <a:solidFill>
                  <a:srgbClr val="000000"/>
                </a:solidFill>
              </a:rPr>
              <a:t>2+</a:t>
            </a:r>
            <a:endParaRPr lang="en-US" altLang="en-US" sz="3200" dirty="0">
              <a:solidFill>
                <a:srgbClr val="000000"/>
              </a:solidFill>
            </a:endParaRPr>
          </a:p>
        </p:txBody>
      </p:sp>
      <p:sp>
        <p:nvSpPr>
          <p:cNvPr id="27" name="Rectangle 6"/>
          <p:cNvSpPr>
            <a:spLocks noChangeArrowheads="1"/>
          </p:cNvSpPr>
          <p:nvPr/>
        </p:nvSpPr>
        <p:spPr bwMode="auto">
          <a:xfrm>
            <a:off x="4190649" y="5980093"/>
            <a:ext cx="861467"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0000"/>
                </a:solidFill>
              </a:rPr>
              <a:t>Al</a:t>
            </a:r>
            <a:r>
              <a:rPr lang="en-US" altLang="en-US" sz="3200" baseline="30000" dirty="0">
                <a:solidFill>
                  <a:srgbClr val="000000"/>
                </a:solidFill>
              </a:rPr>
              <a:t>3+</a:t>
            </a:r>
            <a:endParaRPr lang="en-US" altLang="en-US" sz="3200" dirty="0">
              <a:solidFill>
                <a:srgbClr val="000000"/>
              </a:solidFill>
            </a:endParaRPr>
          </a:p>
        </p:txBody>
      </p:sp>
      <p:sp>
        <p:nvSpPr>
          <p:cNvPr id="28" name="Rectangle 7"/>
          <p:cNvSpPr>
            <a:spLocks noChangeArrowheads="1"/>
          </p:cNvSpPr>
          <p:nvPr/>
        </p:nvSpPr>
        <p:spPr bwMode="auto">
          <a:xfrm>
            <a:off x="5371459" y="5980093"/>
            <a:ext cx="72487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0000"/>
                </a:solidFill>
              </a:rPr>
              <a:t>Cl</a:t>
            </a:r>
            <a:r>
              <a:rPr lang="en-US" altLang="en-US" sz="3200" baseline="30000" dirty="0">
                <a:solidFill>
                  <a:srgbClr val="000000"/>
                </a:solidFill>
              </a:rPr>
              <a:t>–</a:t>
            </a:r>
            <a:endParaRPr lang="en-US" altLang="en-US" sz="3200" dirty="0">
              <a:solidFill>
                <a:srgbClr val="000000"/>
              </a:solidFill>
            </a:endParaRPr>
          </a:p>
        </p:txBody>
      </p:sp>
      <p:sp>
        <p:nvSpPr>
          <p:cNvPr id="29" name="Rectangle 8"/>
          <p:cNvSpPr>
            <a:spLocks noChangeArrowheads="1"/>
          </p:cNvSpPr>
          <p:nvPr/>
        </p:nvSpPr>
        <p:spPr bwMode="auto">
          <a:xfrm>
            <a:off x="6385123" y="5980093"/>
            <a:ext cx="80823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3200" dirty="0">
                <a:solidFill>
                  <a:srgbClr val="000000"/>
                </a:solidFill>
              </a:rPr>
              <a:t>O</a:t>
            </a:r>
            <a:r>
              <a:rPr lang="en-US" altLang="en-US" sz="3200" baseline="30000" dirty="0">
                <a:solidFill>
                  <a:srgbClr val="000000"/>
                </a:solidFill>
              </a:rPr>
              <a:t>2–</a:t>
            </a:r>
            <a:endParaRPr lang="en-US" altLang="en-US" sz="3200" dirty="0">
              <a:solidFill>
                <a:srgbClr val="000000"/>
              </a:solidFill>
            </a:endParaRPr>
          </a:p>
        </p:txBody>
      </p:sp>
      <p:sp>
        <p:nvSpPr>
          <p:cNvPr id="30" name="Rectangle 11"/>
          <p:cNvSpPr>
            <a:spLocks noChangeArrowheads="1"/>
          </p:cNvSpPr>
          <p:nvPr/>
        </p:nvSpPr>
        <p:spPr bwMode="auto">
          <a:xfrm>
            <a:off x="1761399" y="6488668"/>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a:t>
            </a:r>
          </a:p>
        </p:txBody>
      </p:sp>
      <p:sp>
        <p:nvSpPr>
          <p:cNvPr id="31" name="Rectangle 11"/>
          <p:cNvSpPr>
            <a:spLocks noChangeArrowheads="1"/>
          </p:cNvSpPr>
          <p:nvPr/>
        </p:nvSpPr>
        <p:spPr bwMode="auto">
          <a:xfrm>
            <a:off x="2980599" y="6488668"/>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
        <p:nvSpPr>
          <p:cNvPr id="32" name="Rectangle 11"/>
          <p:cNvSpPr>
            <a:spLocks noChangeArrowheads="1"/>
          </p:cNvSpPr>
          <p:nvPr/>
        </p:nvSpPr>
        <p:spPr bwMode="auto">
          <a:xfrm>
            <a:off x="4199799" y="6488668"/>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+3</a:t>
            </a:r>
          </a:p>
        </p:txBody>
      </p:sp>
      <p:sp>
        <p:nvSpPr>
          <p:cNvPr id="33" name="Rectangle 11"/>
          <p:cNvSpPr>
            <a:spLocks noChangeArrowheads="1"/>
          </p:cNvSpPr>
          <p:nvPr/>
        </p:nvSpPr>
        <p:spPr bwMode="auto">
          <a:xfrm>
            <a:off x="5422349" y="6488668"/>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a:t>
            </a:r>
          </a:p>
        </p:txBody>
      </p:sp>
      <p:sp>
        <p:nvSpPr>
          <p:cNvPr id="34" name="Rectangle 11"/>
          <p:cNvSpPr>
            <a:spLocks noChangeArrowheads="1"/>
          </p:cNvSpPr>
          <p:nvPr/>
        </p:nvSpPr>
        <p:spPr bwMode="auto">
          <a:xfrm>
            <a:off x="6565349" y="6488668"/>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Tree>
    <p:extLst>
      <p:ext uri="{BB962C8B-B14F-4D97-AF65-F5344CB8AC3E}">
        <p14:creationId xmlns:p14="http://schemas.microsoft.com/office/powerpoint/2010/main" val="3723919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1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1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1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19139" grpId="0"/>
      <p:bldP spid="219140" grpId="0"/>
      <p:bldP spid="219142" grpId="0"/>
      <p:bldP spid="219143" grpId="0"/>
      <p:bldP spid="219144" grpId="0"/>
      <p:bldP spid="219145" grpId="0"/>
      <p:bldP spid="219146" grpId="0"/>
      <p:bldP spid="219147" grpId="0"/>
      <p:bldP spid="18" grpId="0"/>
      <p:bldP spid="19" grpId="0"/>
      <p:bldP spid="22" grpId="0"/>
      <p:bldP spid="23" grpId="0"/>
      <p:bldP spid="25" grpId="0"/>
      <p:bldP spid="26" grpId="0"/>
      <p:bldP spid="27" grpId="0"/>
      <p:bldP spid="28" grpId="0"/>
      <p:bldP spid="29" grpId="0"/>
      <p:bldP spid="30" grpId="0"/>
      <p:bldP spid="31"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Oxidation Numbers (O.N.)</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13" name="Straight Connector 12"/>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65" name="Text Box 3"/>
          <p:cNvSpPr txBox="1">
            <a:spLocks noChangeArrowheads="1"/>
          </p:cNvSpPr>
          <p:nvPr/>
        </p:nvSpPr>
        <p:spPr bwMode="auto">
          <a:xfrm>
            <a:off x="76200" y="3810000"/>
            <a:ext cx="7543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10287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1" indent="0">
              <a:buFont typeface="Times" panose="02020603050405020304" pitchFamily="18" charset="0"/>
              <a:buAutoNum type="alphaLcParenR" startAt="2"/>
            </a:pPr>
            <a:r>
              <a:rPr lang="en-US" altLang="en-US" dirty="0">
                <a:solidFill>
                  <a:schemeClr val="accent4"/>
                </a:solidFill>
              </a:rPr>
              <a:t>  Oxygen </a:t>
            </a:r>
            <a:r>
              <a:rPr lang="en-US" altLang="en-US" i="1" dirty="0">
                <a:solidFill>
                  <a:schemeClr val="accent4"/>
                </a:solidFill>
              </a:rPr>
              <a:t>usually</a:t>
            </a:r>
            <a:r>
              <a:rPr lang="en-US" altLang="en-US" dirty="0">
                <a:solidFill>
                  <a:schemeClr val="accent4"/>
                </a:solidFill>
              </a:rPr>
              <a:t> has an oxidation number of –2.</a:t>
            </a:r>
          </a:p>
        </p:txBody>
      </p:sp>
      <p:sp>
        <p:nvSpPr>
          <p:cNvPr id="72" name="Rectangle 10"/>
          <p:cNvSpPr>
            <a:spLocks noChangeArrowheads="1"/>
          </p:cNvSpPr>
          <p:nvPr/>
        </p:nvSpPr>
        <p:spPr bwMode="auto">
          <a:xfrm>
            <a:off x="2175270" y="3364468"/>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
        <p:nvSpPr>
          <p:cNvPr id="73" name="Rectangle 11"/>
          <p:cNvSpPr>
            <a:spLocks noChangeArrowheads="1"/>
          </p:cNvSpPr>
          <p:nvPr/>
        </p:nvSpPr>
        <p:spPr bwMode="auto">
          <a:xfrm>
            <a:off x="2600154" y="3364468"/>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a:t>
            </a:r>
          </a:p>
        </p:txBody>
      </p:sp>
      <p:sp>
        <p:nvSpPr>
          <p:cNvPr id="83" name="Rectangle 21"/>
          <p:cNvSpPr>
            <a:spLocks noChangeArrowheads="1"/>
          </p:cNvSpPr>
          <p:nvPr/>
        </p:nvSpPr>
        <p:spPr bwMode="auto">
          <a:xfrm>
            <a:off x="4724400" y="33528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
        <p:nvSpPr>
          <p:cNvPr id="84" name="Rectangle 22"/>
          <p:cNvSpPr>
            <a:spLocks noChangeArrowheads="1"/>
          </p:cNvSpPr>
          <p:nvPr/>
        </p:nvSpPr>
        <p:spPr bwMode="auto">
          <a:xfrm>
            <a:off x="4343400" y="3352800"/>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
        <p:nvSpPr>
          <p:cNvPr id="88" name="Text Box 26"/>
          <p:cNvSpPr txBox="1">
            <a:spLocks noChangeArrowheads="1"/>
          </p:cNvSpPr>
          <p:nvPr/>
        </p:nvSpPr>
        <p:spPr bwMode="auto">
          <a:xfrm>
            <a:off x="76200" y="1079718"/>
            <a:ext cx="89916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10287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Times" panose="02020603050405020304" pitchFamily="18" charset="0"/>
              <a:buAutoNum type="arabicPeriod" startAt="3"/>
            </a:pPr>
            <a:r>
              <a:rPr lang="en-US" altLang="en-US" sz="2800" dirty="0">
                <a:solidFill>
                  <a:schemeClr val="accent4"/>
                </a:solidFill>
              </a:rPr>
              <a:t>An atom in a polyatomic ion or in a molecular compound usually has the same oxidation number it would have if it were a monatomic ion.</a:t>
            </a:r>
          </a:p>
        </p:txBody>
      </p:sp>
      <p:sp>
        <p:nvSpPr>
          <p:cNvPr id="116" name="Text Box 10"/>
          <p:cNvSpPr txBox="1">
            <a:spLocks noChangeArrowheads="1"/>
          </p:cNvSpPr>
          <p:nvPr/>
        </p:nvSpPr>
        <p:spPr bwMode="auto">
          <a:xfrm>
            <a:off x="152400" y="5257800"/>
            <a:ext cx="8610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10287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1" indent="0">
              <a:buFont typeface="Times" panose="02020603050405020304" pitchFamily="18" charset="0"/>
              <a:buAutoNum type="alphaLcParenR" startAt="3"/>
            </a:pPr>
            <a:r>
              <a:rPr lang="en-US" altLang="en-US" dirty="0">
                <a:solidFill>
                  <a:srgbClr val="000000"/>
                </a:solidFill>
              </a:rPr>
              <a:t>  Halogens </a:t>
            </a:r>
            <a:r>
              <a:rPr lang="en-US" altLang="en-US" i="1" dirty="0">
                <a:solidFill>
                  <a:srgbClr val="000000"/>
                </a:solidFill>
              </a:rPr>
              <a:t>usually</a:t>
            </a:r>
            <a:r>
              <a:rPr lang="en-US" altLang="en-US" dirty="0">
                <a:solidFill>
                  <a:srgbClr val="000000"/>
                </a:solidFill>
              </a:rPr>
              <a:t> have an oxidation number of –1.</a:t>
            </a:r>
          </a:p>
        </p:txBody>
      </p:sp>
      <p:sp>
        <p:nvSpPr>
          <p:cNvPr id="50" name="Rectangle 6"/>
          <p:cNvSpPr>
            <a:spLocks noChangeArrowheads="1"/>
          </p:cNvSpPr>
          <p:nvPr/>
        </p:nvSpPr>
        <p:spPr bwMode="auto">
          <a:xfrm>
            <a:off x="2209800" y="2895600"/>
            <a:ext cx="95250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dirty="0">
                <a:solidFill>
                  <a:schemeClr val="accent4"/>
                </a:solidFill>
              </a:rPr>
              <a:t>OH</a:t>
            </a:r>
            <a:r>
              <a:rPr lang="en-US" altLang="en-US" sz="3200" baseline="30000" dirty="0">
                <a:solidFill>
                  <a:schemeClr val="accent4"/>
                </a:solidFill>
              </a:rPr>
              <a:t>–</a:t>
            </a:r>
            <a:endParaRPr lang="en-US" altLang="en-US" sz="3200" dirty="0">
              <a:solidFill>
                <a:schemeClr val="accent4"/>
              </a:solidFill>
            </a:endParaRPr>
          </a:p>
        </p:txBody>
      </p:sp>
      <p:sp>
        <p:nvSpPr>
          <p:cNvPr id="51" name="Rectangle 7"/>
          <p:cNvSpPr>
            <a:spLocks noChangeArrowheads="1"/>
          </p:cNvSpPr>
          <p:nvPr/>
        </p:nvSpPr>
        <p:spPr bwMode="auto">
          <a:xfrm>
            <a:off x="4252445" y="2895600"/>
            <a:ext cx="1157755"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CaH</a:t>
            </a:r>
            <a:r>
              <a:rPr lang="en-US" altLang="en-US" sz="3200" baseline="-25000" dirty="0">
                <a:solidFill>
                  <a:schemeClr val="accent4"/>
                </a:solidFill>
              </a:rPr>
              <a:t>2</a:t>
            </a:r>
            <a:endParaRPr lang="en-US" altLang="en-US" sz="3200" dirty="0">
              <a:solidFill>
                <a:schemeClr val="accent4"/>
              </a:solidFill>
            </a:endParaRPr>
          </a:p>
        </p:txBody>
      </p:sp>
      <p:sp>
        <p:nvSpPr>
          <p:cNvPr id="52" name="Text Box 3"/>
          <p:cNvSpPr txBox="1">
            <a:spLocks noChangeArrowheads="1"/>
          </p:cNvSpPr>
          <p:nvPr/>
        </p:nvSpPr>
        <p:spPr bwMode="auto">
          <a:xfrm>
            <a:off x="76200" y="2438400"/>
            <a:ext cx="8915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10287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lvl="1" indent="0"/>
            <a:r>
              <a:rPr lang="en-US" altLang="en-US" dirty="0">
                <a:solidFill>
                  <a:schemeClr val="accent4"/>
                </a:solidFill>
              </a:rPr>
              <a:t>a)  Hydrogen can be either +1 or –1 (though is predominately +1)</a:t>
            </a:r>
          </a:p>
        </p:txBody>
      </p:sp>
      <p:sp>
        <p:nvSpPr>
          <p:cNvPr id="54" name="Rectangle 11"/>
          <p:cNvSpPr>
            <a:spLocks noChangeArrowheads="1"/>
          </p:cNvSpPr>
          <p:nvPr/>
        </p:nvSpPr>
        <p:spPr bwMode="auto">
          <a:xfrm>
            <a:off x="2641383" y="4659868"/>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
        <p:nvSpPr>
          <p:cNvPr id="57" name="Rectangle 6"/>
          <p:cNvSpPr>
            <a:spLocks noChangeArrowheads="1"/>
          </p:cNvSpPr>
          <p:nvPr/>
        </p:nvSpPr>
        <p:spPr bwMode="auto">
          <a:xfrm>
            <a:off x="2218713" y="4191000"/>
            <a:ext cx="952371"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dirty="0">
                <a:solidFill>
                  <a:schemeClr val="accent4"/>
                </a:solidFill>
              </a:rPr>
              <a:t>H</a:t>
            </a:r>
            <a:r>
              <a:rPr lang="en-US" altLang="en-US" sz="3200" baseline="-25000" dirty="0">
                <a:solidFill>
                  <a:schemeClr val="accent4"/>
                </a:solidFill>
              </a:rPr>
              <a:t>2</a:t>
            </a:r>
            <a:r>
              <a:rPr lang="en-US" altLang="en-US" sz="3200" dirty="0">
                <a:solidFill>
                  <a:schemeClr val="accent4"/>
                </a:solidFill>
              </a:rPr>
              <a:t>O</a:t>
            </a:r>
          </a:p>
        </p:txBody>
      </p:sp>
      <p:sp>
        <p:nvSpPr>
          <p:cNvPr id="58" name="Rectangle 7"/>
          <p:cNvSpPr>
            <a:spLocks noChangeArrowheads="1"/>
          </p:cNvSpPr>
          <p:nvPr/>
        </p:nvSpPr>
        <p:spPr bwMode="auto">
          <a:xfrm>
            <a:off x="4314591" y="4191000"/>
            <a:ext cx="1104522"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3200" dirty="0">
                <a:solidFill>
                  <a:schemeClr val="accent4"/>
                </a:solidFill>
              </a:rPr>
              <a:t>H</a:t>
            </a:r>
            <a:r>
              <a:rPr lang="en-US" altLang="en-US" sz="3200" baseline="-25000" dirty="0">
                <a:solidFill>
                  <a:schemeClr val="accent4"/>
                </a:solidFill>
              </a:rPr>
              <a:t>2</a:t>
            </a:r>
            <a:r>
              <a:rPr lang="en-US" altLang="en-US" sz="3200" dirty="0">
                <a:solidFill>
                  <a:schemeClr val="accent4"/>
                </a:solidFill>
              </a:rPr>
              <a:t>O</a:t>
            </a:r>
            <a:r>
              <a:rPr lang="en-US" altLang="en-US" sz="3200" baseline="-25000" dirty="0">
                <a:solidFill>
                  <a:schemeClr val="accent4"/>
                </a:solidFill>
              </a:rPr>
              <a:t>2</a:t>
            </a:r>
            <a:endParaRPr lang="en-US" altLang="en-US" sz="3200" dirty="0">
              <a:solidFill>
                <a:schemeClr val="accent4"/>
              </a:solidFill>
            </a:endParaRPr>
          </a:p>
        </p:txBody>
      </p:sp>
      <p:sp>
        <p:nvSpPr>
          <p:cNvPr id="59" name="Rectangle 21"/>
          <p:cNvSpPr>
            <a:spLocks noChangeArrowheads="1"/>
          </p:cNvSpPr>
          <p:nvPr/>
        </p:nvSpPr>
        <p:spPr bwMode="auto">
          <a:xfrm>
            <a:off x="2096869" y="4659868"/>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
        <p:nvSpPr>
          <p:cNvPr id="60" name="Rectangle 21"/>
          <p:cNvSpPr>
            <a:spLocks noChangeArrowheads="1"/>
          </p:cNvSpPr>
          <p:nvPr/>
        </p:nvSpPr>
        <p:spPr bwMode="auto">
          <a:xfrm>
            <a:off x="4191000" y="46482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
        <p:nvSpPr>
          <p:cNvPr id="61" name="Rectangle 21"/>
          <p:cNvSpPr>
            <a:spLocks noChangeArrowheads="1"/>
          </p:cNvSpPr>
          <p:nvPr/>
        </p:nvSpPr>
        <p:spPr bwMode="auto">
          <a:xfrm>
            <a:off x="4761131" y="46482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
        <p:nvSpPr>
          <p:cNvPr id="121" name="Rectangle 6"/>
          <p:cNvSpPr>
            <a:spLocks noChangeArrowheads="1"/>
          </p:cNvSpPr>
          <p:nvPr/>
        </p:nvSpPr>
        <p:spPr bwMode="auto">
          <a:xfrm>
            <a:off x="2209800" y="5638800"/>
            <a:ext cx="868547"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dirty="0" err="1">
                <a:solidFill>
                  <a:schemeClr val="accent4"/>
                </a:solidFill>
              </a:rPr>
              <a:t>HCl</a:t>
            </a:r>
            <a:endParaRPr lang="en-US" altLang="en-US" sz="3200" dirty="0">
              <a:solidFill>
                <a:schemeClr val="accent4"/>
              </a:solidFill>
            </a:endParaRPr>
          </a:p>
        </p:txBody>
      </p:sp>
      <p:sp>
        <p:nvSpPr>
          <p:cNvPr id="122" name="Rectangle 10"/>
          <p:cNvSpPr>
            <a:spLocks noChangeArrowheads="1"/>
          </p:cNvSpPr>
          <p:nvPr/>
        </p:nvSpPr>
        <p:spPr bwMode="auto">
          <a:xfrm>
            <a:off x="2162566" y="6096000"/>
            <a:ext cx="447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a:t>
            </a:r>
          </a:p>
        </p:txBody>
      </p:sp>
      <p:sp>
        <p:nvSpPr>
          <p:cNvPr id="123" name="Rectangle 11"/>
          <p:cNvSpPr>
            <a:spLocks noChangeArrowheads="1"/>
          </p:cNvSpPr>
          <p:nvPr/>
        </p:nvSpPr>
        <p:spPr bwMode="auto">
          <a:xfrm>
            <a:off x="2594150" y="6096000"/>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a:t>
            </a:r>
          </a:p>
        </p:txBody>
      </p:sp>
      <p:sp>
        <p:nvSpPr>
          <p:cNvPr id="124" name="Rectangle 6"/>
          <p:cNvSpPr>
            <a:spLocks noChangeArrowheads="1"/>
          </p:cNvSpPr>
          <p:nvPr/>
        </p:nvSpPr>
        <p:spPr bwMode="auto">
          <a:xfrm>
            <a:off x="4366659" y="5638800"/>
            <a:ext cx="1043541"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3200" dirty="0">
                <a:solidFill>
                  <a:schemeClr val="accent4"/>
                </a:solidFill>
              </a:rPr>
              <a:t>OCl</a:t>
            </a:r>
            <a:r>
              <a:rPr lang="en-US" altLang="en-US" sz="3200" baseline="-25000" dirty="0">
                <a:solidFill>
                  <a:schemeClr val="accent4"/>
                </a:solidFill>
              </a:rPr>
              <a:t>2</a:t>
            </a:r>
            <a:endParaRPr lang="en-US" altLang="en-US" sz="3200" dirty="0">
              <a:solidFill>
                <a:schemeClr val="accent4"/>
              </a:solidFill>
            </a:endParaRPr>
          </a:p>
        </p:txBody>
      </p:sp>
      <p:sp>
        <p:nvSpPr>
          <p:cNvPr id="125" name="Rectangle 10"/>
          <p:cNvSpPr>
            <a:spLocks noChangeArrowheads="1"/>
          </p:cNvSpPr>
          <p:nvPr/>
        </p:nvSpPr>
        <p:spPr bwMode="auto">
          <a:xfrm>
            <a:off x="4386218" y="6059269"/>
            <a:ext cx="44114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a:t>
            </a:r>
          </a:p>
        </p:txBody>
      </p:sp>
      <p:sp>
        <p:nvSpPr>
          <p:cNvPr id="127" name="Rectangle 21"/>
          <p:cNvSpPr>
            <a:spLocks noChangeArrowheads="1"/>
          </p:cNvSpPr>
          <p:nvPr/>
        </p:nvSpPr>
        <p:spPr bwMode="auto">
          <a:xfrm>
            <a:off x="4687669" y="6059269"/>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Tree>
    <p:extLst>
      <p:ext uri="{BB962C8B-B14F-4D97-AF65-F5344CB8AC3E}">
        <p14:creationId xmlns:p14="http://schemas.microsoft.com/office/powerpoint/2010/main" val="956956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2" grpId="0"/>
      <p:bldP spid="73" grpId="0"/>
      <p:bldP spid="83" grpId="0"/>
      <p:bldP spid="84" grpId="0"/>
      <p:bldP spid="116" grpId="0"/>
      <p:bldP spid="50" grpId="0"/>
      <p:bldP spid="51" grpId="0"/>
      <p:bldP spid="52" grpId="0"/>
      <p:bldP spid="54" grpId="0"/>
      <p:bldP spid="57" grpId="0"/>
      <p:bldP spid="58" grpId="0"/>
      <p:bldP spid="59" grpId="0"/>
      <p:bldP spid="60" grpId="0"/>
      <p:bldP spid="61" grpId="0"/>
      <p:bldP spid="121" grpId="0"/>
      <p:bldP spid="122" grpId="0"/>
      <p:bldP spid="123" grpId="0"/>
      <p:bldP spid="124" grpId="0"/>
      <p:bldP spid="125" grpId="0"/>
      <p:bldP spid="1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ChangeArrowheads="1"/>
          </p:cNvSpPr>
          <p:nvPr/>
        </p:nvSpPr>
        <p:spPr bwMode="auto">
          <a:xfrm>
            <a:off x="1341009" y="3810000"/>
            <a:ext cx="154561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3200" dirty="0">
                <a:solidFill>
                  <a:srgbClr val="000000"/>
                </a:solidFill>
              </a:rPr>
              <a:t>Cr</a:t>
            </a:r>
            <a:r>
              <a:rPr lang="en-US" altLang="en-US" sz="3200" baseline="-25000" dirty="0">
                <a:solidFill>
                  <a:srgbClr val="000000"/>
                </a:solidFill>
              </a:rPr>
              <a:t>2</a:t>
            </a:r>
            <a:r>
              <a:rPr lang="en-US" altLang="en-US" sz="3200" dirty="0">
                <a:solidFill>
                  <a:srgbClr val="000000"/>
                </a:solidFill>
              </a:rPr>
              <a:t>O</a:t>
            </a:r>
            <a:r>
              <a:rPr lang="en-US" altLang="en-US" sz="3200" baseline="-25000" dirty="0">
                <a:solidFill>
                  <a:srgbClr val="000000"/>
                </a:solidFill>
              </a:rPr>
              <a:t>7</a:t>
            </a:r>
            <a:r>
              <a:rPr lang="en-US" altLang="en-US" sz="3200" baseline="30000" dirty="0">
                <a:solidFill>
                  <a:srgbClr val="000000"/>
                </a:solidFill>
              </a:rPr>
              <a:t>2–</a:t>
            </a:r>
            <a:endParaRPr lang="en-US" altLang="en-US" sz="3200" dirty="0">
              <a:solidFill>
                <a:srgbClr val="000000"/>
              </a:solidFill>
            </a:endParaRPr>
          </a:p>
        </p:txBody>
      </p:sp>
      <p:sp>
        <p:nvSpPr>
          <p:cNvPr id="227334" name="Rectangle 6"/>
          <p:cNvSpPr>
            <a:spLocks noChangeArrowheads="1"/>
          </p:cNvSpPr>
          <p:nvPr/>
        </p:nvSpPr>
        <p:spPr bwMode="auto">
          <a:xfrm>
            <a:off x="1885939" y="3048000"/>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a:t>
            </a:r>
          </a:p>
        </p:txBody>
      </p:sp>
      <p:sp>
        <p:nvSpPr>
          <p:cNvPr id="227335" name="Text Box 7"/>
          <p:cNvSpPr txBox="1">
            <a:spLocks noChangeArrowheads="1"/>
          </p:cNvSpPr>
          <p:nvPr/>
        </p:nvSpPr>
        <p:spPr bwMode="auto">
          <a:xfrm>
            <a:off x="228600" y="1143000"/>
            <a:ext cx="8763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9144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Times" panose="02020603050405020304" pitchFamily="18" charset="0"/>
              <a:buAutoNum type="arabicPeriod" startAt="4"/>
            </a:pPr>
            <a:r>
              <a:rPr lang="en-US" altLang="en-US" sz="2800" dirty="0">
                <a:solidFill>
                  <a:srgbClr val="000000"/>
                </a:solidFill>
              </a:rPr>
              <a:t>The sum of the oxidation numbers is 0 for a neutral compound and is equal to the net charge for a polyatomic ion.</a:t>
            </a:r>
          </a:p>
        </p:txBody>
      </p:sp>
      <p:sp>
        <p:nvSpPr>
          <p:cNvPr id="227339" name="Rectangle 11"/>
          <p:cNvSpPr>
            <a:spLocks noChangeArrowheads="1"/>
          </p:cNvSpPr>
          <p:nvPr/>
        </p:nvSpPr>
        <p:spPr bwMode="auto">
          <a:xfrm>
            <a:off x="5464968" y="4495800"/>
            <a:ext cx="10493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2400" dirty="0">
                <a:solidFill>
                  <a:srgbClr val="FF0000"/>
                </a:solidFill>
              </a:rPr>
              <a:t>?</a:t>
            </a:r>
            <a:r>
              <a:rPr lang="en-US" altLang="en-US" sz="2400" dirty="0"/>
              <a:t> </a:t>
            </a:r>
            <a:r>
              <a:rPr lang="en-US" altLang="en-US" sz="2400" dirty="0">
                <a:solidFill>
                  <a:schemeClr val="accent4"/>
                </a:solidFill>
              </a:rPr>
              <a:t>= +6</a:t>
            </a:r>
          </a:p>
        </p:txBody>
      </p:sp>
      <p:sp>
        <p:nvSpPr>
          <p:cNvPr id="227340" name="Rectangle 12"/>
          <p:cNvSpPr>
            <a:spLocks noChangeArrowheads="1"/>
          </p:cNvSpPr>
          <p:nvPr/>
        </p:nvSpPr>
        <p:spPr bwMode="auto">
          <a:xfrm>
            <a:off x="3557537" y="3886200"/>
            <a:ext cx="42402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2400" dirty="0">
                <a:solidFill>
                  <a:srgbClr val="000000"/>
                </a:solidFill>
              </a:rPr>
              <a:t>2(</a:t>
            </a:r>
            <a:r>
              <a:rPr lang="en-US" altLang="en-US" sz="2400" dirty="0">
                <a:solidFill>
                  <a:srgbClr val="FF0000"/>
                </a:solidFill>
              </a:rPr>
              <a:t>?</a:t>
            </a:r>
            <a:r>
              <a:rPr lang="en-US" altLang="en-US" sz="2400" dirty="0">
                <a:solidFill>
                  <a:srgbClr val="000000"/>
                </a:solidFill>
              </a:rPr>
              <a:t>) + 7(–2) = –2 (net charge)</a:t>
            </a:r>
          </a:p>
        </p:txBody>
      </p:sp>
      <p:sp>
        <p:nvSpPr>
          <p:cNvPr id="227341" name="Rectangle 13"/>
          <p:cNvSpPr>
            <a:spLocks noChangeArrowheads="1"/>
          </p:cNvSpPr>
          <p:nvPr/>
        </p:nvSpPr>
        <p:spPr bwMode="auto">
          <a:xfrm>
            <a:off x="1371600" y="2514600"/>
            <a:ext cx="1378235"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3200" dirty="0">
                <a:solidFill>
                  <a:srgbClr val="000000"/>
                </a:solidFill>
              </a:rPr>
              <a:t>H</a:t>
            </a:r>
            <a:r>
              <a:rPr lang="en-US" altLang="en-US" sz="3200" baseline="-25000" dirty="0">
                <a:solidFill>
                  <a:srgbClr val="000000"/>
                </a:solidFill>
              </a:rPr>
              <a:t>2</a:t>
            </a:r>
            <a:r>
              <a:rPr lang="en-US" altLang="en-US" sz="3200" dirty="0">
                <a:solidFill>
                  <a:srgbClr val="000000"/>
                </a:solidFill>
              </a:rPr>
              <a:t>SO</a:t>
            </a:r>
            <a:r>
              <a:rPr lang="en-US" altLang="en-US" sz="3200" baseline="-25000" dirty="0">
                <a:solidFill>
                  <a:srgbClr val="000000"/>
                </a:solidFill>
              </a:rPr>
              <a:t>4</a:t>
            </a:r>
            <a:endParaRPr lang="en-US" altLang="en-US" sz="3200" dirty="0">
              <a:solidFill>
                <a:srgbClr val="000000"/>
              </a:solidFill>
            </a:endParaRPr>
          </a:p>
        </p:txBody>
      </p:sp>
      <p:sp>
        <p:nvSpPr>
          <p:cNvPr id="227342" name="Rectangle 14"/>
          <p:cNvSpPr>
            <a:spLocks noChangeArrowheads="1"/>
          </p:cNvSpPr>
          <p:nvPr/>
        </p:nvSpPr>
        <p:spPr bwMode="auto">
          <a:xfrm>
            <a:off x="1591956" y="4343400"/>
            <a:ext cx="31304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a:t>
            </a:r>
          </a:p>
        </p:txBody>
      </p:sp>
      <p:sp>
        <p:nvSpPr>
          <p:cNvPr id="227346" name="Rectangle 18"/>
          <p:cNvSpPr>
            <a:spLocks noChangeArrowheads="1"/>
          </p:cNvSpPr>
          <p:nvPr/>
        </p:nvSpPr>
        <p:spPr bwMode="auto">
          <a:xfrm>
            <a:off x="5464968" y="3124200"/>
            <a:ext cx="10493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sz="2400" dirty="0">
                <a:solidFill>
                  <a:srgbClr val="FF0000"/>
                </a:solidFill>
              </a:rPr>
              <a:t>?</a:t>
            </a:r>
            <a:r>
              <a:rPr lang="en-US" altLang="en-US" sz="2400" dirty="0"/>
              <a:t> </a:t>
            </a:r>
            <a:r>
              <a:rPr lang="en-US" altLang="en-US" sz="2400" dirty="0">
                <a:solidFill>
                  <a:schemeClr val="accent4"/>
                </a:solidFill>
              </a:rPr>
              <a:t>= +6</a:t>
            </a:r>
          </a:p>
        </p:txBody>
      </p:sp>
      <p:sp>
        <p:nvSpPr>
          <p:cNvPr id="227347" name="Rectangle 19"/>
          <p:cNvSpPr>
            <a:spLocks noChangeArrowheads="1"/>
          </p:cNvSpPr>
          <p:nvPr/>
        </p:nvSpPr>
        <p:spPr bwMode="auto">
          <a:xfrm>
            <a:off x="3733800" y="2590800"/>
            <a:ext cx="49744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dirty="0">
                <a:solidFill>
                  <a:srgbClr val="000000"/>
                </a:solidFill>
              </a:rPr>
              <a:t>2(+1) + (</a:t>
            </a:r>
            <a:r>
              <a:rPr lang="en-US" altLang="en-US" sz="2400" dirty="0">
                <a:solidFill>
                  <a:srgbClr val="FF0000"/>
                </a:solidFill>
              </a:rPr>
              <a:t>?</a:t>
            </a:r>
            <a:r>
              <a:rPr lang="en-US" altLang="en-US" sz="2400" dirty="0">
                <a:solidFill>
                  <a:srgbClr val="000000"/>
                </a:solidFill>
              </a:rPr>
              <a:t>) + 4(–2) = 0 (net charge)</a:t>
            </a:r>
          </a:p>
        </p:txBody>
      </p:sp>
      <p:sp>
        <p:nvSpPr>
          <p:cNvPr id="23" name="Title 1"/>
          <p:cNvSpPr txBox="1">
            <a:spLocks/>
          </p:cNvSpPr>
          <p:nvPr/>
        </p:nvSpPr>
        <p:spPr>
          <a:xfrm>
            <a:off x="0" y="152400"/>
            <a:ext cx="9144000" cy="914400"/>
          </a:xfrm>
          <a:prstGeom prst="rect">
            <a:avLst/>
          </a:prstGeom>
        </p:spPr>
        <p:txBody>
          <a:bodyPr>
            <a:noAutofit/>
          </a:bodyPr>
          <a:lstStyle>
            <a:lvl1pPr algn="ctr" rtl="0" eaLnBrk="0" fontAlgn="base" hangingPunct="0">
              <a:spcBef>
                <a:spcPct val="0"/>
              </a:spcBef>
              <a:spcAft>
                <a:spcPct val="0"/>
              </a:spcAft>
              <a:defRPr sz="2800">
                <a:solidFill>
                  <a:srgbClr val="9C1623"/>
                </a:solidFill>
                <a:latin typeface="+mj-lt"/>
                <a:ea typeface="+mj-ea"/>
                <a:cs typeface="+mj-cs"/>
              </a:defRPr>
            </a:lvl1pPr>
            <a:lvl2pPr algn="ctr" rtl="0" eaLnBrk="0" fontAlgn="base" hangingPunct="0">
              <a:spcBef>
                <a:spcPct val="0"/>
              </a:spcBef>
              <a:spcAft>
                <a:spcPct val="0"/>
              </a:spcAft>
              <a:defRPr sz="2800">
                <a:solidFill>
                  <a:srgbClr val="9C1623"/>
                </a:solidFill>
                <a:latin typeface="Arial" charset="0"/>
              </a:defRPr>
            </a:lvl2pPr>
            <a:lvl3pPr algn="ctr" rtl="0" eaLnBrk="0" fontAlgn="base" hangingPunct="0">
              <a:spcBef>
                <a:spcPct val="0"/>
              </a:spcBef>
              <a:spcAft>
                <a:spcPct val="0"/>
              </a:spcAft>
              <a:defRPr sz="2800">
                <a:solidFill>
                  <a:srgbClr val="9C1623"/>
                </a:solidFill>
                <a:latin typeface="Arial" charset="0"/>
              </a:defRPr>
            </a:lvl3pPr>
            <a:lvl4pPr algn="ctr" rtl="0" eaLnBrk="0" fontAlgn="base" hangingPunct="0">
              <a:spcBef>
                <a:spcPct val="0"/>
              </a:spcBef>
              <a:spcAft>
                <a:spcPct val="0"/>
              </a:spcAft>
              <a:defRPr sz="2800">
                <a:solidFill>
                  <a:srgbClr val="9C1623"/>
                </a:solidFill>
                <a:latin typeface="Arial" charset="0"/>
              </a:defRPr>
            </a:lvl4pPr>
            <a:lvl5pPr algn="ctr" rtl="0" eaLnBrk="0" fontAlgn="base" hangingPunct="0">
              <a:spcBef>
                <a:spcPct val="0"/>
              </a:spcBef>
              <a:spcAft>
                <a:spcPct val="0"/>
              </a:spcAft>
              <a:defRPr sz="2800">
                <a:solidFill>
                  <a:srgbClr val="9C1623"/>
                </a:solidFill>
                <a:latin typeface="Arial" charset="0"/>
              </a:defRPr>
            </a:lvl5pPr>
            <a:lvl6pPr marL="457200" algn="ctr" rtl="0" fontAlgn="base">
              <a:spcBef>
                <a:spcPct val="0"/>
              </a:spcBef>
              <a:spcAft>
                <a:spcPct val="0"/>
              </a:spcAft>
              <a:defRPr sz="2800">
                <a:solidFill>
                  <a:srgbClr val="9C1623"/>
                </a:solidFill>
                <a:latin typeface="Arial" charset="0"/>
              </a:defRPr>
            </a:lvl6pPr>
            <a:lvl7pPr marL="914400" algn="ctr" rtl="0" fontAlgn="base">
              <a:spcBef>
                <a:spcPct val="0"/>
              </a:spcBef>
              <a:spcAft>
                <a:spcPct val="0"/>
              </a:spcAft>
              <a:defRPr sz="2800">
                <a:solidFill>
                  <a:srgbClr val="9C1623"/>
                </a:solidFill>
                <a:latin typeface="Arial" charset="0"/>
              </a:defRPr>
            </a:lvl7pPr>
            <a:lvl8pPr marL="1371600" algn="ctr" rtl="0" fontAlgn="base">
              <a:spcBef>
                <a:spcPct val="0"/>
              </a:spcBef>
              <a:spcAft>
                <a:spcPct val="0"/>
              </a:spcAft>
              <a:defRPr sz="2800">
                <a:solidFill>
                  <a:srgbClr val="9C1623"/>
                </a:solidFill>
                <a:latin typeface="Arial" charset="0"/>
              </a:defRPr>
            </a:lvl8pPr>
            <a:lvl9pPr marL="1828800" algn="ctr" rtl="0" fontAlgn="base">
              <a:spcBef>
                <a:spcPct val="0"/>
              </a:spcBef>
              <a:spcAft>
                <a:spcPct val="0"/>
              </a:spcAft>
              <a:defRPr sz="2800">
                <a:solidFill>
                  <a:srgbClr val="9C1623"/>
                </a:solidFill>
                <a:latin typeface="Arial" charset="0"/>
              </a:defRPr>
            </a:lvl9pPr>
          </a:lstStyle>
          <a:p>
            <a:r>
              <a:rPr lang="en-US" sz="4400" kern="0" dirty="0">
                <a:solidFill>
                  <a:srgbClr val="084333"/>
                </a:solidFill>
                <a:cs typeface="Georgia"/>
              </a:rPr>
              <a:t>Oxidation Numbers (O.N.)</a:t>
            </a:r>
            <a:endParaRPr lang="en-US" sz="4400" kern="0" dirty="0">
              <a:solidFill>
                <a:srgbClr val="000000"/>
              </a:solidFill>
              <a:latin typeface="Arial" panose="020B0604020202020204" pitchFamily="34" charset="0"/>
              <a:cs typeface="Arial" panose="020B0604020202020204" pitchFamily="34" charset="0"/>
            </a:endParaRPr>
          </a:p>
        </p:txBody>
      </p:sp>
      <p:cxnSp>
        <p:nvCxnSpPr>
          <p:cNvPr id="24" name="Straight Connector 23"/>
          <p:cNvCxnSpPr/>
          <p:nvPr/>
        </p:nvCxnSpPr>
        <p:spPr bwMode="auto">
          <a:xfrm>
            <a:off x="76200" y="990600"/>
            <a:ext cx="8991600" cy="0"/>
          </a:xfrm>
          <a:prstGeom prst="line">
            <a:avLst/>
          </a:prstGeom>
          <a:solidFill>
            <a:schemeClr val="accent1"/>
          </a:solidFill>
          <a:ln w="38100" cap="flat" cmpd="sng" algn="ctr">
            <a:solidFill>
              <a:srgbClr val="B87F24"/>
            </a:solidFill>
            <a:prstDash val="solid"/>
            <a:round/>
            <a:headEnd type="none" w="med" len="med"/>
            <a:tailEnd type="none" w="med" len="med"/>
          </a:ln>
          <a:effectLst>
            <a:outerShdw blurRad="50800" dist="38100" dir="6300000" algn="tl" rotWithShape="0">
              <a:srgbClr val="0A5441"/>
            </a:outerShdw>
          </a:effectLst>
        </p:spPr>
      </p:cxnSp>
      <p:sp>
        <p:nvSpPr>
          <p:cNvPr id="25" name="Rectangle 21"/>
          <p:cNvSpPr>
            <a:spLocks noChangeArrowheads="1"/>
          </p:cNvSpPr>
          <p:nvPr/>
        </p:nvSpPr>
        <p:spPr bwMode="auto">
          <a:xfrm>
            <a:off x="1905000" y="43434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 </a:t>
            </a:r>
          </a:p>
          <a:p>
            <a:pPr algn="ctr"/>
            <a:r>
              <a:rPr lang="en-US" altLang="en-US" dirty="0">
                <a:solidFill>
                  <a:schemeClr val="accent4"/>
                </a:solidFill>
              </a:rPr>
              <a:t>(x 7)</a:t>
            </a:r>
          </a:p>
        </p:txBody>
      </p:sp>
      <p:sp>
        <p:nvSpPr>
          <p:cNvPr id="26" name="Rectangle 21"/>
          <p:cNvSpPr>
            <a:spLocks noChangeArrowheads="1"/>
          </p:cNvSpPr>
          <p:nvPr/>
        </p:nvSpPr>
        <p:spPr bwMode="auto">
          <a:xfrm>
            <a:off x="2057400" y="30480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–2 </a:t>
            </a:r>
          </a:p>
          <a:p>
            <a:pPr algn="ctr"/>
            <a:r>
              <a:rPr lang="en-US" altLang="en-US" dirty="0">
                <a:solidFill>
                  <a:schemeClr val="accent4"/>
                </a:solidFill>
              </a:rPr>
              <a:t>(x 4)</a:t>
            </a:r>
          </a:p>
        </p:txBody>
      </p:sp>
      <p:sp>
        <p:nvSpPr>
          <p:cNvPr id="27" name="Rectangle 21"/>
          <p:cNvSpPr>
            <a:spLocks noChangeArrowheads="1"/>
          </p:cNvSpPr>
          <p:nvPr/>
        </p:nvSpPr>
        <p:spPr bwMode="auto">
          <a:xfrm>
            <a:off x="1295400" y="3048000"/>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dirty="0">
                <a:solidFill>
                  <a:srgbClr val="FF0000"/>
                </a:solidFill>
              </a:rPr>
              <a:t>+1 </a:t>
            </a:r>
          </a:p>
          <a:p>
            <a:pPr algn="ctr"/>
            <a:r>
              <a:rPr lang="en-US" altLang="en-US" dirty="0">
                <a:solidFill>
                  <a:schemeClr val="accent4"/>
                </a:solidFill>
              </a:rPr>
              <a:t>(x 2)</a:t>
            </a:r>
          </a:p>
        </p:txBody>
      </p:sp>
    </p:spTree>
    <p:extLst>
      <p:ext uri="{BB962C8B-B14F-4D97-AF65-F5344CB8AC3E}">
        <p14:creationId xmlns:p14="http://schemas.microsoft.com/office/powerpoint/2010/main" val="2521827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73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p:bldP spid="227334" grpId="0"/>
      <p:bldP spid="227339" grpId="0"/>
      <p:bldP spid="227340" grpId="0"/>
      <p:bldP spid="227341" grpId="0"/>
      <p:bldP spid="227342" grpId="0"/>
      <p:bldP spid="227346" grpId="0"/>
      <p:bldP spid="227347" grpId="0"/>
      <p:bldP spid="25" grpId="0"/>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eca5079-262e-4368-8be8-936a2702433b"/>
  <p:tag name="WASPOLLED" val="5046135D27044E2C8372B14BE0B1F1C1"/>
  <p:tag name="TPVERSION" val="7"/>
  <p:tag name="TPFULLVERSION" val="8.6.3.1"/>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SLIDEGUID" val="F4C0D8CEE010421D958DE82178142656"/>
  <p:tag name="TPSLIDEBULLETSTYLE" val="2"/>
  <p:tag name="AUTOFORMATCHART" val="True"/>
  <p:tag name="CHARTTYPE" val="0"/>
  <p:tag name="CHARTDEFINEDCOLORS" val="3,6,10,45,32,50,13,4,9,55,1"/>
  <p:tag name="HASRESULTS" val="True"/>
  <p:tag name="RESULTS" val="The following reaction occurs in acidic solution. Identify the correct half-reaction that applies to the reducing agent. (Note: The equation is not balanced.)  Cr2O72-(aq) + C2H5OH(aq) → C2H4O(aq) + Cr3+(aq)[;crlf;]143[;]166[;]143[;]False[;]10[;][;crlf;]2.986[;]3[;]1.8051[;]3.2585[;crlf;]56[;]-1[;]C2H5OH → C2H4O + 2H+ + 2e-1[;]C2H5OH → C2H4O + 2H+ + 2e-[;][;crlf;]10[;]1[;]Cr2O72- + 3e- → Cr3+ + 7H2O2[;]Cr2O72- + 3e- → Cr3+ + 7H2O[;][;crlf;]13[;]-1[;]C2H5OH + 2e- + 2H+ → C2H4O + H2O3[;]C2H5OH + 2e- + 2H+ → C2H4O + H2O[;][;crlf;]8[;]-1[;]14H+ + Cr2O72- → 2Cr3+  + 7H2O + 8e-4[;]14H+ + Cr2O72- → 2Cr3+  + 7H2O + 8e-[;][;crlf;]56[;]-1[;]14H+ + Cr2O72- + 6e- → 2Cr3+ + 7H2O5[;]14H+ + Cr2O72- + 6e- → 2Cr3+ + 7H2O[;][;crlf;]"/>
  <p:tag name="TPQUESTIONXML" val="&lt;?xml version=&quot;1.0&quot; encoding=&quot;UTF-8&quot; standalone=&quot;yes&quot;?&gt;&lt;questionlist&gt;&lt;properties&gt;&lt;guid&gt;A00C2D521752434EB3DBC13F7DE2F2C4&lt;/guid&gt;&lt;date&gt;4/12/2019 12:48: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4C0D8CEE010421D958DE82178142656&lt;/guid&gt;&lt;repollguid&gt;61A66279706045CF96BFEC2A3A53677D&lt;/repollguid&gt;&lt;sourceid&gt;674A418CE1D7413788FFE7AFBE826753&lt;/sourceid&gt;&lt;questiontext&gt;The following reaction occurs in acidic solution. Identify the correct half-reaction that applies to the reducing agent. (Note: The equation is not balanced.)  Cr2O72-(aq) + C2H5OH(aq) ? C2H4O(aq) + Cr3+(aq)&lt;/questiontext&gt;&lt;showresults&gt;True&lt;/showresults&gt;&lt;responsegrid&gt;0&lt;/responsegrid&gt;&lt;countdowntime&gt;120&lt;/countdowntime&gt;&lt;metadata&gt;&lt;entry&gt;&lt;key&gt;LIVECHARTING&lt;/key&gt;&lt;value&gt;False&lt;/value&gt;&lt;/entry&gt;&lt;entry&gt;&lt;key&gt;AUTOOPENPOLL&lt;/key&gt;&lt;value&gt;False&lt;/value&gt;&lt;/entry&gt;&lt;entry&gt;&lt;key&gt;AUTOFORMATCHART&lt;/key&gt;&lt;value&gt;True&lt;/value&gt;&lt;/entry&gt;&lt;/metadata&gt;&lt;correctvalue&gt;1&lt;/correctvalue&gt;&lt;incorrectvalue&gt;1&lt;/incorrectvalue&gt;&lt;responselimit&gt;1&lt;/responselimit&gt;&lt;bulletstyle&gt;2&lt;/bulletstyle&gt;&lt;answers&gt;&lt;answer&gt;&lt;guid&gt;677F073D05AC418A82EC1807ECFD4FC2&lt;/guid&gt;&lt;answertext&gt;C2H5OH ? C2H4O + 2H+ + 2e-&lt;/answertext&gt;&lt;valuetype&gt;-1&lt;/valuetype&gt;&lt;/answer&gt;&lt;answer&gt;&lt;guid&gt;300F8C02D3484B1AB525929F330FA14A&lt;/guid&gt;&lt;answertext&gt;Cr2O72- + 3e- ? Cr3+ + 7H2O&lt;/answertext&gt;&lt;valuetype&gt;1&lt;/valuetype&gt;&lt;/answer&gt;&lt;answer&gt;&lt;guid&gt;0646D83A20634412A98146F003F39D30&lt;/guid&gt;&lt;answertext&gt;C2H5OH + 2e- + 2H+ ? C2H4O + H2O&lt;/answertext&gt;&lt;valuetype&gt;-1&lt;/valuetype&gt;&lt;/answer&gt;&lt;answer&gt;&lt;guid&gt;EE2AB3F4415441D19FA363072EBF4B02&lt;/guid&gt;&lt;answertext&gt;14H+ + Cr2O72- ? 2Cr3+  + 7H2O + 8e-&lt;/answertext&gt;&lt;valuetype&gt;-1&lt;/valuetype&gt;&lt;/answer&gt;&lt;answer&gt;&lt;guid&gt;4F8D2CE66BD54714B54EF749F21D7A9C&lt;/guid&gt;&lt;answertext&gt;14H+ + Cr2O72- + 6e- ? 2Cr3+ + 7H2O&lt;/answertext&gt;&lt;valuetype&gt;-1&lt;/valuetype&gt;&lt;/answer&gt;&lt;/answers&gt;&lt;/multichoice&gt;&lt;/questions&gt;&lt;/questionlist&gt;"/>
  <p:tag name="LIVECHARTING" val="False"/>
  <p:tag name="AUTOOPENPOLL"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AUTOOPENPOLL" val="False"/>
  <p:tag name="TPSLIDEBULLETSTYLE" val="2"/>
  <p:tag name="HASRESULTS" val="True"/>
  <p:tag name="RESULTS" val="Identify the Lewis acid in the following reaction:  PH3(aq)  +   H+(aq)   _   PH4+(aq)[;crlf;]175[;]221[;]175[;]False[;]77[;][;crlf;]2.3543[;]2[;]0.8752[;]0.7659[;crlf;]27[;]-1[;]PH4+1[;]PH4+[;][;crlf;]77[;]1[;]H+2[;]H+[;][;crlf;]55[;]-1[;]PH33[;]PH3[;][;crlf;]14[;]-1[;]None of these are acids4[;]None of these are acids[;][;crlf;]2[;]-1[;]All of these are acids5[;]All of these are acids[;][;crlf;]"/>
  <p:tag name="CHARTTYPE" val="0"/>
  <p:tag name="CHARTDEFINEDCOLORS" val="3,6,10,45,32,50,13,4,9,55,1"/>
  <p:tag name="TPQUESTIONXML" val="&lt;?xml version=&quot;1.0&quot; encoding=&quot;UTF-8&quot; standalone=&quot;yes&quot;?&gt;&lt;questionlist&gt;&lt;properties&gt;&lt;guid&gt;5A2786E7BDD1435FA07EE559AB80062C&lt;/guid&gt;&lt;date&gt;4/6/2015 11:38: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4C0D8CEE010421D958DE82178142656&lt;/guid&gt;&lt;repollguid&gt;61A66279706045CF96BFEC2A3A53677D&lt;/repollguid&gt;&lt;sourceid&gt;674A418CE1D7413788FFE7AFBE826753&lt;/sourceid&gt;&lt;questiontext&gt;Identify the Lewis acid in the following reaction:  PH3(aq)  +   H+(aq)   _   PH4+(aq)&lt;/questiontext&gt;&lt;showresults&gt;True&lt;/showresults&gt;&lt;responsegrid&gt;0&lt;/responsegrid&gt;&lt;countdowntime&gt;120&lt;/countdowntime&gt;&lt;correctvalue&gt;1&lt;/correctvalue&gt;&lt;incorrectvalue&gt;1&lt;/incorrectvalue&gt;&lt;responselimit&gt;1&lt;/responselimit&gt;&lt;bulletstyle&gt;2&lt;/bulletstyle&gt;&lt;answers&gt;&lt;answer&gt;&lt;guid&gt;677F073D05AC418A82EC1807ECFD4FC2&lt;/guid&gt;&lt;answertext&gt;PH4+&lt;/answertext&gt;&lt;valuetype&gt;-1&lt;/valuetype&gt;&lt;/answer&gt;&lt;answer&gt;&lt;guid&gt;300F8C02D3484B1AB525929F330FA14A&lt;/guid&gt;&lt;answertext&gt;H+&lt;/answertext&gt;&lt;valuetype&gt;1&lt;/valuetype&gt;&lt;/answer&gt;&lt;answer&gt;&lt;guid&gt;0646D83A20634412A98146F003F39D30&lt;/guid&gt;&lt;answertext&gt;PH3&lt;/answertext&gt;&lt;valuetype&gt;-1&lt;/valuetype&gt;&lt;/answer&gt;&lt;answer&gt;&lt;guid&gt;EE2AB3F4415441D19FA363072EBF4B02&lt;/guid&gt;&lt;answertext&gt;None of these are acids&lt;/answertext&gt;&lt;valuetype&gt;-1&lt;/valuetype&gt;&lt;/answer&gt;&lt;answer&gt;&lt;guid&gt;4F8D2CE66BD54714B54EF749F21D7A9C&lt;/guid&gt;&lt;answertext&gt;All of these are acids&lt;/answertext&gt;&lt;valuetype&gt;-1&lt;/valuetype&gt;&lt;/answer&gt;&lt;/answers&gt;&lt;/multichoice&gt;&lt;/questions&gt;&lt;/questionlist&gt;"/>
  <p:tag name="LIVECHARTING" val="False"/>
  <p:tag name="TYPE" val="0"/>
  <p:tag name="SLIDEGUID" val="-1"/>
</p:tagLst>
</file>

<file path=ppt/tags/tag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1"/>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SLIDEGUID" val="631F74C2269E4B548ED23026FD5E6C5E"/>
  <p:tag name="TPSLIDEBULLETSTYLE" val="2"/>
  <p:tag name="AUTOFORMATCHART" val="True"/>
  <p:tag name="CHARTTYPE" val="0"/>
  <p:tag name="CHARTDEFINEDCOLORS" val="3,6,10,45,32,50,13,4,9,55,1"/>
  <p:tag name="HASRESULTS" val="True"/>
  <p:tag name="RESULTS" val="A voltaic cell is constructed based on the reaction of Ag(CN)2-(aq) with Cr(s) producing Ag(s) and Cr3+(aq). Identify the correct cell diagram.[;crlf;]141[;]166[;]141[;]False[;]16[;][;crlf;]4.2979[;]5[;]1.2247[;]1.4999[;crlf;]5[;]-1[;]Ag(CN)2-(aq) | Cr(s) || Ag(s) | Cr3+(aq)1[;]Ag(CN)2-(aq) | Cr(s) || Ag(s) | Cr3+(aq)[;][;crlf;]16[;]1[;]Ag(s) | Cr3+(aq) || Ag(CN)2-(aq) | Cr(s)2[;]Ag(s) | Cr3+(aq) || Ag(CN)2-(aq) | Cr(s)[;][;crlf;]13[;]-1[;]Cr(s) | Cr3+(aq) || Ag(s) | Ag(CN)2-(aq)3[;]Cr(s) | Cr3+(aq) || Ag(s) | Ag(CN)2-(aq)[;][;crlf;]5[;]-1[;]Ag(CN)2-(aq) | Ag(s) || Cr(s) | Cr3+(aq)4[;]Ag(CN)2-(aq) | Ag(s) || Cr(s) | Cr3+(aq)[;][;crlf;]102[;]-1[;]Cr(s) | Cr3+(aq) || Ag(CN)2-(aq) | Ag(s)5[;]Cr(s) | Cr3+(aq) || Ag(CN)2-(aq) | Ag(s)[;][;crlf;]"/>
  <p:tag name="TPQUESTIONXML" val="&lt;?xml version=&quot;1.0&quot; encoding=&quot;UTF-8&quot; standalone=&quot;yes&quot;?&gt;&lt;questionlist&gt;&lt;properties&gt;&lt;guid&gt;46EAB55D4DE640E0B2F31221DB2E96EF&lt;/guid&gt;&lt;date&gt;4/12/2019 12:48: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31F74C2269E4B548ED23026FD5E6C5E&lt;/guid&gt;&lt;repollguid&gt;61A66279706045CF96BFEC2A3A53677D&lt;/repollguid&gt;&lt;sourceid&gt;674A418CE1D7413788FFE7AFBE826753&lt;/sourceid&gt;&lt;questiontext&gt;A voltaic cell is constructed based on the reaction of Ag(CN)2-(aq) with Cr(s) producing Ag(s) and Cr3+(aq). Identify the correct cell diagram.&lt;/questiontext&gt;&lt;showresults&gt;True&lt;/showresults&gt;&lt;responsegrid&gt;0&lt;/responsegrid&gt;&lt;countdowntime&gt;120&lt;/countdowntime&gt;&lt;metadata&gt;&lt;entry&gt;&lt;key&gt;AUTOOPENPOLL&lt;/key&gt;&lt;value&gt;False&lt;/value&gt;&lt;/entry&gt;&lt;entry&gt;&lt;key&gt;LIVECHARTING&lt;/key&gt;&lt;value&gt;False&lt;/value&gt;&lt;/entry&gt;&lt;entry&gt;&lt;key&gt;AUTOFORMATCHART&lt;/key&gt;&lt;value&gt;True&lt;/value&gt;&lt;/entry&gt;&lt;/metadata&gt;&lt;correctvalue&gt;1&lt;/correctvalue&gt;&lt;incorrectvalue&gt;1&lt;/incorrectvalue&gt;&lt;responselimit&gt;1&lt;/responselimit&gt;&lt;bulletstyle&gt;2&lt;/bulletstyle&gt;&lt;answers&gt;&lt;answer&gt;&lt;guid&gt;677F073D05AC418A82EC1807ECFD4FC2&lt;/guid&gt;&lt;answertext&gt;Ag(CN)2-(aq) | Cr(s) || Ag(s) | Cr3+(aq)&lt;/answertext&gt;&lt;valuetype&gt;-1&lt;/valuetype&gt;&lt;/answer&gt;&lt;answer&gt;&lt;guid&gt;300F8C02D3484B1AB525929F330FA14A&lt;/guid&gt;&lt;answertext&gt;Ag(s) | Cr3+(aq) || Ag(CN)2-(aq) | Cr(s)&lt;/answertext&gt;&lt;valuetype&gt;1&lt;/valuetype&gt;&lt;/answer&gt;&lt;answer&gt;&lt;guid&gt;0646D83A20634412A98146F003F39D30&lt;/guid&gt;&lt;answertext&gt;Cr(s) | Cr3+(aq) || Ag(s) | Ag(CN)2-(aq)&lt;/answertext&gt;&lt;valuetype&gt;-1&lt;/valuetype&gt;&lt;/answer&gt;&lt;answer&gt;&lt;guid&gt;EE2AB3F4415441D19FA363072EBF4B02&lt;/guid&gt;&lt;answertext&gt;Ag(CN)2-(aq) | Ag(s) || Cr(s) | Cr3+(aq)&lt;/answertext&gt;&lt;valuetype&gt;-1&lt;/valuetype&gt;&lt;/answer&gt;&lt;answer&gt;&lt;guid&gt;4F8D2CE66BD54714B54EF749F21D7A9C&lt;/guid&gt;&lt;answertext&gt;Cr(s) | Cr3+(aq) || Ag(CN)2-(aq) | Ag(s)&lt;/answertext&gt;&lt;valuetype&gt;-1&lt;/valuetype&gt;&lt;/answer&gt;&lt;/answers&gt;&lt;/multichoice&gt;&lt;/questions&gt;&lt;/questionlist&gt;"/>
  <p:tag name="LIVECHARTING" val="False"/>
  <p:tag name="AUTOOPENPOLL" val="Fals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AUTOOPENPOLL" val="False"/>
  <p:tag name="TPSLIDEBULLETSTYLE" val="2"/>
  <p:tag name="HASRESULTS" val="True"/>
  <p:tag name="RESULTS" val="Identify the Lewis acid in the following reaction:  PH3(aq)  +   H+(aq)   _   PH4+(aq)[;crlf;]175[;]221[;]175[;]False[;]77[;][;crlf;]2.3543[;]2[;]0.8752[;]0.7659[;crlf;]27[;]-1[;]PH4+1[;]PH4+[;][;crlf;]77[;]1[;]H+2[;]H+[;][;crlf;]55[;]-1[;]PH33[;]PH3[;][;crlf;]14[;]-1[;]None of these are acids4[;]None of these are acids[;][;crlf;]2[;]-1[;]All of these are acids5[;]All of these are acids[;][;crlf;]"/>
  <p:tag name="CHARTTYPE" val="0"/>
  <p:tag name="CHARTDEFINEDCOLORS" val="3,6,10,45,32,50,13,4,9,55,1"/>
  <p:tag name="TPQUESTIONXML" val="&lt;?xml version=&quot;1.0&quot; encoding=&quot;UTF-8&quot; standalone=&quot;yes&quot;?&gt;&lt;questionlist&gt;&lt;properties&gt;&lt;guid&gt;5A2786E7BDD1435FA07EE559AB80062C&lt;/guid&gt;&lt;date&gt;4/6/2015 11:38: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4C0D8CEE010421D958DE82178142656&lt;/guid&gt;&lt;repollguid&gt;61A66279706045CF96BFEC2A3A53677D&lt;/repollguid&gt;&lt;sourceid&gt;674A418CE1D7413788FFE7AFBE826753&lt;/sourceid&gt;&lt;questiontext&gt;Identify the Lewis acid in the following reaction:  PH3(aq)  +   H+(aq)   _   PH4+(aq)&lt;/questiontext&gt;&lt;showresults&gt;True&lt;/showresults&gt;&lt;responsegrid&gt;0&lt;/responsegrid&gt;&lt;countdowntime&gt;120&lt;/countdowntime&gt;&lt;correctvalue&gt;1&lt;/correctvalue&gt;&lt;incorrectvalue&gt;1&lt;/incorrectvalue&gt;&lt;responselimit&gt;1&lt;/responselimit&gt;&lt;bulletstyle&gt;2&lt;/bulletstyle&gt;&lt;answers&gt;&lt;answer&gt;&lt;guid&gt;677F073D05AC418A82EC1807ECFD4FC2&lt;/guid&gt;&lt;answertext&gt;PH4+&lt;/answertext&gt;&lt;valuetype&gt;-1&lt;/valuetype&gt;&lt;/answer&gt;&lt;answer&gt;&lt;guid&gt;300F8C02D3484B1AB525929F330FA14A&lt;/guid&gt;&lt;answertext&gt;H+&lt;/answertext&gt;&lt;valuetype&gt;1&lt;/valuetype&gt;&lt;/answer&gt;&lt;answer&gt;&lt;guid&gt;0646D83A20634412A98146F003F39D30&lt;/guid&gt;&lt;answertext&gt;PH3&lt;/answertext&gt;&lt;valuetype&gt;-1&lt;/valuetype&gt;&lt;/answer&gt;&lt;answer&gt;&lt;guid&gt;EE2AB3F4415441D19FA363072EBF4B02&lt;/guid&gt;&lt;answertext&gt;None of these are acids&lt;/answertext&gt;&lt;valuetype&gt;-1&lt;/valuetype&gt;&lt;/answer&gt;&lt;answer&gt;&lt;guid&gt;4F8D2CE66BD54714B54EF749F21D7A9C&lt;/guid&gt;&lt;answertext&gt;All of these are acids&lt;/answertext&gt;&lt;valuetype&gt;-1&lt;/valuetype&gt;&lt;/answer&gt;&lt;/answers&gt;&lt;/multichoice&gt;&lt;/questions&gt;&lt;/questionlist&gt;"/>
  <p:tag name="LIVECHARTING" val="False"/>
  <p:tag name="TYPE" val="0"/>
  <p:tag name="SLIDEGUID" val="-1"/>
</p:tagLst>
</file>

<file path=ppt/tags/tag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1"/>
</p:tagLst>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Rounded MT Bol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3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fontScheme name="3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SU">
  <a:themeElements>
    <a:clrScheme name="Custom 2">
      <a:dk1>
        <a:srgbClr val="084333"/>
      </a:dk1>
      <a:lt1>
        <a:srgbClr val="FFFFFF"/>
      </a:lt1>
      <a:dk2>
        <a:srgbClr val="B87F24"/>
      </a:dk2>
      <a:lt2>
        <a:srgbClr val="FFFFFF"/>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stok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ok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ok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ok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ok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ok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ok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ok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ok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ok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ok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ok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89A8136BF0E6408A7EE80F2B175D41" ma:contentTypeVersion="1" ma:contentTypeDescription="Create a new document." ma:contentTypeScope="" ma:versionID="6dce2c443009a18122e0c36deab1533b">
  <xsd:schema xmlns:xsd="http://www.w3.org/2001/XMLSchema" xmlns:xs="http://www.w3.org/2001/XMLSchema" xmlns:p="http://schemas.microsoft.com/office/2006/metadata/properties" xmlns:ns3="1db68c72-decb-4fbb-9dfd-f5d953d90fb9" targetNamespace="http://schemas.microsoft.com/office/2006/metadata/properties" ma:root="true" ma:fieldsID="ab18438b590f5dc80899aa0f34786d9e" ns3:_="">
    <xsd:import namespace="1db68c72-decb-4fbb-9dfd-f5d953d90fb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b68c72-decb-4fbb-9dfd-f5d953d90fb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1DEFB-0364-4810-93CA-EEE8531003A3}">
  <ds:schemaRefs>
    <ds:schemaRef ds:uri="http://schemas.openxmlformats.org/package/2006/metadata/core-properties"/>
    <ds:schemaRef ds:uri="http://purl.org/dc/terms/"/>
    <ds:schemaRef ds:uri="http://schemas.microsoft.com/office/2006/metadata/properties"/>
    <ds:schemaRef ds:uri="http://www.w3.org/XML/1998/namespace"/>
    <ds:schemaRef ds:uri="1db68c72-decb-4fbb-9dfd-f5d953d90fb9"/>
    <ds:schemaRef ds:uri="http://schemas.microsoft.com/office/2006/documentManagement/type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DB8F50C6-7181-4C20-A377-7E67956DA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b68c72-decb-4fbb-9dfd-f5d953d90f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57389</TotalTime>
  <Words>3581</Words>
  <Application>Microsoft Macintosh PowerPoint</Application>
  <PresentationFormat>On-screen Show (4:3)</PresentationFormat>
  <Paragraphs>476</Paragraphs>
  <Slides>36</Slides>
  <Notes>33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Arial Black</vt:lpstr>
      <vt:lpstr>Arial Rounded MT Bold</vt:lpstr>
      <vt:lpstr>Georgia</vt:lpstr>
      <vt:lpstr>Helvetica</vt:lpstr>
      <vt:lpstr>Times</vt:lpstr>
      <vt:lpstr>Times New Roman</vt:lpstr>
      <vt:lpstr>1_Default Design</vt:lpstr>
      <vt:lpstr>3_Custom Design</vt:lpstr>
      <vt:lpstr>2_WSU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following reaction occurs in acidic solution. Identify the correct half–reaction that applies to the reducing agent. (Note: The equation is not balanced.)    Cr2O72–(aq) + C2H5OH(aq) → C2H4O(aq) + Cr3+(aq)</vt:lpstr>
      <vt:lpstr>The following reaction occurs in acidic solution. Identify the correct half–reaction that applies to the reducing agent. (Note: The equation is not balanced.)    Cr2O72–(aq) + C2H5OH(aq) → C2H4O(aq) + Cr3+(aq)</vt:lpstr>
      <vt:lpstr>A voltaic cell is constructed based on the reaction of Ag(CN)2–(aq) with Cr(s) producing Ag(s) and Cr3+(aq). Identify the correct cell diagram.</vt:lpstr>
      <vt:lpstr>A voltaic cell is constructed based on the reaction of Ag(CN)2–(aq) with Cr(s) producing Ag(s) and Cr3+(aq). Identify the correct cell diagram.</vt:lpstr>
    </vt:vector>
  </TitlesOfParts>
  <Company>OffCenter Concept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Compositor</dc:creator>
  <cp:lastModifiedBy>Sanders, Lary</cp:lastModifiedBy>
  <cp:revision>2989</cp:revision>
  <cp:lastPrinted>2019-03-29T15:29:26Z</cp:lastPrinted>
  <dcterms:created xsi:type="dcterms:W3CDTF">2014-01-14T22:50:14Z</dcterms:created>
  <dcterms:modified xsi:type="dcterms:W3CDTF">2020-04-03T21:15:59Z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0x010100F189A8136BF0E6408A7EE80F2B175D41</vt:lpwstr>
  </property>
</Properties>
</file>