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62" r:id="rId2"/>
  </p:sldMasterIdLst>
  <p:notesMasterIdLst>
    <p:notesMasterId r:id="rId22"/>
  </p:notesMasterIdLst>
  <p:handoutMasterIdLst>
    <p:handoutMasterId r:id="rId23"/>
  </p:handoutMasterIdLst>
  <p:sldIdLst>
    <p:sldId id="345" r:id="rId3"/>
    <p:sldId id="369" r:id="rId4"/>
    <p:sldId id="646" r:id="rId5"/>
    <p:sldId id="658" r:id="rId6"/>
    <p:sldId id="656" r:id="rId7"/>
    <p:sldId id="645" r:id="rId8"/>
    <p:sldId id="647" r:id="rId9"/>
    <p:sldId id="657" r:id="rId10"/>
    <p:sldId id="619" r:id="rId11"/>
    <p:sldId id="649" r:id="rId12"/>
    <p:sldId id="648" r:id="rId13"/>
    <p:sldId id="650" r:id="rId14"/>
    <p:sldId id="651" r:id="rId15"/>
    <p:sldId id="659" r:id="rId16"/>
    <p:sldId id="652" r:id="rId17"/>
    <p:sldId id="653" r:id="rId18"/>
    <p:sldId id="654" r:id="rId19"/>
    <p:sldId id="655" r:id="rId20"/>
    <p:sldId id="607" r:id="rId21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572BB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2" autoAdjust="0"/>
    <p:restoredTop sz="98532" autoAdjust="0"/>
  </p:normalViewPr>
  <p:slideViewPr>
    <p:cSldViewPr>
      <p:cViewPr varScale="1">
        <p:scale>
          <a:sx n="73" d="100"/>
          <a:sy n="73" d="100"/>
        </p:scale>
        <p:origin x="11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56C9F3B-B078-4FA5-82FA-53255D95EE30}" type="datetimeFigureOut">
              <a:rPr lang="ru-RU"/>
              <a:pPr>
                <a:defRPr/>
              </a:pPr>
              <a:t>25.01.2020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2755FB5-455B-4F19-BAC0-2308340E97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866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EAC0095-9EF8-4BA3-9689-1CEA51CFAE71}" type="datetimeFigureOut">
              <a:rPr lang="ru-RU"/>
              <a:pPr>
                <a:defRPr/>
              </a:pPr>
              <a:t>25.01.2020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ru-RU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19C70C2-9878-4213-A4FF-15EBECD19F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000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2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11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87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D4706-BA4B-4697-96C7-E20F0C06B8E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96296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A3EF1-D9A3-42EB-A660-F67AE455BE3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635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0FF8E-838B-4EF3-B940-71216094E23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59537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41C78-6B59-449C-BB7C-DA143470790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09313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F77EC-CE9A-43F4-8624-1B879FDBD60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0957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A6DE3-3E92-4440-8B6C-565B59D7276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06708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7EF5F-A713-4033-B223-B15EAEB1C72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567222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9591E-7F43-4889-AAC4-6E5E12A7B1E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7743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122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5ABC2-B09A-4064-BE8B-68E42C38B68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29019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F2135-23ED-4C86-8771-954D4778362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2886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0E438-97CA-4E17-959B-4462EA86171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827816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219200"/>
            <a:ext cx="54102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096FC-DEA9-42CC-ABF2-D4ACF52605C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442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40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75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87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48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23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787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32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1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5"/>
          <p:cNvGrpSpPr>
            <a:grpSpLocks/>
          </p:cNvGrpSpPr>
          <p:nvPr/>
        </p:nvGrpSpPr>
        <p:grpSpPr bwMode="auto">
          <a:xfrm>
            <a:off x="7164388" y="4581525"/>
            <a:ext cx="1798637" cy="1747838"/>
            <a:chOff x="4091" y="4297"/>
            <a:chExt cx="3488" cy="3206"/>
          </a:xfrm>
        </p:grpSpPr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4091" y="6193"/>
              <a:ext cx="111" cy="146"/>
            </a:xfrm>
            <a:custGeom>
              <a:avLst/>
              <a:gdLst>
                <a:gd name="T0" fmla="*/ 0 w 111"/>
                <a:gd name="T1" fmla="*/ 0 h 146"/>
                <a:gd name="T2" fmla="*/ 28 w 111"/>
                <a:gd name="T3" fmla="*/ 0 h 146"/>
                <a:gd name="T4" fmla="*/ 28 w 111"/>
                <a:gd name="T5" fmla="*/ 59 h 146"/>
                <a:gd name="T6" fmla="*/ 83 w 111"/>
                <a:gd name="T7" fmla="*/ 59 h 146"/>
                <a:gd name="T8" fmla="*/ 83 w 111"/>
                <a:gd name="T9" fmla="*/ 0 h 146"/>
                <a:gd name="T10" fmla="*/ 109 w 111"/>
                <a:gd name="T11" fmla="*/ 0 h 146"/>
                <a:gd name="T12" fmla="*/ 111 w 111"/>
                <a:gd name="T13" fmla="*/ 146 h 146"/>
                <a:gd name="T14" fmla="*/ 83 w 111"/>
                <a:gd name="T15" fmla="*/ 146 h 146"/>
                <a:gd name="T16" fmla="*/ 83 w 111"/>
                <a:gd name="T17" fmla="*/ 84 h 146"/>
                <a:gd name="T18" fmla="*/ 28 w 111"/>
                <a:gd name="T19" fmla="*/ 84 h 146"/>
                <a:gd name="T20" fmla="*/ 28 w 111"/>
                <a:gd name="T21" fmla="*/ 146 h 146"/>
                <a:gd name="T22" fmla="*/ 0 w 111"/>
                <a:gd name="T23" fmla="*/ 146 h 146"/>
                <a:gd name="T24" fmla="*/ 0 w 111"/>
                <a:gd name="T25" fmla="*/ 0 h 146"/>
                <a:gd name="T26" fmla="*/ 0 w 111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11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11" y="146"/>
                  </a:lnTo>
                  <a:lnTo>
                    <a:pt x="83" y="146"/>
                  </a:lnTo>
                  <a:lnTo>
                    <a:pt x="83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4257" y="6193"/>
              <a:ext cx="123" cy="146"/>
            </a:xfrm>
            <a:custGeom>
              <a:avLst/>
              <a:gdLst>
                <a:gd name="T0" fmla="*/ 28 w 122"/>
                <a:gd name="T1" fmla="*/ 0 h 146"/>
                <a:gd name="T2" fmla="*/ 28 w 122"/>
                <a:gd name="T3" fmla="*/ 102 h 146"/>
                <a:gd name="T4" fmla="*/ 99 w 122"/>
                <a:gd name="T5" fmla="*/ 0 h 146"/>
                <a:gd name="T6" fmla="*/ 124 w 122"/>
                <a:gd name="T7" fmla="*/ 0 h 146"/>
                <a:gd name="T8" fmla="*/ 126 w 122"/>
                <a:gd name="T9" fmla="*/ 146 h 146"/>
                <a:gd name="T10" fmla="*/ 99 w 122"/>
                <a:gd name="T11" fmla="*/ 146 h 146"/>
                <a:gd name="T12" fmla="*/ 99 w 122"/>
                <a:gd name="T13" fmla="*/ 43 h 146"/>
                <a:gd name="T14" fmla="*/ 28 w 122"/>
                <a:gd name="T15" fmla="*/ 146 h 146"/>
                <a:gd name="T16" fmla="*/ 0 w 122"/>
                <a:gd name="T17" fmla="*/ 146 h 146"/>
                <a:gd name="T18" fmla="*/ 0 w 122"/>
                <a:gd name="T19" fmla="*/ 0 h 146"/>
                <a:gd name="T20" fmla="*/ 28 w 122"/>
                <a:gd name="T21" fmla="*/ 0 h 146"/>
                <a:gd name="T22" fmla="*/ 28 w 122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2" h="146">
                  <a:moveTo>
                    <a:pt x="28" y="0"/>
                  </a:moveTo>
                  <a:lnTo>
                    <a:pt x="28" y="102"/>
                  </a:lnTo>
                  <a:lnTo>
                    <a:pt x="95" y="0"/>
                  </a:lnTo>
                  <a:lnTo>
                    <a:pt x="120" y="0"/>
                  </a:lnTo>
                  <a:lnTo>
                    <a:pt x="122" y="146"/>
                  </a:lnTo>
                  <a:lnTo>
                    <a:pt x="95" y="146"/>
                  </a:lnTo>
                  <a:lnTo>
                    <a:pt x="95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4427" y="6193"/>
              <a:ext cx="179" cy="146"/>
            </a:xfrm>
            <a:custGeom>
              <a:avLst/>
              <a:gdLst>
                <a:gd name="T0" fmla="*/ 107 w 178"/>
                <a:gd name="T1" fmla="*/ 0 h 146"/>
                <a:gd name="T2" fmla="*/ 107 w 178"/>
                <a:gd name="T3" fmla="*/ 63 h 146"/>
                <a:gd name="T4" fmla="*/ 150 w 178"/>
                <a:gd name="T5" fmla="*/ 0 h 146"/>
                <a:gd name="T6" fmla="*/ 182 w 178"/>
                <a:gd name="T7" fmla="*/ 0 h 146"/>
                <a:gd name="T8" fmla="*/ 131 w 178"/>
                <a:gd name="T9" fmla="*/ 71 h 146"/>
                <a:gd name="T10" fmla="*/ 182 w 178"/>
                <a:gd name="T11" fmla="*/ 146 h 146"/>
                <a:gd name="T12" fmla="*/ 150 w 178"/>
                <a:gd name="T13" fmla="*/ 146 h 146"/>
                <a:gd name="T14" fmla="*/ 107 w 178"/>
                <a:gd name="T15" fmla="*/ 83 h 146"/>
                <a:gd name="T16" fmla="*/ 107 w 178"/>
                <a:gd name="T17" fmla="*/ 146 h 146"/>
                <a:gd name="T18" fmla="*/ 75 w 178"/>
                <a:gd name="T19" fmla="*/ 146 h 146"/>
                <a:gd name="T20" fmla="*/ 75 w 178"/>
                <a:gd name="T21" fmla="*/ 83 h 146"/>
                <a:gd name="T22" fmla="*/ 32 w 178"/>
                <a:gd name="T23" fmla="*/ 146 h 146"/>
                <a:gd name="T24" fmla="*/ 0 w 178"/>
                <a:gd name="T25" fmla="*/ 146 h 146"/>
                <a:gd name="T26" fmla="*/ 52 w 178"/>
                <a:gd name="T27" fmla="*/ 71 h 146"/>
                <a:gd name="T28" fmla="*/ 0 w 178"/>
                <a:gd name="T29" fmla="*/ 0 h 146"/>
                <a:gd name="T30" fmla="*/ 32 w 178"/>
                <a:gd name="T31" fmla="*/ 0 h 146"/>
                <a:gd name="T32" fmla="*/ 75 w 178"/>
                <a:gd name="T33" fmla="*/ 63 h 146"/>
                <a:gd name="T34" fmla="*/ 75 w 178"/>
                <a:gd name="T35" fmla="*/ 0 h 146"/>
                <a:gd name="T36" fmla="*/ 107 w 178"/>
                <a:gd name="T37" fmla="*/ 0 h 146"/>
                <a:gd name="T38" fmla="*/ 107 w 178"/>
                <a:gd name="T39" fmla="*/ 0 h 14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78" h="146">
                  <a:moveTo>
                    <a:pt x="103" y="0"/>
                  </a:moveTo>
                  <a:lnTo>
                    <a:pt x="103" y="63"/>
                  </a:lnTo>
                  <a:lnTo>
                    <a:pt x="146" y="0"/>
                  </a:lnTo>
                  <a:lnTo>
                    <a:pt x="178" y="0"/>
                  </a:lnTo>
                  <a:lnTo>
                    <a:pt x="127" y="71"/>
                  </a:lnTo>
                  <a:lnTo>
                    <a:pt x="178" y="146"/>
                  </a:lnTo>
                  <a:lnTo>
                    <a:pt x="146" y="146"/>
                  </a:lnTo>
                  <a:lnTo>
                    <a:pt x="103" y="83"/>
                  </a:lnTo>
                  <a:lnTo>
                    <a:pt x="103" y="146"/>
                  </a:lnTo>
                  <a:lnTo>
                    <a:pt x="75" y="146"/>
                  </a:lnTo>
                  <a:lnTo>
                    <a:pt x="75" y="83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75" y="63"/>
                  </a:lnTo>
                  <a:lnTo>
                    <a:pt x="75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4654" y="6193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5 h 146"/>
                <a:gd name="T6" fmla="*/ 24 w 79"/>
                <a:gd name="T7" fmla="*/ 25 h 146"/>
                <a:gd name="T8" fmla="*/ 24 w 79"/>
                <a:gd name="T9" fmla="*/ 59 h 146"/>
                <a:gd name="T10" fmla="*/ 69 w 79"/>
                <a:gd name="T11" fmla="*/ 59 h 146"/>
                <a:gd name="T12" fmla="*/ 69 w 79"/>
                <a:gd name="T13" fmla="*/ 86 h 146"/>
                <a:gd name="T14" fmla="*/ 24 w 79"/>
                <a:gd name="T15" fmla="*/ 86 h 146"/>
                <a:gd name="T16" fmla="*/ 24 w 79"/>
                <a:gd name="T17" fmla="*/ 120 h 146"/>
                <a:gd name="T18" fmla="*/ 71 w 79"/>
                <a:gd name="T19" fmla="*/ 120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5"/>
                  </a:lnTo>
                  <a:lnTo>
                    <a:pt x="28" y="25"/>
                  </a:lnTo>
                  <a:lnTo>
                    <a:pt x="28" y="59"/>
                  </a:lnTo>
                  <a:lnTo>
                    <a:pt x="77" y="59"/>
                  </a:lnTo>
                  <a:lnTo>
                    <a:pt x="77" y="86"/>
                  </a:lnTo>
                  <a:lnTo>
                    <a:pt x="28" y="86"/>
                  </a:lnTo>
                  <a:lnTo>
                    <a:pt x="28" y="120"/>
                  </a:lnTo>
                  <a:lnTo>
                    <a:pt x="79" y="120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4784" y="6193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5 h 146"/>
                <a:gd name="T6" fmla="*/ 32 w 75"/>
                <a:gd name="T7" fmla="*/ 25 h 146"/>
                <a:gd name="T8" fmla="*/ 32 w 75"/>
                <a:gd name="T9" fmla="*/ 146 h 146"/>
                <a:gd name="T10" fmla="*/ 0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5"/>
                  </a:lnTo>
                  <a:lnTo>
                    <a:pt x="28" y="2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5" name="Freeform 11"/>
            <p:cNvSpPr>
              <a:spLocks noEditPoints="1"/>
            </p:cNvSpPr>
            <p:nvPr/>
          </p:nvSpPr>
          <p:spPr bwMode="auto">
            <a:xfrm>
              <a:off x="4895" y="6187"/>
              <a:ext cx="157" cy="154"/>
            </a:xfrm>
            <a:custGeom>
              <a:avLst/>
              <a:gdLst>
                <a:gd name="T0" fmla="*/ 163 w 155"/>
                <a:gd name="T1" fmla="*/ 88 h 154"/>
                <a:gd name="T2" fmla="*/ 158 w 155"/>
                <a:gd name="T3" fmla="*/ 108 h 154"/>
                <a:gd name="T4" fmla="*/ 150 w 155"/>
                <a:gd name="T5" fmla="*/ 126 h 154"/>
                <a:gd name="T6" fmla="*/ 136 w 155"/>
                <a:gd name="T7" fmla="*/ 140 h 154"/>
                <a:gd name="T8" fmla="*/ 114 w 155"/>
                <a:gd name="T9" fmla="*/ 148 h 154"/>
                <a:gd name="T10" fmla="*/ 94 w 155"/>
                <a:gd name="T11" fmla="*/ 154 h 154"/>
                <a:gd name="T12" fmla="*/ 73 w 155"/>
                <a:gd name="T13" fmla="*/ 154 h 154"/>
                <a:gd name="T14" fmla="*/ 53 w 155"/>
                <a:gd name="T15" fmla="*/ 148 h 154"/>
                <a:gd name="T16" fmla="*/ 31 w 155"/>
                <a:gd name="T17" fmla="*/ 140 h 154"/>
                <a:gd name="T18" fmla="*/ 17 w 155"/>
                <a:gd name="T19" fmla="*/ 126 h 154"/>
                <a:gd name="T20" fmla="*/ 8 w 155"/>
                <a:gd name="T21" fmla="*/ 108 h 154"/>
                <a:gd name="T22" fmla="*/ 2 w 155"/>
                <a:gd name="T23" fmla="*/ 88 h 154"/>
                <a:gd name="T24" fmla="*/ 2 w 155"/>
                <a:gd name="T25" fmla="*/ 67 h 154"/>
                <a:gd name="T26" fmla="*/ 8 w 155"/>
                <a:gd name="T27" fmla="*/ 49 h 154"/>
                <a:gd name="T28" fmla="*/ 17 w 155"/>
                <a:gd name="T29" fmla="*/ 31 h 154"/>
                <a:gd name="T30" fmla="*/ 31 w 155"/>
                <a:gd name="T31" fmla="*/ 18 h 154"/>
                <a:gd name="T32" fmla="*/ 53 w 155"/>
                <a:gd name="T33" fmla="*/ 8 h 154"/>
                <a:gd name="T34" fmla="*/ 73 w 155"/>
                <a:gd name="T35" fmla="*/ 2 h 154"/>
                <a:gd name="T36" fmla="*/ 94 w 155"/>
                <a:gd name="T37" fmla="*/ 2 h 154"/>
                <a:gd name="T38" fmla="*/ 114 w 155"/>
                <a:gd name="T39" fmla="*/ 8 h 154"/>
                <a:gd name="T40" fmla="*/ 136 w 155"/>
                <a:gd name="T41" fmla="*/ 18 h 154"/>
                <a:gd name="T42" fmla="*/ 150 w 155"/>
                <a:gd name="T43" fmla="*/ 31 h 154"/>
                <a:gd name="T44" fmla="*/ 158 w 155"/>
                <a:gd name="T45" fmla="*/ 49 h 154"/>
                <a:gd name="T46" fmla="*/ 163 w 155"/>
                <a:gd name="T47" fmla="*/ 67 h 154"/>
                <a:gd name="T48" fmla="*/ 163 w 155"/>
                <a:gd name="T49" fmla="*/ 77 h 154"/>
                <a:gd name="T50" fmla="*/ 136 w 155"/>
                <a:gd name="T51" fmla="*/ 71 h 154"/>
                <a:gd name="T52" fmla="*/ 134 w 155"/>
                <a:gd name="T53" fmla="*/ 59 h 154"/>
                <a:gd name="T54" fmla="*/ 126 w 155"/>
                <a:gd name="T55" fmla="*/ 47 h 154"/>
                <a:gd name="T56" fmla="*/ 114 w 155"/>
                <a:gd name="T57" fmla="*/ 39 h 154"/>
                <a:gd name="T58" fmla="*/ 102 w 155"/>
                <a:gd name="T59" fmla="*/ 31 h 154"/>
                <a:gd name="T60" fmla="*/ 90 w 155"/>
                <a:gd name="T61" fmla="*/ 29 h 154"/>
                <a:gd name="T62" fmla="*/ 77 w 155"/>
                <a:gd name="T63" fmla="*/ 29 h 154"/>
                <a:gd name="T64" fmla="*/ 63 w 155"/>
                <a:gd name="T65" fmla="*/ 31 h 154"/>
                <a:gd name="T66" fmla="*/ 51 w 155"/>
                <a:gd name="T67" fmla="*/ 39 h 154"/>
                <a:gd name="T68" fmla="*/ 43 w 155"/>
                <a:gd name="T69" fmla="*/ 47 h 154"/>
                <a:gd name="T70" fmla="*/ 31 w 155"/>
                <a:gd name="T71" fmla="*/ 59 h 154"/>
                <a:gd name="T72" fmla="*/ 29 w 155"/>
                <a:gd name="T73" fmla="*/ 71 h 154"/>
                <a:gd name="T74" fmla="*/ 29 w 155"/>
                <a:gd name="T75" fmla="*/ 85 h 154"/>
                <a:gd name="T76" fmla="*/ 31 w 155"/>
                <a:gd name="T77" fmla="*/ 96 h 154"/>
                <a:gd name="T78" fmla="*/ 43 w 155"/>
                <a:gd name="T79" fmla="*/ 108 h 154"/>
                <a:gd name="T80" fmla="*/ 51 w 155"/>
                <a:gd name="T81" fmla="*/ 118 h 154"/>
                <a:gd name="T82" fmla="*/ 63 w 155"/>
                <a:gd name="T83" fmla="*/ 124 h 154"/>
                <a:gd name="T84" fmla="*/ 77 w 155"/>
                <a:gd name="T85" fmla="*/ 128 h 154"/>
                <a:gd name="T86" fmla="*/ 90 w 155"/>
                <a:gd name="T87" fmla="*/ 128 h 154"/>
                <a:gd name="T88" fmla="*/ 102 w 155"/>
                <a:gd name="T89" fmla="*/ 124 h 154"/>
                <a:gd name="T90" fmla="*/ 114 w 155"/>
                <a:gd name="T91" fmla="*/ 118 h 154"/>
                <a:gd name="T92" fmla="*/ 126 w 155"/>
                <a:gd name="T93" fmla="*/ 108 h 154"/>
                <a:gd name="T94" fmla="*/ 134 w 155"/>
                <a:gd name="T95" fmla="*/ 96 h 154"/>
                <a:gd name="T96" fmla="*/ 136 w 155"/>
                <a:gd name="T97" fmla="*/ 85 h 154"/>
                <a:gd name="T98" fmla="*/ 136 w 155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5" h="154">
                  <a:moveTo>
                    <a:pt x="155" y="77"/>
                  </a:moveTo>
                  <a:lnTo>
                    <a:pt x="155" y="88"/>
                  </a:lnTo>
                  <a:lnTo>
                    <a:pt x="153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7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7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3" y="57"/>
                  </a:lnTo>
                  <a:lnTo>
                    <a:pt x="155" y="67"/>
                  </a:lnTo>
                  <a:lnTo>
                    <a:pt x="155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6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6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6" name="Freeform 12"/>
            <p:cNvSpPr>
              <a:spLocks noEditPoints="1"/>
            </p:cNvSpPr>
            <p:nvPr/>
          </p:nvSpPr>
          <p:spPr bwMode="auto">
            <a:xfrm>
              <a:off x="5101" y="6193"/>
              <a:ext cx="95" cy="146"/>
            </a:xfrm>
            <a:custGeom>
              <a:avLst/>
              <a:gdLst>
                <a:gd name="T0" fmla="*/ 0 w 94"/>
                <a:gd name="T1" fmla="*/ 0 h 146"/>
                <a:gd name="T2" fmla="*/ 41 w 94"/>
                <a:gd name="T3" fmla="*/ 0 h 146"/>
                <a:gd name="T4" fmla="*/ 57 w 94"/>
                <a:gd name="T5" fmla="*/ 2 h 146"/>
                <a:gd name="T6" fmla="*/ 67 w 94"/>
                <a:gd name="T7" fmla="*/ 4 h 146"/>
                <a:gd name="T8" fmla="*/ 75 w 94"/>
                <a:gd name="T9" fmla="*/ 6 h 146"/>
                <a:gd name="T10" fmla="*/ 81 w 94"/>
                <a:gd name="T11" fmla="*/ 10 h 146"/>
                <a:gd name="T12" fmla="*/ 87 w 94"/>
                <a:gd name="T13" fmla="*/ 14 h 146"/>
                <a:gd name="T14" fmla="*/ 90 w 94"/>
                <a:gd name="T15" fmla="*/ 17 h 146"/>
                <a:gd name="T16" fmla="*/ 94 w 94"/>
                <a:gd name="T17" fmla="*/ 23 h 146"/>
                <a:gd name="T18" fmla="*/ 96 w 94"/>
                <a:gd name="T19" fmla="*/ 27 h 146"/>
                <a:gd name="T20" fmla="*/ 98 w 94"/>
                <a:gd name="T21" fmla="*/ 33 h 146"/>
                <a:gd name="T22" fmla="*/ 98 w 94"/>
                <a:gd name="T23" fmla="*/ 37 h 146"/>
                <a:gd name="T24" fmla="*/ 98 w 94"/>
                <a:gd name="T25" fmla="*/ 43 h 146"/>
                <a:gd name="T26" fmla="*/ 98 w 94"/>
                <a:gd name="T27" fmla="*/ 45 h 146"/>
                <a:gd name="T28" fmla="*/ 98 w 94"/>
                <a:gd name="T29" fmla="*/ 51 h 146"/>
                <a:gd name="T30" fmla="*/ 98 w 94"/>
                <a:gd name="T31" fmla="*/ 55 h 146"/>
                <a:gd name="T32" fmla="*/ 96 w 94"/>
                <a:gd name="T33" fmla="*/ 61 h 146"/>
                <a:gd name="T34" fmla="*/ 94 w 94"/>
                <a:gd name="T35" fmla="*/ 65 h 146"/>
                <a:gd name="T36" fmla="*/ 92 w 94"/>
                <a:gd name="T37" fmla="*/ 71 h 146"/>
                <a:gd name="T38" fmla="*/ 89 w 94"/>
                <a:gd name="T39" fmla="*/ 75 h 146"/>
                <a:gd name="T40" fmla="*/ 85 w 94"/>
                <a:gd name="T41" fmla="*/ 81 h 146"/>
                <a:gd name="T42" fmla="*/ 79 w 94"/>
                <a:gd name="T43" fmla="*/ 84 h 146"/>
                <a:gd name="T44" fmla="*/ 73 w 94"/>
                <a:gd name="T45" fmla="*/ 86 h 146"/>
                <a:gd name="T46" fmla="*/ 65 w 94"/>
                <a:gd name="T47" fmla="*/ 88 h 146"/>
                <a:gd name="T48" fmla="*/ 57 w 94"/>
                <a:gd name="T49" fmla="*/ 90 h 146"/>
                <a:gd name="T50" fmla="*/ 41 w 94"/>
                <a:gd name="T51" fmla="*/ 90 h 146"/>
                <a:gd name="T52" fmla="*/ 27 w 94"/>
                <a:gd name="T53" fmla="*/ 90 h 146"/>
                <a:gd name="T54" fmla="*/ 27 w 94"/>
                <a:gd name="T55" fmla="*/ 146 h 146"/>
                <a:gd name="T56" fmla="*/ 0 w 94"/>
                <a:gd name="T57" fmla="*/ 146 h 146"/>
                <a:gd name="T58" fmla="*/ 0 w 94"/>
                <a:gd name="T59" fmla="*/ 0 h 146"/>
                <a:gd name="T60" fmla="*/ 0 w 94"/>
                <a:gd name="T61" fmla="*/ 0 h 146"/>
                <a:gd name="T62" fmla="*/ 27 w 94"/>
                <a:gd name="T63" fmla="*/ 65 h 146"/>
                <a:gd name="T64" fmla="*/ 43 w 94"/>
                <a:gd name="T65" fmla="*/ 65 h 146"/>
                <a:gd name="T66" fmla="*/ 51 w 94"/>
                <a:gd name="T67" fmla="*/ 65 h 146"/>
                <a:gd name="T68" fmla="*/ 53 w 94"/>
                <a:gd name="T69" fmla="*/ 65 h 146"/>
                <a:gd name="T70" fmla="*/ 55 w 94"/>
                <a:gd name="T71" fmla="*/ 65 h 146"/>
                <a:gd name="T72" fmla="*/ 57 w 94"/>
                <a:gd name="T73" fmla="*/ 65 h 146"/>
                <a:gd name="T74" fmla="*/ 61 w 94"/>
                <a:gd name="T75" fmla="*/ 63 h 146"/>
                <a:gd name="T76" fmla="*/ 63 w 94"/>
                <a:gd name="T77" fmla="*/ 63 h 146"/>
                <a:gd name="T78" fmla="*/ 65 w 94"/>
                <a:gd name="T79" fmla="*/ 61 h 146"/>
                <a:gd name="T80" fmla="*/ 67 w 94"/>
                <a:gd name="T81" fmla="*/ 59 h 146"/>
                <a:gd name="T82" fmla="*/ 69 w 94"/>
                <a:gd name="T83" fmla="*/ 57 h 146"/>
                <a:gd name="T84" fmla="*/ 71 w 94"/>
                <a:gd name="T85" fmla="*/ 53 h 146"/>
                <a:gd name="T86" fmla="*/ 71 w 94"/>
                <a:gd name="T87" fmla="*/ 51 h 146"/>
                <a:gd name="T88" fmla="*/ 71 w 94"/>
                <a:gd name="T89" fmla="*/ 45 h 146"/>
                <a:gd name="T90" fmla="*/ 71 w 94"/>
                <a:gd name="T91" fmla="*/ 41 h 146"/>
                <a:gd name="T92" fmla="*/ 71 w 94"/>
                <a:gd name="T93" fmla="*/ 39 h 146"/>
                <a:gd name="T94" fmla="*/ 69 w 94"/>
                <a:gd name="T95" fmla="*/ 35 h 146"/>
                <a:gd name="T96" fmla="*/ 67 w 94"/>
                <a:gd name="T97" fmla="*/ 33 h 146"/>
                <a:gd name="T98" fmla="*/ 65 w 94"/>
                <a:gd name="T99" fmla="*/ 31 h 146"/>
                <a:gd name="T100" fmla="*/ 63 w 94"/>
                <a:gd name="T101" fmla="*/ 29 h 146"/>
                <a:gd name="T102" fmla="*/ 61 w 94"/>
                <a:gd name="T103" fmla="*/ 29 h 146"/>
                <a:gd name="T104" fmla="*/ 57 w 94"/>
                <a:gd name="T105" fmla="*/ 27 h 146"/>
                <a:gd name="T106" fmla="*/ 55 w 94"/>
                <a:gd name="T107" fmla="*/ 27 h 146"/>
                <a:gd name="T108" fmla="*/ 53 w 94"/>
                <a:gd name="T109" fmla="*/ 27 h 146"/>
                <a:gd name="T110" fmla="*/ 51 w 94"/>
                <a:gd name="T111" fmla="*/ 27 h 146"/>
                <a:gd name="T112" fmla="*/ 43 w 94"/>
                <a:gd name="T113" fmla="*/ 25 h 146"/>
                <a:gd name="T114" fmla="*/ 27 w 94"/>
                <a:gd name="T115" fmla="*/ 25 h 146"/>
                <a:gd name="T116" fmla="*/ 27 w 94"/>
                <a:gd name="T117" fmla="*/ 65 h 146"/>
                <a:gd name="T118" fmla="*/ 27 w 94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4" h="146">
                  <a:moveTo>
                    <a:pt x="0" y="0"/>
                  </a:moveTo>
                  <a:lnTo>
                    <a:pt x="41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6" y="17"/>
                  </a:lnTo>
                  <a:lnTo>
                    <a:pt x="90" y="23"/>
                  </a:lnTo>
                  <a:lnTo>
                    <a:pt x="92" y="27"/>
                  </a:lnTo>
                  <a:lnTo>
                    <a:pt x="94" y="33"/>
                  </a:lnTo>
                  <a:lnTo>
                    <a:pt x="94" y="37"/>
                  </a:lnTo>
                  <a:lnTo>
                    <a:pt x="94" y="43"/>
                  </a:lnTo>
                  <a:lnTo>
                    <a:pt x="94" y="45"/>
                  </a:lnTo>
                  <a:lnTo>
                    <a:pt x="94" y="51"/>
                  </a:lnTo>
                  <a:lnTo>
                    <a:pt x="94" y="55"/>
                  </a:lnTo>
                  <a:lnTo>
                    <a:pt x="92" y="61"/>
                  </a:lnTo>
                  <a:lnTo>
                    <a:pt x="90" y="65"/>
                  </a:lnTo>
                  <a:lnTo>
                    <a:pt x="88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4"/>
                  </a:lnTo>
                  <a:lnTo>
                    <a:pt x="69" y="86"/>
                  </a:lnTo>
                  <a:lnTo>
                    <a:pt x="61" y="88"/>
                  </a:lnTo>
                  <a:lnTo>
                    <a:pt x="53" y="90"/>
                  </a:lnTo>
                  <a:lnTo>
                    <a:pt x="41" y="90"/>
                  </a:lnTo>
                  <a:lnTo>
                    <a:pt x="27" y="90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7" y="65"/>
                  </a:moveTo>
                  <a:lnTo>
                    <a:pt x="43" y="65"/>
                  </a:lnTo>
                  <a:lnTo>
                    <a:pt x="47" y="65"/>
                  </a:lnTo>
                  <a:lnTo>
                    <a:pt x="49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1"/>
                  </a:lnTo>
                  <a:lnTo>
                    <a:pt x="67" y="45"/>
                  </a:lnTo>
                  <a:lnTo>
                    <a:pt x="67" y="41"/>
                  </a:lnTo>
                  <a:lnTo>
                    <a:pt x="67" y="39"/>
                  </a:lnTo>
                  <a:lnTo>
                    <a:pt x="65" y="35"/>
                  </a:lnTo>
                  <a:lnTo>
                    <a:pt x="63" y="33"/>
                  </a:lnTo>
                  <a:lnTo>
                    <a:pt x="61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3" y="27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7" y="27"/>
                  </a:lnTo>
                  <a:lnTo>
                    <a:pt x="43" y="25"/>
                  </a:lnTo>
                  <a:lnTo>
                    <a:pt x="27" y="25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7" name="Freeform 13"/>
            <p:cNvSpPr>
              <a:spLocks noEditPoints="1"/>
            </p:cNvSpPr>
            <p:nvPr/>
          </p:nvSpPr>
          <p:spPr bwMode="auto">
            <a:xfrm>
              <a:off x="5236" y="6187"/>
              <a:ext cx="154" cy="154"/>
            </a:xfrm>
            <a:custGeom>
              <a:avLst/>
              <a:gdLst>
                <a:gd name="T0" fmla="*/ 148 w 156"/>
                <a:gd name="T1" fmla="*/ 88 h 154"/>
                <a:gd name="T2" fmla="*/ 142 w 156"/>
                <a:gd name="T3" fmla="*/ 108 h 154"/>
                <a:gd name="T4" fmla="*/ 134 w 156"/>
                <a:gd name="T5" fmla="*/ 126 h 154"/>
                <a:gd name="T6" fmla="*/ 120 w 156"/>
                <a:gd name="T7" fmla="*/ 140 h 154"/>
                <a:gd name="T8" fmla="*/ 106 w 156"/>
                <a:gd name="T9" fmla="*/ 148 h 154"/>
                <a:gd name="T10" fmla="*/ 86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8 h 154"/>
                <a:gd name="T22" fmla="*/ 2 w 156"/>
                <a:gd name="T23" fmla="*/ 88 h 154"/>
                <a:gd name="T24" fmla="*/ 2 w 156"/>
                <a:gd name="T25" fmla="*/ 67 h 154"/>
                <a:gd name="T26" fmla="*/ 8 w 156"/>
                <a:gd name="T27" fmla="*/ 49 h 154"/>
                <a:gd name="T28" fmla="*/ 18 w 156"/>
                <a:gd name="T29" fmla="*/ 31 h 154"/>
                <a:gd name="T30" fmla="*/ 31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86 w 156"/>
                <a:gd name="T37" fmla="*/ 2 h 154"/>
                <a:gd name="T38" fmla="*/ 106 w 156"/>
                <a:gd name="T39" fmla="*/ 8 h 154"/>
                <a:gd name="T40" fmla="*/ 120 w 156"/>
                <a:gd name="T41" fmla="*/ 18 h 154"/>
                <a:gd name="T42" fmla="*/ 134 w 156"/>
                <a:gd name="T43" fmla="*/ 31 h 154"/>
                <a:gd name="T44" fmla="*/ 142 w 156"/>
                <a:gd name="T45" fmla="*/ 49 h 154"/>
                <a:gd name="T46" fmla="*/ 148 w 156"/>
                <a:gd name="T47" fmla="*/ 67 h 154"/>
                <a:gd name="T48" fmla="*/ 148 w 156"/>
                <a:gd name="T49" fmla="*/ 77 h 154"/>
                <a:gd name="T50" fmla="*/ 120 w 156"/>
                <a:gd name="T51" fmla="*/ 71 h 154"/>
                <a:gd name="T52" fmla="*/ 118 w 156"/>
                <a:gd name="T53" fmla="*/ 59 h 154"/>
                <a:gd name="T54" fmla="*/ 113 w 156"/>
                <a:gd name="T55" fmla="*/ 47 h 154"/>
                <a:gd name="T56" fmla="*/ 106 w 156"/>
                <a:gd name="T57" fmla="*/ 39 h 154"/>
                <a:gd name="T58" fmla="*/ 94 w 156"/>
                <a:gd name="T59" fmla="*/ 31 h 154"/>
                <a:gd name="T60" fmla="*/ 83 w 156"/>
                <a:gd name="T61" fmla="*/ 29 h 154"/>
                <a:gd name="T62" fmla="*/ 69 w 156"/>
                <a:gd name="T63" fmla="*/ 29 h 154"/>
                <a:gd name="T64" fmla="*/ 55 w 156"/>
                <a:gd name="T65" fmla="*/ 31 h 154"/>
                <a:gd name="T66" fmla="*/ 43 w 156"/>
                <a:gd name="T67" fmla="*/ 39 h 154"/>
                <a:gd name="T68" fmla="*/ 39 w 156"/>
                <a:gd name="T69" fmla="*/ 47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6 h 154"/>
                <a:gd name="T78" fmla="*/ 39 w 156"/>
                <a:gd name="T79" fmla="*/ 108 h 154"/>
                <a:gd name="T80" fmla="*/ 43 w 156"/>
                <a:gd name="T81" fmla="*/ 118 h 154"/>
                <a:gd name="T82" fmla="*/ 55 w 156"/>
                <a:gd name="T83" fmla="*/ 124 h 154"/>
                <a:gd name="T84" fmla="*/ 67 w 156"/>
                <a:gd name="T85" fmla="*/ 128 h 154"/>
                <a:gd name="T86" fmla="*/ 81 w 156"/>
                <a:gd name="T87" fmla="*/ 128 h 154"/>
                <a:gd name="T88" fmla="*/ 94 w 156"/>
                <a:gd name="T89" fmla="*/ 124 h 154"/>
                <a:gd name="T90" fmla="*/ 106 w 156"/>
                <a:gd name="T91" fmla="*/ 118 h 154"/>
                <a:gd name="T92" fmla="*/ 113 w 156"/>
                <a:gd name="T93" fmla="*/ 108 h 154"/>
                <a:gd name="T94" fmla="*/ 118 w 156"/>
                <a:gd name="T95" fmla="*/ 96 h 154"/>
                <a:gd name="T96" fmla="*/ 120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8"/>
                  </a:lnTo>
                  <a:lnTo>
                    <a:pt x="154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8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7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1" y="128"/>
                  </a:lnTo>
                  <a:lnTo>
                    <a:pt x="77" y="128"/>
                  </a:lnTo>
                  <a:lnTo>
                    <a:pt x="85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8" name="Freeform 14"/>
            <p:cNvSpPr>
              <a:spLocks noEditPoints="1"/>
            </p:cNvSpPr>
            <p:nvPr/>
          </p:nvSpPr>
          <p:spPr bwMode="auto">
            <a:xfrm>
              <a:off x="5427" y="6193"/>
              <a:ext cx="163" cy="175"/>
            </a:xfrm>
            <a:custGeom>
              <a:avLst/>
              <a:gdLst>
                <a:gd name="T0" fmla="*/ 152 w 162"/>
                <a:gd name="T1" fmla="*/ 120 h 175"/>
                <a:gd name="T2" fmla="*/ 166 w 162"/>
                <a:gd name="T3" fmla="*/ 120 h 175"/>
                <a:gd name="T4" fmla="*/ 166 w 162"/>
                <a:gd name="T5" fmla="*/ 175 h 175"/>
                <a:gd name="T6" fmla="*/ 138 w 162"/>
                <a:gd name="T7" fmla="*/ 175 h 175"/>
                <a:gd name="T8" fmla="*/ 138 w 162"/>
                <a:gd name="T9" fmla="*/ 146 h 175"/>
                <a:gd name="T10" fmla="*/ 28 w 162"/>
                <a:gd name="T11" fmla="*/ 146 h 175"/>
                <a:gd name="T12" fmla="*/ 28 w 162"/>
                <a:gd name="T13" fmla="*/ 175 h 175"/>
                <a:gd name="T14" fmla="*/ 0 w 162"/>
                <a:gd name="T15" fmla="*/ 175 h 175"/>
                <a:gd name="T16" fmla="*/ 0 w 162"/>
                <a:gd name="T17" fmla="*/ 120 h 175"/>
                <a:gd name="T18" fmla="*/ 14 w 162"/>
                <a:gd name="T19" fmla="*/ 120 h 175"/>
                <a:gd name="T20" fmla="*/ 69 w 162"/>
                <a:gd name="T21" fmla="*/ 0 h 175"/>
                <a:gd name="T22" fmla="*/ 97 w 162"/>
                <a:gd name="T23" fmla="*/ 0 h 175"/>
                <a:gd name="T24" fmla="*/ 152 w 162"/>
                <a:gd name="T25" fmla="*/ 120 h 175"/>
                <a:gd name="T26" fmla="*/ 152 w 162"/>
                <a:gd name="T27" fmla="*/ 120 h 175"/>
                <a:gd name="T28" fmla="*/ 120 w 162"/>
                <a:gd name="T29" fmla="*/ 120 h 175"/>
                <a:gd name="T30" fmla="*/ 85 w 162"/>
                <a:gd name="T31" fmla="*/ 37 h 175"/>
                <a:gd name="T32" fmla="*/ 43 w 162"/>
                <a:gd name="T33" fmla="*/ 120 h 175"/>
                <a:gd name="T34" fmla="*/ 120 w 162"/>
                <a:gd name="T35" fmla="*/ 120 h 175"/>
                <a:gd name="T36" fmla="*/ 120 w 162"/>
                <a:gd name="T37" fmla="*/ 120 h 1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62" h="175">
                  <a:moveTo>
                    <a:pt x="148" y="120"/>
                  </a:moveTo>
                  <a:lnTo>
                    <a:pt x="162" y="120"/>
                  </a:lnTo>
                  <a:lnTo>
                    <a:pt x="162" y="175"/>
                  </a:lnTo>
                  <a:lnTo>
                    <a:pt x="134" y="175"/>
                  </a:lnTo>
                  <a:lnTo>
                    <a:pt x="134" y="146"/>
                  </a:lnTo>
                  <a:lnTo>
                    <a:pt x="28" y="146"/>
                  </a:lnTo>
                  <a:lnTo>
                    <a:pt x="28" y="175"/>
                  </a:lnTo>
                  <a:lnTo>
                    <a:pt x="0" y="175"/>
                  </a:lnTo>
                  <a:lnTo>
                    <a:pt x="0" y="120"/>
                  </a:lnTo>
                  <a:lnTo>
                    <a:pt x="14" y="120"/>
                  </a:lnTo>
                  <a:lnTo>
                    <a:pt x="69" y="0"/>
                  </a:lnTo>
                  <a:lnTo>
                    <a:pt x="93" y="0"/>
                  </a:lnTo>
                  <a:lnTo>
                    <a:pt x="148" y="120"/>
                  </a:lnTo>
                  <a:close/>
                  <a:moveTo>
                    <a:pt x="116" y="120"/>
                  </a:moveTo>
                  <a:lnTo>
                    <a:pt x="81" y="37"/>
                  </a:lnTo>
                  <a:lnTo>
                    <a:pt x="43" y="120"/>
                  </a:lnTo>
                  <a:lnTo>
                    <a:pt x="116" y="12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5624" y="6187"/>
              <a:ext cx="148" cy="154"/>
            </a:xfrm>
            <a:custGeom>
              <a:avLst/>
              <a:gdLst>
                <a:gd name="T0" fmla="*/ 123 w 146"/>
                <a:gd name="T1" fmla="*/ 43 h 154"/>
                <a:gd name="T2" fmla="*/ 119 w 146"/>
                <a:gd name="T3" fmla="*/ 39 h 154"/>
                <a:gd name="T4" fmla="*/ 109 w 146"/>
                <a:gd name="T5" fmla="*/ 35 h 154"/>
                <a:gd name="T6" fmla="*/ 103 w 146"/>
                <a:gd name="T7" fmla="*/ 31 h 154"/>
                <a:gd name="T8" fmla="*/ 95 w 146"/>
                <a:gd name="T9" fmla="*/ 29 h 154"/>
                <a:gd name="T10" fmla="*/ 87 w 146"/>
                <a:gd name="T11" fmla="*/ 29 h 154"/>
                <a:gd name="T12" fmla="*/ 77 w 146"/>
                <a:gd name="T13" fmla="*/ 29 h 154"/>
                <a:gd name="T14" fmla="*/ 63 w 146"/>
                <a:gd name="T15" fmla="*/ 33 h 154"/>
                <a:gd name="T16" fmla="*/ 51 w 146"/>
                <a:gd name="T17" fmla="*/ 39 h 154"/>
                <a:gd name="T18" fmla="*/ 44 w 146"/>
                <a:gd name="T19" fmla="*/ 49 h 154"/>
                <a:gd name="T20" fmla="*/ 32 w 146"/>
                <a:gd name="T21" fmla="*/ 59 h 154"/>
                <a:gd name="T22" fmla="*/ 30 w 146"/>
                <a:gd name="T23" fmla="*/ 71 h 154"/>
                <a:gd name="T24" fmla="*/ 30 w 146"/>
                <a:gd name="T25" fmla="*/ 85 h 154"/>
                <a:gd name="T26" fmla="*/ 32 w 146"/>
                <a:gd name="T27" fmla="*/ 96 h 154"/>
                <a:gd name="T28" fmla="*/ 44 w 146"/>
                <a:gd name="T29" fmla="*/ 108 h 154"/>
                <a:gd name="T30" fmla="*/ 51 w 146"/>
                <a:gd name="T31" fmla="*/ 118 h 154"/>
                <a:gd name="T32" fmla="*/ 63 w 146"/>
                <a:gd name="T33" fmla="*/ 124 h 154"/>
                <a:gd name="T34" fmla="*/ 77 w 146"/>
                <a:gd name="T35" fmla="*/ 128 h 154"/>
                <a:gd name="T36" fmla="*/ 87 w 146"/>
                <a:gd name="T37" fmla="*/ 128 h 154"/>
                <a:gd name="T38" fmla="*/ 93 w 146"/>
                <a:gd name="T39" fmla="*/ 128 h 154"/>
                <a:gd name="T40" fmla="*/ 99 w 146"/>
                <a:gd name="T41" fmla="*/ 126 h 154"/>
                <a:gd name="T42" fmla="*/ 105 w 146"/>
                <a:gd name="T43" fmla="*/ 122 h 154"/>
                <a:gd name="T44" fmla="*/ 112 w 146"/>
                <a:gd name="T45" fmla="*/ 118 h 154"/>
                <a:gd name="T46" fmla="*/ 121 w 146"/>
                <a:gd name="T47" fmla="*/ 114 h 154"/>
                <a:gd name="T48" fmla="*/ 154 w 146"/>
                <a:gd name="T49" fmla="*/ 110 h 154"/>
                <a:gd name="T50" fmla="*/ 148 w 146"/>
                <a:gd name="T51" fmla="*/ 124 h 154"/>
                <a:gd name="T52" fmla="*/ 140 w 146"/>
                <a:gd name="T53" fmla="*/ 134 h 154"/>
                <a:gd name="T54" fmla="*/ 128 w 146"/>
                <a:gd name="T55" fmla="*/ 142 h 154"/>
                <a:gd name="T56" fmla="*/ 116 w 146"/>
                <a:gd name="T57" fmla="*/ 150 h 154"/>
                <a:gd name="T58" fmla="*/ 99 w 146"/>
                <a:gd name="T59" fmla="*/ 154 h 154"/>
                <a:gd name="T60" fmla="*/ 81 w 146"/>
                <a:gd name="T61" fmla="*/ 154 h 154"/>
                <a:gd name="T62" fmla="*/ 59 w 146"/>
                <a:gd name="T63" fmla="*/ 152 h 154"/>
                <a:gd name="T64" fmla="*/ 36 w 146"/>
                <a:gd name="T65" fmla="*/ 142 h 154"/>
                <a:gd name="T66" fmla="*/ 20 w 146"/>
                <a:gd name="T67" fmla="*/ 128 h 154"/>
                <a:gd name="T68" fmla="*/ 10 w 146"/>
                <a:gd name="T69" fmla="*/ 112 h 154"/>
                <a:gd name="T70" fmla="*/ 4 w 146"/>
                <a:gd name="T71" fmla="*/ 94 h 154"/>
                <a:gd name="T72" fmla="*/ 0 w 146"/>
                <a:gd name="T73" fmla="*/ 77 h 154"/>
                <a:gd name="T74" fmla="*/ 4 w 146"/>
                <a:gd name="T75" fmla="*/ 61 h 154"/>
                <a:gd name="T76" fmla="*/ 10 w 146"/>
                <a:gd name="T77" fmla="*/ 43 h 154"/>
                <a:gd name="T78" fmla="*/ 20 w 146"/>
                <a:gd name="T79" fmla="*/ 27 h 154"/>
                <a:gd name="T80" fmla="*/ 36 w 146"/>
                <a:gd name="T81" fmla="*/ 14 h 154"/>
                <a:gd name="T82" fmla="*/ 59 w 146"/>
                <a:gd name="T83" fmla="*/ 4 h 154"/>
                <a:gd name="T84" fmla="*/ 81 w 146"/>
                <a:gd name="T85" fmla="*/ 0 h 154"/>
                <a:gd name="T86" fmla="*/ 97 w 146"/>
                <a:gd name="T87" fmla="*/ 2 h 154"/>
                <a:gd name="T88" fmla="*/ 112 w 146"/>
                <a:gd name="T89" fmla="*/ 6 h 154"/>
                <a:gd name="T90" fmla="*/ 128 w 146"/>
                <a:gd name="T91" fmla="*/ 14 h 154"/>
                <a:gd name="T92" fmla="*/ 138 w 146"/>
                <a:gd name="T93" fmla="*/ 21 h 154"/>
                <a:gd name="T94" fmla="*/ 148 w 146"/>
                <a:gd name="T95" fmla="*/ 33 h 154"/>
                <a:gd name="T96" fmla="*/ 154 w 146"/>
                <a:gd name="T97" fmla="*/ 45 h 154"/>
                <a:gd name="T98" fmla="*/ 123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5" y="45"/>
                  </a:moveTo>
                  <a:lnTo>
                    <a:pt x="115" y="43"/>
                  </a:lnTo>
                  <a:lnTo>
                    <a:pt x="113" y="41"/>
                  </a:lnTo>
                  <a:lnTo>
                    <a:pt x="111" y="39"/>
                  </a:lnTo>
                  <a:lnTo>
                    <a:pt x="107" y="37"/>
                  </a:lnTo>
                  <a:lnTo>
                    <a:pt x="105" y="35"/>
                  </a:lnTo>
                  <a:lnTo>
                    <a:pt x="101" y="33"/>
                  </a:lnTo>
                  <a:lnTo>
                    <a:pt x="99" y="31"/>
                  </a:lnTo>
                  <a:lnTo>
                    <a:pt x="95" y="31"/>
                  </a:lnTo>
                  <a:lnTo>
                    <a:pt x="91" y="29"/>
                  </a:lnTo>
                  <a:lnTo>
                    <a:pt x="87" y="29"/>
                  </a:lnTo>
                  <a:lnTo>
                    <a:pt x="83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3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4" y="43"/>
                  </a:lnTo>
                  <a:lnTo>
                    <a:pt x="40" y="49"/>
                  </a:lnTo>
                  <a:lnTo>
                    <a:pt x="36" y="53"/>
                  </a:lnTo>
                  <a:lnTo>
                    <a:pt x="32" y="59"/>
                  </a:lnTo>
                  <a:lnTo>
                    <a:pt x="30" y="65"/>
                  </a:lnTo>
                  <a:lnTo>
                    <a:pt x="30" y="71"/>
                  </a:lnTo>
                  <a:lnTo>
                    <a:pt x="28" y="77"/>
                  </a:lnTo>
                  <a:lnTo>
                    <a:pt x="30" y="85"/>
                  </a:lnTo>
                  <a:lnTo>
                    <a:pt x="30" y="90"/>
                  </a:lnTo>
                  <a:lnTo>
                    <a:pt x="32" y="96"/>
                  </a:lnTo>
                  <a:lnTo>
                    <a:pt x="36" y="102"/>
                  </a:lnTo>
                  <a:lnTo>
                    <a:pt x="40" y="108"/>
                  </a:lnTo>
                  <a:lnTo>
                    <a:pt x="44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8"/>
                  </a:lnTo>
                  <a:lnTo>
                    <a:pt x="95" y="126"/>
                  </a:lnTo>
                  <a:lnTo>
                    <a:pt x="99" y="124"/>
                  </a:lnTo>
                  <a:lnTo>
                    <a:pt x="101" y="122"/>
                  </a:lnTo>
                  <a:lnTo>
                    <a:pt x="105" y="120"/>
                  </a:lnTo>
                  <a:lnTo>
                    <a:pt x="107" y="118"/>
                  </a:lnTo>
                  <a:lnTo>
                    <a:pt x="111" y="116"/>
                  </a:lnTo>
                  <a:lnTo>
                    <a:pt x="113" y="114"/>
                  </a:lnTo>
                  <a:lnTo>
                    <a:pt x="115" y="110"/>
                  </a:lnTo>
                  <a:lnTo>
                    <a:pt x="146" y="110"/>
                  </a:lnTo>
                  <a:lnTo>
                    <a:pt x="144" y="118"/>
                  </a:lnTo>
                  <a:lnTo>
                    <a:pt x="140" y="124"/>
                  </a:lnTo>
                  <a:lnTo>
                    <a:pt x="136" y="128"/>
                  </a:lnTo>
                  <a:lnTo>
                    <a:pt x="132" y="134"/>
                  </a:lnTo>
                  <a:lnTo>
                    <a:pt x="126" y="138"/>
                  </a:lnTo>
                  <a:lnTo>
                    <a:pt x="120" y="142"/>
                  </a:lnTo>
                  <a:lnTo>
                    <a:pt x="115" y="146"/>
                  </a:lnTo>
                  <a:lnTo>
                    <a:pt x="109" y="150"/>
                  </a:lnTo>
                  <a:lnTo>
                    <a:pt x="101" y="152"/>
                  </a:lnTo>
                  <a:lnTo>
                    <a:pt x="95" y="154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4" y="148"/>
                  </a:lnTo>
                  <a:lnTo>
                    <a:pt x="36" y="142"/>
                  </a:lnTo>
                  <a:lnTo>
                    <a:pt x="28" y="136"/>
                  </a:lnTo>
                  <a:lnTo>
                    <a:pt x="20" y="128"/>
                  </a:lnTo>
                  <a:lnTo>
                    <a:pt x="14" y="120"/>
                  </a:lnTo>
                  <a:lnTo>
                    <a:pt x="10" y="112"/>
                  </a:lnTo>
                  <a:lnTo>
                    <a:pt x="6" y="104"/>
                  </a:lnTo>
                  <a:lnTo>
                    <a:pt x="4" y="94"/>
                  </a:lnTo>
                  <a:lnTo>
                    <a:pt x="2" y="87"/>
                  </a:lnTo>
                  <a:lnTo>
                    <a:pt x="0" y="77"/>
                  </a:lnTo>
                  <a:lnTo>
                    <a:pt x="2" y="69"/>
                  </a:lnTo>
                  <a:lnTo>
                    <a:pt x="4" y="61"/>
                  </a:lnTo>
                  <a:lnTo>
                    <a:pt x="6" y="51"/>
                  </a:lnTo>
                  <a:lnTo>
                    <a:pt x="10" y="43"/>
                  </a:lnTo>
                  <a:lnTo>
                    <a:pt x="14" y="35"/>
                  </a:lnTo>
                  <a:lnTo>
                    <a:pt x="20" y="27"/>
                  </a:lnTo>
                  <a:lnTo>
                    <a:pt x="28" y="19"/>
                  </a:lnTo>
                  <a:lnTo>
                    <a:pt x="36" y="14"/>
                  </a:lnTo>
                  <a:lnTo>
                    <a:pt x="44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5" y="2"/>
                  </a:lnTo>
                  <a:lnTo>
                    <a:pt x="93" y="2"/>
                  </a:lnTo>
                  <a:lnTo>
                    <a:pt x="101" y="4"/>
                  </a:lnTo>
                  <a:lnTo>
                    <a:pt x="107" y="6"/>
                  </a:lnTo>
                  <a:lnTo>
                    <a:pt x="115" y="10"/>
                  </a:lnTo>
                  <a:lnTo>
                    <a:pt x="120" y="14"/>
                  </a:lnTo>
                  <a:lnTo>
                    <a:pt x="126" y="18"/>
                  </a:lnTo>
                  <a:lnTo>
                    <a:pt x="130" y="21"/>
                  </a:lnTo>
                  <a:lnTo>
                    <a:pt x="136" y="27"/>
                  </a:lnTo>
                  <a:lnTo>
                    <a:pt x="140" y="33"/>
                  </a:lnTo>
                  <a:lnTo>
                    <a:pt x="144" y="39"/>
                  </a:lnTo>
                  <a:lnTo>
                    <a:pt x="146" y="45"/>
                  </a:lnTo>
                  <a:lnTo>
                    <a:pt x="115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5818" y="6193"/>
              <a:ext cx="108" cy="146"/>
            </a:xfrm>
            <a:custGeom>
              <a:avLst/>
              <a:gdLst>
                <a:gd name="T0" fmla="*/ 0 w 107"/>
                <a:gd name="T1" fmla="*/ 0 h 146"/>
                <a:gd name="T2" fmla="*/ 28 w 107"/>
                <a:gd name="T3" fmla="*/ 0 h 146"/>
                <a:gd name="T4" fmla="*/ 28 w 107"/>
                <a:gd name="T5" fmla="*/ 63 h 146"/>
                <a:gd name="T6" fmla="*/ 77 w 107"/>
                <a:gd name="T7" fmla="*/ 0 h 146"/>
                <a:gd name="T8" fmla="*/ 111 w 107"/>
                <a:gd name="T9" fmla="*/ 0 h 146"/>
                <a:gd name="T10" fmla="*/ 52 w 107"/>
                <a:gd name="T11" fmla="*/ 71 h 146"/>
                <a:gd name="T12" fmla="*/ 111 w 107"/>
                <a:gd name="T13" fmla="*/ 146 h 146"/>
                <a:gd name="T14" fmla="*/ 77 w 107"/>
                <a:gd name="T15" fmla="*/ 146 h 146"/>
                <a:gd name="T16" fmla="*/ 28 w 107"/>
                <a:gd name="T17" fmla="*/ 83 h 146"/>
                <a:gd name="T18" fmla="*/ 28 w 107"/>
                <a:gd name="T19" fmla="*/ 146 h 146"/>
                <a:gd name="T20" fmla="*/ 0 w 107"/>
                <a:gd name="T21" fmla="*/ 146 h 146"/>
                <a:gd name="T22" fmla="*/ 0 w 107"/>
                <a:gd name="T23" fmla="*/ 0 h 146"/>
                <a:gd name="T24" fmla="*/ 0 w 107"/>
                <a:gd name="T25" fmla="*/ 0 h 1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7" h="146">
                  <a:moveTo>
                    <a:pt x="0" y="0"/>
                  </a:moveTo>
                  <a:lnTo>
                    <a:pt x="28" y="0"/>
                  </a:lnTo>
                  <a:lnTo>
                    <a:pt x="28" y="63"/>
                  </a:lnTo>
                  <a:lnTo>
                    <a:pt x="73" y="0"/>
                  </a:lnTo>
                  <a:lnTo>
                    <a:pt x="107" y="0"/>
                  </a:lnTo>
                  <a:lnTo>
                    <a:pt x="52" y="71"/>
                  </a:lnTo>
                  <a:lnTo>
                    <a:pt x="107" y="146"/>
                  </a:lnTo>
                  <a:lnTo>
                    <a:pt x="73" y="146"/>
                  </a:lnTo>
                  <a:lnTo>
                    <a:pt x="28" y="8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5972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2" name="Freeform 18"/>
            <p:cNvSpPr>
              <a:spLocks noEditPoints="1"/>
            </p:cNvSpPr>
            <p:nvPr/>
          </p:nvSpPr>
          <p:spPr bwMode="auto">
            <a:xfrm>
              <a:off x="6147" y="6155"/>
              <a:ext cx="120" cy="183"/>
            </a:xfrm>
            <a:custGeom>
              <a:avLst/>
              <a:gdLst>
                <a:gd name="T0" fmla="*/ 27 w 120"/>
                <a:gd name="T1" fmla="*/ 136 h 184"/>
                <a:gd name="T2" fmla="*/ 120 w 120"/>
                <a:gd name="T3" fmla="*/ 38 h 184"/>
                <a:gd name="T4" fmla="*/ 92 w 120"/>
                <a:gd name="T5" fmla="*/ 180 h 184"/>
                <a:gd name="T6" fmla="*/ 27 w 120"/>
                <a:gd name="T7" fmla="*/ 180 h 184"/>
                <a:gd name="T8" fmla="*/ 0 w 120"/>
                <a:gd name="T9" fmla="*/ 38 h 184"/>
                <a:gd name="T10" fmla="*/ 27 w 120"/>
                <a:gd name="T11" fmla="*/ 38 h 184"/>
                <a:gd name="T12" fmla="*/ 47 w 120"/>
                <a:gd name="T13" fmla="*/ 2 h 184"/>
                <a:gd name="T14" fmla="*/ 49 w 120"/>
                <a:gd name="T15" fmla="*/ 6 h 184"/>
                <a:gd name="T16" fmla="*/ 51 w 120"/>
                <a:gd name="T17" fmla="*/ 8 h 184"/>
                <a:gd name="T18" fmla="*/ 53 w 120"/>
                <a:gd name="T19" fmla="*/ 10 h 184"/>
                <a:gd name="T20" fmla="*/ 55 w 120"/>
                <a:gd name="T21" fmla="*/ 10 h 184"/>
                <a:gd name="T22" fmla="*/ 59 w 120"/>
                <a:gd name="T23" fmla="*/ 10 h 184"/>
                <a:gd name="T24" fmla="*/ 61 w 120"/>
                <a:gd name="T25" fmla="*/ 10 h 184"/>
                <a:gd name="T26" fmla="*/ 65 w 120"/>
                <a:gd name="T27" fmla="*/ 10 h 184"/>
                <a:gd name="T28" fmla="*/ 67 w 120"/>
                <a:gd name="T29" fmla="*/ 10 h 184"/>
                <a:gd name="T30" fmla="*/ 69 w 120"/>
                <a:gd name="T31" fmla="*/ 8 h 184"/>
                <a:gd name="T32" fmla="*/ 71 w 120"/>
                <a:gd name="T33" fmla="*/ 6 h 184"/>
                <a:gd name="T34" fmla="*/ 71 w 120"/>
                <a:gd name="T35" fmla="*/ 2 h 184"/>
                <a:gd name="T36" fmla="*/ 96 w 120"/>
                <a:gd name="T37" fmla="*/ 0 h 184"/>
                <a:gd name="T38" fmla="*/ 94 w 120"/>
                <a:gd name="T39" fmla="*/ 8 h 184"/>
                <a:gd name="T40" fmla="*/ 90 w 120"/>
                <a:gd name="T41" fmla="*/ 16 h 184"/>
                <a:gd name="T42" fmla="*/ 84 w 120"/>
                <a:gd name="T43" fmla="*/ 22 h 184"/>
                <a:gd name="T44" fmla="*/ 76 w 120"/>
                <a:gd name="T45" fmla="*/ 26 h 184"/>
                <a:gd name="T46" fmla="*/ 69 w 120"/>
                <a:gd name="T47" fmla="*/ 30 h 184"/>
                <a:gd name="T48" fmla="*/ 61 w 120"/>
                <a:gd name="T49" fmla="*/ 30 h 184"/>
                <a:gd name="T50" fmla="*/ 51 w 120"/>
                <a:gd name="T51" fmla="*/ 30 h 184"/>
                <a:gd name="T52" fmla="*/ 43 w 120"/>
                <a:gd name="T53" fmla="*/ 26 h 184"/>
                <a:gd name="T54" fmla="*/ 35 w 120"/>
                <a:gd name="T55" fmla="*/ 22 h 184"/>
                <a:gd name="T56" fmla="*/ 29 w 120"/>
                <a:gd name="T57" fmla="*/ 16 h 184"/>
                <a:gd name="T58" fmla="*/ 25 w 120"/>
                <a:gd name="T59" fmla="*/ 8 h 184"/>
                <a:gd name="T60" fmla="*/ 23 w 120"/>
                <a:gd name="T61" fmla="*/ 0 h 184"/>
                <a:gd name="T62" fmla="*/ 47 w 120"/>
                <a:gd name="T63" fmla="*/ 0 h 18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4">
                  <a:moveTo>
                    <a:pt x="27" y="38"/>
                  </a:moveTo>
                  <a:lnTo>
                    <a:pt x="27" y="140"/>
                  </a:lnTo>
                  <a:lnTo>
                    <a:pt x="92" y="38"/>
                  </a:lnTo>
                  <a:lnTo>
                    <a:pt x="120" y="38"/>
                  </a:lnTo>
                  <a:lnTo>
                    <a:pt x="120" y="184"/>
                  </a:lnTo>
                  <a:lnTo>
                    <a:pt x="92" y="184"/>
                  </a:lnTo>
                  <a:lnTo>
                    <a:pt x="92" y="81"/>
                  </a:lnTo>
                  <a:lnTo>
                    <a:pt x="27" y="184"/>
                  </a:lnTo>
                  <a:lnTo>
                    <a:pt x="0" y="184"/>
                  </a:lnTo>
                  <a:lnTo>
                    <a:pt x="0" y="38"/>
                  </a:lnTo>
                  <a:lnTo>
                    <a:pt x="27" y="38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9" y="6"/>
                  </a:lnTo>
                  <a:lnTo>
                    <a:pt x="49" y="8"/>
                  </a:lnTo>
                  <a:lnTo>
                    <a:pt x="51" y="8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9" y="8"/>
                  </a:lnTo>
                  <a:lnTo>
                    <a:pt x="71" y="8"/>
                  </a:lnTo>
                  <a:lnTo>
                    <a:pt x="71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4" y="8"/>
                  </a:lnTo>
                  <a:lnTo>
                    <a:pt x="92" y="12"/>
                  </a:lnTo>
                  <a:lnTo>
                    <a:pt x="90" y="16"/>
                  </a:lnTo>
                  <a:lnTo>
                    <a:pt x="86" y="20"/>
                  </a:lnTo>
                  <a:lnTo>
                    <a:pt x="84" y="22"/>
                  </a:lnTo>
                  <a:lnTo>
                    <a:pt x="80" y="24"/>
                  </a:lnTo>
                  <a:lnTo>
                    <a:pt x="76" y="26"/>
                  </a:lnTo>
                  <a:lnTo>
                    <a:pt x="73" y="28"/>
                  </a:lnTo>
                  <a:lnTo>
                    <a:pt x="69" y="30"/>
                  </a:lnTo>
                  <a:lnTo>
                    <a:pt x="65" y="30"/>
                  </a:lnTo>
                  <a:lnTo>
                    <a:pt x="61" y="30"/>
                  </a:lnTo>
                  <a:lnTo>
                    <a:pt x="55" y="30"/>
                  </a:lnTo>
                  <a:lnTo>
                    <a:pt x="51" y="30"/>
                  </a:lnTo>
                  <a:lnTo>
                    <a:pt x="47" y="28"/>
                  </a:lnTo>
                  <a:lnTo>
                    <a:pt x="43" y="26"/>
                  </a:lnTo>
                  <a:lnTo>
                    <a:pt x="39" y="24"/>
                  </a:lnTo>
                  <a:lnTo>
                    <a:pt x="35" y="22"/>
                  </a:lnTo>
                  <a:lnTo>
                    <a:pt x="31" y="20"/>
                  </a:lnTo>
                  <a:lnTo>
                    <a:pt x="29" y="16"/>
                  </a:lnTo>
                  <a:lnTo>
                    <a:pt x="27" y="12"/>
                  </a:lnTo>
                  <a:lnTo>
                    <a:pt x="25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6403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6578" y="6193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4 h 146"/>
                <a:gd name="T18" fmla="*/ 32 w 109"/>
                <a:gd name="T19" fmla="*/ 84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6735" y="6187"/>
              <a:ext cx="148" cy="154"/>
            </a:xfrm>
            <a:custGeom>
              <a:avLst/>
              <a:gdLst>
                <a:gd name="T0" fmla="*/ 118 w 146"/>
                <a:gd name="T1" fmla="*/ 43 h 154"/>
                <a:gd name="T2" fmla="*/ 112 w 146"/>
                <a:gd name="T3" fmla="*/ 39 h 154"/>
                <a:gd name="T4" fmla="*/ 105 w 146"/>
                <a:gd name="T5" fmla="*/ 35 h 154"/>
                <a:gd name="T6" fmla="*/ 99 w 146"/>
                <a:gd name="T7" fmla="*/ 31 h 154"/>
                <a:gd name="T8" fmla="*/ 93 w 146"/>
                <a:gd name="T9" fmla="*/ 29 h 154"/>
                <a:gd name="T10" fmla="*/ 85 w 146"/>
                <a:gd name="T11" fmla="*/ 29 h 154"/>
                <a:gd name="T12" fmla="*/ 73 w 146"/>
                <a:gd name="T13" fmla="*/ 29 h 154"/>
                <a:gd name="T14" fmla="*/ 59 w 146"/>
                <a:gd name="T15" fmla="*/ 33 h 154"/>
                <a:gd name="T16" fmla="*/ 49 w 146"/>
                <a:gd name="T17" fmla="*/ 39 h 154"/>
                <a:gd name="T18" fmla="*/ 36 w 146"/>
                <a:gd name="T19" fmla="*/ 49 h 154"/>
                <a:gd name="T20" fmla="*/ 30 w 146"/>
                <a:gd name="T21" fmla="*/ 59 h 154"/>
                <a:gd name="T22" fmla="*/ 28 w 146"/>
                <a:gd name="T23" fmla="*/ 71 h 154"/>
                <a:gd name="T24" fmla="*/ 28 w 146"/>
                <a:gd name="T25" fmla="*/ 85 h 154"/>
                <a:gd name="T26" fmla="*/ 30 w 146"/>
                <a:gd name="T27" fmla="*/ 96 h 154"/>
                <a:gd name="T28" fmla="*/ 42 w 146"/>
                <a:gd name="T29" fmla="*/ 108 h 154"/>
                <a:gd name="T30" fmla="*/ 49 w 146"/>
                <a:gd name="T31" fmla="*/ 118 h 154"/>
                <a:gd name="T32" fmla="*/ 61 w 146"/>
                <a:gd name="T33" fmla="*/ 124 h 154"/>
                <a:gd name="T34" fmla="*/ 73 w 146"/>
                <a:gd name="T35" fmla="*/ 128 h 154"/>
                <a:gd name="T36" fmla="*/ 83 w 146"/>
                <a:gd name="T37" fmla="*/ 128 h 154"/>
                <a:gd name="T38" fmla="*/ 91 w 146"/>
                <a:gd name="T39" fmla="*/ 128 h 154"/>
                <a:gd name="T40" fmla="*/ 97 w 146"/>
                <a:gd name="T41" fmla="*/ 126 h 154"/>
                <a:gd name="T42" fmla="*/ 103 w 146"/>
                <a:gd name="T43" fmla="*/ 122 h 154"/>
                <a:gd name="T44" fmla="*/ 109 w 146"/>
                <a:gd name="T45" fmla="*/ 118 h 154"/>
                <a:gd name="T46" fmla="*/ 116 w 146"/>
                <a:gd name="T47" fmla="*/ 114 h 154"/>
                <a:gd name="T48" fmla="*/ 152 w 146"/>
                <a:gd name="T49" fmla="*/ 110 h 154"/>
                <a:gd name="T50" fmla="*/ 144 w 146"/>
                <a:gd name="T51" fmla="*/ 124 h 154"/>
                <a:gd name="T52" fmla="*/ 136 w 146"/>
                <a:gd name="T53" fmla="*/ 134 h 154"/>
                <a:gd name="T54" fmla="*/ 124 w 146"/>
                <a:gd name="T55" fmla="*/ 142 h 154"/>
                <a:gd name="T56" fmla="*/ 109 w 146"/>
                <a:gd name="T57" fmla="*/ 150 h 154"/>
                <a:gd name="T58" fmla="*/ 95 w 146"/>
                <a:gd name="T59" fmla="*/ 154 h 154"/>
                <a:gd name="T60" fmla="*/ 81 w 146"/>
                <a:gd name="T61" fmla="*/ 154 h 154"/>
                <a:gd name="T62" fmla="*/ 57 w 146"/>
                <a:gd name="T63" fmla="*/ 152 h 154"/>
                <a:gd name="T64" fmla="*/ 34 w 146"/>
                <a:gd name="T65" fmla="*/ 142 h 154"/>
                <a:gd name="T66" fmla="*/ 18 w 146"/>
                <a:gd name="T67" fmla="*/ 128 h 154"/>
                <a:gd name="T68" fmla="*/ 8 w 146"/>
                <a:gd name="T69" fmla="*/ 112 h 154"/>
                <a:gd name="T70" fmla="*/ 2 w 146"/>
                <a:gd name="T71" fmla="*/ 94 h 154"/>
                <a:gd name="T72" fmla="*/ 0 w 146"/>
                <a:gd name="T73" fmla="*/ 77 h 154"/>
                <a:gd name="T74" fmla="*/ 2 w 146"/>
                <a:gd name="T75" fmla="*/ 61 h 154"/>
                <a:gd name="T76" fmla="*/ 8 w 146"/>
                <a:gd name="T77" fmla="*/ 43 h 154"/>
                <a:gd name="T78" fmla="*/ 18 w 146"/>
                <a:gd name="T79" fmla="*/ 27 h 154"/>
                <a:gd name="T80" fmla="*/ 34 w 146"/>
                <a:gd name="T81" fmla="*/ 14 h 154"/>
                <a:gd name="T82" fmla="*/ 57 w 146"/>
                <a:gd name="T83" fmla="*/ 4 h 154"/>
                <a:gd name="T84" fmla="*/ 81 w 146"/>
                <a:gd name="T85" fmla="*/ 0 h 154"/>
                <a:gd name="T86" fmla="*/ 95 w 146"/>
                <a:gd name="T87" fmla="*/ 2 h 154"/>
                <a:gd name="T88" fmla="*/ 109 w 146"/>
                <a:gd name="T89" fmla="*/ 6 h 154"/>
                <a:gd name="T90" fmla="*/ 126 w 146"/>
                <a:gd name="T91" fmla="*/ 14 h 154"/>
                <a:gd name="T92" fmla="*/ 136 w 146"/>
                <a:gd name="T93" fmla="*/ 21 h 154"/>
                <a:gd name="T94" fmla="*/ 146 w 146"/>
                <a:gd name="T95" fmla="*/ 33 h 154"/>
                <a:gd name="T96" fmla="*/ 154 w 146"/>
                <a:gd name="T97" fmla="*/ 45 h 154"/>
                <a:gd name="T98" fmla="*/ 122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4" y="45"/>
                  </a:moveTo>
                  <a:lnTo>
                    <a:pt x="110" y="43"/>
                  </a:lnTo>
                  <a:lnTo>
                    <a:pt x="109" y="41"/>
                  </a:lnTo>
                  <a:lnTo>
                    <a:pt x="107" y="39"/>
                  </a:lnTo>
                  <a:lnTo>
                    <a:pt x="105" y="37"/>
                  </a:lnTo>
                  <a:lnTo>
                    <a:pt x="101" y="35"/>
                  </a:lnTo>
                  <a:lnTo>
                    <a:pt x="99" y="33"/>
                  </a:lnTo>
                  <a:lnTo>
                    <a:pt x="95" y="31"/>
                  </a:lnTo>
                  <a:lnTo>
                    <a:pt x="93" y="31"/>
                  </a:lnTo>
                  <a:lnTo>
                    <a:pt x="89" y="29"/>
                  </a:lnTo>
                  <a:lnTo>
                    <a:pt x="85" y="29"/>
                  </a:lnTo>
                  <a:lnTo>
                    <a:pt x="81" y="29"/>
                  </a:lnTo>
                  <a:lnTo>
                    <a:pt x="77" y="27"/>
                  </a:lnTo>
                  <a:lnTo>
                    <a:pt x="69" y="29"/>
                  </a:lnTo>
                  <a:lnTo>
                    <a:pt x="61" y="29"/>
                  </a:lnTo>
                  <a:lnTo>
                    <a:pt x="55" y="33"/>
                  </a:lnTo>
                  <a:lnTo>
                    <a:pt x="49" y="35"/>
                  </a:lnTo>
                  <a:lnTo>
                    <a:pt x="45" y="39"/>
                  </a:lnTo>
                  <a:lnTo>
                    <a:pt x="40" y="43"/>
                  </a:lnTo>
                  <a:lnTo>
                    <a:pt x="36" y="49"/>
                  </a:lnTo>
                  <a:lnTo>
                    <a:pt x="34" y="53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0"/>
                  </a:lnTo>
                  <a:lnTo>
                    <a:pt x="30" y="96"/>
                  </a:lnTo>
                  <a:lnTo>
                    <a:pt x="34" y="102"/>
                  </a:lnTo>
                  <a:lnTo>
                    <a:pt x="38" y="108"/>
                  </a:lnTo>
                  <a:lnTo>
                    <a:pt x="41" y="114"/>
                  </a:lnTo>
                  <a:lnTo>
                    <a:pt x="45" y="118"/>
                  </a:lnTo>
                  <a:lnTo>
                    <a:pt x="51" y="122"/>
                  </a:lnTo>
                  <a:lnTo>
                    <a:pt x="57" y="124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6"/>
                  </a:lnTo>
                  <a:lnTo>
                    <a:pt x="97" y="124"/>
                  </a:lnTo>
                  <a:lnTo>
                    <a:pt x="99" y="122"/>
                  </a:lnTo>
                  <a:lnTo>
                    <a:pt x="103" y="120"/>
                  </a:lnTo>
                  <a:lnTo>
                    <a:pt x="105" y="118"/>
                  </a:lnTo>
                  <a:lnTo>
                    <a:pt x="107" y="116"/>
                  </a:lnTo>
                  <a:lnTo>
                    <a:pt x="109" y="114"/>
                  </a:lnTo>
                  <a:lnTo>
                    <a:pt x="112" y="110"/>
                  </a:lnTo>
                  <a:lnTo>
                    <a:pt x="144" y="110"/>
                  </a:lnTo>
                  <a:lnTo>
                    <a:pt x="140" y="118"/>
                  </a:lnTo>
                  <a:lnTo>
                    <a:pt x="136" y="124"/>
                  </a:lnTo>
                  <a:lnTo>
                    <a:pt x="132" y="128"/>
                  </a:lnTo>
                  <a:lnTo>
                    <a:pt x="128" y="134"/>
                  </a:lnTo>
                  <a:lnTo>
                    <a:pt x="122" y="138"/>
                  </a:lnTo>
                  <a:lnTo>
                    <a:pt x="116" y="142"/>
                  </a:lnTo>
                  <a:lnTo>
                    <a:pt x="110" y="146"/>
                  </a:lnTo>
                  <a:lnTo>
                    <a:pt x="105" y="150"/>
                  </a:lnTo>
                  <a:lnTo>
                    <a:pt x="99" y="152"/>
                  </a:lnTo>
                  <a:lnTo>
                    <a:pt x="91" y="154"/>
                  </a:lnTo>
                  <a:lnTo>
                    <a:pt x="83" y="154"/>
                  </a:lnTo>
                  <a:lnTo>
                    <a:pt x="77" y="154"/>
                  </a:lnTo>
                  <a:lnTo>
                    <a:pt x="63" y="154"/>
                  </a:lnTo>
                  <a:lnTo>
                    <a:pt x="53" y="152"/>
                  </a:lnTo>
                  <a:lnTo>
                    <a:pt x="41" y="148"/>
                  </a:lnTo>
                  <a:lnTo>
                    <a:pt x="34" y="142"/>
                  </a:lnTo>
                  <a:lnTo>
                    <a:pt x="26" y="136"/>
                  </a:lnTo>
                  <a:lnTo>
                    <a:pt x="18" y="128"/>
                  </a:lnTo>
                  <a:lnTo>
                    <a:pt x="12" y="120"/>
                  </a:lnTo>
                  <a:lnTo>
                    <a:pt x="8" y="112"/>
                  </a:lnTo>
                  <a:lnTo>
                    <a:pt x="4" y="104"/>
                  </a:lnTo>
                  <a:lnTo>
                    <a:pt x="2" y="94"/>
                  </a:lnTo>
                  <a:lnTo>
                    <a:pt x="0" y="87"/>
                  </a:lnTo>
                  <a:lnTo>
                    <a:pt x="0" y="77"/>
                  </a:lnTo>
                  <a:lnTo>
                    <a:pt x="0" y="69"/>
                  </a:lnTo>
                  <a:lnTo>
                    <a:pt x="2" y="61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5"/>
                  </a:lnTo>
                  <a:lnTo>
                    <a:pt x="18" y="27"/>
                  </a:lnTo>
                  <a:lnTo>
                    <a:pt x="26" y="19"/>
                  </a:lnTo>
                  <a:lnTo>
                    <a:pt x="34" y="14"/>
                  </a:lnTo>
                  <a:lnTo>
                    <a:pt x="41" y="8"/>
                  </a:lnTo>
                  <a:lnTo>
                    <a:pt x="53" y="4"/>
                  </a:lnTo>
                  <a:lnTo>
                    <a:pt x="63" y="2"/>
                  </a:lnTo>
                  <a:lnTo>
                    <a:pt x="77" y="0"/>
                  </a:lnTo>
                  <a:lnTo>
                    <a:pt x="83" y="2"/>
                  </a:lnTo>
                  <a:lnTo>
                    <a:pt x="91" y="2"/>
                  </a:lnTo>
                  <a:lnTo>
                    <a:pt x="99" y="4"/>
                  </a:lnTo>
                  <a:lnTo>
                    <a:pt x="105" y="6"/>
                  </a:lnTo>
                  <a:lnTo>
                    <a:pt x="112" y="10"/>
                  </a:lnTo>
                  <a:lnTo>
                    <a:pt x="118" y="14"/>
                  </a:lnTo>
                  <a:lnTo>
                    <a:pt x="124" y="18"/>
                  </a:lnTo>
                  <a:lnTo>
                    <a:pt x="128" y="21"/>
                  </a:lnTo>
                  <a:lnTo>
                    <a:pt x="134" y="27"/>
                  </a:lnTo>
                  <a:lnTo>
                    <a:pt x="138" y="33"/>
                  </a:lnTo>
                  <a:lnTo>
                    <a:pt x="142" y="39"/>
                  </a:lnTo>
                  <a:lnTo>
                    <a:pt x="146" y="45"/>
                  </a:lnTo>
                  <a:lnTo>
                    <a:pt x="114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6917" y="6193"/>
              <a:ext cx="83" cy="146"/>
            </a:xfrm>
            <a:custGeom>
              <a:avLst/>
              <a:gdLst>
                <a:gd name="T0" fmla="*/ 30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89 w 81"/>
                <a:gd name="T7" fmla="*/ 0 h 146"/>
                <a:gd name="T8" fmla="*/ 89 w 81"/>
                <a:gd name="T9" fmla="*/ 25 h 146"/>
                <a:gd name="T10" fmla="*/ 58 w 81"/>
                <a:gd name="T11" fmla="*/ 25 h 146"/>
                <a:gd name="T12" fmla="*/ 58 w 81"/>
                <a:gd name="T13" fmla="*/ 146 h 146"/>
                <a:gd name="T14" fmla="*/ 30 w 81"/>
                <a:gd name="T15" fmla="*/ 146 h 146"/>
                <a:gd name="T16" fmla="*/ 30 w 81"/>
                <a:gd name="T17" fmla="*/ 25 h 146"/>
                <a:gd name="T18" fmla="*/ 30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6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4" y="25"/>
                  </a:lnTo>
                  <a:lnTo>
                    <a:pt x="54" y="146"/>
                  </a:lnTo>
                  <a:lnTo>
                    <a:pt x="26" y="146"/>
                  </a:lnTo>
                  <a:lnTo>
                    <a:pt x="26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7046" y="6193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2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3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2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3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7206" y="6193"/>
              <a:ext cx="83" cy="146"/>
            </a:xfrm>
            <a:custGeom>
              <a:avLst/>
              <a:gdLst>
                <a:gd name="T0" fmla="*/ 28 w 83"/>
                <a:gd name="T1" fmla="*/ 25 h 146"/>
                <a:gd name="T2" fmla="*/ 0 w 83"/>
                <a:gd name="T3" fmla="*/ 25 h 146"/>
                <a:gd name="T4" fmla="*/ 0 w 83"/>
                <a:gd name="T5" fmla="*/ 0 h 146"/>
                <a:gd name="T6" fmla="*/ 83 w 83"/>
                <a:gd name="T7" fmla="*/ 0 h 146"/>
                <a:gd name="T8" fmla="*/ 83 w 83"/>
                <a:gd name="T9" fmla="*/ 25 h 146"/>
                <a:gd name="T10" fmla="*/ 55 w 83"/>
                <a:gd name="T11" fmla="*/ 25 h 146"/>
                <a:gd name="T12" fmla="*/ 55 w 83"/>
                <a:gd name="T13" fmla="*/ 146 h 146"/>
                <a:gd name="T14" fmla="*/ 28 w 83"/>
                <a:gd name="T15" fmla="*/ 146 h 146"/>
                <a:gd name="T16" fmla="*/ 28 w 83"/>
                <a:gd name="T17" fmla="*/ 25 h 146"/>
                <a:gd name="T18" fmla="*/ 28 w 83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3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7323" y="6193"/>
              <a:ext cx="135" cy="146"/>
            </a:xfrm>
            <a:custGeom>
              <a:avLst/>
              <a:gdLst>
                <a:gd name="T0" fmla="*/ 68 w 136"/>
                <a:gd name="T1" fmla="*/ 146 h 146"/>
                <a:gd name="T2" fmla="*/ 39 w 136"/>
                <a:gd name="T3" fmla="*/ 146 h 146"/>
                <a:gd name="T4" fmla="*/ 57 w 136"/>
                <a:gd name="T5" fmla="*/ 108 h 146"/>
                <a:gd name="T6" fmla="*/ 0 w 136"/>
                <a:gd name="T7" fmla="*/ 0 h 146"/>
                <a:gd name="T8" fmla="*/ 33 w 136"/>
                <a:gd name="T9" fmla="*/ 0 h 146"/>
                <a:gd name="T10" fmla="*/ 69 w 136"/>
                <a:gd name="T11" fmla="*/ 77 h 146"/>
                <a:gd name="T12" fmla="*/ 102 w 136"/>
                <a:gd name="T13" fmla="*/ 0 h 146"/>
                <a:gd name="T14" fmla="*/ 132 w 136"/>
                <a:gd name="T15" fmla="*/ 0 h 146"/>
                <a:gd name="T16" fmla="*/ 68 w 136"/>
                <a:gd name="T17" fmla="*/ 146 h 146"/>
                <a:gd name="T18" fmla="*/ 68 w 136"/>
                <a:gd name="T19" fmla="*/ 14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6" h="146">
                  <a:moveTo>
                    <a:pt x="69" y="146"/>
                  </a:moveTo>
                  <a:lnTo>
                    <a:pt x="39" y="146"/>
                  </a:lnTo>
                  <a:lnTo>
                    <a:pt x="57" y="108"/>
                  </a:lnTo>
                  <a:lnTo>
                    <a:pt x="0" y="0"/>
                  </a:lnTo>
                  <a:lnTo>
                    <a:pt x="33" y="0"/>
                  </a:lnTo>
                  <a:lnTo>
                    <a:pt x="73" y="77"/>
                  </a:lnTo>
                  <a:lnTo>
                    <a:pt x="106" y="0"/>
                  </a:lnTo>
                  <a:lnTo>
                    <a:pt x="136" y="0"/>
                  </a:lnTo>
                  <a:lnTo>
                    <a:pt x="69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7493" y="6193"/>
              <a:ext cx="80" cy="146"/>
            </a:xfrm>
            <a:custGeom>
              <a:avLst/>
              <a:gdLst>
                <a:gd name="T0" fmla="*/ 28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5 h 146"/>
                <a:gd name="T10" fmla="*/ 51 w 81"/>
                <a:gd name="T11" fmla="*/ 25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5 h 146"/>
                <a:gd name="T18" fmla="*/ 28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094" y="6431"/>
              <a:ext cx="120" cy="146"/>
            </a:xfrm>
            <a:custGeom>
              <a:avLst/>
              <a:gdLst>
                <a:gd name="T0" fmla="*/ 26 w 121"/>
                <a:gd name="T1" fmla="*/ 0 h 146"/>
                <a:gd name="T2" fmla="*/ 26 w 121"/>
                <a:gd name="T3" fmla="*/ 103 h 146"/>
                <a:gd name="T4" fmla="*/ 89 w 121"/>
                <a:gd name="T5" fmla="*/ 0 h 146"/>
                <a:gd name="T6" fmla="*/ 117 w 121"/>
                <a:gd name="T7" fmla="*/ 0 h 146"/>
                <a:gd name="T8" fmla="*/ 117 w 121"/>
                <a:gd name="T9" fmla="*/ 146 h 146"/>
                <a:gd name="T10" fmla="*/ 89 w 121"/>
                <a:gd name="T11" fmla="*/ 146 h 146"/>
                <a:gd name="T12" fmla="*/ 89 w 121"/>
                <a:gd name="T13" fmla="*/ 44 h 146"/>
                <a:gd name="T14" fmla="*/ 26 w 121"/>
                <a:gd name="T15" fmla="*/ 146 h 146"/>
                <a:gd name="T16" fmla="*/ 0 w 121"/>
                <a:gd name="T17" fmla="*/ 146 h 146"/>
                <a:gd name="T18" fmla="*/ 0 w 121"/>
                <a:gd name="T19" fmla="*/ 0 h 146"/>
                <a:gd name="T20" fmla="*/ 26 w 121"/>
                <a:gd name="T21" fmla="*/ 0 h 146"/>
                <a:gd name="T22" fmla="*/ 26 w 121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1" h="146">
                  <a:moveTo>
                    <a:pt x="26" y="0"/>
                  </a:moveTo>
                  <a:lnTo>
                    <a:pt x="26" y="103"/>
                  </a:lnTo>
                  <a:lnTo>
                    <a:pt x="93" y="0"/>
                  </a:lnTo>
                  <a:lnTo>
                    <a:pt x="121" y="0"/>
                  </a:lnTo>
                  <a:lnTo>
                    <a:pt x="121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242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9 w 109"/>
                <a:gd name="T7" fmla="*/ 59 h 146"/>
                <a:gd name="T8" fmla="*/ 79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9 w 109"/>
                <a:gd name="T15" fmla="*/ 146 h 146"/>
                <a:gd name="T16" fmla="*/ 79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3" name="Freeform 29"/>
            <p:cNvSpPr>
              <a:spLocks noEditPoints="1"/>
            </p:cNvSpPr>
            <p:nvPr/>
          </p:nvSpPr>
          <p:spPr bwMode="auto">
            <a:xfrm>
              <a:off x="4371" y="6417"/>
              <a:ext cx="160" cy="169"/>
            </a:xfrm>
            <a:custGeom>
              <a:avLst/>
              <a:gdLst>
                <a:gd name="T0" fmla="*/ 59 w 160"/>
                <a:gd name="T1" fmla="*/ 152 h 168"/>
                <a:gd name="T2" fmla="*/ 42 w 160"/>
                <a:gd name="T3" fmla="*/ 148 h 168"/>
                <a:gd name="T4" fmla="*/ 26 w 160"/>
                <a:gd name="T5" fmla="*/ 139 h 168"/>
                <a:gd name="T6" fmla="*/ 14 w 160"/>
                <a:gd name="T7" fmla="*/ 129 h 168"/>
                <a:gd name="T8" fmla="*/ 6 w 160"/>
                <a:gd name="T9" fmla="*/ 115 h 168"/>
                <a:gd name="T10" fmla="*/ 2 w 160"/>
                <a:gd name="T11" fmla="*/ 97 h 168"/>
                <a:gd name="T12" fmla="*/ 2 w 160"/>
                <a:gd name="T13" fmla="*/ 75 h 168"/>
                <a:gd name="T14" fmla="*/ 6 w 160"/>
                <a:gd name="T15" fmla="*/ 60 h 168"/>
                <a:gd name="T16" fmla="*/ 14 w 160"/>
                <a:gd name="T17" fmla="*/ 46 h 168"/>
                <a:gd name="T18" fmla="*/ 26 w 160"/>
                <a:gd name="T19" fmla="*/ 34 h 168"/>
                <a:gd name="T20" fmla="*/ 42 w 160"/>
                <a:gd name="T21" fmla="*/ 26 h 168"/>
                <a:gd name="T22" fmla="*/ 59 w 160"/>
                <a:gd name="T23" fmla="*/ 22 h 168"/>
                <a:gd name="T24" fmla="*/ 67 w 160"/>
                <a:gd name="T25" fmla="*/ 0 h 168"/>
                <a:gd name="T26" fmla="*/ 95 w 160"/>
                <a:gd name="T27" fmla="*/ 20 h 168"/>
                <a:gd name="T28" fmla="*/ 115 w 160"/>
                <a:gd name="T29" fmla="*/ 24 h 168"/>
                <a:gd name="T30" fmla="*/ 130 w 160"/>
                <a:gd name="T31" fmla="*/ 30 h 168"/>
                <a:gd name="T32" fmla="*/ 142 w 160"/>
                <a:gd name="T33" fmla="*/ 40 h 168"/>
                <a:gd name="T34" fmla="*/ 152 w 160"/>
                <a:gd name="T35" fmla="*/ 52 h 168"/>
                <a:gd name="T36" fmla="*/ 158 w 160"/>
                <a:gd name="T37" fmla="*/ 67 h 168"/>
                <a:gd name="T38" fmla="*/ 160 w 160"/>
                <a:gd name="T39" fmla="*/ 83 h 168"/>
                <a:gd name="T40" fmla="*/ 158 w 160"/>
                <a:gd name="T41" fmla="*/ 105 h 168"/>
                <a:gd name="T42" fmla="*/ 152 w 160"/>
                <a:gd name="T43" fmla="*/ 121 h 168"/>
                <a:gd name="T44" fmla="*/ 142 w 160"/>
                <a:gd name="T45" fmla="*/ 135 h 168"/>
                <a:gd name="T46" fmla="*/ 128 w 160"/>
                <a:gd name="T47" fmla="*/ 144 h 168"/>
                <a:gd name="T48" fmla="*/ 115 w 160"/>
                <a:gd name="T49" fmla="*/ 150 h 168"/>
                <a:gd name="T50" fmla="*/ 95 w 160"/>
                <a:gd name="T51" fmla="*/ 152 h 168"/>
                <a:gd name="T52" fmla="*/ 67 w 160"/>
                <a:gd name="T53" fmla="*/ 172 h 168"/>
                <a:gd name="T54" fmla="*/ 67 w 160"/>
                <a:gd name="T55" fmla="*/ 152 h 168"/>
                <a:gd name="T56" fmla="*/ 63 w 160"/>
                <a:gd name="T57" fmla="*/ 48 h 168"/>
                <a:gd name="T58" fmla="*/ 52 w 160"/>
                <a:gd name="T59" fmla="*/ 50 h 168"/>
                <a:gd name="T60" fmla="*/ 44 w 160"/>
                <a:gd name="T61" fmla="*/ 56 h 168"/>
                <a:gd name="T62" fmla="*/ 36 w 160"/>
                <a:gd name="T63" fmla="*/ 62 h 168"/>
                <a:gd name="T64" fmla="*/ 32 w 160"/>
                <a:gd name="T65" fmla="*/ 69 h 168"/>
                <a:gd name="T66" fmla="*/ 30 w 160"/>
                <a:gd name="T67" fmla="*/ 79 h 168"/>
                <a:gd name="T68" fmla="*/ 30 w 160"/>
                <a:gd name="T69" fmla="*/ 93 h 168"/>
                <a:gd name="T70" fmla="*/ 32 w 160"/>
                <a:gd name="T71" fmla="*/ 103 h 168"/>
                <a:gd name="T72" fmla="*/ 36 w 160"/>
                <a:gd name="T73" fmla="*/ 111 h 168"/>
                <a:gd name="T74" fmla="*/ 44 w 160"/>
                <a:gd name="T75" fmla="*/ 117 h 168"/>
                <a:gd name="T76" fmla="*/ 52 w 160"/>
                <a:gd name="T77" fmla="*/ 123 h 168"/>
                <a:gd name="T78" fmla="*/ 63 w 160"/>
                <a:gd name="T79" fmla="*/ 125 h 168"/>
                <a:gd name="T80" fmla="*/ 67 w 160"/>
                <a:gd name="T81" fmla="*/ 46 h 168"/>
                <a:gd name="T82" fmla="*/ 95 w 160"/>
                <a:gd name="T83" fmla="*/ 125 h 168"/>
                <a:gd name="T84" fmla="*/ 107 w 160"/>
                <a:gd name="T85" fmla="*/ 125 h 168"/>
                <a:gd name="T86" fmla="*/ 117 w 160"/>
                <a:gd name="T87" fmla="*/ 121 h 168"/>
                <a:gd name="T88" fmla="*/ 124 w 160"/>
                <a:gd name="T89" fmla="*/ 115 h 168"/>
                <a:gd name="T90" fmla="*/ 130 w 160"/>
                <a:gd name="T91" fmla="*/ 107 h 168"/>
                <a:gd name="T92" fmla="*/ 134 w 160"/>
                <a:gd name="T93" fmla="*/ 97 h 168"/>
                <a:gd name="T94" fmla="*/ 134 w 160"/>
                <a:gd name="T95" fmla="*/ 83 h 168"/>
                <a:gd name="T96" fmla="*/ 134 w 160"/>
                <a:gd name="T97" fmla="*/ 75 h 168"/>
                <a:gd name="T98" fmla="*/ 130 w 160"/>
                <a:gd name="T99" fmla="*/ 66 h 168"/>
                <a:gd name="T100" fmla="*/ 124 w 160"/>
                <a:gd name="T101" fmla="*/ 58 h 168"/>
                <a:gd name="T102" fmla="*/ 117 w 160"/>
                <a:gd name="T103" fmla="*/ 52 h 168"/>
                <a:gd name="T104" fmla="*/ 107 w 160"/>
                <a:gd name="T105" fmla="*/ 48 h 168"/>
                <a:gd name="T106" fmla="*/ 95 w 160"/>
                <a:gd name="T107" fmla="*/ 46 h 168"/>
                <a:gd name="T108" fmla="*/ 95 w 160"/>
                <a:gd name="T109" fmla="*/ 125 h 16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60" h="168">
                  <a:moveTo>
                    <a:pt x="67" y="148"/>
                  </a:moveTo>
                  <a:lnTo>
                    <a:pt x="59" y="148"/>
                  </a:lnTo>
                  <a:lnTo>
                    <a:pt x="50" y="146"/>
                  </a:lnTo>
                  <a:lnTo>
                    <a:pt x="42" y="144"/>
                  </a:lnTo>
                  <a:lnTo>
                    <a:pt x="34" y="140"/>
                  </a:lnTo>
                  <a:lnTo>
                    <a:pt x="26" y="135"/>
                  </a:lnTo>
                  <a:lnTo>
                    <a:pt x="20" y="131"/>
                  </a:lnTo>
                  <a:lnTo>
                    <a:pt x="14" y="125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1"/>
                  </a:lnTo>
                  <a:lnTo>
                    <a:pt x="2" y="93"/>
                  </a:lnTo>
                  <a:lnTo>
                    <a:pt x="0" y="83"/>
                  </a:lnTo>
                  <a:lnTo>
                    <a:pt x="2" y="75"/>
                  </a:lnTo>
                  <a:lnTo>
                    <a:pt x="4" y="67"/>
                  </a:lnTo>
                  <a:lnTo>
                    <a:pt x="6" y="60"/>
                  </a:lnTo>
                  <a:lnTo>
                    <a:pt x="10" y="52"/>
                  </a:lnTo>
                  <a:lnTo>
                    <a:pt x="14" y="46"/>
                  </a:lnTo>
                  <a:lnTo>
                    <a:pt x="20" y="40"/>
                  </a:lnTo>
                  <a:lnTo>
                    <a:pt x="26" y="34"/>
                  </a:lnTo>
                  <a:lnTo>
                    <a:pt x="34" y="30"/>
                  </a:lnTo>
                  <a:lnTo>
                    <a:pt x="42" y="26"/>
                  </a:lnTo>
                  <a:lnTo>
                    <a:pt x="50" y="24"/>
                  </a:lnTo>
                  <a:lnTo>
                    <a:pt x="59" y="22"/>
                  </a:lnTo>
                  <a:lnTo>
                    <a:pt x="67" y="20"/>
                  </a:lnTo>
                  <a:lnTo>
                    <a:pt x="67" y="0"/>
                  </a:lnTo>
                  <a:lnTo>
                    <a:pt x="95" y="0"/>
                  </a:lnTo>
                  <a:lnTo>
                    <a:pt x="95" y="20"/>
                  </a:lnTo>
                  <a:lnTo>
                    <a:pt x="105" y="22"/>
                  </a:lnTo>
                  <a:lnTo>
                    <a:pt x="115" y="24"/>
                  </a:lnTo>
                  <a:lnTo>
                    <a:pt x="123" y="26"/>
                  </a:lnTo>
                  <a:lnTo>
                    <a:pt x="130" y="30"/>
                  </a:lnTo>
                  <a:lnTo>
                    <a:pt x="136" y="34"/>
                  </a:lnTo>
                  <a:lnTo>
                    <a:pt x="142" y="40"/>
                  </a:lnTo>
                  <a:lnTo>
                    <a:pt x="148" y="46"/>
                  </a:lnTo>
                  <a:lnTo>
                    <a:pt x="152" y="52"/>
                  </a:lnTo>
                  <a:lnTo>
                    <a:pt x="156" y="60"/>
                  </a:lnTo>
                  <a:lnTo>
                    <a:pt x="158" y="67"/>
                  </a:lnTo>
                  <a:lnTo>
                    <a:pt x="160" y="75"/>
                  </a:lnTo>
                  <a:lnTo>
                    <a:pt x="160" y="83"/>
                  </a:lnTo>
                  <a:lnTo>
                    <a:pt x="160" y="93"/>
                  </a:lnTo>
                  <a:lnTo>
                    <a:pt x="158" y="101"/>
                  </a:lnTo>
                  <a:lnTo>
                    <a:pt x="156" y="111"/>
                  </a:lnTo>
                  <a:lnTo>
                    <a:pt x="152" y="117"/>
                  </a:lnTo>
                  <a:lnTo>
                    <a:pt x="148" y="125"/>
                  </a:lnTo>
                  <a:lnTo>
                    <a:pt x="142" y="131"/>
                  </a:lnTo>
                  <a:lnTo>
                    <a:pt x="136" y="135"/>
                  </a:lnTo>
                  <a:lnTo>
                    <a:pt x="128" y="140"/>
                  </a:lnTo>
                  <a:lnTo>
                    <a:pt x="123" y="144"/>
                  </a:lnTo>
                  <a:lnTo>
                    <a:pt x="115" y="146"/>
                  </a:lnTo>
                  <a:lnTo>
                    <a:pt x="105" y="148"/>
                  </a:lnTo>
                  <a:lnTo>
                    <a:pt x="95" y="148"/>
                  </a:lnTo>
                  <a:lnTo>
                    <a:pt x="95" y="168"/>
                  </a:lnTo>
                  <a:lnTo>
                    <a:pt x="67" y="168"/>
                  </a:lnTo>
                  <a:lnTo>
                    <a:pt x="67" y="148"/>
                  </a:lnTo>
                  <a:close/>
                  <a:moveTo>
                    <a:pt x="67" y="46"/>
                  </a:moveTo>
                  <a:lnTo>
                    <a:pt x="63" y="48"/>
                  </a:lnTo>
                  <a:lnTo>
                    <a:pt x="57" y="48"/>
                  </a:lnTo>
                  <a:lnTo>
                    <a:pt x="52" y="50"/>
                  </a:lnTo>
                  <a:lnTo>
                    <a:pt x="48" y="52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62"/>
                  </a:lnTo>
                  <a:lnTo>
                    <a:pt x="34" y="66"/>
                  </a:lnTo>
                  <a:lnTo>
                    <a:pt x="32" y="69"/>
                  </a:lnTo>
                  <a:lnTo>
                    <a:pt x="30" y="75"/>
                  </a:lnTo>
                  <a:lnTo>
                    <a:pt x="30" y="79"/>
                  </a:lnTo>
                  <a:lnTo>
                    <a:pt x="28" y="83"/>
                  </a:lnTo>
                  <a:lnTo>
                    <a:pt x="30" y="89"/>
                  </a:lnTo>
                  <a:lnTo>
                    <a:pt x="30" y="93"/>
                  </a:lnTo>
                  <a:lnTo>
                    <a:pt x="32" y="99"/>
                  </a:lnTo>
                  <a:lnTo>
                    <a:pt x="34" y="103"/>
                  </a:lnTo>
                  <a:lnTo>
                    <a:pt x="36" y="107"/>
                  </a:lnTo>
                  <a:lnTo>
                    <a:pt x="40" y="111"/>
                  </a:lnTo>
                  <a:lnTo>
                    <a:pt x="44" y="113"/>
                  </a:lnTo>
                  <a:lnTo>
                    <a:pt x="48" y="117"/>
                  </a:lnTo>
                  <a:lnTo>
                    <a:pt x="52" y="119"/>
                  </a:lnTo>
                  <a:lnTo>
                    <a:pt x="57" y="121"/>
                  </a:lnTo>
                  <a:lnTo>
                    <a:pt x="63" y="121"/>
                  </a:lnTo>
                  <a:lnTo>
                    <a:pt x="67" y="121"/>
                  </a:lnTo>
                  <a:lnTo>
                    <a:pt x="67" y="46"/>
                  </a:lnTo>
                  <a:close/>
                  <a:moveTo>
                    <a:pt x="95" y="121"/>
                  </a:moveTo>
                  <a:lnTo>
                    <a:pt x="101" y="121"/>
                  </a:lnTo>
                  <a:lnTo>
                    <a:pt x="107" y="121"/>
                  </a:lnTo>
                  <a:lnTo>
                    <a:pt x="113" y="119"/>
                  </a:lnTo>
                  <a:lnTo>
                    <a:pt x="117" y="117"/>
                  </a:lnTo>
                  <a:lnTo>
                    <a:pt x="121" y="113"/>
                  </a:lnTo>
                  <a:lnTo>
                    <a:pt x="124" y="111"/>
                  </a:lnTo>
                  <a:lnTo>
                    <a:pt x="128" y="107"/>
                  </a:lnTo>
                  <a:lnTo>
                    <a:pt x="130" y="103"/>
                  </a:lnTo>
                  <a:lnTo>
                    <a:pt x="132" y="99"/>
                  </a:lnTo>
                  <a:lnTo>
                    <a:pt x="134" y="93"/>
                  </a:lnTo>
                  <a:lnTo>
                    <a:pt x="134" y="89"/>
                  </a:lnTo>
                  <a:lnTo>
                    <a:pt x="134" y="83"/>
                  </a:lnTo>
                  <a:lnTo>
                    <a:pt x="134" y="79"/>
                  </a:lnTo>
                  <a:lnTo>
                    <a:pt x="134" y="75"/>
                  </a:lnTo>
                  <a:lnTo>
                    <a:pt x="132" y="69"/>
                  </a:lnTo>
                  <a:lnTo>
                    <a:pt x="130" y="66"/>
                  </a:lnTo>
                  <a:lnTo>
                    <a:pt x="128" y="62"/>
                  </a:lnTo>
                  <a:lnTo>
                    <a:pt x="124" y="58"/>
                  </a:lnTo>
                  <a:lnTo>
                    <a:pt x="121" y="56"/>
                  </a:lnTo>
                  <a:lnTo>
                    <a:pt x="117" y="52"/>
                  </a:lnTo>
                  <a:lnTo>
                    <a:pt x="113" y="50"/>
                  </a:lnTo>
                  <a:lnTo>
                    <a:pt x="107" y="48"/>
                  </a:lnTo>
                  <a:lnTo>
                    <a:pt x="101" y="48"/>
                  </a:lnTo>
                  <a:lnTo>
                    <a:pt x="95" y="46"/>
                  </a:lnTo>
                  <a:lnTo>
                    <a:pt x="95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4" name="Freeform 30"/>
            <p:cNvSpPr>
              <a:spLocks noEditPoints="1"/>
            </p:cNvSpPr>
            <p:nvPr/>
          </p:nvSpPr>
          <p:spPr bwMode="auto">
            <a:xfrm>
              <a:off x="4544" y="6429"/>
              <a:ext cx="157" cy="154"/>
            </a:xfrm>
            <a:custGeom>
              <a:avLst/>
              <a:gdLst>
                <a:gd name="T0" fmla="*/ 160 w 156"/>
                <a:gd name="T1" fmla="*/ 89 h 154"/>
                <a:gd name="T2" fmla="*/ 154 w 156"/>
                <a:gd name="T3" fmla="*/ 109 h 154"/>
                <a:gd name="T4" fmla="*/ 146 w 156"/>
                <a:gd name="T5" fmla="*/ 126 h 154"/>
                <a:gd name="T6" fmla="*/ 132 w 156"/>
                <a:gd name="T7" fmla="*/ 140 h 154"/>
                <a:gd name="T8" fmla="*/ 114 w 156"/>
                <a:gd name="T9" fmla="*/ 148 h 154"/>
                <a:gd name="T10" fmla="*/ 94 w 156"/>
                <a:gd name="T11" fmla="*/ 154 h 154"/>
                <a:gd name="T12" fmla="*/ 69 w 156"/>
                <a:gd name="T13" fmla="*/ 154 h 154"/>
                <a:gd name="T14" fmla="*/ 49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9 h 154"/>
                <a:gd name="T22" fmla="*/ 2 w 156"/>
                <a:gd name="T23" fmla="*/ 89 h 154"/>
                <a:gd name="T24" fmla="*/ 2 w 156"/>
                <a:gd name="T25" fmla="*/ 67 h 154"/>
                <a:gd name="T26" fmla="*/ 8 w 156"/>
                <a:gd name="T27" fmla="*/ 50 h 154"/>
                <a:gd name="T28" fmla="*/ 18 w 156"/>
                <a:gd name="T29" fmla="*/ 32 h 154"/>
                <a:gd name="T30" fmla="*/ 31 w 156"/>
                <a:gd name="T31" fmla="*/ 18 h 154"/>
                <a:gd name="T32" fmla="*/ 49 w 156"/>
                <a:gd name="T33" fmla="*/ 8 h 154"/>
                <a:gd name="T34" fmla="*/ 69 w 156"/>
                <a:gd name="T35" fmla="*/ 2 h 154"/>
                <a:gd name="T36" fmla="*/ 94 w 156"/>
                <a:gd name="T37" fmla="*/ 2 h 154"/>
                <a:gd name="T38" fmla="*/ 114 w 156"/>
                <a:gd name="T39" fmla="*/ 8 h 154"/>
                <a:gd name="T40" fmla="*/ 132 w 156"/>
                <a:gd name="T41" fmla="*/ 18 h 154"/>
                <a:gd name="T42" fmla="*/ 146 w 156"/>
                <a:gd name="T43" fmla="*/ 32 h 154"/>
                <a:gd name="T44" fmla="*/ 154 w 156"/>
                <a:gd name="T45" fmla="*/ 50 h 154"/>
                <a:gd name="T46" fmla="*/ 160 w 156"/>
                <a:gd name="T47" fmla="*/ 67 h 154"/>
                <a:gd name="T48" fmla="*/ 160 w 156"/>
                <a:gd name="T49" fmla="*/ 77 h 154"/>
                <a:gd name="T50" fmla="*/ 132 w 156"/>
                <a:gd name="T51" fmla="*/ 71 h 154"/>
                <a:gd name="T52" fmla="*/ 130 w 156"/>
                <a:gd name="T53" fmla="*/ 59 h 154"/>
                <a:gd name="T54" fmla="*/ 122 w 156"/>
                <a:gd name="T55" fmla="*/ 48 h 154"/>
                <a:gd name="T56" fmla="*/ 114 w 156"/>
                <a:gd name="T57" fmla="*/ 40 h 154"/>
                <a:gd name="T58" fmla="*/ 102 w 156"/>
                <a:gd name="T59" fmla="*/ 32 h 154"/>
                <a:gd name="T60" fmla="*/ 91 w 156"/>
                <a:gd name="T61" fmla="*/ 30 h 154"/>
                <a:gd name="T62" fmla="*/ 73 w 156"/>
                <a:gd name="T63" fmla="*/ 30 h 154"/>
                <a:gd name="T64" fmla="*/ 59 w 156"/>
                <a:gd name="T65" fmla="*/ 32 h 154"/>
                <a:gd name="T66" fmla="*/ 47 w 156"/>
                <a:gd name="T67" fmla="*/ 40 h 154"/>
                <a:gd name="T68" fmla="*/ 39 w 156"/>
                <a:gd name="T69" fmla="*/ 48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7 h 154"/>
                <a:gd name="T78" fmla="*/ 39 w 156"/>
                <a:gd name="T79" fmla="*/ 109 h 154"/>
                <a:gd name="T80" fmla="*/ 47 w 156"/>
                <a:gd name="T81" fmla="*/ 119 h 154"/>
                <a:gd name="T82" fmla="*/ 59 w 156"/>
                <a:gd name="T83" fmla="*/ 125 h 154"/>
                <a:gd name="T84" fmla="*/ 73 w 156"/>
                <a:gd name="T85" fmla="*/ 128 h 154"/>
                <a:gd name="T86" fmla="*/ 91 w 156"/>
                <a:gd name="T87" fmla="*/ 128 h 154"/>
                <a:gd name="T88" fmla="*/ 104 w 156"/>
                <a:gd name="T89" fmla="*/ 125 h 154"/>
                <a:gd name="T90" fmla="*/ 114 w 156"/>
                <a:gd name="T91" fmla="*/ 119 h 154"/>
                <a:gd name="T92" fmla="*/ 124 w 156"/>
                <a:gd name="T93" fmla="*/ 109 h 154"/>
                <a:gd name="T94" fmla="*/ 130 w 156"/>
                <a:gd name="T95" fmla="*/ 97 h 154"/>
                <a:gd name="T96" fmla="*/ 132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9"/>
                  </a:lnTo>
                  <a:lnTo>
                    <a:pt x="154" y="99"/>
                  </a:lnTo>
                  <a:lnTo>
                    <a:pt x="150" y="109"/>
                  </a:lnTo>
                  <a:lnTo>
                    <a:pt x="146" y="117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7"/>
                  </a:lnTo>
                  <a:lnTo>
                    <a:pt x="8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50"/>
                  </a:lnTo>
                  <a:lnTo>
                    <a:pt x="12" y="40"/>
                  </a:lnTo>
                  <a:lnTo>
                    <a:pt x="18" y="32"/>
                  </a:lnTo>
                  <a:lnTo>
                    <a:pt x="23" y="24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4"/>
                  </a:lnTo>
                  <a:lnTo>
                    <a:pt x="142" y="32"/>
                  </a:lnTo>
                  <a:lnTo>
                    <a:pt x="146" y="40"/>
                  </a:lnTo>
                  <a:lnTo>
                    <a:pt x="150" y="50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7" y="30"/>
                  </a:lnTo>
                  <a:lnTo>
                    <a:pt x="79" y="28"/>
                  </a:lnTo>
                  <a:lnTo>
                    <a:pt x="73" y="30"/>
                  </a:lnTo>
                  <a:lnTo>
                    <a:pt x="65" y="30"/>
                  </a:lnTo>
                  <a:lnTo>
                    <a:pt x="59" y="32"/>
                  </a:lnTo>
                  <a:lnTo>
                    <a:pt x="53" y="36"/>
                  </a:lnTo>
                  <a:lnTo>
                    <a:pt x="47" y="40"/>
                  </a:lnTo>
                  <a:lnTo>
                    <a:pt x="43" y="44"/>
                  </a:lnTo>
                  <a:lnTo>
                    <a:pt x="39" y="48"/>
                  </a:lnTo>
                  <a:lnTo>
                    <a:pt x="35" y="54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1"/>
                  </a:lnTo>
                  <a:lnTo>
                    <a:pt x="31" y="97"/>
                  </a:lnTo>
                  <a:lnTo>
                    <a:pt x="35" y="103"/>
                  </a:lnTo>
                  <a:lnTo>
                    <a:pt x="39" y="109"/>
                  </a:lnTo>
                  <a:lnTo>
                    <a:pt x="43" y="115"/>
                  </a:lnTo>
                  <a:lnTo>
                    <a:pt x="47" y="119"/>
                  </a:lnTo>
                  <a:lnTo>
                    <a:pt x="53" y="123"/>
                  </a:lnTo>
                  <a:lnTo>
                    <a:pt x="59" y="125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7" y="128"/>
                  </a:lnTo>
                  <a:lnTo>
                    <a:pt x="94" y="128"/>
                  </a:lnTo>
                  <a:lnTo>
                    <a:pt x="100" y="125"/>
                  </a:lnTo>
                  <a:lnTo>
                    <a:pt x="106" y="123"/>
                  </a:lnTo>
                  <a:lnTo>
                    <a:pt x="110" y="119"/>
                  </a:lnTo>
                  <a:lnTo>
                    <a:pt x="116" y="115"/>
                  </a:lnTo>
                  <a:lnTo>
                    <a:pt x="120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5" name="Freeform 31"/>
            <p:cNvSpPr>
              <a:spLocks noEditPoints="1"/>
            </p:cNvSpPr>
            <p:nvPr/>
          </p:nvSpPr>
          <p:spPr bwMode="auto">
            <a:xfrm>
              <a:off x="4722" y="6431"/>
              <a:ext cx="95" cy="146"/>
            </a:xfrm>
            <a:custGeom>
              <a:avLst/>
              <a:gdLst>
                <a:gd name="T0" fmla="*/ 0 w 95"/>
                <a:gd name="T1" fmla="*/ 0 h 146"/>
                <a:gd name="T2" fmla="*/ 42 w 95"/>
                <a:gd name="T3" fmla="*/ 0 h 146"/>
                <a:gd name="T4" fmla="*/ 53 w 95"/>
                <a:gd name="T5" fmla="*/ 2 h 146"/>
                <a:gd name="T6" fmla="*/ 63 w 95"/>
                <a:gd name="T7" fmla="*/ 4 h 146"/>
                <a:gd name="T8" fmla="*/ 71 w 95"/>
                <a:gd name="T9" fmla="*/ 6 h 146"/>
                <a:gd name="T10" fmla="*/ 77 w 95"/>
                <a:gd name="T11" fmla="*/ 10 h 146"/>
                <a:gd name="T12" fmla="*/ 83 w 95"/>
                <a:gd name="T13" fmla="*/ 14 h 146"/>
                <a:gd name="T14" fmla="*/ 87 w 95"/>
                <a:gd name="T15" fmla="*/ 18 h 146"/>
                <a:gd name="T16" fmla="*/ 91 w 95"/>
                <a:gd name="T17" fmla="*/ 24 h 146"/>
                <a:gd name="T18" fmla="*/ 93 w 95"/>
                <a:gd name="T19" fmla="*/ 28 h 146"/>
                <a:gd name="T20" fmla="*/ 95 w 95"/>
                <a:gd name="T21" fmla="*/ 34 h 146"/>
                <a:gd name="T22" fmla="*/ 95 w 95"/>
                <a:gd name="T23" fmla="*/ 38 h 146"/>
                <a:gd name="T24" fmla="*/ 95 w 95"/>
                <a:gd name="T25" fmla="*/ 44 h 146"/>
                <a:gd name="T26" fmla="*/ 95 w 95"/>
                <a:gd name="T27" fmla="*/ 46 h 146"/>
                <a:gd name="T28" fmla="*/ 95 w 95"/>
                <a:gd name="T29" fmla="*/ 52 h 146"/>
                <a:gd name="T30" fmla="*/ 95 w 95"/>
                <a:gd name="T31" fmla="*/ 55 h 146"/>
                <a:gd name="T32" fmla="*/ 93 w 95"/>
                <a:gd name="T33" fmla="*/ 61 h 146"/>
                <a:gd name="T34" fmla="*/ 91 w 95"/>
                <a:gd name="T35" fmla="*/ 65 h 146"/>
                <a:gd name="T36" fmla="*/ 89 w 95"/>
                <a:gd name="T37" fmla="*/ 71 h 146"/>
                <a:gd name="T38" fmla="*/ 85 w 95"/>
                <a:gd name="T39" fmla="*/ 75 h 146"/>
                <a:gd name="T40" fmla="*/ 81 w 95"/>
                <a:gd name="T41" fmla="*/ 81 h 146"/>
                <a:gd name="T42" fmla="*/ 75 w 95"/>
                <a:gd name="T43" fmla="*/ 85 h 146"/>
                <a:gd name="T44" fmla="*/ 69 w 95"/>
                <a:gd name="T45" fmla="*/ 87 h 146"/>
                <a:gd name="T46" fmla="*/ 61 w 95"/>
                <a:gd name="T47" fmla="*/ 89 h 146"/>
                <a:gd name="T48" fmla="*/ 53 w 95"/>
                <a:gd name="T49" fmla="*/ 91 h 146"/>
                <a:gd name="T50" fmla="*/ 42 w 95"/>
                <a:gd name="T51" fmla="*/ 91 h 146"/>
                <a:gd name="T52" fmla="*/ 28 w 95"/>
                <a:gd name="T53" fmla="*/ 91 h 146"/>
                <a:gd name="T54" fmla="*/ 28 w 95"/>
                <a:gd name="T55" fmla="*/ 146 h 146"/>
                <a:gd name="T56" fmla="*/ 0 w 95"/>
                <a:gd name="T57" fmla="*/ 146 h 146"/>
                <a:gd name="T58" fmla="*/ 0 w 95"/>
                <a:gd name="T59" fmla="*/ 0 h 146"/>
                <a:gd name="T60" fmla="*/ 0 w 95"/>
                <a:gd name="T61" fmla="*/ 0 h 146"/>
                <a:gd name="T62" fmla="*/ 28 w 95"/>
                <a:gd name="T63" fmla="*/ 65 h 146"/>
                <a:gd name="T64" fmla="*/ 44 w 95"/>
                <a:gd name="T65" fmla="*/ 65 h 146"/>
                <a:gd name="T66" fmla="*/ 48 w 95"/>
                <a:gd name="T67" fmla="*/ 65 h 146"/>
                <a:gd name="T68" fmla="*/ 50 w 95"/>
                <a:gd name="T69" fmla="*/ 65 h 146"/>
                <a:gd name="T70" fmla="*/ 51 w 95"/>
                <a:gd name="T71" fmla="*/ 65 h 146"/>
                <a:gd name="T72" fmla="*/ 53 w 95"/>
                <a:gd name="T73" fmla="*/ 65 h 146"/>
                <a:gd name="T74" fmla="*/ 57 w 95"/>
                <a:gd name="T75" fmla="*/ 63 h 146"/>
                <a:gd name="T76" fmla="*/ 59 w 95"/>
                <a:gd name="T77" fmla="*/ 63 h 146"/>
                <a:gd name="T78" fmla="*/ 61 w 95"/>
                <a:gd name="T79" fmla="*/ 61 h 146"/>
                <a:gd name="T80" fmla="*/ 63 w 95"/>
                <a:gd name="T81" fmla="*/ 59 h 146"/>
                <a:gd name="T82" fmla="*/ 65 w 95"/>
                <a:gd name="T83" fmla="*/ 57 h 146"/>
                <a:gd name="T84" fmla="*/ 67 w 95"/>
                <a:gd name="T85" fmla="*/ 53 h 146"/>
                <a:gd name="T86" fmla="*/ 67 w 95"/>
                <a:gd name="T87" fmla="*/ 52 h 146"/>
                <a:gd name="T88" fmla="*/ 67 w 95"/>
                <a:gd name="T89" fmla="*/ 46 h 146"/>
                <a:gd name="T90" fmla="*/ 67 w 95"/>
                <a:gd name="T91" fmla="*/ 42 h 146"/>
                <a:gd name="T92" fmla="*/ 67 w 95"/>
                <a:gd name="T93" fmla="*/ 40 h 146"/>
                <a:gd name="T94" fmla="*/ 65 w 95"/>
                <a:gd name="T95" fmla="*/ 36 h 146"/>
                <a:gd name="T96" fmla="*/ 63 w 95"/>
                <a:gd name="T97" fmla="*/ 34 h 146"/>
                <a:gd name="T98" fmla="*/ 61 w 95"/>
                <a:gd name="T99" fmla="*/ 32 h 146"/>
                <a:gd name="T100" fmla="*/ 59 w 95"/>
                <a:gd name="T101" fmla="*/ 30 h 146"/>
                <a:gd name="T102" fmla="*/ 57 w 95"/>
                <a:gd name="T103" fmla="*/ 30 h 146"/>
                <a:gd name="T104" fmla="*/ 53 w 95"/>
                <a:gd name="T105" fmla="*/ 28 h 146"/>
                <a:gd name="T106" fmla="*/ 51 w 95"/>
                <a:gd name="T107" fmla="*/ 28 h 146"/>
                <a:gd name="T108" fmla="*/ 50 w 95"/>
                <a:gd name="T109" fmla="*/ 28 h 146"/>
                <a:gd name="T110" fmla="*/ 48 w 95"/>
                <a:gd name="T111" fmla="*/ 28 h 146"/>
                <a:gd name="T112" fmla="*/ 44 w 95"/>
                <a:gd name="T113" fmla="*/ 26 h 146"/>
                <a:gd name="T114" fmla="*/ 28 w 95"/>
                <a:gd name="T115" fmla="*/ 26 h 146"/>
                <a:gd name="T116" fmla="*/ 28 w 95"/>
                <a:gd name="T117" fmla="*/ 65 h 146"/>
                <a:gd name="T118" fmla="*/ 28 w 95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42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7" y="18"/>
                  </a:lnTo>
                  <a:lnTo>
                    <a:pt x="91" y="24"/>
                  </a:lnTo>
                  <a:lnTo>
                    <a:pt x="93" y="28"/>
                  </a:lnTo>
                  <a:lnTo>
                    <a:pt x="95" y="34"/>
                  </a:lnTo>
                  <a:lnTo>
                    <a:pt x="95" y="38"/>
                  </a:lnTo>
                  <a:lnTo>
                    <a:pt x="95" y="44"/>
                  </a:lnTo>
                  <a:lnTo>
                    <a:pt x="95" y="46"/>
                  </a:lnTo>
                  <a:lnTo>
                    <a:pt x="95" y="52"/>
                  </a:lnTo>
                  <a:lnTo>
                    <a:pt x="95" y="55"/>
                  </a:lnTo>
                  <a:lnTo>
                    <a:pt x="93" y="61"/>
                  </a:lnTo>
                  <a:lnTo>
                    <a:pt x="91" y="65"/>
                  </a:lnTo>
                  <a:lnTo>
                    <a:pt x="89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5"/>
                  </a:lnTo>
                  <a:lnTo>
                    <a:pt x="69" y="87"/>
                  </a:lnTo>
                  <a:lnTo>
                    <a:pt x="61" y="89"/>
                  </a:lnTo>
                  <a:lnTo>
                    <a:pt x="53" y="91"/>
                  </a:lnTo>
                  <a:lnTo>
                    <a:pt x="42" y="91"/>
                  </a:lnTo>
                  <a:lnTo>
                    <a:pt x="28" y="91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8" y="65"/>
                  </a:moveTo>
                  <a:lnTo>
                    <a:pt x="44" y="65"/>
                  </a:lnTo>
                  <a:lnTo>
                    <a:pt x="48" y="65"/>
                  </a:lnTo>
                  <a:lnTo>
                    <a:pt x="50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2"/>
                  </a:lnTo>
                  <a:lnTo>
                    <a:pt x="67" y="46"/>
                  </a:lnTo>
                  <a:lnTo>
                    <a:pt x="67" y="42"/>
                  </a:lnTo>
                  <a:lnTo>
                    <a:pt x="67" y="40"/>
                  </a:lnTo>
                  <a:lnTo>
                    <a:pt x="65" y="36"/>
                  </a:lnTo>
                  <a:lnTo>
                    <a:pt x="63" y="34"/>
                  </a:lnTo>
                  <a:lnTo>
                    <a:pt x="61" y="32"/>
                  </a:lnTo>
                  <a:lnTo>
                    <a:pt x="59" y="30"/>
                  </a:lnTo>
                  <a:lnTo>
                    <a:pt x="57" y="30"/>
                  </a:lnTo>
                  <a:lnTo>
                    <a:pt x="53" y="28"/>
                  </a:lnTo>
                  <a:lnTo>
                    <a:pt x="51" y="28"/>
                  </a:lnTo>
                  <a:lnTo>
                    <a:pt x="50" y="28"/>
                  </a:lnTo>
                  <a:lnTo>
                    <a:pt x="48" y="28"/>
                  </a:lnTo>
                  <a:lnTo>
                    <a:pt x="44" y="26"/>
                  </a:lnTo>
                  <a:lnTo>
                    <a:pt x="28" y="26"/>
                  </a:lnTo>
                  <a:lnTo>
                    <a:pt x="28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36" y="6431"/>
              <a:ext cx="157" cy="146"/>
            </a:xfrm>
            <a:custGeom>
              <a:avLst/>
              <a:gdLst>
                <a:gd name="T0" fmla="*/ 0 w 155"/>
                <a:gd name="T1" fmla="*/ 0 h 146"/>
                <a:gd name="T2" fmla="*/ 37 w 155"/>
                <a:gd name="T3" fmla="*/ 0 h 146"/>
                <a:gd name="T4" fmla="*/ 80 w 155"/>
                <a:gd name="T5" fmla="*/ 113 h 146"/>
                <a:gd name="T6" fmla="*/ 126 w 155"/>
                <a:gd name="T7" fmla="*/ 0 h 146"/>
                <a:gd name="T8" fmla="*/ 163 w 155"/>
                <a:gd name="T9" fmla="*/ 0 h 146"/>
                <a:gd name="T10" fmla="*/ 163 w 155"/>
                <a:gd name="T11" fmla="*/ 146 h 146"/>
                <a:gd name="T12" fmla="*/ 136 w 155"/>
                <a:gd name="T13" fmla="*/ 146 h 146"/>
                <a:gd name="T14" fmla="*/ 136 w 155"/>
                <a:gd name="T15" fmla="*/ 36 h 146"/>
                <a:gd name="T16" fmla="*/ 92 w 155"/>
                <a:gd name="T17" fmla="*/ 146 h 146"/>
                <a:gd name="T18" fmla="*/ 71 w 155"/>
                <a:gd name="T19" fmla="*/ 146 h 146"/>
                <a:gd name="T20" fmla="*/ 27 w 155"/>
                <a:gd name="T21" fmla="*/ 36 h 146"/>
                <a:gd name="T22" fmla="*/ 27 w 155"/>
                <a:gd name="T23" fmla="*/ 146 h 146"/>
                <a:gd name="T24" fmla="*/ 0 w 155"/>
                <a:gd name="T25" fmla="*/ 146 h 146"/>
                <a:gd name="T26" fmla="*/ 0 w 155"/>
                <a:gd name="T27" fmla="*/ 0 h 146"/>
                <a:gd name="T28" fmla="*/ 0 w 155"/>
                <a:gd name="T29" fmla="*/ 0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5" h="146">
                  <a:moveTo>
                    <a:pt x="0" y="0"/>
                  </a:moveTo>
                  <a:lnTo>
                    <a:pt x="37" y="0"/>
                  </a:lnTo>
                  <a:lnTo>
                    <a:pt x="76" y="113"/>
                  </a:lnTo>
                  <a:lnTo>
                    <a:pt x="118" y="0"/>
                  </a:lnTo>
                  <a:lnTo>
                    <a:pt x="155" y="0"/>
                  </a:lnTo>
                  <a:lnTo>
                    <a:pt x="155" y="146"/>
                  </a:lnTo>
                  <a:lnTo>
                    <a:pt x="128" y="146"/>
                  </a:lnTo>
                  <a:lnTo>
                    <a:pt x="128" y="36"/>
                  </a:lnTo>
                  <a:lnTo>
                    <a:pt x="88" y="146"/>
                  </a:lnTo>
                  <a:lnTo>
                    <a:pt x="67" y="146"/>
                  </a:lnTo>
                  <a:lnTo>
                    <a:pt x="27" y="36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7" name="Freeform 33"/>
            <p:cNvSpPr>
              <a:spLocks noEditPoints="1"/>
            </p:cNvSpPr>
            <p:nvPr/>
          </p:nvSpPr>
          <p:spPr bwMode="auto">
            <a:xfrm>
              <a:off x="5011" y="6431"/>
              <a:ext cx="142" cy="146"/>
            </a:xfrm>
            <a:custGeom>
              <a:avLst/>
              <a:gdLst>
                <a:gd name="T0" fmla="*/ 57 w 144"/>
                <a:gd name="T1" fmla="*/ 0 h 146"/>
                <a:gd name="T2" fmla="*/ 79 w 144"/>
                <a:gd name="T3" fmla="*/ 0 h 146"/>
                <a:gd name="T4" fmla="*/ 136 w 144"/>
                <a:gd name="T5" fmla="*/ 146 h 146"/>
                <a:gd name="T6" fmla="*/ 107 w 144"/>
                <a:gd name="T7" fmla="*/ 146 h 146"/>
                <a:gd name="T8" fmla="*/ 95 w 144"/>
                <a:gd name="T9" fmla="*/ 109 h 146"/>
                <a:gd name="T10" fmla="*/ 41 w 144"/>
                <a:gd name="T11" fmla="*/ 109 h 146"/>
                <a:gd name="T12" fmla="*/ 30 w 144"/>
                <a:gd name="T13" fmla="*/ 146 h 146"/>
                <a:gd name="T14" fmla="*/ 0 w 144"/>
                <a:gd name="T15" fmla="*/ 146 h 146"/>
                <a:gd name="T16" fmla="*/ 57 w 144"/>
                <a:gd name="T17" fmla="*/ 0 h 146"/>
                <a:gd name="T18" fmla="*/ 57 w 144"/>
                <a:gd name="T19" fmla="*/ 0 h 146"/>
                <a:gd name="T20" fmla="*/ 85 w 144"/>
                <a:gd name="T21" fmla="*/ 83 h 146"/>
                <a:gd name="T22" fmla="*/ 67 w 144"/>
                <a:gd name="T23" fmla="*/ 40 h 146"/>
                <a:gd name="T24" fmla="*/ 51 w 144"/>
                <a:gd name="T25" fmla="*/ 83 h 146"/>
                <a:gd name="T26" fmla="*/ 85 w 144"/>
                <a:gd name="T27" fmla="*/ 83 h 146"/>
                <a:gd name="T28" fmla="*/ 85 w 144"/>
                <a:gd name="T29" fmla="*/ 83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44" h="146">
                  <a:moveTo>
                    <a:pt x="61" y="0"/>
                  </a:moveTo>
                  <a:lnTo>
                    <a:pt x="83" y="0"/>
                  </a:lnTo>
                  <a:lnTo>
                    <a:pt x="144" y="146"/>
                  </a:lnTo>
                  <a:lnTo>
                    <a:pt x="114" y="146"/>
                  </a:lnTo>
                  <a:lnTo>
                    <a:pt x="99" y="109"/>
                  </a:lnTo>
                  <a:lnTo>
                    <a:pt x="45" y="109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61" y="0"/>
                  </a:lnTo>
                  <a:close/>
                  <a:moveTo>
                    <a:pt x="89" y="83"/>
                  </a:moveTo>
                  <a:lnTo>
                    <a:pt x="71" y="40"/>
                  </a:lnTo>
                  <a:lnTo>
                    <a:pt x="55" y="83"/>
                  </a:lnTo>
                  <a:lnTo>
                    <a:pt x="89" y="8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72" y="6431"/>
              <a:ext cx="123" cy="178"/>
            </a:xfrm>
            <a:custGeom>
              <a:avLst/>
              <a:gdLst>
                <a:gd name="T0" fmla="*/ 104 w 124"/>
                <a:gd name="T1" fmla="*/ 125 h 176"/>
                <a:gd name="T2" fmla="*/ 120 w 124"/>
                <a:gd name="T3" fmla="*/ 125 h 176"/>
                <a:gd name="T4" fmla="*/ 120 w 124"/>
                <a:gd name="T5" fmla="*/ 184 h 176"/>
                <a:gd name="T6" fmla="*/ 92 w 124"/>
                <a:gd name="T7" fmla="*/ 184 h 176"/>
                <a:gd name="T8" fmla="*/ 92 w 124"/>
                <a:gd name="T9" fmla="*/ 154 h 176"/>
                <a:gd name="T10" fmla="*/ 0 w 124"/>
                <a:gd name="T11" fmla="*/ 154 h 176"/>
                <a:gd name="T12" fmla="*/ 0 w 124"/>
                <a:gd name="T13" fmla="*/ 0 h 176"/>
                <a:gd name="T14" fmla="*/ 27 w 124"/>
                <a:gd name="T15" fmla="*/ 0 h 176"/>
                <a:gd name="T16" fmla="*/ 27 w 124"/>
                <a:gd name="T17" fmla="*/ 125 h 176"/>
                <a:gd name="T18" fmla="*/ 77 w 124"/>
                <a:gd name="T19" fmla="*/ 125 h 176"/>
                <a:gd name="T20" fmla="*/ 77 w 124"/>
                <a:gd name="T21" fmla="*/ 0 h 176"/>
                <a:gd name="T22" fmla="*/ 104 w 124"/>
                <a:gd name="T23" fmla="*/ 0 h 176"/>
                <a:gd name="T24" fmla="*/ 104 w 124"/>
                <a:gd name="T25" fmla="*/ 125 h 176"/>
                <a:gd name="T26" fmla="*/ 104 w 124"/>
                <a:gd name="T27" fmla="*/ 125 h 17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24" h="176">
                  <a:moveTo>
                    <a:pt x="108" y="121"/>
                  </a:moveTo>
                  <a:lnTo>
                    <a:pt x="124" y="121"/>
                  </a:lnTo>
                  <a:lnTo>
                    <a:pt x="124" y="176"/>
                  </a:lnTo>
                  <a:lnTo>
                    <a:pt x="96" y="176"/>
                  </a:lnTo>
                  <a:lnTo>
                    <a:pt x="9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121"/>
                  </a:lnTo>
                  <a:lnTo>
                    <a:pt x="81" y="121"/>
                  </a:lnTo>
                  <a:lnTo>
                    <a:pt x="81" y="0"/>
                  </a:lnTo>
                  <a:lnTo>
                    <a:pt x="108" y="0"/>
                  </a:lnTo>
                  <a:lnTo>
                    <a:pt x="108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313" y="6431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3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4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3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4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0" name="Freeform 36"/>
            <p:cNvSpPr>
              <a:spLocks noEditPoints="1"/>
            </p:cNvSpPr>
            <p:nvPr/>
          </p:nvSpPr>
          <p:spPr bwMode="auto">
            <a:xfrm>
              <a:off x="5455" y="6429"/>
              <a:ext cx="154" cy="154"/>
            </a:xfrm>
            <a:custGeom>
              <a:avLst/>
              <a:gdLst>
                <a:gd name="T0" fmla="*/ 157 w 153"/>
                <a:gd name="T1" fmla="*/ 89 h 154"/>
                <a:gd name="T2" fmla="*/ 151 w 153"/>
                <a:gd name="T3" fmla="*/ 109 h 154"/>
                <a:gd name="T4" fmla="*/ 144 w 153"/>
                <a:gd name="T5" fmla="*/ 126 h 154"/>
                <a:gd name="T6" fmla="*/ 130 w 153"/>
                <a:gd name="T7" fmla="*/ 140 h 154"/>
                <a:gd name="T8" fmla="*/ 112 w 153"/>
                <a:gd name="T9" fmla="*/ 148 h 154"/>
                <a:gd name="T10" fmla="*/ 92 w 153"/>
                <a:gd name="T11" fmla="*/ 154 h 154"/>
                <a:gd name="T12" fmla="*/ 67 w 153"/>
                <a:gd name="T13" fmla="*/ 154 h 154"/>
                <a:gd name="T14" fmla="*/ 47 w 153"/>
                <a:gd name="T15" fmla="*/ 148 h 154"/>
                <a:gd name="T16" fmla="*/ 29 w 153"/>
                <a:gd name="T17" fmla="*/ 140 h 154"/>
                <a:gd name="T18" fmla="*/ 15 w 153"/>
                <a:gd name="T19" fmla="*/ 126 h 154"/>
                <a:gd name="T20" fmla="*/ 6 w 153"/>
                <a:gd name="T21" fmla="*/ 109 h 154"/>
                <a:gd name="T22" fmla="*/ 2 w 153"/>
                <a:gd name="T23" fmla="*/ 89 h 154"/>
                <a:gd name="T24" fmla="*/ 2 w 153"/>
                <a:gd name="T25" fmla="*/ 67 h 154"/>
                <a:gd name="T26" fmla="*/ 6 w 153"/>
                <a:gd name="T27" fmla="*/ 50 h 154"/>
                <a:gd name="T28" fmla="*/ 15 w 153"/>
                <a:gd name="T29" fmla="*/ 32 h 154"/>
                <a:gd name="T30" fmla="*/ 29 w 153"/>
                <a:gd name="T31" fmla="*/ 18 h 154"/>
                <a:gd name="T32" fmla="*/ 47 w 153"/>
                <a:gd name="T33" fmla="*/ 8 h 154"/>
                <a:gd name="T34" fmla="*/ 67 w 153"/>
                <a:gd name="T35" fmla="*/ 2 h 154"/>
                <a:gd name="T36" fmla="*/ 92 w 153"/>
                <a:gd name="T37" fmla="*/ 2 h 154"/>
                <a:gd name="T38" fmla="*/ 112 w 153"/>
                <a:gd name="T39" fmla="*/ 8 h 154"/>
                <a:gd name="T40" fmla="*/ 130 w 153"/>
                <a:gd name="T41" fmla="*/ 18 h 154"/>
                <a:gd name="T42" fmla="*/ 144 w 153"/>
                <a:gd name="T43" fmla="*/ 32 h 154"/>
                <a:gd name="T44" fmla="*/ 151 w 153"/>
                <a:gd name="T45" fmla="*/ 50 h 154"/>
                <a:gd name="T46" fmla="*/ 157 w 153"/>
                <a:gd name="T47" fmla="*/ 67 h 154"/>
                <a:gd name="T48" fmla="*/ 157 w 153"/>
                <a:gd name="T49" fmla="*/ 77 h 154"/>
                <a:gd name="T50" fmla="*/ 132 w 153"/>
                <a:gd name="T51" fmla="*/ 71 h 154"/>
                <a:gd name="T52" fmla="*/ 130 w 153"/>
                <a:gd name="T53" fmla="*/ 59 h 154"/>
                <a:gd name="T54" fmla="*/ 122 w 153"/>
                <a:gd name="T55" fmla="*/ 48 h 154"/>
                <a:gd name="T56" fmla="*/ 114 w 153"/>
                <a:gd name="T57" fmla="*/ 40 h 154"/>
                <a:gd name="T58" fmla="*/ 102 w 153"/>
                <a:gd name="T59" fmla="*/ 32 h 154"/>
                <a:gd name="T60" fmla="*/ 88 w 153"/>
                <a:gd name="T61" fmla="*/ 30 h 154"/>
                <a:gd name="T62" fmla="*/ 71 w 153"/>
                <a:gd name="T63" fmla="*/ 30 h 154"/>
                <a:gd name="T64" fmla="*/ 57 w 153"/>
                <a:gd name="T65" fmla="*/ 32 h 154"/>
                <a:gd name="T66" fmla="*/ 45 w 153"/>
                <a:gd name="T67" fmla="*/ 40 h 154"/>
                <a:gd name="T68" fmla="*/ 37 w 153"/>
                <a:gd name="T69" fmla="*/ 48 h 154"/>
                <a:gd name="T70" fmla="*/ 29 w 153"/>
                <a:gd name="T71" fmla="*/ 59 h 154"/>
                <a:gd name="T72" fmla="*/ 27 w 153"/>
                <a:gd name="T73" fmla="*/ 71 h 154"/>
                <a:gd name="T74" fmla="*/ 27 w 153"/>
                <a:gd name="T75" fmla="*/ 85 h 154"/>
                <a:gd name="T76" fmla="*/ 29 w 153"/>
                <a:gd name="T77" fmla="*/ 97 h 154"/>
                <a:gd name="T78" fmla="*/ 37 w 153"/>
                <a:gd name="T79" fmla="*/ 109 h 154"/>
                <a:gd name="T80" fmla="*/ 45 w 153"/>
                <a:gd name="T81" fmla="*/ 119 h 154"/>
                <a:gd name="T82" fmla="*/ 57 w 153"/>
                <a:gd name="T83" fmla="*/ 125 h 154"/>
                <a:gd name="T84" fmla="*/ 71 w 153"/>
                <a:gd name="T85" fmla="*/ 128 h 154"/>
                <a:gd name="T86" fmla="*/ 88 w 153"/>
                <a:gd name="T87" fmla="*/ 128 h 154"/>
                <a:gd name="T88" fmla="*/ 102 w 153"/>
                <a:gd name="T89" fmla="*/ 125 h 154"/>
                <a:gd name="T90" fmla="*/ 114 w 153"/>
                <a:gd name="T91" fmla="*/ 119 h 154"/>
                <a:gd name="T92" fmla="*/ 122 w 153"/>
                <a:gd name="T93" fmla="*/ 109 h 154"/>
                <a:gd name="T94" fmla="*/ 130 w 153"/>
                <a:gd name="T95" fmla="*/ 97 h 154"/>
                <a:gd name="T96" fmla="*/ 132 w 153"/>
                <a:gd name="T97" fmla="*/ 85 h 154"/>
                <a:gd name="T98" fmla="*/ 132 w 153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3" h="154">
                  <a:moveTo>
                    <a:pt x="153" y="77"/>
                  </a:moveTo>
                  <a:lnTo>
                    <a:pt x="153" y="89"/>
                  </a:lnTo>
                  <a:lnTo>
                    <a:pt x="151" y="99"/>
                  </a:lnTo>
                  <a:lnTo>
                    <a:pt x="147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6" y="140"/>
                  </a:lnTo>
                  <a:lnTo>
                    <a:pt x="116" y="144"/>
                  </a:lnTo>
                  <a:lnTo>
                    <a:pt x="108" y="148"/>
                  </a:lnTo>
                  <a:lnTo>
                    <a:pt x="98" y="152"/>
                  </a:lnTo>
                  <a:lnTo>
                    <a:pt x="88" y="154"/>
                  </a:lnTo>
                  <a:lnTo>
                    <a:pt x="76" y="154"/>
                  </a:lnTo>
                  <a:lnTo>
                    <a:pt x="67" y="154"/>
                  </a:lnTo>
                  <a:lnTo>
                    <a:pt x="57" y="152"/>
                  </a:lnTo>
                  <a:lnTo>
                    <a:pt x="47" y="148"/>
                  </a:lnTo>
                  <a:lnTo>
                    <a:pt x="39" y="144"/>
                  </a:lnTo>
                  <a:lnTo>
                    <a:pt x="29" y="140"/>
                  </a:lnTo>
                  <a:lnTo>
                    <a:pt x="23" y="132"/>
                  </a:lnTo>
                  <a:lnTo>
                    <a:pt x="15" y="126"/>
                  </a:lnTo>
                  <a:lnTo>
                    <a:pt x="11" y="117"/>
                  </a:lnTo>
                  <a:lnTo>
                    <a:pt x="6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11" y="40"/>
                  </a:lnTo>
                  <a:lnTo>
                    <a:pt x="15" y="32"/>
                  </a:lnTo>
                  <a:lnTo>
                    <a:pt x="23" y="24"/>
                  </a:lnTo>
                  <a:lnTo>
                    <a:pt x="29" y="18"/>
                  </a:lnTo>
                  <a:lnTo>
                    <a:pt x="39" y="12"/>
                  </a:lnTo>
                  <a:lnTo>
                    <a:pt x="47" y="8"/>
                  </a:lnTo>
                  <a:lnTo>
                    <a:pt x="57" y="4"/>
                  </a:lnTo>
                  <a:lnTo>
                    <a:pt x="67" y="2"/>
                  </a:lnTo>
                  <a:lnTo>
                    <a:pt x="76" y="0"/>
                  </a:lnTo>
                  <a:lnTo>
                    <a:pt x="88" y="2"/>
                  </a:lnTo>
                  <a:lnTo>
                    <a:pt x="98" y="4"/>
                  </a:lnTo>
                  <a:lnTo>
                    <a:pt x="108" y="8"/>
                  </a:lnTo>
                  <a:lnTo>
                    <a:pt x="116" y="12"/>
                  </a:lnTo>
                  <a:lnTo>
                    <a:pt x="126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47" y="50"/>
                  </a:lnTo>
                  <a:lnTo>
                    <a:pt x="151" y="57"/>
                  </a:lnTo>
                  <a:lnTo>
                    <a:pt x="153" y="67"/>
                  </a:lnTo>
                  <a:lnTo>
                    <a:pt x="153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4" y="30"/>
                  </a:lnTo>
                  <a:lnTo>
                    <a:pt x="76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7" y="32"/>
                  </a:lnTo>
                  <a:lnTo>
                    <a:pt x="51" y="36"/>
                  </a:lnTo>
                  <a:lnTo>
                    <a:pt x="45" y="40"/>
                  </a:lnTo>
                  <a:lnTo>
                    <a:pt x="41" y="44"/>
                  </a:lnTo>
                  <a:lnTo>
                    <a:pt x="37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5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71" y="128"/>
                  </a:lnTo>
                  <a:lnTo>
                    <a:pt x="76" y="128"/>
                  </a:lnTo>
                  <a:lnTo>
                    <a:pt x="84" y="128"/>
                  </a:lnTo>
                  <a:lnTo>
                    <a:pt x="92" y="128"/>
                  </a:lnTo>
                  <a:lnTo>
                    <a:pt x="98" y="125"/>
                  </a:lnTo>
                  <a:lnTo>
                    <a:pt x="104" y="123"/>
                  </a:lnTo>
                  <a:lnTo>
                    <a:pt x="110" y="119"/>
                  </a:lnTo>
                  <a:lnTo>
                    <a:pt x="114" y="115"/>
                  </a:lnTo>
                  <a:lnTo>
                    <a:pt x="118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630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91 w 109"/>
                <a:gd name="T7" fmla="*/ 59 h 146"/>
                <a:gd name="T8" fmla="*/ 91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91 w 109"/>
                <a:gd name="T15" fmla="*/ 146 h 146"/>
                <a:gd name="T16" fmla="*/ 91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769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7 w 109"/>
                <a:gd name="T7" fmla="*/ 59 h 146"/>
                <a:gd name="T8" fmla="*/ 77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7 w 109"/>
                <a:gd name="T15" fmla="*/ 146 h 146"/>
                <a:gd name="T16" fmla="*/ 77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3" name="Freeform 39"/>
            <p:cNvSpPr>
              <a:spLocks noEditPoints="1"/>
            </p:cNvSpPr>
            <p:nvPr/>
          </p:nvSpPr>
          <p:spPr bwMode="auto">
            <a:xfrm>
              <a:off x="5907" y="6431"/>
              <a:ext cx="139" cy="146"/>
            </a:xfrm>
            <a:custGeom>
              <a:avLst/>
              <a:gdLst>
                <a:gd name="T0" fmla="*/ 28 w 140"/>
                <a:gd name="T1" fmla="*/ 55 h 146"/>
                <a:gd name="T2" fmla="*/ 59 w 140"/>
                <a:gd name="T3" fmla="*/ 57 h 146"/>
                <a:gd name="T4" fmla="*/ 70 w 140"/>
                <a:gd name="T5" fmla="*/ 61 h 146"/>
                <a:gd name="T6" fmla="*/ 81 w 140"/>
                <a:gd name="T7" fmla="*/ 67 h 146"/>
                <a:gd name="T8" fmla="*/ 89 w 140"/>
                <a:gd name="T9" fmla="*/ 75 h 146"/>
                <a:gd name="T10" fmla="*/ 93 w 140"/>
                <a:gd name="T11" fmla="*/ 85 h 146"/>
                <a:gd name="T12" fmla="*/ 95 w 140"/>
                <a:gd name="T13" fmla="*/ 97 h 146"/>
                <a:gd name="T14" fmla="*/ 95 w 140"/>
                <a:gd name="T15" fmla="*/ 109 h 146"/>
                <a:gd name="T16" fmla="*/ 93 w 140"/>
                <a:gd name="T17" fmla="*/ 121 h 146"/>
                <a:gd name="T18" fmla="*/ 87 w 140"/>
                <a:gd name="T19" fmla="*/ 130 h 146"/>
                <a:gd name="T20" fmla="*/ 77 w 140"/>
                <a:gd name="T21" fmla="*/ 138 h 146"/>
                <a:gd name="T22" fmla="*/ 70 w 140"/>
                <a:gd name="T23" fmla="*/ 144 h 146"/>
                <a:gd name="T24" fmla="*/ 57 w 140"/>
                <a:gd name="T25" fmla="*/ 146 h 146"/>
                <a:gd name="T26" fmla="*/ 0 w 140"/>
                <a:gd name="T27" fmla="*/ 146 h 146"/>
                <a:gd name="T28" fmla="*/ 28 w 140"/>
                <a:gd name="T29" fmla="*/ 0 h 146"/>
                <a:gd name="T30" fmla="*/ 28 w 140"/>
                <a:gd name="T31" fmla="*/ 121 h 146"/>
                <a:gd name="T32" fmla="*/ 53 w 140"/>
                <a:gd name="T33" fmla="*/ 121 h 146"/>
                <a:gd name="T34" fmla="*/ 59 w 140"/>
                <a:gd name="T35" fmla="*/ 121 h 146"/>
                <a:gd name="T36" fmla="*/ 63 w 140"/>
                <a:gd name="T37" fmla="*/ 119 h 146"/>
                <a:gd name="T38" fmla="*/ 67 w 140"/>
                <a:gd name="T39" fmla="*/ 115 h 146"/>
                <a:gd name="T40" fmla="*/ 70 w 140"/>
                <a:gd name="T41" fmla="*/ 111 h 146"/>
                <a:gd name="T42" fmla="*/ 70 w 140"/>
                <a:gd name="T43" fmla="*/ 105 h 146"/>
                <a:gd name="T44" fmla="*/ 70 w 140"/>
                <a:gd name="T45" fmla="*/ 99 h 146"/>
                <a:gd name="T46" fmla="*/ 70 w 140"/>
                <a:gd name="T47" fmla="*/ 95 h 146"/>
                <a:gd name="T48" fmla="*/ 67 w 140"/>
                <a:gd name="T49" fmla="*/ 91 h 146"/>
                <a:gd name="T50" fmla="*/ 63 w 140"/>
                <a:gd name="T51" fmla="*/ 87 h 146"/>
                <a:gd name="T52" fmla="*/ 59 w 140"/>
                <a:gd name="T53" fmla="*/ 85 h 146"/>
                <a:gd name="T54" fmla="*/ 53 w 140"/>
                <a:gd name="T55" fmla="*/ 85 h 146"/>
                <a:gd name="T56" fmla="*/ 28 w 140"/>
                <a:gd name="T57" fmla="*/ 83 h 146"/>
                <a:gd name="T58" fmla="*/ 28 w 140"/>
                <a:gd name="T59" fmla="*/ 121 h 146"/>
                <a:gd name="T60" fmla="*/ 136 w 140"/>
                <a:gd name="T61" fmla="*/ 0 h 146"/>
                <a:gd name="T62" fmla="*/ 108 w 140"/>
                <a:gd name="T63" fmla="*/ 146 h 146"/>
                <a:gd name="T64" fmla="*/ 108 w 140"/>
                <a:gd name="T65" fmla="*/ 0 h 1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0" h="146">
                  <a:moveTo>
                    <a:pt x="28" y="0"/>
                  </a:moveTo>
                  <a:lnTo>
                    <a:pt x="28" y="55"/>
                  </a:lnTo>
                  <a:lnTo>
                    <a:pt x="49" y="55"/>
                  </a:lnTo>
                  <a:lnTo>
                    <a:pt x="59" y="57"/>
                  </a:lnTo>
                  <a:lnTo>
                    <a:pt x="67" y="57"/>
                  </a:lnTo>
                  <a:lnTo>
                    <a:pt x="73" y="61"/>
                  </a:lnTo>
                  <a:lnTo>
                    <a:pt x="79" y="63"/>
                  </a:lnTo>
                  <a:lnTo>
                    <a:pt x="85" y="67"/>
                  </a:lnTo>
                  <a:lnTo>
                    <a:pt x="89" y="71"/>
                  </a:lnTo>
                  <a:lnTo>
                    <a:pt x="93" y="75"/>
                  </a:lnTo>
                  <a:lnTo>
                    <a:pt x="95" y="81"/>
                  </a:lnTo>
                  <a:lnTo>
                    <a:pt x="97" y="85"/>
                  </a:lnTo>
                  <a:lnTo>
                    <a:pt x="99" y="91"/>
                  </a:lnTo>
                  <a:lnTo>
                    <a:pt x="99" y="97"/>
                  </a:lnTo>
                  <a:lnTo>
                    <a:pt x="99" y="101"/>
                  </a:lnTo>
                  <a:lnTo>
                    <a:pt x="99" y="109"/>
                  </a:lnTo>
                  <a:lnTo>
                    <a:pt x="99" y="115"/>
                  </a:lnTo>
                  <a:lnTo>
                    <a:pt x="97" y="121"/>
                  </a:lnTo>
                  <a:lnTo>
                    <a:pt x="93" y="126"/>
                  </a:lnTo>
                  <a:lnTo>
                    <a:pt x="91" y="130"/>
                  </a:lnTo>
                  <a:lnTo>
                    <a:pt x="87" y="134"/>
                  </a:lnTo>
                  <a:lnTo>
                    <a:pt x="81" y="138"/>
                  </a:lnTo>
                  <a:lnTo>
                    <a:pt x="77" y="142"/>
                  </a:lnTo>
                  <a:lnTo>
                    <a:pt x="71" y="144"/>
                  </a:lnTo>
                  <a:lnTo>
                    <a:pt x="65" y="146"/>
                  </a:lnTo>
                  <a:lnTo>
                    <a:pt x="57" y="146"/>
                  </a:lnTo>
                  <a:lnTo>
                    <a:pt x="49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  <a:moveTo>
                    <a:pt x="28" y="121"/>
                  </a:moveTo>
                  <a:lnTo>
                    <a:pt x="49" y="121"/>
                  </a:lnTo>
                  <a:lnTo>
                    <a:pt x="53" y="121"/>
                  </a:lnTo>
                  <a:lnTo>
                    <a:pt x="55" y="121"/>
                  </a:lnTo>
                  <a:lnTo>
                    <a:pt x="59" y="121"/>
                  </a:lnTo>
                  <a:lnTo>
                    <a:pt x="61" y="119"/>
                  </a:lnTo>
                  <a:lnTo>
                    <a:pt x="63" y="119"/>
                  </a:lnTo>
                  <a:lnTo>
                    <a:pt x="65" y="117"/>
                  </a:lnTo>
                  <a:lnTo>
                    <a:pt x="67" y="115"/>
                  </a:lnTo>
                  <a:lnTo>
                    <a:pt x="69" y="113"/>
                  </a:lnTo>
                  <a:lnTo>
                    <a:pt x="71" y="111"/>
                  </a:lnTo>
                  <a:lnTo>
                    <a:pt x="71" y="107"/>
                  </a:lnTo>
                  <a:lnTo>
                    <a:pt x="71" y="105"/>
                  </a:lnTo>
                  <a:lnTo>
                    <a:pt x="71" y="101"/>
                  </a:lnTo>
                  <a:lnTo>
                    <a:pt x="71" y="99"/>
                  </a:lnTo>
                  <a:lnTo>
                    <a:pt x="71" y="97"/>
                  </a:lnTo>
                  <a:lnTo>
                    <a:pt x="71" y="95"/>
                  </a:lnTo>
                  <a:lnTo>
                    <a:pt x="69" y="93"/>
                  </a:lnTo>
                  <a:lnTo>
                    <a:pt x="67" y="91"/>
                  </a:lnTo>
                  <a:lnTo>
                    <a:pt x="65" y="89"/>
                  </a:lnTo>
                  <a:lnTo>
                    <a:pt x="63" y="87"/>
                  </a:lnTo>
                  <a:lnTo>
                    <a:pt x="61" y="85"/>
                  </a:lnTo>
                  <a:lnTo>
                    <a:pt x="59" y="85"/>
                  </a:lnTo>
                  <a:lnTo>
                    <a:pt x="55" y="85"/>
                  </a:lnTo>
                  <a:lnTo>
                    <a:pt x="53" y="85"/>
                  </a:lnTo>
                  <a:lnTo>
                    <a:pt x="49" y="83"/>
                  </a:lnTo>
                  <a:lnTo>
                    <a:pt x="28" y="83"/>
                  </a:lnTo>
                  <a:lnTo>
                    <a:pt x="28" y="121"/>
                  </a:lnTo>
                  <a:close/>
                  <a:moveTo>
                    <a:pt x="112" y="0"/>
                  </a:moveTo>
                  <a:lnTo>
                    <a:pt x="140" y="0"/>
                  </a:lnTo>
                  <a:lnTo>
                    <a:pt x="140" y="146"/>
                  </a:lnTo>
                  <a:lnTo>
                    <a:pt x="112" y="14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6064" y="6431"/>
              <a:ext cx="129" cy="146"/>
            </a:xfrm>
            <a:custGeom>
              <a:avLst/>
              <a:gdLst>
                <a:gd name="T0" fmla="*/ 49 w 130"/>
                <a:gd name="T1" fmla="*/ 73 h 146"/>
                <a:gd name="T2" fmla="*/ 0 w 130"/>
                <a:gd name="T3" fmla="*/ 0 h 146"/>
                <a:gd name="T4" fmla="*/ 31 w 130"/>
                <a:gd name="T5" fmla="*/ 0 h 146"/>
                <a:gd name="T6" fmla="*/ 65 w 130"/>
                <a:gd name="T7" fmla="*/ 52 h 146"/>
                <a:gd name="T8" fmla="*/ 94 w 130"/>
                <a:gd name="T9" fmla="*/ 0 h 146"/>
                <a:gd name="T10" fmla="*/ 126 w 130"/>
                <a:gd name="T11" fmla="*/ 0 h 146"/>
                <a:gd name="T12" fmla="*/ 77 w 130"/>
                <a:gd name="T13" fmla="*/ 73 h 146"/>
                <a:gd name="T14" fmla="*/ 126 w 130"/>
                <a:gd name="T15" fmla="*/ 146 h 146"/>
                <a:gd name="T16" fmla="*/ 94 w 130"/>
                <a:gd name="T17" fmla="*/ 146 h 146"/>
                <a:gd name="T18" fmla="*/ 65 w 130"/>
                <a:gd name="T19" fmla="*/ 97 h 146"/>
                <a:gd name="T20" fmla="*/ 31 w 130"/>
                <a:gd name="T21" fmla="*/ 146 h 146"/>
                <a:gd name="T22" fmla="*/ 0 w 130"/>
                <a:gd name="T23" fmla="*/ 146 h 146"/>
                <a:gd name="T24" fmla="*/ 49 w 130"/>
                <a:gd name="T25" fmla="*/ 73 h 146"/>
                <a:gd name="T26" fmla="*/ 49 w 130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0" h="146">
                  <a:moveTo>
                    <a:pt x="49" y="73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65" y="52"/>
                  </a:lnTo>
                  <a:lnTo>
                    <a:pt x="98" y="0"/>
                  </a:lnTo>
                  <a:lnTo>
                    <a:pt x="130" y="0"/>
                  </a:lnTo>
                  <a:lnTo>
                    <a:pt x="81" y="73"/>
                  </a:lnTo>
                  <a:lnTo>
                    <a:pt x="130" y="146"/>
                  </a:lnTo>
                  <a:lnTo>
                    <a:pt x="98" y="146"/>
                  </a:lnTo>
                  <a:lnTo>
                    <a:pt x="65" y="97"/>
                  </a:lnTo>
                  <a:lnTo>
                    <a:pt x="31" y="146"/>
                  </a:lnTo>
                  <a:lnTo>
                    <a:pt x="0" y="146"/>
                  </a:lnTo>
                  <a:lnTo>
                    <a:pt x="49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249" y="6431"/>
              <a:ext cx="80" cy="146"/>
            </a:xfrm>
            <a:custGeom>
              <a:avLst/>
              <a:gdLst>
                <a:gd name="T0" fmla="*/ 28 w 81"/>
                <a:gd name="T1" fmla="*/ 26 h 146"/>
                <a:gd name="T2" fmla="*/ 0 w 81"/>
                <a:gd name="T3" fmla="*/ 26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6 h 146"/>
                <a:gd name="T10" fmla="*/ 51 w 81"/>
                <a:gd name="T11" fmla="*/ 26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6 h 146"/>
                <a:gd name="T18" fmla="*/ 28 w 81"/>
                <a:gd name="T19" fmla="*/ 2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6"/>
                  </a:lnTo>
                  <a:lnTo>
                    <a:pt x="55" y="26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348" y="6431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6 h 146"/>
                <a:gd name="T6" fmla="*/ 23 w 79"/>
                <a:gd name="T7" fmla="*/ 26 h 146"/>
                <a:gd name="T8" fmla="*/ 23 w 79"/>
                <a:gd name="T9" fmla="*/ 59 h 146"/>
                <a:gd name="T10" fmla="*/ 69 w 79"/>
                <a:gd name="T11" fmla="*/ 59 h 146"/>
                <a:gd name="T12" fmla="*/ 69 w 79"/>
                <a:gd name="T13" fmla="*/ 87 h 146"/>
                <a:gd name="T14" fmla="*/ 23 w 79"/>
                <a:gd name="T15" fmla="*/ 87 h 146"/>
                <a:gd name="T16" fmla="*/ 23 w 79"/>
                <a:gd name="T17" fmla="*/ 121 h 146"/>
                <a:gd name="T18" fmla="*/ 71 w 79"/>
                <a:gd name="T19" fmla="*/ 121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6"/>
                  </a:lnTo>
                  <a:lnTo>
                    <a:pt x="27" y="26"/>
                  </a:lnTo>
                  <a:lnTo>
                    <a:pt x="27" y="59"/>
                  </a:lnTo>
                  <a:lnTo>
                    <a:pt x="77" y="59"/>
                  </a:lnTo>
                  <a:lnTo>
                    <a:pt x="77" y="87"/>
                  </a:lnTo>
                  <a:lnTo>
                    <a:pt x="27" y="87"/>
                  </a:lnTo>
                  <a:lnTo>
                    <a:pt x="27" y="121"/>
                  </a:lnTo>
                  <a:lnTo>
                    <a:pt x="79" y="121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440" y="6431"/>
              <a:ext cx="132" cy="146"/>
            </a:xfrm>
            <a:custGeom>
              <a:avLst/>
              <a:gdLst>
                <a:gd name="T0" fmla="*/ 48 w 134"/>
                <a:gd name="T1" fmla="*/ 73 h 146"/>
                <a:gd name="T2" fmla="*/ 0 w 134"/>
                <a:gd name="T3" fmla="*/ 0 h 146"/>
                <a:gd name="T4" fmla="*/ 32 w 134"/>
                <a:gd name="T5" fmla="*/ 0 h 146"/>
                <a:gd name="T6" fmla="*/ 63 w 134"/>
                <a:gd name="T7" fmla="*/ 52 h 146"/>
                <a:gd name="T8" fmla="*/ 97 w 134"/>
                <a:gd name="T9" fmla="*/ 0 h 146"/>
                <a:gd name="T10" fmla="*/ 126 w 134"/>
                <a:gd name="T11" fmla="*/ 0 h 146"/>
                <a:gd name="T12" fmla="*/ 79 w 134"/>
                <a:gd name="T13" fmla="*/ 73 h 146"/>
                <a:gd name="T14" fmla="*/ 126 w 134"/>
                <a:gd name="T15" fmla="*/ 146 h 146"/>
                <a:gd name="T16" fmla="*/ 97 w 134"/>
                <a:gd name="T17" fmla="*/ 146 h 146"/>
                <a:gd name="T18" fmla="*/ 63 w 134"/>
                <a:gd name="T19" fmla="*/ 97 h 146"/>
                <a:gd name="T20" fmla="*/ 32 w 134"/>
                <a:gd name="T21" fmla="*/ 146 h 146"/>
                <a:gd name="T22" fmla="*/ 0 w 134"/>
                <a:gd name="T23" fmla="*/ 146 h 146"/>
                <a:gd name="T24" fmla="*/ 48 w 134"/>
                <a:gd name="T25" fmla="*/ 73 h 146"/>
                <a:gd name="T26" fmla="*/ 48 w 134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4" h="146">
                  <a:moveTo>
                    <a:pt x="52" y="7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67" y="52"/>
                  </a:lnTo>
                  <a:lnTo>
                    <a:pt x="103" y="0"/>
                  </a:lnTo>
                  <a:lnTo>
                    <a:pt x="134" y="0"/>
                  </a:lnTo>
                  <a:lnTo>
                    <a:pt x="83" y="73"/>
                  </a:lnTo>
                  <a:lnTo>
                    <a:pt x="134" y="146"/>
                  </a:lnTo>
                  <a:lnTo>
                    <a:pt x="103" y="146"/>
                  </a:lnTo>
                  <a:lnTo>
                    <a:pt x="67" y="97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588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9" name="Freeform 45"/>
            <p:cNvSpPr>
              <a:spLocks noEditPoints="1"/>
            </p:cNvSpPr>
            <p:nvPr/>
          </p:nvSpPr>
          <p:spPr bwMode="auto">
            <a:xfrm>
              <a:off x="6720" y="6429"/>
              <a:ext cx="154" cy="154"/>
            </a:xfrm>
            <a:custGeom>
              <a:avLst/>
              <a:gdLst>
                <a:gd name="T0" fmla="*/ 146 w 156"/>
                <a:gd name="T1" fmla="*/ 89 h 154"/>
                <a:gd name="T2" fmla="*/ 142 w 156"/>
                <a:gd name="T3" fmla="*/ 109 h 154"/>
                <a:gd name="T4" fmla="*/ 132 w 156"/>
                <a:gd name="T5" fmla="*/ 126 h 154"/>
                <a:gd name="T6" fmla="*/ 119 w 156"/>
                <a:gd name="T7" fmla="*/ 140 h 154"/>
                <a:gd name="T8" fmla="*/ 105 w 156"/>
                <a:gd name="T9" fmla="*/ 148 h 154"/>
                <a:gd name="T10" fmla="*/ 85 w 156"/>
                <a:gd name="T11" fmla="*/ 154 h 154"/>
                <a:gd name="T12" fmla="*/ 63 w 156"/>
                <a:gd name="T13" fmla="*/ 154 h 154"/>
                <a:gd name="T14" fmla="*/ 44 w 156"/>
                <a:gd name="T15" fmla="*/ 148 h 154"/>
                <a:gd name="T16" fmla="*/ 30 w 156"/>
                <a:gd name="T17" fmla="*/ 140 h 154"/>
                <a:gd name="T18" fmla="*/ 16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6 w 156"/>
                <a:gd name="T29" fmla="*/ 32 h 154"/>
                <a:gd name="T30" fmla="*/ 30 w 156"/>
                <a:gd name="T31" fmla="*/ 18 h 154"/>
                <a:gd name="T32" fmla="*/ 44 w 156"/>
                <a:gd name="T33" fmla="*/ 8 h 154"/>
                <a:gd name="T34" fmla="*/ 63 w 156"/>
                <a:gd name="T35" fmla="*/ 2 h 154"/>
                <a:gd name="T36" fmla="*/ 85 w 156"/>
                <a:gd name="T37" fmla="*/ 2 h 154"/>
                <a:gd name="T38" fmla="*/ 105 w 156"/>
                <a:gd name="T39" fmla="*/ 8 h 154"/>
                <a:gd name="T40" fmla="*/ 119 w 156"/>
                <a:gd name="T41" fmla="*/ 18 h 154"/>
                <a:gd name="T42" fmla="*/ 132 w 156"/>
                <a:gd name="T43" fmla="*/ 32 h 154"/>
                <a:gd name="T44" fmla="*/ 142 w 156"/>
                <a:gd name="T45" fmla="*/ 50 h 154"/>
                <a:gd name="T46" fmla="*/ 146 w 156"/>
                <a:gd name="T47" fmla="*/ 67 h 154"/>
                <a:gd name="T48" fmla="*/ 148 w 156"/>
                <a:gd name="T49" fmla="*/ 77 h 154"/>
                <a:gd name="T50" fmla="*/ 119 w 156"/>
                <a:gd name="T51" fmla="*/ 71 h 154"/>
                <a:gd name="T52" fmla="*/ 117 w 156"/>
                <a:gd name="T53" fmla="*/ 59 h 154"/>
                <a:gd name="T54" fmla="*/ 113 w 156"/>
                <a:gd name="T55" fmla="*/ 48 h 154"/>
                <a:gd name="T56" fmla="*/ 105 w 156"/>
                <a:gd name="T57" fmla="*/ 40 h 154"/>
                <a:gd name="T58" fmla="*/ 93 w 156"/>
                <a:gd name="T59" fmla="*/ 32 h 154"/>
                <a:gd name="T60" fmla="*/ 81 w 156"/>
                <a:gd name="T61" fmla="*/ 30 h 154"/>
                <a:gd name="T62" fmla="*/ 67 w 156"/>
                <a:gd name="T63" fmla="*/ 30 h 154"/>
                <a:gd name="T64" fmla="*/ 54 w 156"/>
                <a:gd name="T65" fmla="*/ 32 h 154"/>
                <a:gd name="T66" fmla="*/ 42 w 156"/>
                <a:gd name="T67" fmla="*/ 40 h 154"/>
                <a:gd name="T68" fmla="*/ 38 w 156"/>
                <a:gd name="T69" fmla="*/ 48 h 154"/>
                <a:gd name="T70" fmla="*/ 30 w 156"/>
                <a:gd name="T71" fmla="*/ 59 h 154"/>
                <a:gd name="T72" fmla="*/ 28 w 156"/>
                <a:gd name="T73" fmla="*/ 71 h 154"/>
                <a:gd name="T74" fmla="*/ 28 w 156"/>
                <a:gd name="T75" fmla="*/ 85 h 154"/>
                <a:gd name="T76" fmla="*/ 30 w 156"/>
                <a:gd name="T77" fmla="*/ 97 h 154"/>
                <a:gd name="T78" fmla="*/ 38 w 156"/>
                <a:gd name="T79" fmla="*/ 109 h 154"/>
                <a:gd name="T80" fmla="*/ 42 w 156"/>
                <a:gd name="T81" fmla="*/ 119 h 154"/>
                <a:gd name="T82" fmla="*/ 54 w 156"/>
                <a:gd name="T83" fmla="*/ 125 h 154"/>
                <a:gd name="T84" fmla="*/ 65 w 156"/>
                <a:gd name="T85" fmla="*/ 128 h 154"/>
                <a:gd name="T86" fmla="*/ 79 w 156"/>
                <a:gd name="T87" fmla="*/ 128 h 154"/>
                <a:gd name="T88" fmla="*/ 93 w 156"/>
                <a:gd name="T89" fmla="*/ 125 h 154"/>
                <a:gd name="T90" fmla="*/ 105 w 156"/>
                <a:gd name="T91" fmla="*/ 119 h 154"/>
                <a:gd name="T92" fmla="*/ 113 w 156"/>
                <a:gd name="T93" fmla="*/ 109 h 154"/>
                <a:gd name="T94" fmla="*/ 117 w 156"/>
                <a:gd name="T95" fmla="*/ 97 h 154"/>
                <a:gd name="T96" fmla="*/ 119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50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7" y="140"/>
                  </a:lnTo>
                  <a:lnTo>
                    <a:pt x="117" y="144"/>
                  </a:lnTo>
                  <a:lnTo>
                    <a:pt x="109" y="148"/>
                  </a:lnTo>
                  <a:lnTo>
                    <a:pt x="99" y="152"/>
                  </a:lnTo>
                  <a:lnTo>
                    <a:pt x="89" y="154"/>
                  </a:lnTo>
                  <a:lnTo>
                    <a:pt x="79" y="154"/>
                  </a:lnTo>
                  <a:lnTo>
                    <a:pt x="67" y="154"/>
                  </a:lnTo>
                  <a:lnTo>
                    <a:pt x="58" y="152"/>
                  </a:lnTo>
                  <a:lnTo>
                    <a:pt x="48" y="148"/>
                  </a:lnTo>
                  <a:lnTo>
                    <a:pt x="38" y="144"/>
                  </a:lnTo>
                  <a:lnTo>
                    <a:pt x="30" y="140"/>
                  </a:lnTo>
                  <a:lnTo>
                    <a:pt x="22" y="132"/>
                  </a:lnTo>
                  <a:lnTo>
                    <a:pt x="16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6" y="32"/>
                  </a:lnTo>
                  <a:lnTo>
                    <a:pt x="22" y="24"/>
                  </a:lnTo>
                  <a:lnTo>
                    <a:pt x="30" y="18"/>
                  </a:lnTo>
                  <a:lnTo>
                    <a:pt x="38" y="12"/>
                  </a:lnTo>
                  <a:lnTo>
                    <a:pt x="48" y="8"/>
                  </a:lnTo>
                  <a:lnTo>
                    <a:pt x="58" y="4"/>
                  </a:lnTo>
                  <a:lnTo>
                    <a:pt x="67" y="2"/>
                  </a:lnTo>
                  <a:lnTo>
                    <a:pt x="79" y="0"/>
                  </a:lnTo>
                  <a:lnTo>
                    <a:pt x="89" y="2"/>
                  </a:lnTo>
                  <a:lnTo>
                    <a:pt x="99" y="4"/>
                  </a:lnTo>
                  <a:lnTo>
                    <a:pt x="109" y="8"/>
                  </a:lnTo>
                  <a:lnTo>
                    <a:pt x="117" y="12"/>
                  </a:lnTo>
                  <a:lnTo>
                    <a:pt x="127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50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7" y="71"/>
                  </a:lnTo>
                  <a:lnTo>
                    <a:pt x="127" y="65"/>
                  </a:lnTo>
                  <a:lnTo>
                    <a:pt x="125" y="59"/>
                  </a:lnTo>
                  <a:lnTo>
                    <a:pt x="121" y="54"/>
                  </a:lnTo>
                  <a:lnTo>
                    <a:pt x="117" y="48"/>
                  </a:lnTo>
                  <a:lnTo>
                    <a:pt x="113" y="44"/>
                  </a:lnTo>
                  <a:lnTo>
                    <a:pt x="109" y="40"/>
                  </a:lnTo>
                  <a:lnTo>
                    <a:pt x="103" y="36"/>
                  </a:lnTo>
                  <a:lnTo>
                    <a:pt x="97" y="32"/>
                  </a:lnTo>
                  <a:lnTo>
                    <a:pt x="91" y="30"/>
                  </a:lnTo>
                  <a:lnTo>
                    <a:pt x="85" y="30"/>
                  </a:lnTo>
                  <a:lnTo>
                    <a:pt x="79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8" y="32"/>
                  </a:lnTo>
                  <a:lnTo>
                    <a:pt x="52" y="36"/>
                  </a:lnTo>
                  <a:lnTo>
                    <a:pt x="46" y="40"/>
                  </a:lnTo>
                  <a:lnTo>
                    <a:pt x="42" y="44"/>
                  </a:lnTo>
                  <a:lnTo>
                    <a:pt x="38" y="48"/>
                  </a:lnTo>
                  <a:lnTo>
                    <a:pt x="34" y="54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1"/>
                  </a:lnTo>
                  <a:lnTo>
                    <a:pt x="30" y="97"/>
                  </a:lnTo>
                  <a:lnTo>
                    <a:pt x="34" y="103"/>
                  </a:lnTo>
                  <a:lnTo>
                    <a:pt x="38" y="109"/>
                  </a:lnTo>
                  <a:lnTo>
                    <a:pt x="42" y="115"/>
                  </a:lnTo>
                  <a:lnTo>
                    <a:pt x="46" y="119"/>
                  </a:lnTo>
                  <a:lnTo>
                    <a:pt x="52" y="123"/>
                  </a:lnTo>
                  <a:lnTo>
                    <a:pt x="58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7" y="125"/>
                  </a:lnTo>
                  <a:lnTo>
                    <a:pt x="103" y="123"/>
                  </a:lnTo>
                  <a:lnTo>
                    <a:pt x="109" y="119"/>
                  </a:lnTo>
                  <a:lnTo>
                    <a:pt x="113" y="115"/>
                  </a:lnTo>
                  <a:lnTo>
                    <a:pt x="117" y="109"/>
                  </a:lnTo>
                  <a:lnTo>
                    <a:pt x="121" y="103"/>
                  </a:lnTo>
                  <a:lnTo>
                    <a:pt x="125" y="97"/>
                  </a:lnTo>
                  <a:lnTo>
                    <a:pt x="127" y="91"/>
                  </a:lnTo>
                  <a:lnTo>
                    <a:pt x="127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886" y="6431"/>
              <a:ext cx="139" cy="146"/>
            </a:xfrm>
            <a:custGeom>
              <a:avLst/>
              <a:gdLst>
                <a:gd name="T0" fmla="*/ 136 w 140"/>
                <a:gd name="T1" fmla="*/ 146 h 146"/>
                <a:gd name="T2" fmla="*/ 106 w 140"/>
                <a:gd name="T3" fmla="*/ 146 h 146"/>
                <a:gd name="T4" fmla="*/ 69 w 140"/>
                <a:gd name="T5" fmla="*/ 38 h 146"/>
                <a:gd name="T6" fmla="*/ 30 w 140"/>
                <a:gd name="T7" fmla="*/ 146 h 146"/>
                <a:gd name="T8" fmla="*/ 0 w 140"/>
                <a:gd name="T9" fmla="*/ 146 h 146"/>
                <a:gd name="T10" fmla="*/ 57 w 140"/>
                <a:gd name="T11" fmla="*/ 0 h 146"/>
                <a:gd name="T12" fmla="*/ 79 w 140"/>
                <a:gd name="T13" fmla="*/ 0 h 146"/>
                <a:gd name="T14" fmla="*/ 136 w 140"/>
                <a:gd name="T15" fmla="*/ 146 h 146"/>
                <a:gd name="T16" fmla="*/ 136 w 140"/>
                <a:gd name="T17" fmla="*/ 146 h 1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146">
                  <a:moveTo>
                    <a:pt x="140" y="146"/>
                  </a:moveTo>
                  <a:lnTo>
                    <a:pt x="110" y="146"/>
                  </a:lnTo>
                  <a:lnTo>
                    <a:pt x="69" y="3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7" y="0"/>
                  </a:lnTo>
                  <a:lnTo>
                    <a:pt x="83" y="0"/>
                  </a:lnTo>
                  <a:lnTo>
                    <a:pt x="140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1" name="Freeform 47"/>
            <p:cNvSpPr>
              <a:spLocks noEditPoints="1"/>
            </p:cNvSpPr>
            <p:nvPr/>
          </p:nvSpPr>
          <p:spPr bwMode="auto">
            <a:xfrm>
              <a:off x="7028" y="6429"/>
              <a:ext cx="157" cy="154"/>
            </a:xfrm>
            <a:custGeom>
              <a:avLst/>
              <a:gdLst>
                <a:gd name="T0" fmla="*/ 158 w 156"/>
                <a:gd name="T1" fmla="*/ 89 h 154"/>
                <a:gd name="T2" fmla="*/ 152 w 156"/>
                <a:gd name="T3" fmla="*/ 109 h 154"/>
                <a:gd name="T4" fmla="*/ 142 w 156"/>
                <a:gd name="T5" fmla="*/ 126 h 154"/>
                <a:gd name="T6" fmla="*/ 128 w 156"/>
                <a:gd name="T7" fmla="*/ 140 h 154"/>
                <a:gd name="T8" fmla="*/ 110 w 156"/>
                <a:gd name="T9" fmla="*/ 148 h 154"/>
                <a:gd name="T10" fmla="*/ 91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27 w 156"/>
                <a:gd name="T17" fmla="*/ 140 h 154"/>
                <a:gd name="T18" fmla="*/ 14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4 w 156"/>
                <a:gd name="T29" fmla="*/ 32 h 154"/>
                <a:gd name="T30" fmla="*/ 27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91 w 156"/>
                <a:gd name="T37" fmla="*/ 2 h 154"/>
                <a:gd name="T38" fmla="*/ 110 w 156"/>
                <a:gd name="T39" fmla="*/ 8 h 154"/>
                <a:gd name="T40" fmla="*/ 128 w 156"/>
                <a:gd name="T41" fmla="*/ 18 h 154"/>
                <a:gd name="T42" fmla="*/ 142 w 156"/>
                <a:gd name="T43" fmla="*/ 32 h 154"/>
                <a:gd name="T44" fmla="*/ 152 w 156"/>
                <a:gd name="T45" fmla="*/ 50 h 154"/>
                <a:gd name="T46" fmla="*/ 158 w 156"/>
                <a:gd name="T47" fmla="*/ 67 h 154"/>
                <a:gd name="T48" fmla="*/ 160 w 156"/>
                <a:gd name="T49" fmla="*/ 77 h 154"/>
                <a:gd name="T50" fmla="*/ 130 w 156"/>
                <a:gd name="T51" fmla="*/ 71 h 154"/>
                <a:gd name="T52" fmla="*/ 128 w 156"/>
                <a:gd name="T53" fmla="*/ 59 h 154"/>
                <a:gd name="T54" fmla="*/ 120 w 156"/>
                <a:gd name="T55" fmla="*/ 48 h 154"/>
                <a:gd name="T56" fmla="*/ 112 w 156"/>
                <a:gd name="T57" fmla="*/ 40 h 154"/>
                <a:gd name="T58" fmla="*/ 100 w 156"/>
                <a:gd name="T59" fmla="*/ 32 h 154"/>
                <a:gd name="T60" fmla="*/ 87 w 156"/>
                <a:gd name="T61" fmla="*/ 30 h 154"/>
                <a:gd name="T62" fmla="*/ 69 w 156"/>
                <a:gd name="T63" fmla="*/ 30 h 154"/>
                <a:gd name="T64" fmla="*/ 55 w 156"/>
                <a:gd name="T65" fmla="*/ 32 h 154"/>
                <a:gd name="T66" fmla="*/ 45 w 156"/>
                <a:gd name="T67" fmla="*/ 40 h 154"/>
                <a:gd name="T68" fmla="*/ 35 w 156"/>
                <a:gd name="T69" fmla="*/ 48 h 154"/>
                <a:gd name="T70" fmla="*/ 29 w 156"/>
                <a:gd name="T71" fmla="*/ 59 h 154"/>
                <a:gd name="T72" fmla="*/ 27 w 156"/>
                <a:gd name="T73" fmla="*/ 71 h 154"/>
                <a:gd name="T74" fmla="*/ 27 w 156"/>
                <a:gd name="T75" fmla="*/ 85 h 154"/>
                <a:gd name="T76" fmla="*/ 29 w 156"/>
                <a:gd name="T77" fmla="*/ 97 h 154"/>
                <a:gd name="T78" fmla="*/ 37 w 156"/>
                <a:gd name="T79" fmla="*/ 109 h 154"/>
                <a:gd name="T80" fmla="*/ 45 w 156"/>
                <a:gd name="T81" fmla="*/ 119 h 154"/>
                <a:gd name="T82" fmla="*/ 57 w 156"/>
                <a:gd name="T83" fmla="*/ 125 h 154"/>
                <a:gd name="T84" fmla="*/ 69 w 156"/>
                <a:gd name="T85" fmla="*/ 128 h 154"/>
                <a:gd name="T86" fmla="*/ 87 w 156"/>
                <a:gd name="T87" fmla="*/ 128 h 154"/>
                <a:gd name="T88" fmla="*/ 100 w 156"/>
                <a:gd name="T89" fmla="*/ 125 h 154"/>
                <a:gd name="T90" fmla="*/ 112 w 156"/>
                <a:gd name="T91" fmla="*/ 119 h 154"/>
                <a:gd name="T92" fmla="*/ 120 w 156"/>
                <a:gd name="T93" fmla="*/ 109 h 154"/>
                <a:gd name="T94" fmla="*/ 128 w 156"/>
                <a:gd name="T95" fmla="*/ 97 h 154"/>
                <a:gd name="T96" fmla="*/ 130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48" y="109"/>
                  </a:lnTo>
                  <a:lnTo>
                    <a:pt x="144" y="117"/>
                  </a:lnTo>
                  <a:lnTo>
                    <a:pt x="138" y="126"/>
                  </a:lnTo>
                  <a:lnTo>
                    <a:pt x="132" y="132"/>
                  </a:lnTo>
                  <a:lnTo>
                    <a:pt x="124" y="140"/>
                  </a:lnTo>
                  <a:lnTo>
                    <a:pt x="116" y="144"/>
                  </a:lnTo>
                  <a:lnTo>
                    <a:pt x="106" y="148"/>
                  </a:lnTo>
                  <a:lnTo>
                    <a:pt x="96" y="152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5" y="148"/>
                  </a:lnTo>
                  <a:lnTo>
                    <a:pt x="37" y="144"/>
                  </a:lnTo>
                  <a:lnTo>
                    <a:pt x="27" y="140"/>
                  </a:lnTo>
                  <a:lnTo>
                    <a:pt x="22" y="132"/>
                  </a:lnTo>
                  <a:lnTo>
                    <a:pt x="14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4" y="32"/>
                  </a:lnTo>
                  <a:lnTo>
                    <a:pt x="22" y="24"/>
                  </a:lnTo>
                  <a:lnTo>
                    <a:pt x="27" y="18"/>
                  </a:lnTo>
                  <a:lnTo>
                    <a:pt x="37" y="12"/>
                  </a:lnTo>
                  <a:lnTo>
                    <a:pt x="45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7" y="2"/>
                  </a:lnTo>
                  <a:lnTo>
                    <a:pt x="96" y="4"/>
                  </a:lnTo>
                  <a:lnTo>
                    <a:pt x="106" y="8"/>
                  </a:lnTo>
                  <a:lnTo>
                    <a:pt x="116" y="12"/>
                  </a:lnTo>
                  <a:lnTo>
                    <a:pt x="124" y="18"/>
                  </a:lnTo>
                  <a:lnTo>
                    <a:pt x="132" y="24"/>
                  </a:lnTo>
                  <a:lnTo>
                    <a:pt x="138" y="32"/>
                  </a:lnTo>
                  <a:lnTo>
                    <a:pt x="144" y="40"/>
                  </a:lnTo>
                  <a:lnTo>
                    <a:pt x="148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6" y="71"/>
                  </a:lnTo>
                  <a:lnTo>
                    <a:pt x="126" y="65"/>
                  </a:lnTo>
                  <a:lnTo>
                    <a:pt x="124" y="59"/>
                  </a:lnTo>
                  <a:lnTo>
                    <a:pt x="120" y="54"/>
                  </a:lnTo>
                  <a:lnTo>
                    <a:pt x="116" y="48"/>
                  </a:lnTo>
                  <a:lnTo>
                    <a:pt x="112" y="44"/>
                  </a:lnTo>
                  <a:lnTo>
                    <a:pt x="108" y="40"/>
                  </a:lnTo>
                  <a:lnTo>
                    <a:pt x="102" y="36"/>
                  </a:lnTo>
                  <a:lnTo>
                    <a:pt x="96" y="32"/>
                  </a:lnTo>
                  <a:lnTo>
                    <a:pt x="91" y="30"/>
                  </a:lnTo>
                  <a:lnTo>
                    <a:pt x="83" y="30"/>
                  </a:lnTo>
                  <a:lnTo>
                    <a:pt x="77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55" y="32"/>
                  </a:lnTo>
                  <a:lnTo>
                    <a:pt x="49" y="36"/>
                  </a:lnTo>
                  <a:lnTo>
                    <a:pt x="45" y="40"/>
                  </a:lnTo>
                  <a:lnTo>
                    <a:pt x="39" y="44"/>
                  </a:lnTo>
                  <a:lnTo>
                    <a:pt x="35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7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6" y="125"/>
                  </a:lnTo>
                  <a:lnTo>
                    <a:pt x="102" y="123"/>
                  </a:lnTo>
                  <a:lnTo>
                    <a:pt x="108" y="119"/>
                  </a:lnTo>
                  <a:lnTo>
                    <a:pt x="112" y="115"/>
                  </a:lnTo>
                  <a:lnTo>
                    <a:pt x="116" y="109"/>
                  </a:lnTo>
                  <a:lnTo>
                    <a:pt x="120" y="103"/>
                  </a:lnTo>
                  <a:lnTo>
                    <a:pt x="124" y="97"/>
                  </a:lnTo>
                  <a:lnTo>
                    <a:pt x="126" y="91"/>
                  </a:lnTo>
                  <a:lnTo>
                    <a:pt x="126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7203" y="6431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6 h 146"/>
                <a:gd name="T6" fmla="*/ 32 w 75"/>
                <a:gd name="T7" fmla="*/ 26 h 146"/>
                <a:gd name="T8" fmla="*/ 32 w 75"/>
                <a:gd name="T9" fmla="*/ 146 h 146"/>
                <a:gd name="T10" fmla="*/ 2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6"/>
                  </a:lnTo>
                  <a:lnTo>
                    <a:pt x="28" y="26"/>
                  </a:lnTo>
                  <a:lnTo>
                    <a:pt x="28" y="146"/>
                  </a:lnTo>
                  <a:lnTo>
                    <a:pt x="2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7296" y="6431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3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4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3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4" name="Freeform 50"/>
            <p:cNvSpPr>
              <a:spLocks noEditPoints="1"/>
            </p:cNvSpPr>
            <p:nvPr/>
          </p:nvSpPr>
          <p:spPr bwMode="auto">
            <a:xfrm>
              <a:off x="7444" y="6394"/>
              <a:ext cx="120" cy="183"/>
            </a:xfrm>
            <a:custGeom>
              <a:avLst/>
              <a:gdLst>
                <a:gd name="T0" fmla="*/ 27 w 120"/>
                <a:gd name="T1" fmla="*/ 140 h 183"/>
                <a:gd name="T2" fmla="*/ 120 w 120"/>
                <a:gd name="T3" fmla="*/ 37 h 183"/>
                <a:gd name="T4" fmla="*/ 92 w 120"/>
                <a:gd name="T5" fmla="*/ 183 h 183"/>
                <a:gd name="T6" fmla="*/ 27 w 120"/>
                <a:gd name="T7" fmla="*/ 183 h 183"/>
                <a:gd name="T8" fmla="*/ 0 w 120"/>
                <a:gd name="T9" fmla="*/ 37 h 183"/>
                <a:gd name="T10" fmla="*/ 27 w 120"/>
                <a:gd name="T11" fmla="*/ 37 h 183"/>
                <a:gd name="T12" fmla="*/ 47 w 120"/>
                <a:gd name="T13" fmla="*/ 2 h 183"/>
                <a:gd name="T14" fmla="*/ 47 w 120"/>
                <a:gd name="T15" fmla="*/ 6 h 183"/>
                <a:gd name="T16" fmla="*/ 49 w 120"/>
                <a:gd name="T17" fmla="*/ 8 h 183"/>
                <a:gd name="T18" fmla="*/ 51 w 120"/>
                <a:gd name="T19" fmla="*/ 10 h 183"/>
                <a:gd name="T20" fmla="*/ 53 w 120"/>
                <a:gd name="T21" fmla="*/ 10 h 183"/>
                <a:gd name="T22" fmla="*/ 57 w 120"/>
                <a:gd name="T23" fmla="*/ 10 h 183"/>
                <a:gd name="T24" fmla="*/ 59 w 120"/>
                <a:gd name="T25" fmla="*/ 10 h 183"/>
                <a:gd name="T26" fmla="*/ 63 w 120"/>
                <a:gd name="T27" fmla="*/ 10 h 183"/>
                <a:gd name="T28" fmla="*/ 65 w 120"/>
                <a:gd name="T29" fmla="*/ 10 h 183"/>
                <a:gd name="T30" fmla="*/ 67 w 120"/>
                <a:gd name="T31" fmla="*/ 8 h 183"/>
                <a:gd name="T32" fmla="*/ 69 w 120"/>
                <a:gd name="T33" fmla="*/ 6 h 183"/>
                <a:gd name="T34" fmla="*/ 71 w 120"/>
                <a:gd name="T35" fmla="*/ 2 h 183"/>
                <a:gd name="T36" fmla="*/ 96 w 120"/>
                <a:gd name="T37" fmla="*/ 0 h 183"/>
                <a:gd name="T38" fmla="*/ 92 w 120"/>
                <a:gd name="T39" fmla="*/ 8 h 183"/>
                <a:gd name="T40" fmla="*/ 89 w 120"/>
                <a:gd name="T41" fmla="*/ 16 h 183"/>
                <a:gd name="T42" fmla="*/ 83 w 120"/>
                <a:gd name="T43" fmla="*/ 21 h 183"/>
                <a:gd name="T44" fmla="*/ 75 w 120"/>
                <a:gd name="T45" fmla="*/ 25 h 183"/>
                <a:gd name="T46" fmla="*/ 67 w 120"/>
                <a:gd name="T47" fmla="*/ 29 h 183"/>
                <a:gd name="T48" fmla="*/ 59 w 120"/>
                <a:gd name="T49" fmla="*/ 29 h 183"/>
                <a:gd name="T50" fmla="*/ 49 w 120"/>
                <a:gd name="T51" fmla="*/ 29 h 183"/>
                <a:gd name="T52" fmla="*/ 41 w 120"/>
                <a:gd name="T53" fmla="*/ 25 h 183"/>
                <a:gd name="T54" fmla="*/ 33 w 120"/>
                <a:gd name="T55" fmla="*/ 21 h 183"/>
                <a:gd name="T56" fmla="*/ 27 w 120"/>
                <a:gd name="T57" fmla="*/ 16 h 183"/>
                <a:gd name="T58" fmla="*/ 23 w 120"/>
                <a:gd name="T59" fmla="*/ 8 h 183"/>
                <a:gd name="T60" fmla="*/ 23 w 120"/>
                <a:gd name="T61" fmla="*/ 0 h 183"/>
                <a:gd name="T62" fmla="*/ 47 w 120"/>
                <a:gd name="T63" fmla="*/ 0 h 18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3">
                  <a:moveTo>
                    <a:pt x="27" y="37"/>
                  </a:moveTo>
                  <a:lnTo>
                    <a:pt x="27" y="140"/>
                  </a:lnTo>
                  <a:lnTo>
                    <a:pt x="92" y="37"/>
                  </a:lnTo>
                  <a:lnTo>
                    <a:pt x="120" y="37"/>
                  </a:lnTo>
                  <a:lnTo>
                    <a:pt x="120" y="183"/>
                  </a:lnTo>
                  <a:lnTo>
                    <a:pt x="92" y="183"/>
                  </a:lnTo>
                  <a:lnTo>
                    <a:pt x="92" y="81"/>
                  </a:lnTo>
                  <a:lnTo>
                    <a:pt x="27" y="183"/>
                  </a:lnTo>
                  <a:lnTo>
                    <a:pt x="0" y="183"/>
                  </a:lnTo>
                  <a:lnTo>
                    <a:pt x="0" y="37"/>
                  </a:lnTo>
                  <a:lnTo>
                    <a:pt x="27" y="37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7" y="6"/>
                  </a:lnTo>
                  <a:lnTo>
                    <a:pt x="47" y="8"/>
                  </a:lnTo>
                  <a:lnTo>
                    <a:pt x="49" y="8"/>
                  </a:lnTo>
                  <a:lnTo>
                    <a:pt x="51" y="10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8"/>
                  </a:lnTo>
                  <a:lnTo>
                    <a:pt x="69" y="8"/>
                  </a:lnTo>
                  <a:lnTo>
                    <a:pt x="69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2" y="8"/>
                  </a:lnTo>
                  <a:lnTo>
                    <a:pt x="91" y="12"/>
                  </a:lnTo>
                  <a:lnTo>
                    <a:pt x="89" y="16"/>
                  </a:lnTo>
                  <a:lnTo>
                    <a:pt x="87" y="19"/>
                  </a:lnTo>
                  <a:lnTo>
                    <a:pt x="83" y="21"/>
                  </a:lnTo>
                  <a:lnTo>
                    <a:pt x="79" y="23"/>
                  </a:lnTo>
                  <a:lnTo>
                    <a:pt x="75" y="25"/>
                  </a:lnTo>
                  <a:lnTo>
                    <a:pt x="71" y="27"/>
                  </a:lnTo>
                  <a:lnTo>
                    <a:pt x="67" y="29"/>
                  </a:lnTo>
                  <a:lnTo>
                    <a:pt x="63" y="29"/>
                  </a:lnTo>
                  <a:lnTo>
                    <a:pt x="59" y="29"/>
                  </a:lnTo>
                  <a:lnTo>
                    <a:pt x="53" y="29"/>
                  </a:lnTo>
                  <a:lnTo>
                    <a:pt x="49" y="29"/>
                  </a:lnTo>
                  <a:lnTo>
                    <a:pt x="45" y="27"/>
                  </a:lnTo>
                  <a:lnTo>
                    <a:pt x="41" y="25"/>
                  </a:lnTo>
                  <a:lnTo>
                    <a:pt x="37" y="23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27" y="16"/>
                  </a:lnTo>
                  <a:lnTo>
                    <a:pt x="25" y="12"/>
                  </a:lnTo>
                  <a:lnTo>
                    <a:pt x="23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4094" y="6790"/>
              <a:ext cx="720" cy="713"/>
            </a:xfrm>
            <a:custGeom>
              <a:avLst/>
              <a:gdLst>
                <a:gd name="T0" fmla="*/ 507 w 720"/>
                <a:gd name="T1" fmla="*/ 10 h 712"/>
                <a:gd name="T2" fmla="*/ 505 w 720"/>
                <a:gd name="T3" fmla="*/ 51 h 712"/>
                <a:gd name="T4" fmla="*/ 507 w 720"/>
                <a:gd name="T5" fmla="*/ 108 h 712"/>
                <a:gd name="T6" fmla="*/ 507 w 720"/>
                <a:gd name="T7" fmla="*/ 170 h 712"/>
                <a:gd name="T8" fmla="*/ 505 w 720"/>
                <a:gd name="T9" fmla="*/ 223 h 712"/>
                <a:gd name="T10" fmla="*/ 505 w 720"/>
                <a:gd name="T11" fmla="*/ 256 h 712"/>
                <a:gd name="T12" fmla="*/ 213 w 720"/>
                <a:gd name="T13" fmla="*/ 260 h 712"/>
                <a:gd name="T14" fmla="*/ 213 w 720"/>
                <a:gd name="T15" fmla="*/ 243 h 712"/>
                <a:gd name="T16" fmla="*/ 215 w 720"/>
                <a:gd name="T17" fmla="*/ 199 h 712"/>
                <a:gd name="T18" fmla="*/ 213 w 720"/>
                <a:gd name="T19" fmla="*/ 140 h 712"/>
                <a:gd name="T20" fmla="*/ 213 w 720"/>
                <a:gd name="T21" fmla="*/ 79 h 712"/>
                <a:gd name="T22" fmla="*/ 215 w 720"/>
                <a:gd name="T23" fmla="*/ 28 h 712"/>
                <a:gd name="T24" fmla="*/ 213 w 720"/>
                <a:gd name="T25" fmla="*/ 0 h 712"/>
                <a:gd name="T26" fmla="*/ 192 w 720"/>
                <a:gd name="T27" fmla="*/ 0 h 712"/>
                <a:gd name="T28" fmla="*/ 154 w 720"/>
                <a:gd name="T29" fmla="*/ 2 h 712"/>
                <a:gd name="T30" fmla="*/ 107 w 720"/>
                <a:gd name="T31" fmla="*/ 0 h 712"/>
                <a:gd name="T32" fmla="*/ 61 w 720"/>
                <a:gd name="T33" fmla="*/ 0 h 712"/>
                <a:gd name="T34" fmla="*/ 24 w 720"/>
                <a:gd name="T35" fmla="*/ 2 h 712"/>
                <a:gd name="T36" fmla="*/ 0 w 720"/>
                <a:gd name="T37" fmla="*/ 0 h 712"/>
                <a:gd name="T38" fmla="*/ 0 w 720"/>
                <a:gd name="T39" fmla="*/ 59 h 712"/>
                <a:gd name="T40" fmla="*/ 2 w 720"/>
                <a:gd name="T41" fmla="*/ 191 h 712"/>
                <a:gd name="T42" fmla="*/ 0 w 720"/>
                <a:gd name="T43" fmla="*/ 355 h 712"/>
                <a:gd name="T44" fmla="*/ 0 w 720"/>
                <a:gd name="T45" fmla="*/ 526 h 712"/>
                <a:gd name="T46" fmla="*/ 2 w 720"/>
                <a:gd name="T47" fmla="*/ 657 h 712"/>
                <a:gd name="T48" fmla="*/ 0 w 720"/>
                <a:gd name="T49" fmla="*/ 714 h 712"/>
                <a:gd name="T50" fmla="*/ 24 w 720"/>
                <a:gd name="T51" fmla="*/ 714 h 712"/>
                <a:gd name="T52" fmla="*/ 61 w 720"/>
                <a:gd name="T53" fmla="*/ 716 h 712"/>
                <a:gd name="T54" fmla="*/ 107 w 720"/>
                <a:gd name="T55" fmla="*/ 714 h 712"/>
                <a:gd name="T56" fmla="*/ 154 w 720"/>
                <a:gd name="T57" fmla="*/ 714 h 712"/>
                <a:gd name="T58" fmla="*/ 192 w 720"/>
                <a:gd name="T59" fmla="*/ 716 h 712"/>
                <a:gd name="T60" fmla="*/ 213 w 720"/>
                <a:gd name="T61" fmla="*/ 714 h 712"/>
                <a:gd name="T62" fmla="*/ 213 w 720"/>
                <a:gd name="T63" fmla="*/ 684 h 712"/>
                <a:gd name="T64" fmla="*/ 215 w 720"/>
                <a:gd name="T65" fmla="*/ 629 h 712"/>
                <a:gd name="T66" fmla="*/ 213 w 720"/>
                <a:gd name="T67" fmla="*/ 560 h 712"/>
                <a:gd name="T68" fmla="*/ 213 w 720"/>
                <a:gd name="T69" fmla="*/ 493 h 712"/>
                <a:gd name="T70" fmla="*/ 215 w 720"/>
                <a:gd name="T71" fmla="*/ 444 h 712"/>
                <a:gd name="T72" fmla="*/ 213 w 720"/>
                <a:gd name="T73" fmla="*/ 422 h 712"/>
                <a:gd name="T74" fmla="*/ 507 w 720"/>
                <a:gd name="T75" fmla="*/ 428 h 712"/>
                <a:gd name="T76" fmla="*/ 505 w 720"/>
                <a:gd name="T77" fmla="*/ 465 h 712"/>
                <a:gd name="T78" fmla="*/ 507 w 720"/>
                <a:gd name="T79" fmla="*/ 526 h 712"/>
                <a:gd name="T80" fmla="*/ 507 w 720"/>
                <a:gd name="T81" fmla="*/ 596 h 712"/>
                <a:gd name="T82" fmla="*/ 505 w 720"/>
                <a:gd name="T83" fmla="*/ 659 h 712"/>
                <a:gd name="T84" fmla="*/ 505 w 720"/>
                <a:gd name="T85" fmla="*/ 704 h 712"/>
                <a:gd name="T86" fmla="*/ 515 w 720"/>
                <a:gd name="T87" fmla="*/ 716 h 712"/>
                <a:gd name="T88" fmla="*/ 544 w 720"/>
                <a:gd name="T89" fmla="*/ 714 h 712"/>
                <a:gd name="T90" fmla="*/ 588 w 720"/>
                <a:gd name="T91" fmla="*/ 716 h 712"/>
                <a:gd name="T92" fmla="*/ 637 w 720"/>
                <a:gd name="T93" fmla="*/ 716 h 712"/>
                <a:gd name="T94" fmla="*/ 680 w 720"/>
                <a:gd name="T95" fmla="*/ 714 h 712"/>
                <a:gd name="T96" fmla="*/ 710 w 720"/>
                <a:gd name="T97" fmla="*/ 714 h 712"/>
                <a:gd name="T98" fmla="*/ 720 w 720"/>
                <a:gd name="T99" fmla="*/ 696 h 712"/>
                <a:gd name="T100" fmla="*/ 718 w 720"/>
                <a:gd name="T101" fmla="*/ 597 h 712"/>
                <a:gd name="T102" fmla="*/ 720 w 720"/>
                <a:gd name="T103" fmla="*/ 446 h 712"/>
                <a:gd name="T104" fmla="*/ 720 w 720"/>
                <a:gd name="T105" fmla="*/ 270 h 712"/>
                <a:gd name="T106" fmla="*/ 718 w 720"/>
                <a:gd name="T107" fmla="*/ 118 h 712"/>
                <a:gd name="T108" fmla="*/ 718 w 720"/>
                <a:gd name="T109" fmla="*/ 20 h 712"/>
                <a:gd name="T110" fmla="*/ 710 w 720"/>
                <a:gd name="T111" fmla="*/ 2 h 712"/>
                <a:gd name="T112" fmla="*/ 680 w 720"/>
                <a:gd name="T113" fmla="*/ 0 h 712"/>
                <a:gd name="T114" fmla="*/ 637 w 720"/>
                <a:gd name="T115" fmla="*/ 2 h 712"/>
                <a:gd name="T116" fmla="*/ 588 w 720"/>
                <a:gd name="T117" fmla="*/ 2 h 712"/>
                <a:gd name="T118" fmla="*/ 544 w 720"/>
                <a:gd name="T119" fmla="*/ 0 h 712"/>
                <a:gd name="T120" fmla="*/ 515 w 720"/>
                <a:gd name="T121" fmla="*/ 0 h 712"/>
                <a:gd name="T122" fmla="*/ 505 w 720"/>
                <a:gd name="T123" fmla="*/ 0 h 7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20" h="712">
                  <a:moveTo>
                    <a:pt x="505" y="0"/>
                  </a:moveTo>
                  <a:lnTo>
                    <a:pt x="507" y="10"/>
                  </a:lnTo>
                  <a:lnTo>
                    <a:pt x="505" y="28"/>
                  </a:lnTo>
                  <a:lnTo>
                    <a:pt x="505" y="51"/>
                  </a:lnTo>
                  <a:lnTo>
                    <a:pt x="507" y="79"/>
                  </a:lnTo>
                  <a:lnTo>
                    <a:pt x="507" y="108"/>
                  </a:lnTo>
                  <a:lnTo>
                    <a:pt x="505" y="140"/>
                  </a:lnTo>
                  <a:lnTo>
                    <a:pt x="507" y="170"/>
                  </a:lnTo>
                  <a:lnTo>
                    <a:pt x="505" y="199"/>
                  </a:lnTo>
                  <a:lnTo>
                    <a:pt x="505" y="223"/>
                  </a:lnTo>
                  <a:lnTo>
                    <a:pt x="507" y="243"/>
                  </a:lnTo>
                  <a:lnTo>
                    <a:pt x="505" y="256"/>
                  </a:lnTo>
                  <a:lnTo>
                    <a:pt x="505" y="260"/>
                  </a:lnTo>
                  <a:lnTo>
                    <a:pt x="213" y="260"/>
                  </a:lnTo>
                  <a:lnTo>
                    <a:pt x="215" y="256"/>
                  </a:lnTo>
                  <a:lnTo>
                    <a:pt x="213" y="243"/>
                  </a:lnTo>
                  <a:lnTo>
                    <a:pt x="213" y="223"/>
                  </a:lnTo>
                  <a:lnTo>
                    <a:pt x="215" y="199"/>
                  </a:lnTo>
                  <a:lnTo>
                    <a:pt x="215" y="170"/>
                  </a:lnTo>
                  <a:lnTo>
                    <a:pt x="213" y="140"/>
                  </a:lnTo>
                  <a:lnTo>
                    <a:pt x="215" y="108"/>
                  </a:lnTo>
                  <a:lnTo>
                    <a:pt x="213" y="79"/>
                  </a:lnTo>
                  <a:lnTo>
                    <a:pt x="213" y="51"/>
                  </a:lnTo>
                  <a:lnTo>
                    <a:pt x="215" y="28"/>
                  </a:lnTo>
                  <a:lnTo>
                    <a:pt x="213" y="10"/>
                  </a:lnTo>
                  <a:lnTo>
                    <a:pt x="213" y="0"/>
                  </a:lnTo>
                  <a:lnTo>
                    <a:pt x="205" y="2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4" y="2"/>
                  </a:lnTo>
                  <a:lnTo>
                    <a:pt x="132" y="2"/>
                  </a:lnTo>
                  <a:lnTo>
                    <a:pt x="107" y="0"/>
                  </a:lnTo>
                  <a:lnTo>
                    <a:pt x="83" y="2"/>
                  </a:lnTo>
                  <a:lnTo>
                    <a:pt x="61" y="0"/>
                  </a:lnTo>
                  <a:lnTo>
                    <a:pt x="40" y="0"/>
                  </a:lnTo>
                  <a:lnTo>
                    <a:pt x="24" y="2"/>
                  </a:lnTo>
                  <a:lnTo>
                    <a:pt x="10" y="0"/>
                  </a:lnTo>
                  <a:lnTo>
                    <a:pt x="0" y="0"/>
                  </a:lnTo>
                  <a:lnTo>
                    <a:pt x="2" y="20"/>
                  </a:lnTo>
                  <a:lnTo>
                    <a:pt x="0" y="59"/>
                  </a:lnTo>
                  <a:lnTo>
                    <a:pt x="0" y="118"/>
                  </a:lnTo>
                  <a:lnTo>
                    <a:pt x="2" y="191"/>
                  </a:lnTo>
                  <a:lnTo>
                    <a:pt x="2" y="270"/>
                  </a:lnTo>
                  <a:lnTo>
                    <a:pt x="0" y="355"/>
                  </a:lnTo>
                  <a:lnTo>
                    <a:pt x="2" y="442"/>
                  </a:lnTo>
                  <a:lnTo>
                    <a:pt x="0" y="522"/>
                  </a:lnTo>
                  <a:lnTo>
                    <a:pt x="0" y="593"/>
                  </a:lnTo>
                  <a:lnTo>
                    <a:pt x="2" y="653"/>
                  </a:lnTo>
                  <a:lnTo>
                    <a:pt x="0" y="692"/>
                  </a:lnTo>
                  <a:lnTo>
                    <a:pt x="0" y="710"/>
                  </a:lnTo>
                  <a:lnTo>
                    <a:pt x="10" y="712"/>
                  </a:lnTo>
                  <a:lnTo>
                    <a:pt x="24" y="710"/>
                  </a:lnTo>
                  <a:lnTo>
                    <a:pt x="40" y="710"/>
                  </a:lnTo>
                  <a:lnTo>
                    <a:pt x="61" y="712"/>
                  </a:lnTo>
                  <a:lnTo>
                    <a:pt x="83" y="712"/>
                  </a:lnTo>
                  <a:lnTo>
                    <a:pt x="107" y="710"/>
                  </a:lnTo>
                  <a:lnTo>
                    <a:pt x="132" y="712"/>
                  </a:lnTo>
                  <a:lnTo>
                    <a:pt x="154" y="710"/>
                  </a:lnTo>
                  <a:lnTo>
                    <a:pt x="176" y="710"/>
                  </a:lnTo>
                  <a:lnTo>
                    <a:pt x="192" y="712"/>
                  </a:lnTo>
                  <a:lnTo>
                    <a:pt x="205" y="710"/>
                  </a:lnTo>
                  <a:lnTo>
                    <a:pt x="213" y="710"/>
                  </a:lnTo>
                  <a:lnTo>
                    <a:pt x="215" y="700"/>
                  </a:lnTo>
                  <a:lnTo>
                    <a:pt x="213" y="680"/>
                  </a:lnTo>
                  <a:lnTo>
                    <a:pt x="213" y="655"/>
                  </a:lnTo>
                  <a:lnTo>
                    <a:pt x="215" y="625"/>
                  </a:lnTo>
                  <a:lnTo>
                    <a:pt x="215" y="592"/>
                  </a:lnTo>
                  <a:lnTo>
                    <a:pt x="213" y="556"/>
                  </a:lnTo>
                  <a:lnTo>
                    <a:pt x="215" y="522"/>
                  </a:lnTo>
                  <a:lnTo>
                    <a:pt x="213" y="489"/>
                  </a:lnTo>
                  <a:lnTo>
                    <a:pt x="213" y="461"/>
                  </a:lnTo>
                  <a:lnTo>
                    <a:pt x="215" y="440"/>
                  </a:lnTo>
                  <a:lnTo>
                    <a:pt x="213" y="424"/>
                  </a:lnTo>
                  <a:lnTo>
                    <a:pt x="213" y="418"/>
                  </a:lnTo>
                  <a:lnTo>
                    <a:pt x="505" y="418"/>
                  </a:lnTo>
                  <a:lnTo>
                    <a:pt x="507" y="424"/>
                  </a:lnTo>
                  <a:lnTo>
                    <a:pt x="505" y="440"/>
                  </a:lnTo>
                  <a:lnTo>
                    <a:pt x="505" y="461"/>
                  </a:lnTo>
                  <a:lnTo>
                    <a:pt x="507" y="489"/>
                  </a:lnTo>
                  <a:lnTo>
                    <a:pt x="507" y="522"/>
                  </a:lnTo>
                  <a:lnTo>
                    <a:pt x="505" y="556"/>
                  </a:lnTo>
                  <a:lnTo>
                    <a:pt x="507" y="592"/>
                  </a:lnTo>
                  <a:lnTo>
                    <a:pt x="505" y="625"/>
                  </a:lnTo>
                  <a:lnTo>
                    <a:pt x="505" y="655"/>
                  </a:lnTo>
                  <a:lnTo>
                    <a:pt x="507" y="680"/>
                  </a:lnTo>
                  <a:lnTo>
                    <a:pt x="505" y="700"/>
                  </a:lnTo>
                  <a:lnTo>
                    <a:pt x="505" y="710"/>
                  </a:lnTo>
                  <a:lnTo>
                    <a:pt x="515" y="712"/>
                  </a:lnTo>
                  <a:lnTo>
                    <a:pt x="529" y="710"/>
                  </a:lnTo>
                  <a:lnTo>
                    <a:pt x="544" y="710"/>
                  </a:lnTo>
                  <a:lnTo>
                    <a:pt x="566" y="712"/>
                  </a:lnTo>
                  <a:lnTo>
                    <a:pt x="588" y="712"/>
                  </a:lnTo>
                  <a:lnTo>
                    <a:pt x="611" y="710"/>
                  </a:lnTo>
                  <a:lnTo>
                    <a:pt x="637" y="712"/>
                  </a:lnTo>
                  <a:lnTo>
                    <a:pt x="659" y="710"/>
                  </a:lnTo>
                  <a:lnTo>
                    <a:pt x="680" y="710"/>
                  </a:lnTo>
                  <a:lnTo>
                    <a:pt x="696" y="712"/>
                  </a:lnTo>
                  <a:lnTo>
                    <a:pt x="710" y="710"/>
                  </a:lnTo>
                  <a:lnTo>
                    <a:pt x="718" y="710"/>
                  </a:lnTo>
                  <a:lnTo>
                    <a:pt x="720" y="692"/>
                  </a:lnTo>
                  <a:lnTo>
                    <a:pt x="718" y="651"/>
                  </a:lnTo>
                  <a:lnTo>
                    <a:pt x="718" y="593"/>
                  </a:lnTo>
                  <a:lnTo>
                    <a:pt x="720" y="522"/>
                  </a:lnTo>
                  <a:lnTo>
                    <a:pt x="720" y="442"/>
                  </a:lnTo>
                  <a:lnTo>
                    <a:pt x="718" y="355"/>
                  </a:lnTo>
                  <a:lnTo>
                    <a:pt x="720" y="270"/>
                  </a:lnTo>
                  <a:lnTo>
                    <a:pt x="718" y="189"/>
                  </a:lnTo>
                  <a:lnTo>
                    <a:pt x="718" y="118"/>
                  </a:lnTo>
                  <a:lnTo>
                    <a:pt x="720" y="59"/>
                  </a:lnTo>
                  <a:lnTo>
                    <a:pt x="718" y="20"/>
                  </a:lnTo>
                  <a:lnTo>
                    <a:pt x="718" y="0"/>
                  </a:lnTo>
                  <a:lnTo>
                    <a:pt x="710" y="2"/>
                  </a:lnTo>
                  <a:lnTo>
                    <a:pt x="696" y="0"/>
                  </a:lnTo>
                  <a:lnTo>
                    <a:pt x="680" y="0"/>
                  </a:lnTo>
                  <a:lnTo>
                    <a:pt x="659" y="2"/>
                  </a:lnTo>
                  <a:lnTo>
                    <a:pt x="637" y="2"/>
                  </a:lnTo>
                  <a:lnTo>
                    <a:pt x="611" y="0"/>
                  </a:lnTo>
                  <a:lnTo>
                    <a:pt x="588" y="2"/>
                  </a:lnTo>
                  <a:lnTo>
                    <a:pt x="566" y="0"/>
                  </a:lnTo>
                  <a:lnTo>
                    <a:pt x="544" y="0"/>
                  </a:lnTo>
                  <a:lnTo>
                    <a:pt x="529" y="2"/>
                  </a:lnTo>
                  <a:lnTo>
                    <a:pt x="515" y="0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4987" y="6790"/>
              <a:ext cx="776" cy="711"/>
            </a:xfrm>
            <a:custGeom>
              <a:avLst/>
              <a:gdLst>
                <a:gd name="T0" fmla="*/ 265 w 775"/>
                <a:gd name="T1" fmla="*/ 422 h 712"/>
                <a:gd name="T2" fmla="*/ 219 w 775"/>
                <a:gd name="T3" fmla="*/ 451 h 712"/>
                <a:gd name="T4" fmla="*/ 217 w 775"/>
                <a:gd name="T5" fmla="*/ 4 h 712"/>
                <a:gd name="T6" fmla="*/ 190 w 775"/>
                <a:gd name="T7" fmla="*/ 2 h 712"/>
                <a:gd name="T8" fmla="*/ 144 w 775"/>
                <a:gd name="T9" fmla="*/ 4 h 712"/>
                <a:gd name="T10" fmla="*/ 93 w 775"/>
                <a:gd name="T11" fmla="*/ 4 h 712"/>
                <a:gd name="T12" fmla="*/ 44 w 775"/>
                <a:gd name="T13" fmla="*/ 2 h 712"/>
                <a:gd name="T14" fmla="*/ 10 w 775"/>
                <a:gd name="T15" fmla="*/ 2 h 712"/>
                <a:gd name="T16" fmla="*/ 2 w 775"/>
                <a:gd name="T17" fmla="*/ 22 h 712"/>
                <a:gd name="T18" fmla="*/ 0 w 775"/>
                <a:gd name="T19" fmla="*/ 124 h 712"/>
                <a:gd name="T20" fmla="*/ 2 w 775"/>
                <a:gd name="T21" fmla="*/ 280 h 712"/>
                <a:gd name="T22" fmla="*/ 2 w 775"/>
                <a:gd name="T23" fmla="*/ 450 h 712"/>
                <a:gd name="T24" fmla="*/ 0 w 775"/>
                <a:gd name="T25" fmla="*/ 601 h 712"/>
                <a:gd name="T26" fmla="*/ 0 w 775"/>
                <a:gd name="T27" fmla="*/ 696 h 712"/>
                <a:gd name="T28" fmla="*/ 152 w 775"/>
                <a:gd name="T29" fmla="*/ 708 h 712"/>
                <a:gd name="T30" fmla="*/ 196 w 775"/>
                <a:gd name="T31" fmla="*/ 706 h 712"/>
                <a:gd name="T32" fmla="*/ 231 w 775"/>
                <a:gd name="T33" fmla="*/ 698 h 712"/>
                <a:gd name="T34" fmla="*/ 257 w 775"/>
                <a:gd name="T35" fmla="*/ 686 h 712"/>
                <a:gd name="T36" fmla="*/ 274 w 775"/>
                <a:gd name="T37" fmla="*/ 672 h 712"/>
                <a:gd name="T38" fmla="*/ 290 w 775"/>
                <a:gd name="T39" fmla="*/ 657 h 712"/>
                <a:gd name="T40" fmla="*/ 300 w 775"/>
                <a:gd name="T41" fmla="*/ 639 h 712"/>
                <a:gd name="T42" fmla="*/ 515 w 775"/>
                <a:gd name="T43" fmla="*/ 294 h 712"/>
                <a:gd name="T44" fmla="*/ 523 w 775"/>
                <a:gd name="T45" fmla="*/ 282 h 712"/>
                <a:gd name="T46" fmla="*/ 533 w 775"/>
                <a:gd name="T47" fmla="*/ 266 h 712"/>
                <a:gd name="T48" fmla="*/ 547 w 775"/>
                <a:gd name="T49" fmla="*/ 247 h 712"/>
                <a:gd name="T50" fmla="*/ 556 w 775"/>
                <a:gd name="T51" fmla="*/ 231 h 712"/>
                <a:gd name="T52" fmla="*/ 564 w 775"/>
                <a:gd name="T53" fmla="*/ 219 h 712"/>
                <a:gd name="T54" fmla="*/ 564 w 775"/>
                <a:gd name="T55" fmla="*/ 260 h 712"/>
                <a:gd name="T56" fmla="*/ 779 w 775"/>
                <a:gd name="T57" fmla="*/ 708 h 712"/>
                <a:gd name="T58" fmla="*/ 779 w 775"/>
                <a:gd name="T59" fmla="*/ 2 h 712"/>
                <a:gd name="T60" fmla="*/ 610 w 775"/>
                <a:gd name="T61" fmla="*/ 2 h 712"/>
                <a:gd name="T62" fmla="*/ 588 w 775"/>
                <a:gd name="T63" fmla="*/ 2 h 712"/>
                <a:gd name="T64" fmla="*/ 562 w 775"/>
                <a:gd name="T65" fmla="*/ 6 h 712"/>
                <a:gd name="T66" fmla="*/ 535 w 775"/>
                <a:gd name="T67" fmla="*/ 18 h 712"/>
                <a:gd name="T68" fmla="*/ 509 w 775"/>
                <a:gd name="T69" fmla="*/ 36 h 712"/>
                <a:gd name="T70" fmla="*/ 481 w 775"/>
                <a:gd name="T71" fmla="*/ 63 h 712"/>
                <a:gd name="T72" fmla="*/ 470 w 775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5" h="712">
                  <a:moveTo>
                    <a:pt x="466" y="81"/>
                  </a:moveTo>
                  <a:lnTo>
                    <a:pt x="265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90" y="2"/>
                  </a:lnTo>
                  <a:lnTo>
                    <a:pt x="168" y="4"/>
                  </a:lnTo>
                  <a:lnTo>
                    <a:pt x="144" y="4"/>
                  </a:lnTo>
                  <a:lnTo>
                    <a:pt x="119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4" y="2"/>
                  </a:lnTo>
                  <a:lnTo>
                    <a:pt x="26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2" y="712"/>
                  </a:lnTo>
                  <a:lnTo>
                    <a:pt x="176" y="712"/>
                  </a:lnTo>
                  <a:lnTo>
                    <a:pt x="196" y="710"/>
                  </a:lnTo>
                  <a:lnTo>
                    <a:pt x="213" y="706"/>
                  </a:lnTo>
                  <a:lnTo>
                    <a:pt x="231" y="702"/>
                  </a:lnTo>
                  <a:lnTo>
                    <a:pt x="245" y="696"/>
                  </a:lnTo>
                  <a:lnTo>
                    <a:pt x="257" y="690"/>
                  </a:lnTo>
                  <a:lnTo>
                    <a:pt x="267" y="684"/>
                  </a:lnTo>
                  <a:lnTo>
                    <a:pt x="274" y="676"/>
                  </a:lnTo>
                  <a:lnTo>
                    <a:pt x="282" y="668"/>
                  </a:lnTo>
                  <a:lnTo>
                    <a:pt x="290" y="661"/>
                  </a:lnTo>
                  <a:lnTo>
                    <a:pt x="296" y="653"/>
                  </a:lnTo>
                  <a:lnTo>
                    <a:pt x="300" y="643"/>
                  </a:lnTo>
                  <a:lnTo>
                    <a:pt x="509" y="294"/>
                  </a:lnTo>
                  <a:lnTo>
                    <a:pt x="511" y="294"/>
                  </a:lnTo>
                  <a:lnTo>
                    <a:pt x="513" y="290"/>
                  </a:lnTo>
                  <a:lnTo>
                    <a:pt x="519" y="282"/>
                  </a:lnTo>
                  <a:lnTo>
                    <a:pt x="523" y="274"/>
                  </a:lnTo>
                  <a:lnTo>
                    <a:pt x="529" y="266"/>
                  </a:lnTo>
                  <a:lnTo>
                    <a:pt x="535" y="256"/>
                  </a:lnTo>
                  <a:lnTo>
                    <a:pt x="543" y="247"/>
                  </a:lnTo>
                  <a:lnTo>
                    <a:pt x="548" y="239"/>
                  </a:lnTo>
                  <a:lnTo>
                    <a:pt x="552" y="231"/>
                  </a:lnTo>
                  <a:lnTo>
                    <a:pt x="558" y="223"/>
                  </a:lnTo>
                  <a:lnTo>
                    <a:pt x="560" y="219"/>
                  </a:lnTo>
                  <a:lnTo>
                    <a:pt x="560" y="217"/>
                  </a:lnTo>
                  <a:lnTo>
                    <a:pt x="560" y="260"/>
                  </a:lnTo>
                  <a:lnTo>
                    <a:pt x="560" y="712"/>
                  </a:lnTo>
                  <a:lnTo>
                    <a:pt x="775" y="712"/>
                  </a:lnTo>
                  <a:lnTo>
                    <a:pt x="775" y="170"/>
                  </a:lnTo>
                  <a:lnTo>
                    <a:pt x="775" y="2"/>
                  </a:lnTo>
                  <a:lnTo>
                    <a:pt x="614" y="0"/>
                  </a:lnTo>
                  <a:lnTo>
                    <a:pt x="606" y="2"/>
                  </a:lnTo>
                  <a:lnTo>
                    <a:pt x="596" y="2"/>
                  </a:lnTo>
                  <a:lnTo>
                    <a:pt x="584" y="2"/>
                  </a:lnTo>
                  <a:lnTo>
                    <a:pt x="572" y="4"/>
                  </a:lnTo>
                  <a:lnTo>
                    <a:pt x="558" y="6"/>
                  </a:lnTo>
                  <a:lnTo>
                    <a:pt x="544" y="12"/>
                  </a:lnTo>
                  <a:lnTo>
                    <a:pt x="531" y="18"/>
                  </a:lnTo>
                  <a:lnTo>
                    <a:pt x="517" y="26"/>
                  </a:lnTo>
                  <a:lnTo>
                    <a:pt x="505" y="36"/>
                  </a:lnTo>
                  <a:lnTo>
                    <a:pt x="491" y="47"/>
                  </a:lnTo>
                  <a:lnTo>
                    <a:pt x="477" y="63"/>
                  </a:lnTo>
                  <a:lnTo>
                    <a:pt x="466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5923" y="6790"/>
              <a:ext cx="773" cy="711"/>
            </a:xfrm>
            <a:custGeom>
              <a:avLst/>
              <a:gdLst>
                <a:gd name="T0" fmla="*/ 260 w 773"/>
                <a:gd name="T1" fmla="*/ 422 h 712"/>
                <a:gd name="T2" fmla="*/ 219 w 773"/>
                <a:gd name="T3" fmla="*/ 451 h 712"/>
                <a:gd name="T4" fmla="*/ 217 w 773"/>
                <a:gd name="T5" fmla="*/ 4 h 712"/>
                <a:gd name="T6" fmla="*/ 189 w 773"/>
                <a:gd name="T7" fmla="*/ 2 h 712"/>
                <a:gd name="T8" fmla="*/ 144 w 773"/>
                <a:gd name="T9" fmla="*/ 4 h 712"/>
                <a:gd name="T10" fmla="*/ 93 w 773"/>
                <a:gd name="T11" fmla="*/ 4 h 712"/>
                <a:gd name="T12" fmla="*/ 43 w 773"/>
                <a:gd name="T13" fmla="*/ 2 h 712"/>
                <a:gd name="T14" fmla="*/ 10 w 773"/>
                <a:gd name="T15" fmla="*/ 2 h 712"/>
                <a:gd name="T16" fmla="*/ 2 w 773"/>
                <a:gd name="T17" fmla="*/ 22 h 712"/>
                <a:gd name="T18" fmla="*/ 0 w 773"/>
                <a:gd name="T19" fmla="*/ 124 h 712"/>
                <a:gd name="T20" fmla="*/ 2 w 773"/>
                <a:gd name="T21" fmla="*/ 280 h 712"/>
                <a:gd name="T22" fmla="*/ 2 w 773"/>
                <a:gd name="T23" fmla="*/ 450 h 712"/>
                <a:gd name="T24" fmla="*/ 0 w 773"/>
                <a:gd name="T25" fmla="*/ 601 h 712"/>
                <a:gd name="T26" fmla="*/ 0 w 773"/>
                <a:gd name="T27" fmla="*/ 696 h 712"/>
                <a:gd name="T28" fmla="*/ 150 w 773"/>
                <a:gd name="T29" fmla="*/ 708 h 712"/>
                <a:gd name="T30" fmla="*/ 193 w 773"/>
                <a:gd name="T31" fmla="*/ 706 h 712"/>
                <a:gd name="T32" fmla="*/ 225 w 773"/>
                <a:gd name="T33" fmla="*/ 698 h 712"/>
                <a:gd name="T34" fmla="*/ 250 w 773"/>
                <a:gd name="T35" fmla="*/ 686 h 712"/>
                <a:gd name="T36" fmla="*/ 270 w 773"/>
                <a:gd name="T37" fmla="*/ 672 h 712"/>
                <a:gd name="T38" fmla="*/ 284 w 773"/>
                <a:gd name="T39" fmla="*/ 657 h 712"/>
                <a:gd name="T40" fmla="*/ 296 w 773"/>
                <a:gd name="T41" fmla="*/ 639 h 712"/>
                <a:gd name="T42" fmla="*/ 507 w 773"/>
                <a:gd name="T43" fmla="*/ 294 h 712"/>
                <a:gd name="T44" fmla="*/ 512 w 773"/>
                <a:gd name="T45" fmla="*/ 282 h 712"/>
                <a:gd name="T46" fmla="*/ 524 w 773"/>
                <a:gd name="T47" fmla="*/ 266 h 712"/>
                <a:gd name="T48" fmla="*/ 536 w 773"/>
                <a:gd name="T49" fmla="*/ 247 h 712"/>
                <a:gd name="T50" fmla="*/ 548 w 773"/>
                <a:gd name="T51" fmla="*/ 231 h 712"/>
                <a:gd name="T52" fmla="*/ 554 w 773"/>
                <a:gd name="T53" fmla="*/ 219 h 712"/>
                <a:gd name="T54" fmla="*/ 556 w 773"/>
                <a:gd name="T55" fmla="*/ 260 h 712"/>
                <a:gd name="T56" fmla="*/ 773 w 773"/>
                <a:gd name="T57" fmla="*/ 708 h 712"/>
                <a:gd name="T58" fmla="*/ 773 w 773"/>
                <a:gd name="T59" fmla="*/ 2 h 712"/>
                <a:gd name="T60" fmla="*/ 601 w 773"/>
                <a:gd name="T61" fmla="*/ 2 h 712"/>
                <a:gd name="T62" fmla="*/ 579 w 773"/>
                <a:gd name="T63" fmla="*/ 2 h 712"/>
                <a:gd name="T64" fmla="*/ 554 w 773"/>
                <a:gd name="T65" fmla="*/ 6 h 712"/>
                <a:gd name="T66" fmla="*/ 526 w 773"/>
                <a:gd name="T67" fmla="*/ 18 h 712"/>
                <a:gd name="T68" fmla="*/ 501 w 773"/>
                <a:gd name="T69" fmla="*/ 36 h 712"/>
                <a:gd name="T70" fmla="*/ 473 w 773"/>
                <a:gd name="T71" fmla="*/ 63 h 712"/>
                <a:gd name="T72" fmla="*/ 463 w 773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3" h="712">
                  <a:moveTo>
                    <a:pt x="463" y="81"/>
                  </a:moveTo>
                  <a:lnTo>
                    <a:pt x="260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89" y="2"/>
                  </a:lnTo>
                  <a:lnTo>
                    <a:pt x="167" y="4"/>
                  </a:lnTo>
                  <a:lnTo>
                    <a:pt x="144" y="4"/>
                  </a:lnTo>
                  <a:lnTo>
                    <a:pt x="118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3" y="2"/>
                  </a:lnTo>
                  <a:lnTo>
                    <a:pt x="25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0" y="712"/>
                  </a:lnTo>
                  <a:lnTo>
                    <a:pt x="173" y="712"/>
                  </a:lnTo>
                  <a:lnTo>
                    <a:pt x="193" y="710"/>
                  </a:lnTo>
                  <a:lnTo>
                    <a:pt x="211" y="706"/>
                  </a:lnTo>
                  <a:lnTo>
                    <a:pt x="225" y="702"/>
                  </a:lnTo>
                  <a:lnTo>
                    <a:pt x="238" y="696"/>
                  </a:lnTo>
                  <a:lnTo>
                    <a:pt x="250" y="690"/>
                  </a:lnTo>
                  <a:lnTo>
                    <a:pt x="260" y="684"/>
                  </a:lnTo>
                  <a:lnTo>
                    <a:pt x="270" y="676"/>
                  </a:lnTo>
                  <a:lnTo>
                    <a:pt x="278" y="668"/>
                  </a:lnTo>
                  <a:lnTo>
                    <a:pt x="284" y="661"/>
                  </a:lnTo>
                  <a:lnTo>
                    <a:pt x="290" y="653"/>
                  </a:lnTo>
                  <a:lnTo>
                    <a:pt x="296" y="643"/>
                  </a:lnTo>
                  <a:lnTo>
                    <a:pt x="507" y="294"/>
                  </a:lnTo>
                  <a:lnTo>
                    <a:pt x="508" y="290"/>
                  </a:lnTo>
                  <a:lnTo>
                    <a:pt x="512" y="282"/>
                  </a:lnTo>
                  <a:lnTo>
                    <a:pt x="518" y="274"/>
                  </a:lnTo>
                  <a:lnTo>
                    <a:pt x="524" y="266"/>
                  </a:lnTo>
                  <a:lnTo>
                    <a:pt x="530" y="256"/>
                  </a:lnTo>
                  <a:lnTo>
                    <a:pt x="536" y="247"/>
                  </a:lnTo>
                  <a:lnTo>
                    <a:pt x="542" y="239"/>
                  </a:lnTo>
                  <a:lnTo>
                    <a:pt x="548" y="231"/>
                  </a:lnTo>
                  <a:lnTo>
                    <a:pt x="552" y="223"/>
                  </a:lnTo>
                  <a:lnTo>
                    <a:pt x="554" y="219"/>
                  </a:lnTo>
                  <a:lnTo>
                    <a:pt x="556" y="217"/>
                  </a:lnTo>
                  <a:lnTo>
                    <a:pt x="556" y="260"/>
                  </a:lnTo>
                  <a:lnTo>
                    <a:pt x="556" y="712"/>
                  </a:lnTo>
                  <a:lnTo>
                    <a:pt x="773" y="712"/>
                  </a:lnTo>
                  <a:lnTo>
                    <a:pt x="773" y="170"/>
                  </a:lnTo>
                  <a:lnTo>
                    <a:pt x="773" y="2"/>
                  </a:lnTo>
                  <a:lnTo>
                    <a:pt x="611" y="0"/>
                  </a:lnTo>
                  <a:lnTo>
                    <a:pt x="601" y="2"/>
                  </a:lnTo>
                  <a:lnTo>
                    <a:pt x="591" y="2"/>
                  </a:lnTo>
                  <a:lnTo>
                    <a:pt x="579" y="2"/>
                  </a:lnTo>
                  <a:lnTo>
                    <a:pt x="568" y="4"/>
                  </a:lnTo>
                  <a:lnTo>
                    <a:pt x="554" y="6"/>
                  </a:lnTo>
                  <a:lnTo>
                    <a:pt x="540" y="12"/>
                  </a:lnTo>
                  <a:lnTo>
                    <a:pt x="526" y="18"/>
                  </a:lnTo>
                  <a:lnTo>
                    <a:pt x="512" y="26"/>
                  </a:lnTo>
                  <a:lnTo>
                    <a:pt x="501" y="36"/>
                  </a:lnTo>
                  <a:lnTo>
                    <a:pt x="487" y="47"/>
                  </a:lnTo>
                  <a:lnTo>
                    <a:pt x="473" y="63"/>
                  </a:lnTo>
                  <a:lnTo>
                    <a:pt x="463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6840" y="6790"/>
              <a:ext cx="739" cy="713"/>
            </a:xfrm>
            <a:custGeom>
              <a:avLst/>
              <a:gdLst>
                <a:gd name="T0" fmla="*/ 0 w 739"/>
                <a:gd name="T1" fmla="*/ 8 h 712"/>
                <a:gd name="T2" fmla="*/ 2 w 739"/>
                <a:gd name="T3" fmla="*/ 32 h 712"/>
                <a:gd name="T4" fmla="*/ 0 w 739"/>
                <a:gd name="T5" fmla="*/ 63 h 712"/>
                <a:gd name="T6" fmla="*/ 0 w 739"/>
                <a:gd name="T7" fmla="*/ 97 h 712"/>
                <a:gd name="T8" fmla="*/ 2 w 739"/>
                <a:gd name="T9" fmla="*/ 128 h 712"/>
                <a:gd name="T10" fmla="*/ 2 w 739"/>
                <a:gd name="T11" fmla="*/ 152 h 712"/>
                <a:gd name="T12" fmla="*/ 9 w 739"/>
                <a:gd name="T13" fmla="*/ 160 h 712"/>
                <a:gd name="T14" fmla="*/ 51 w 739"/>
                <a:gd name="T15" fmla="*/ 158 h 712"/>
                <a:gd name="T16" fmla="*/ 108 w 739"/>
                <a:gd name="T17" fmla="*/ 160 h 712"/>
                <a:gd name="T18" fmla="*/ 171 w 739"/>
                <a:gd name="T19" fmla="*/ 160 h 712"/>
                <a:gd name="T20" fmla="*/ 224 w 739"/>
                <a:gd name="T21" fmla="*/ 158 h 712"/>
                <a:gd name="T22" fmla="*/ 258 w 739"/>
                <a:gd name="T23" fmla="*/ 158 h 712"/>
                <a:gd name="T24" fmla="*/ 262 w 739"/>
                <a:gd name="T25" fmla="*/ 170 h 712"/>
                <a:gd name="T26" fmla="*/ 264 w 739"/>
                <a:gd name="T27" fmla="*/ 243 h 712"/>
                <a:gd name="T28" fmla="*/ 262 w 739"/>
                <a:gd name="T29" fmla="*/ 363 h 712"/>
                <a:gd name="T30" fmla="*/ 262 w 739"/>
                <a:gd name="T31" fmla="*/ 497 h 712"/>
                <a:gd name="T32" fmla="*/ 264 w 739"/>
                <a:gd name="T33" fmla="*/ 619 h 712"/>
                <a:gd name="T34" fmla="*/ 264 w 739"/>
                <a:gd name="T35" fmla="*/ 698 h 712"/>
                <a:gd name="T36" fmla="*/ 272 w 739"/>
                <a:gd name="T37" fmla="*/ 716 h 712"/>
                <a:gd name="T38" fmla="*/ 301 w 739"/>
                <a:gd name="T39" fmla="*/ 714 h 712"/>
                <a:gd name="T40" fmla="*/ 345 w 739"/>
                <a:gd name="T41" fmla="*/ 716 h 712"/>
                <a:gd name="T42" fmla="*/ 394 w 739"/>
                <a:gd name="T43" fmla="*/ 716 h 712"/>
                <a:gd name="T44" fmla="*/ 437 w 739"/>
                <a:gd name="T45" fmla="*/ 714 h 712"/>
                <a:gd name="T46" fmla="*/ 467 w 739"/>
                <a:gd name="T47" fmla="*/ 714 h 712"/>
                <a:gd name="T48" fmla="*/ 475 w 739"/>
                <a:gd name="T49" fmla="*/ 698 h 712"/>
                <a:gd name="T50" fmla="*/ 477 w 739"/>
                <a:gd name="T51" fmla="*/ 619 h 712"/>
                <a:gd name="T52" fmla="*/ 475 w 739"/>
                <a:gd name="T53" fmla="*/ 497 h 712"/>
                <a:gd name="T54" fmla="*/ 475 w 739"/>
                <a:gd name="T55" fmla="*/ 363 h 712"/>
                <a:gd name="T56" fmla="*/ 477 w 739"/>
                <a:gd name="T57" fmla="*/ 243 h 712"/>
                <a:gd name="T58" fmla="*/ 477 w 739"/>
                <a:gd name="T59" fmla="*/ 170 h 712"/>
                <a:gd name="T60" fmla="*/ 481 w 739"/>
                <a:gd name="T61" fmla="*/ 160 h 712"/>
                <a:gd name="T62" fmla="*/ 514 w 739"/>
                <a:gd name="T63" fmla="*/ 158 h 712"/>
                <a:gd name="T64" fmla="*/ 567 w 739"/>
                <a:gd name="T65" fmla="*/ 160 h 712"/>
                <a:gd name="T66" fmla="*/ 630 w 739"/>
                <a:gd name="T67" fmla="*/ 160 h 712"/>
                <a:gd name="T68" fmla="*/ 688 w 739"/>
                <a:gd name="T69" fmla="*/ 158 h 712"/>
                <a:gd name="T70" fmla="*/ 729 w 739"/>
                <a:gd name="T71" fmla="*/ 158 h 712"/>
                <a:gd name="T72" fmla="*/ 737 w 739"/>
                <a:gd name="T73" fmla="*/ 152 h 712"/>
                <a:gd name="T74" fmla="*/ 739 w 739"/>
                <a:gd name="T75" fmla="*/ 128 h 712"/>
                <a:gd name="T76" fmla="*/ 737 w 739"/>
                <a:gd name="T77" fmla="*/ 97 h 712"/>
                <a:gd name="T78" fmla="*/ 737 w 739"/>
                <a:gd name="T79" fmla="*/ 63 h 712"/>
                <a:gd name="T80" fmla="*/ 739 w 739"/>
                <a:gd name="T81" fmla="*/ 32 h 712"/>
                <a:gd name="T82" fmla="*/ 739 w 739"/>
                <a:gd name="T83" fmla="*/ 8 h 712"/>
                <a:gd name="T84" fmla="*/ 719 w 739"/>
                <a:gd name="T85" fmla="*/ 2 h 712"/>
                <a:gd name="T86" fmla="*/ 617 w 739"/>
                <a:gd name="T87" fmla="*/ 0 h 712"/>
                <a:gd name="T88" fmla="*/ 457 w 739"/>
                <a:gd name="T89" fmla="*/ 2 h 712"/>
                <a:gd name="T90" fmla="*/ 282 w 739"/>
                <a:gd name="T91" fmla="*/ 2 h 712"/>
                <a:gd name="T92" fmla="*/ 122 w 739"/>
                <a:gd name="T93" fmla="*/ 0 h 712"/>
                <a:gd name="T94" fmla="*/ 19 w 739"/>
                <a:gd name="T95" fmla="*/ 0 h 712"/>
                <a:gd name="T96" fmla="*/ 2 w 739"/>
                <a:gd name="T97" fmla="*/ 0 h 71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39" h="712">
                  <a:moveTo>
                    <a:pt x="2" y="0"/>
                  </a:moveTo>
                  <a:lnTo>
                    <a:pt x="0" y="8"/>
                  </a:lnTo>
                  <a:lnTo>
                    <a:pt x="2" y="18"/>
                  </a:lnTo>
                  <a:lnTo>
                    <a:pt x="2" y="32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2" y="79"/>
                  </a:lnTo>
                  <a:lnTo>
                    <a:pt x="0" y="97"/>
                  </a:lnTo>
                  <a:lnTo>
                    <a:pt x="2" y="112"/>
                  </a:lnTo>
                  <a:lnTo>
                    <a:pt x="2" y="128"/>
                  </a:lnTo>
                  <a:lnTo>
                    <a:pt x="0" y="140"/>
                  </a:lnTo>
                  <a:lnTo>
                    <a:pt x="2" y="152"/>
                  </a:lnTo>
                  <a:lnTo>
                    <a:pt x="2" y="158"/>
                  </a:lnTo>
                  <a:lnTo>
                    <a:pt x="9" y="160"/>
                  </a:lnTo>
                  <a:lnTo>
                    <a:pt x="27" y="158"/>
                  </a:lnTo>
                  <a:lnTo>
                    <a:pt x="51" y="158"/>
                  </a:lnTo>
                  <a:lnTo>
                    <a:pt x="78" y="160"/>
                  </a:lnTo>
                  <a:lnTo>
                    <a:pt x="108" y="160"/>
                  </a:lnTo>
                  <a:lnTo>
                    <a:pt x="140" y="158"/>
                  </a:lnTo>
                  <a:lnTo>
                    <a:pt x="171" y="160"/>
                  </a:lnTo>
                  <a:lnTo>
                    <a:pt x="199" y="158"/>
                  </a:lnTo>
                  <a:lnTo>
                    <a:pt x="224" y="158"/>
                  </a:lnTo>
                  <a:lnTo>
                    <a:pt x="244" y="160"/>
                  </a:lnTo>
                  <a:lnTo>
                    <a:pt x="258" y="158"/>
                  </a:lnTo>
                  <a:lnTo>
                    <a:pt x="264" y="158"/>
                  </a:lnTo>
                  <a:lnTo>
                    <a:pt x="262" y="170"/>
                  </a:lnTo>
                  <a:lnTo>
                    <a:pt x="264" y="197"/>
                  </a:lnTo>
                  <a:lnTo>
                    <a:pt x="264" y="243"/>
                  </a:lnTo>
                  <a:lnTo>
                    <a:pt x="262" y="296"/>
                  </a:lnTo>
                  <a:lnTo>
                    <a:pt x="262" y="359"/>
                  </a:lnTo>
                  <a:lnTo>
                    <a:pt x="264" y="426"/>
                  </a:lnTo>
                  <a:lnTo>
                    <a:pt x="262" y="493"/>
                  </a:lnTo>
                  <a:lnTo>
                    <a:pt x="264" y="558"/>
                  </a:lnTo>
                  <a:lnTo>
                    <a:pt x="264" y="615"/>
                  </a:lnTo>
                  <a:lnTo>
                    <a:pt x="262" y="662"/>
                  </a:lnTo>
                  <a:lnTo>
                    <a:pt x="264" y="694"/>
                  </a:lnTo>
                  <a:lnTo>
                    <a:pt x="264" y="710"/>
                  </a:lnTo>
                  <a:lnTo>
                    <a:pt x="272" y="712"/>
                  </a:lnTo>
                  <a:lnTo>
                    <a:pt x="285" y="710"/>
                  </a:lnTo>
                  <a:lnTo>
                    <a:pt x="301" y="710"/>
                  </a:lnTo>
                  <a:lnTo>
                    <a:pt x="323" y="712"/>
                  </a:lnTo>
                  <a:lnTo>
                    <a:pt x="345" y="712"/>
                  </a:lnTo>
                  <a:lnTo>
                    <a:pt x="370" y="710"/>
                  </a:lnTo>
                  <a:lnTo>
                    <a:pt x="394" y="712"/>
                  </a:lnTo>
                  <a:lnTo>
                    <a:pt x="416" y="710"/>
                  </a:lnTo>
                  <a:lnTo>
                    <a:pt x="437" y="710"/>
                  </a:lnTo>
                  <a:lnTo>
                    <a:pt x="453" y="712"/>
                  </a:lnTo>
                  <a:lnTo>
                    <a:pt x="467" y="710"/>
                  </a:lnTo>
                  <a:lnTo>
                    <a:pt x="477" y="710"/>
                  </a:lnTo>
                  <a:lnTo>
                    <a:pt x="475" y="694"/>
                  </a:lnTo>
                  <a:lnTo>
                    <a:pt x="477" y="662"/>
                  </a:lnTo>
                  <a:lnTo>
                    <a:pt x="477" y="615"/>
                  </a:lnTo>
                  <a:lnTo>
                    <a:pt x="475" y="558"/>
                  </a:lnTo>
                  <a:lnTo>
                    <a:pt x="475" y="493"/>
                  </a:lnTo>
                  <a:lnTo>
                    <a:pt x="477" y="426"/>
                  </a:lnTo>
                  <a:lnTo>
                    <a:pt x="475" y="359"/>
                  </a:lnTo>
                  <a:lnTo>
                    <a:pt x="477" y="296"/>
                  </a:lnTo>
                  <a:lnTo>
                    <a:pt x="477" y="243"/>
                  </a:lnTo>
                  <a:lnTo>
                    <a:pt x="475" y="197"/>
                  </a:lnTo>
                  <a:lnTo>
                    <a:pt x="477" y="170"/>
                  </a:lnTo>
                  <a:lnTo>
                    <a:pt x="477" y="158"/>
                  </a:lnTo>
                  <a:lnTo>
                    <a:pt x="481" y="160"/>
                  </a:lnTo>
                  <a:lnTo>
                    <a:pt x="494" y="158"/>
                  </a:lnTo>
                  <a:lnTo>
                    <a:pt x="514" y="158"/>
                  </a:lnTo>
                  <a:lnTo>
                    <a:pt x="540" y="160"/>
                  </a:lnTo>
                  <a:lnTo>
                    <a:pt x="567" y="160"/>
                  </a:lnTo>
                  <a:lnTo>
                    <a:pt x="599" y="158"/>
                  </a:lnTo>
                  <a:lnTo>
                    <a:pt x="630" y="160"/>
                  </a:lnTo>
                  <a:lnTo>
                    <a:pt x="660" y="158"/>
                  </a:lnTo>
                  <a:lnTo>
                    <a:pt x="688" y="158"/>
                  </a:lnTo>
                  <a:lnTo>
                    <a:pt x="711" y="160"/>
                  </a:lnTo>
                  <a:lnTo>
                    <a:pt x="729" y="158"/>
                  </a:lnTo>
                  <a:lnTo>
                    <a:pt x="739" y="158"/>
                  </a:lnTo>
                  <a:lnTo>
                    <a:pt x="737" y="152"/>
                  </a:lnTo>
                  <a:lnTo>
                    <a:pt x="739" y="140"/>
                  </a:lnTo>
                  <a:lnTo>
                    <a:pt x="739" y="128"/>
                  </a:lnTo>
                  <a:lnTo>
                    <a:pt x="737" y="112"/>
                  </a:lnTo>
                  <a:lnTo>
                    <a:pt x="737" y="97"/>
                  </a:lnTo>
                  <a:lnTo>
                    <a:pt x="739" y="79"/>
                  </a:lnTo>
                  <a:lnTo>
                    <a:pt x="737" y="63"/>
                  </a:lnTo>
                  <a:lnTo>
                    <a:pt x="739" y="45"/>
                  </a:lnTo>
                  <a:lnTo>
                    <a:pt x="739" y="32"/>
                  </a:lnTo>
                  <a:lnTo>
                    <a:pt x="737" y="18"/>
                  </a:lnTo>
                  <a:lnTo>
                    <a:pt x="739" y="8"/>
                  </a:lnTo>
                  <a:lnTo>
                    <a:pt x="739" y="0"/>
                  </a:lnTo>
                  <a:lnTo>
                    <a:pt x="719" y="2"/>
                  </a:lnTo>
                  <a:lnTo>
                    <a:pt x="676" y="0"/>
                  </a:lnTo>
                  <a:lnTo>
                    <a:pt x="617" y="0"/>
                  </a:lnTo>
                  <a:lnTo>
                    <a:pt x="542" y="2"/>
                  </a:lnTo>
                  <a:lnTo>
                    <a:pt x="457" y="2"/>
                  </a:lnTo>
                  <a:lnTo>
                    <a:pt x="370" y="0"/>
                  </a:lnTo>
                  <a:lnTo>
                    <a:pt x="282" y="2"/>
                  </a:lnTo>
                  <a:lnTo>
                    <a:pt x="197" y="0"/>
                  </a:lnTo>
                  <a:lnTo>
                    <a:pt x="122" y="0"/>
                  </a:lnTo>
                  <a:lnTo>
                    <a:pt x="63" y="2"/>
                  </a:lnTo>
                  <a:lnTo>
                    <a:pt x="19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4100" y="4807"/>
              <a:ext cx="1518" cy="1173"/>
            </a:xfrm>
            <a:custGeom>
              <a:avLst/>
              <a:gdLst>
                <a:gd name="T0" fmla="*/ 1437 w 1518"/>
                <a:gd name="T1" fmla="*/ 39 h 1173"/>
                <a:gd name="T2" fmla="*/ 1398 w 1518"/>
                <a:gd name="T3" fmla="*/ 19 h 1173"/>
                <a:gd name="T4" fmla="*/ 1355 w 1518"/>
                <a:gd name="T5" fmla="*/ 8 h 1173"/>
                <a:gd name="T6" fmla="*/ 1303 w 1518"/>
                <a:gd name="T7" fmla="*/ 2 h 1173"/>
                <a:gd name="T8" fmla="*/ 1114 w 1518"/>
                <a:gd name="T9" fmla="*/ 25 h 1173"/>
                <a:gd name="T10" fmla="*/ 787 w 1518"/>
                <a:gd name="T11" fmla="*/ 144 h 1173"/>
                <a:gd name="T12" fmla="*/ 444 w 1518"/>
                <a:gd name="T13" fmla="*/ 321 h 1173"/>
                <a:gd name="T14" fmla="*/ 166 w 1518"/>
                <a:gd name="T15" fmla="*/ 520 h 1173"/>
                <a:gd name="T16" fmla="*/ 65 w 1518"/>
                <a:gd name="T17" fmla="*/ 637 h 1173"/>
                <a:gd name="T18" fmla="*/ 26 w 1518"/>
                <a:gd name="T19" fmla="*/ 709 h 1173"/>
                <a:gd name="T20" fmla="*/ 4 w 1518"/>
                <a:gd name="T21" fmla="*/ 782 h 1173"/>
                <a:gd name="T22" fmla="*/ 2 w 1518"/>
                <a:gd name="T23" fmla="*/ 851 h 1173"/>
                <a:gd name="T24" fmla="*/ 65 w 1518"/>
                <a:gd name="T25" fmla="*/ 978 h 1173"/>
                <a:gd name="T26" fmla="*/ 253 w 1518"/>
                <a:gd name="T27" fmla="*/ 1092 h 1173"/>
                <a:gd name="T28" fmla="*/ 542 w 1518"/>
                <a:gd name="T29" fmla="*/ 1159 h 1173"/>
                <a:gd name="T30" fmla="*/ 915 w 1518"/>
                <a:gd name="T31" fmla="*/ 1173 h 1173"/>
                <a:gd name="T32" fmla="*/ 846 w 1518"/>
                <a:gd name="T33" fmla="*/ 1151 h 1173"/>
                <a:gd name="T34" fmla="*/ 580 w 1518"/>
                <a:gd name="T35" fmla="*/ 1096 h 1173"/>
                <a:gd name="T36" fmla="*/ 383 w 1518"/>
                <a:gd name="T37" fmla="*/ 1003 h 1173"/>
                <a:gd name="T38" fmla="*/ 266 w 1518"/>
                <a:gd name="T39" fmla="*/ 875 h 1173"/>
                <a:gd name="T40" fmla="*/ 272 w 1518"/>
                <a:gd name="T41" fmla="*/ 633 h 1173"/>
                <a:gd name="T42" fmla="*/ 509 w 1518"/>
                <a:gd name="T43" fmla="*/ 362 h 1173"/>
                <a:gd name="T44" fmla="*/ 848 w 1518"/>
                <a:gd name="T45" fmla="*/ 175 h 1173"/>
                <a:gd name="T46" fmla="*/ 1130 w 1518"/>
                <a:gd name="T47" fmla="*/ 130 h 1173"/>
                <a:gd name="T48" fmla="*/ 1191 w 1518"/>
                <a:gd name="T49" fmla="*/ 163 h 1173"/>
                <a:gd name="T50" fmla="*/ 1199 w 1518"/>
                <a:gd name="T51" fmla="*/ 179 h 1173"/>
                <a:gd name="T52" fmla="*/ 1205 w 1518"/>
                <a:gd name="T53" fmla="*/ 199 h 1173"/>
                <a:gd name="T54" fmla="*/ 1207 w 1518"/>
                <a:gd name="T55" fmla="*/ 223 h 1173"/>
                <a:gd name="T56" fmla="*/ 1207 w 1518"/>
                <a:gd name="T57" fmla="*/ 242 h 1173"/>
                <a:gd name="T58" fmla="*/ 1207 w 1518"/>
                <a:gd name="T59" fmla="*/ 258 h 1173"/>
                <a:gd name="T60" fmla="*/ 1203 w 1518"/>
                <a:gd name="T61" fmla="*/ 274 h 1173"/>
                <a:gd name="T62" fmla="*/ 1201 w 1518"/>
                <a:gd name="T63" fmla="*/ 292 h 1173"/>
                <a:gd name="T64" fmla="*/ 1197 w 1518"/>
                <a:gd name="T65" fmla="*/ 311 h 1173"/>
                <a:gd name="T66" fmla="*/ 1193 w 1518"/>
                <a:gd name="T67" fmla="*/ 329 h 1173"/>
                <a:gd name="T68" fmla="*/ 1187 w 1518"/>
                <a:gd name="T69" fmla="*/ 349 h 1173"/>
                <a:gd name="T70" fmla="*/ 1183 w 1518"/>
                <a:gd name="T71" fmla="*/ 366 h 1173"/>
                <a:gd name="T72" fmla="*/ 1343 w 1518"/>
                <a:gd name="T73" fmla="*/ 997 h 1173"/>
                <a:gd name="T74" fmla="*/ 1503 w 1518"/>
                <a:gd name="T75" fmla="*/ 337 h 1173"/>
                <a:gd name="T76" fmla="*/ 1508 w 1518"/>
                <a:gd name="T77" fmla="*/ 317 h 1173"/>
                <a:gd name="T78" fmla="*/ 1512 w 1518"/>
                <a:gd name="T79" fmla="*/ 295 h 1173"/>
                <a:gd name="T80" fmla="*/ 1514 w 1518"/>
                <a:gd name="T81" fmla="*/ 272 h 1173"/>
                <a:gd name="T82" fmla="*/ 1516 w 1518"/>
                <a:gd name="T83" fmla="*/ 250 h 1173"/>
                <a:gd name="T84" fmla="*/ 1518 w 1518"/>
                <a:gd name="T85" fmla="*/ 230 h 1173"/>
                <a:gd name="T86" fmla="*/ 1518 w 1518"/>
                <a:gd name="T87" fmla="*/ 217 h 1173"/>
                <a:gd name="T88" fmla="*/ 1518 w 1518"/>
                <a:gd name="T89" fmla="*/ 203 h 1173"/>
                <a:gd name="T90" fmla="*/ 1518 w 1518"/>
                <a:gd name="T91" fmla="*/ 171 h 1173"/>
                <a:gd name="T92" fmla="*/ 1508 w 1518"/>
                <a:gd name="T93" fmla="*/ 132 h 1173"/>
                <a:gd name="T94" fmla="*/ 1493 w 1518"/>
                <a:gd name="T95" fmla="*/ 96 h 1173"/>
                <a:gd name="T96" fmla="*/ 1469 w 1518"/>
                <a:gd name="T97" fmla="*/ 65 h 117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518" h="1173">
                  <a:moveTo>
                    <a:pt x="1457" y="55"/>
                  </a:moveTo>
                  <a:lnTo>
                    <a:pt x="1447" y="47"/>
                  </a:lnTo>
                  <a:lnTo>
                    <a:pt x="1437" y="39"/>
                  </a:lnTo>
                  <a:lnTo>
                    <a:pt x="1426" y="33"/>
                  </a:lnTo>
                  <a:lnTo>
                    <a:pt x="1412" y="25"/>
                  </a:lnTo>
                  <a:lnTo>
                    <a:pt x="1398" y="19"/>
                  </a:lnTo>
                  <a:lnTo>
                    <a:pt x="1384" y="16"/>
                  </a:lnTo>
                  <a:lnTo>
                    <a:pt x="1370" y="12"/>
                  </a:lnTo>
                  <a:lnTo>
                    <a:pt x="1355" y="8"/>
                  </a:lnTo>
                  <a:lnTo>
                    <a:pt x="1337" y="4"/>
                  </a:lnTo>
                  <a:lnTo>
                    <a:pt x="1321" y="2"/>
                  </a:lnTo>
                  <a:lnTo>
                    <a:pt x="1303" y="2"/>
                  </a:lnTo>
                  <a:lnTo>
                    <a:pt x="1284" y="0"/>
                  </a:lnTo>
                  <a:lnTo>
                    <a:pt x="1207" y="8"/>
                  </a:lnTo>
                  <a:lnTo>
                    <a:pt x="1114" y="25"/>
                  </a:lnTo>
                  <a:lnTo>
                    <a:pt x="1012" y="57"/>
                  </a:lnTo>
                  <a:lnTo>
                    <a:pt x="901" y="96"/>
                  </a:lnTo>
                  <a:lnTo>
                    <a:pt x="787" y="144"/>
                  </a:lnTo>
                  <a:lnTo>
                    <a:pt x="671" y="197"/>
                  </a:lnTo>
                  <a:lnTo>
                    <a:pt x="554" y="256"/>
                  </a:lnTo>
                  <a:lnTo>
                    <a:pt x="444" y="321"/>
                  </a:lnTo>
                  <a:lnTo>
                    <a:pt x="339" y="386"/>
                  </a:lnTo>
                  <a:lnTo>
                    <a:pt x="247" y="453"/>
                  </a:lnTo>
                  <a:lnTo>
                    <a:pt x="166" y="520"/>
                  </a:lnTo>
                  <a:lnTo>
                    <a:pt x="103" y="585"/>
                  </a:lnTo>
                  <a:lnTo>
                    <a:pt x="83" y="611"/>
                  </a:lnTo>
                  <a:lnTo>
                    <a:pt x="65" y="637"/>
                  </a:lnTo>
                  <a:lnTo>
                    <a:pt x="50" y="660"/>
                  </a:lnTo>
                  <a:lnTo>
                    <a:pt x="36" y="686"/>
                  </a:lnTo>
                  <a:lnTo>
                    <a:pt x="26" y="709"/>
                  </a:lnTo>
                  <a:lnTo>
                    <a:pt x="16" y="735"/>
                  </a:lnTo>
                  <a:lnTo>
                    <a:pt x="8" y="759"/>
                  </a:lnTo>
                  <a:lnTo>
                    <a:pt x="4" y="782"/>
                  </a:lnTo>
                  <a:lnTo>
                    <a:pt x="0" y="806"/>
                  </a:lnTo>
                  <a:lnTo>
                    <a:pt x="0" y="830"/>
                  </a:lnTo>
                  <a:lnTo>
                    <a:pt x="2" y="851"/>
                  </a:lnTo>
                  <a:lnTo>
                    <a:pt x="6" y="873"/>
                  </a:lnTo>
                  <a:lnTo>
                    <a:pt x="28" y="928"/>
                  </a:lnTo>
                  <a:lnTo>
                    <a:pt x="65" y="978"/>
                  </a:lnTo>
                  <a:lnTo>
                    <a:pt x="115" y="1021"/>
                  </a:lnTo>
                  <a:lnTo>
                    <a:pt x="178" y="1058"/>
                  </a:lnTo>
                  <a:lnTo>
                    <a:pt x="253" y="1092"/>
                  </a:lnTo>
                  <a:lnTo>
                    <a:pt x="337" y="1120"/>
                  </a:lnTo>
                  <a:lnTo>
                    <a:pt x="436" y="1141"/>
                  </a:lnTo>
                  <a:lnTo>
                    <a:pt x="542" y="1159"/>
                  </a:lnTo>
                  <a:lnTo>
                    <a:pt x="659" y="1169"/>
                  </a:lnTo>
                  <a:lnTo>
                    <a:pt x="783" y="1173"/>
                  </a:lnTo>
                  <a:lnTo>
                    <a:pt x="915" y="1173"/>
                  </a:lnTo>
                  <a:lnTo>
                    <a:pt x="1053" y="1165"/>
                  </a:lnTo>
                  <a:lnTo>
                    <a:pt x="947" y="1161"/>
                  </a:lnTo>
                  <a:lnTo>
                    <a:pt x="846" y="1151"/>
                  </a:lnTo>
                  <a:lnTo>
                    <a:pt x="749" y="1135"/>
                  </a:lnTo>
                  <a:lnTo>
                    <a:pt x="661" y="1118"/>
                  </a:lnTo>
                  <a:lnTo>
                    <a:pt x="580" y="1096"/>
                  </a:lnTo>
                  <a:lnTo>
                    <a:pt x="505" y="1068"/>
                  </a:lnTo>
                  <a:lnTo>
                    <a:pt x="440" y="1039"/>
                  </a:lnTo>
                  <a:lnTo>
                    <a:pt x="383" y="1003"/>
                  </a:lnTo>
                  <a:lnTo>
                    <a:pt x="333" y="964"/>
                  </a:lnTo>
                  <a:lnTo>
                    <a:pt x="296" y="922"/>
                  </a:lnTo>
                  <a:lnTo>
                    <a:pt x="266" y="875"/>
                  </a:lnTo>
                  <a:lnTo>
                    <a:pt x="247" y="824"/>
                  </a:lnTo>
                  <a:lnTo>
                    <a:pt x="243" y="729"/>
                  </a:lnTo>
                  <a:lnTo>
                    <a:pt x="272" y="633"/>
                  </a:lnTo>
                  <a:lnTo>
                    <a:pt x="331" y="538"/>
                  </a:lnTo>
                  <a:lnTo>
                    <a:pt x="412" y="447"/>
                  </a:lnTo>
                  <a:lnTo>
                    <a:pt x="509" y="362"/>
                  </a:lnTo>
                  <a:lnTo>
                    <a:pt x="619" y="290"/>
                  </a:lnTo>
                  <a:lnTo>
                    <a:pt x="734" y="224"/>
                  </a:lnTo>
                  <a:lnTo>
                    <a:pt x="848" y="175"/>
                  </a:lnTo>
                  <a:lnTo>
                    <a:pt x="956" y="142"/>
                  </a:lnTo>
                  <a:lnTo>
                    <a:pt x="1051" y="126"/>
                  </a:lnTo>
                  <a:lnTo>
                    <a:pt x="1130" y="130"/>
                  </a:lnTo>
                  <a:lnTo>
                    <a:pt x="1183" y="155"/>
                  </a:lnTo>
                  <a:lnTo>
                    <a:pt x="1187" y="159"/>
                  </a:lnTo>
                  <a:lnTo>
                    <a:pt x="1191" y="163"/>
                  </a:lnTo>
                  <a:lnTo>
                    <a:pt x="1195" y="169"/>
                  </a:lnTo>
                  <a:lnTo>
                    <a:pt x="1197" y="173"/>
                  </a:lnTo>
                  <a:lnTo>
                    <a:pt x="1199" y="179"/>
                  </a:lnTo>
                  <a:lnTo>
                    <a:pt x="1201" y="185"/>
                  </a:lnTo>
                  <a:lnTo>
                    <a:pt x="1203" y="193"/>
                  </a:lnTo>
                  <a:lnTo>
                    <a:pt x="1205" y="199"/>
                  </a:lnTo>
                  <a:lnTo>
                    <a:pt x="1207" y="207"/>
                  </a:lnTo>
                  <a:lnTo>
                    <a:pt x="1207" y="215"/>
                  </a:lnTo>
                  <a:lnTo>
                    <a:pt x="1207" y="223"/>
                  </a:lnTo>
                  <a:lnTo>
                    <a:pt x="1207" y="230"/>
                  </a:lnTo>
                  <a:lnTo>
                    <a:pt x="1207" y="236"/>
                  </a:lnTo>
                  <a:lnTo>
                    <a:pt x="1207" y="242"/>
                  </a:lnTo>
                  <a:lnTo>
                    <a:pt x="1207" y="246"/>
                  </a:lnTo>
                  <a:lnTo>
                    <a:pt x="1207" y="252"/>
                  </a:lnTo>
                  <a:lnTo>
                    <a:pt x="1207" y="258"/>
                  </a:lnTo>
                  <a:lnTo>
                    <a:pt x="1205" y="262"/>
                  </a:lnTo>
                  <a:lnTo>
                    <a:pt x="1205" y="268"/>
                  </a:lnTo>
                  <a:lnTo>
                    <a:pt x="1203" y="274"/>
                  </a:lnTo>
                  <a:lnTo>
                    <a:pt x="1203" y="280"/>
                  </a:lnTo>
                  <a:lnTo>
                    <a:pt x="1201" y="286"/>
                  </a:lnTo>
                  <a:lnTo>
                    <a:pt x="1201" y="292"/>
                  </a:lnTo>
                  <a:lnTo>
                    <a:pt x="1199" y="297"/>
                  </a:lnTo>
                  <a:lnTo>
                    <a:pt x="1199" y="305"/>
                  </a:lnTo>
                  <a:lnTo>
                    <a:pt x="1197" y="311"/>
                  </a:lnTo>
                  <a:lnTo>
                    <a:pt x="1195" y="317"/>
                  </a:lnTo>
                  <a:lnTo>
                    <a:pt x="1195" y="323"/>
                  </a:lnTo>
                  <a:lnTo>
                    <a:pt x="1193" y="329"/>
                  </a:lnTo>
                  <a:lnTo>
                    <a:pt x="1191" y="335"/>
                  </a:lnTo>
                  <a:lnTo>
                    <a:pt x="1189" y="341"/>
                  </a:lnTo>
                  <a:lnTo>
                    <a:pt x="1187" y="349"/>
                  </a:lnTo>
                  <a:lnTo>
                    <a:pt x="1187" y="355"/>
                  </a:lnTo>
                  <a:lnTo>
                    <a:pt x="1185" y="361"/>
                  </a:lnTo>
                  <a:lnTo>
                    <a:pt x="1183" y="366"/>
                  </a:lnTo>
                  <a:lnTo>
                    <a:pt x="1181" y="372"/>
                  </a:lnTo>
                  <a:lnTo>
                    <a:pt x="1031" y="995"/>
                  </a:lnTo>
                  <a:lnTo>
                    <a:pt x="1343" y="997"/>
                  </a:lnTo>
                  <a:lnTo>
                    <a:pt x="1499" y="349"/>
                  </a:lnTo>
                  <a:lnTo>
                    <a:pt x="1501" y="343"/>
                  </a:lnTo>
                  <a:lnTo>
                    <a:pt x="1503" y="337"/>
                  </a:lnTo>
                  <a:lnTo>
                    <a:pt x="1504" y="331"/>
                  </a:lnTo>
                  <a:lnTo>
                    <a:pt x="1506" y="323"/>
                  </a:lnTo>
                  <a:lnTo>
                    <a:pt x="1508" y="317"/>
                  </a:lnTo>
                  <a:lnTo>
                    <a:pt x="1510" y="309"/>
                  </a:lnTo>
                  <a:lnTo>
                    <a:pt x="1510" y="303"/>
                  </a:lnTo>
                  <a:lnTo>
                    <a:pt x="1512" y="295"/>
                  </a:lnTo>
                  <a:lnTo>
                    <a:pt x="1512" y="288"/>
                  </a:lnTo>
                  <a:lnTo>
                    <a:pt x="1514" y="280"/>
                  </a:lnTo>
                  <a:lnTo>
                    <a:pt x="1514" y="272"/>
                  </a:lnTo>
                  <a:lnTo>
                    <a:pt x="1514" y="264"/>
                  </a:lnTo>
                  <a:lnTo>
                    <a:pt x="1516" y="258"/>
                  </a:lnTo>
                  <a:lnTo>
                    <a:pt x="1516" y="250"/>
                  </a:lnTo>
                  <a:lnTo>
                    <a:pt x="1518" y="244"/>
                  </a:lnTo>
                  <a:lnTo>
                    <a:pt x="1518" y="236"/>
                  </a:lnTo>
                  <a:lnTo>
                    <a:pt x="1518" y="230"/>
                  </a:lnTo>
                  <a:lnTo>
                    <a:pt x="1518" y="226"/>
                  </a:lnTo>
                  <a:lnTo>
                    <a:pt x="1518" y="221"/>
                  </a:lnTo>
                  <a:lnTo>
                    <a:pt x="1518" y="217"/>
                  </a:lnTo>
                  <a:lnTo>
                    <a:pt x="1518" y="211"/>
                  </a:lnTo>
                  <a:lnTo>
                    <a:pt x="1518" y="207"/>
                  </a:lnTo>
                  <a:lnTo>
                    <a:pt x="1518" y="203"/>
                  </a:lnTo>
                  <a:lnTo>
                    <a:pt x="1518" y="199"/>
                  </a:lnTo>
                  <a:lnTo>
                    <a:pt x="1518" y="185"/>
                  </a:lnTo>
                  <a:lnTo>
                    <a:pt x="1518" y="171"/>
                  </a:lnTo>
                  <a:lnTo>
                    <a:pt x="1516" y="157"/>
                  </a:lnTo>
                  <a:lnTo>
                    <a:pt x="1512" y="144"/>
                  </a:lnTo>
                  <a:lnTo>
                    <a:pt x="1508" y="132"/>
                  </a:lnTo>
                  <a:lnTo>
                    <a:pt x="1504" y="120"/>
                  </a:lnTo>
                  <a:lnTo>
                    <a:pt x="1499" y="108"/>
                  </a:lnTo>
                  <a:lnTo>
                    <a:pt x="1493" y="96"/>
                  </a:lnTo>
                  <a:lnTo>
                    <a:pt x="1485" y="86"/>
                  </a:lnTo>
                  <a:lnTo>
                    <a:pt x="1477" y="75"/>
                  </a:lnTo>
                  <a:lnTo>
                    <a:pt x="1469" y="65"/>
                  </a:lnTo>
                  <a:lnTo>
                    <a:pt x="1457" y="5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5421" y="4297"/>
              <a:ext cx="360" cy="358"/>
            </a:xfrm>
            <a:custGeom>
              <a:avLst/>
              <a:gdLst>
                <a:gd name="T0" fmla="*/ 363 w 359"/>
                <a:gd name="T1" fmla="*/ 197 h 357"/>
                <a:gd name="T2" fmla="*/ 361 w 359"/>
                <a:gd name="T3" fmla="*/ 221 h 357"/>
                <a:gd name="T4" fmla="*/ 355 w 359"/>
                <a:gd name="T5" fmla="*/ 243 h 357"/>
                <a:gd name="T6" fmla="*/ 345 w 359"/>
                <a:gd name="T7" fmla="*/ 262 h 357"/>
                <a:gd name="T8" fmla="*/ 333 w 359"/>
                <a:gd name="T9" fmla="*/ 282 h 357"/>
                <a:gd name="T10" fmla="*/ 320 w 359"/>
                <a:gd name="T11" fmla="*/ 302 h 357"/>
                <a:gd name="T12" fmla="*/ 302 w 359"/>
                <a:gd name="T13" fmla="*/ 320 h 357"/>
                <a:gd name="T14" fmla="*/ 282 w 359"/>
                <a:gd name="T15" fmla="*/ 333 h 357"/>
                <a:gd name="T16" fmla="*/ 262 w 359"/>
                <a:gd name="T17" fmla="*/ 345 h 357"/>
                <a:gd name="T18" fmla="*/ 243 w 359"/>
                <a:gd name="T19" fmla="*/ 353 h 357"/>
                <a:gd name="T20" fmla="*/ 221 w 359"/>
                <a:gd name="T21" fmla="*/ 359 h 357"/>
                <a:gd name="T22" fmla="*/ 197 w 359"/>
                <a:gd name="T23" fmla="*/ 361 h 357"/>
                <a:gd name="T24" fmla="*/ 168 w 359"/>
                <a:gd name="T25" fmla="*/ 361 h 357"/>
                <a:gd name="T26" fmla="*/ 144 w 359"/>
                <a:gd name="T27" fmla="*/ 359 h 357"/>
                <a:gd name="T28" fmla="*/ 122 w 359"/>
                <a:gd name="T29" fmla="*/ 353 h 357"/>
                <a:gd name="T30" fmla="*/ 103 w 359"/>
                <a:gd name="T31" fmla="*/ 345 h 357"/>
                <a:gd name="T32" fmla="*/ 83 w 359"/>
                <a:gd name="T33" fmla="*/ 333 h 357"/>
                <a:gd name="T34" fmla="*/ 63 w 359"/>
                <a:gd name="T35" fmla="*/ 320 h 357"/>
                <a:gd name="T36" fmla="*/ 45 w 359"/>
                <a:gd name="T37" fmla="*/ 302 h 357"/>
                <a:gd name="T38" fmla="*/ 32 w 359"/>
                <a:gd name="T39" fmla="*/ 282 h 357"/>
                <a:gd name="T40" fmla="*/ 20 w 359"/>
                <a:gd name="T41" fmla="*/ 262 h 357"/>
                <a:gd name="T42" fmla="*/ 10 w 359"/>
                <a:gd name="T43" fmla="*/ 243 h 357"/>
                <a:gd name="T44" fmla="*/ 4 w 359"/>
                <a:gd name="T45" fmla="*/ 221 h 357"/>
                <a:gd name="T46" fmla="*/ 2 w 359"/>
                <a:gd name="T47" fmla="*/ 197 h 357"/>
                <a:gd name="T48" fmla="*/ 2 w 359"/>
                <a:gd name="T49" fmla="*/ 168 h 357"/>
                <a:gd name="T50" fmla="*/ 4 w 359"/>
                <a:gd name="T51" fmla="*/ 144 h 357"/>
                <a:gd name="T52" fmla="*/ 10 w 359"/>
                <a:gd name="T53" fmla="*/ 122 h 357"/>
                <a:gd name="T54" fmla="*/ 20 w 359"/>
                <a:gd name="T55" fmla="*/ 101 h 357"/>
                <a:gd name="T56" fmla="*/ 32 w 359"/>
                <a:gd name="T57" fmla="*/ 81 h 357"/>
                <a:gd name="T58" fmla="*/ 45 w 359"/>
                <a:gd name="T59" fmla="*/ 61 h 357"/>
                <a:gd name="T60" fmla="*/ 63 w 359"/>
                <a:gd name="T61" fmla="*/ 43 h 357"/>
                <a:gd name="T62" fmla="*/ 83 w 359"/>
                <a:gd name="T63" fmla="*/ 30 h 357"/>
                <a:gd name="T64" fmla="*/ 103 w 359"/>
                <a:gd name="T65" fmla="*/ 18 h 357"/>
                <a:gd name="T66" fmla="*/ 122 w 359"/>
                <a:gd name="T67" fmla="*/ 10 h 357"/>
                <a:gd name="T68" fmla="*/ 144 w 359"/>
                <a:gd name="T69" fmla="*/ 4 h 357"/>
                <a:gd name="T70" fmla="*/ 168 w 359"/>
                <a:gd name="T71" fmla="*/ 2 h 357"/>
                <a:gd name="T72" fmla="*/ 197 w 359"/>
                <a:gd name="T73" fmla="*/ 2 h 357"/>
                <a:gd name="T74" fmla="*/ 221 w 359"/>
                <a:gd name="T75" fmla="*/ 4 h 357"/>
                <a:gd name="T76" fmla="*/ 243 w 359"/>
                <a:gd name="T77" fmla="*/ 10 h 357"/>
                <a:gd name="T78" fmla="*/ 262 w 359"/>
                <a:gd name="T79" fmla="*/ 18 h 357"/>
                <a:gd name="T80" fmla="*/ 282 w 359"/>
                <a:gd name="T81" fmla="*/ 30 h 357"/>
                <a:gd name="T82" fmla="*/ 302 w 359"/>
                <a:gd name="T83" fmla="*/ 43 h 357"/>
                <a:gd name="T84" fmla="*/ 320 w 359"/>
                <a:gd name="T85" fmla="*/ 61 h 357"/>
                <a:gd name="T86" fmla="*/ 333 w 359"/>
                <a:gd name="T87" fmla="*/ 81 h 357"/>
                <a:gd name="T88" fmla="*/ 345 w 359"/>
                <a:gd name="T89" fmla="*/ 101 h 357"/>
                <a:gd name="T90" fmla="*/ 355 w 359"/>
                <a:gd name="T91" fmla="*/ 122 h 357"/>
                <a:gd name="T92" fmla="*/ 361 w 359"/>
                <a:gd name="T93" fmla="*/ 144 h 357"/>
                <a:gd name="T94" fmla="*/ 363 w 359"/>
                <a:gd name="T95" fmla="*/ 168 h 357"/>
                <a:gd name="T96" fmla="*/ 363 w 359"/>
                <a:gd name="T97" fmla="*/ 184 h 35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59" h="357">
                  <a:moveTo>
                    <a:pt x="359" y="180"/>
                  </a:moveTo>
                  <a:lnTo>
                    <a:pt x="359" y="193"/>
                  </a:lnTo>
                  <a:lnTo>
                    <a:pt x="359" y="205"/>
                  </a:lnTo>
                  <a:lnTo>
                    <a:pt x="357" y="217"/>
                  </a:lnTo>
                  <a:lnTo>
                    <a:pt x="355" y="227"/>
                  </a:lnTo>
                  <a:lnTo>
                    <a:pt x="351" y="239"/>
                  </a:lnTo>
                  <a:lnTo>
                    <a:pt x="347" y="249"/>
                  </a:lnTo>
                  <a:lnTo>
                    <a:pt x="341" y="258"/>
                  </a:lnTo>
                  <a:lnTo>
                    <a:pt x="335" y="268"/>
                  </a:lnTo>
                  <a:lnTo>
                    <a:pt x="329" y="278"/>
                  </a:lnTo>
                  <a:lnTo>
                    <a:pt x="323" y="288"/>
                  </a:lnTo>
                  <a:lnTo>
                    <a:pt x="316" y="298"/>
                  </a:lnTo>
                  <a:lnTo>
                    <a:pt x="306" y="306"/>
                  </a:lnTo>
                  <a:lnTo>
                    <a:pt x="298" y="316"/>
                  </a:lnTo>
                  <a:lnTo>
                    <a:pt x="288" y="323"/>
                  </a:lnTo>
                  <a:lnTo>
                    <a:pt x="278" y="329"/>
                  </a:lnTo>
                  <a:lnTo>
                    <a:pt x="268" y="335"/>
                  </a:lnTo>
                  <a:lnTo>
                    <a:pt x="258" y="341"/>
                  </a:lnTo>
                  <a:lnTo>
                    <a:pt x="249" y="345"/>
                  </a:lnTo>
                  <a:lnTo>
                    <a:pt x="239" y="349"/>
                  </a:lnTo>
                  <a:lnTo>
                    <a:pt x="227" y="353"/>
                  </a:lnTo>
                  <a:lnTo>
                    <a:pt x="217" y="355"/>
                  </a:lnTo>
                  <a:lnTo>
                    <a:pt x="205" y="357"/>
                  </a:lnTo>
                  <a:lnTo>
                    <a:pt x="193" y="357"/>
                  </a:lnTo>
                  <a:lnTo>
                    <a:pt x="180" y="357"/>
                  </a:lnTo>
                  <a:lnTo>
                    <a:pt x="168" y="357"/>
                  </a:lnTo>
                  <a:lnTo>
                    <a:pt x="156" y="357"/>
                  </a:lnTo>
                  <a:lnTo>
                    <a:pt x="144" y="355"/>
                  </a:lnTo>
                  <a:lnTo>
                    <a:pt x="134" y="353"/>
                  </a:lnTo>
                  <a:lnTo>
                    <a:pt x="122" y="349"/>
                  </a:lnTo>
                  <a:lnTo>
                    <a:pt x="112" y="345"/>
                  </a:lnTo>
                  <a:lnTo>
                    <a:pt x="103" y="341"/>
                  </a:lnTo>
                  <a:lnTo>
                    <a:pt x="93" y="335"/>
                  </a:lnTo>
                  <a:lnTo>
                    <a:pt x="83" y="329"/>
                  </a:lnTo>
                  <a:lnTo>
                    <a:pt x="73" y="323"/>
                  </a:lnTo>
                  <a:lnTo>
                    <a:pt x="63" y="316"/>
                  </a:lnTo>
                  <a:lnTo>
                    <a:pt x="53" y="306"/>
                  </a:lnTo>
                  <a:lnTo>
                    <a:pt x="45" y="298"/>
                  </a:lnTo>
                  <a:lnTo>
                    <a:pt x="38" y="288"/>
                  </a:lnTo>
                  <a:lnTo>
                    <a:pt x="32" y="278"/>
                  </a:lnTo>
                  <a:lnTo>
                    <a:pt x="26" y="268"/>
                  </a:lnTo>
                  <a:lnTo>
                    <a:pt x="20" y="258"/>
                  </a:lnTo>
                  <a:lnTo>
                    <a:pt x="14" y="249"/>
                  </a:lnTo>
                  <a:lnTo>
                    <a:pt x="10" y="239"/>
                  </a:lnTo>
                  <a:lnTo>
                    <a:pt x="6" y="227"/>
                  </a:lnTo>
                  <a:lnTo>
                    <a:pt x="4" y="217"/>
                  </a:lnTo>
                  <a:lnTo>
                    <a:pt x="2" y="205"/>
                  </a:lnTo>
                  <a:lnTo>
                    <a:pt x="2" y="193"/>
                  </a:lnTo>
                  <a:lnTo>
                    <a:pt x="0" y="180"/>
                  </a:lnTo>
                  <a:lnTo>
                    <a:pt x="2" y="168"/>
                  </a:lnTo>
                  <a:lnTo>
                    <a:pt x="2" y="156"/>
                  </a:lnTo>
                  <a:lnTo>
                    <a:pt x="4" y="144"/>
                  </a:lnTo>
                  <a:lnTo>
                    <a:pt x="8" y="134"/>
                  </a:lnTo>
                  <a:lnTo>
                    <a:pt x="10" y="122"/>
                  </a:lnTo>
                  <a:lnTo>
                    <a:pt x="14" y="111"/>
                  </a:lnTo>
                  <a:lnTo>
                    <a:pt x="20" y="101"/>
                  </a:lnTo>
                  <a:lnTo>
                    <a:pt x="24" y="91"/>
                  </a:lnTo>
                  <a:lnTo>
                    <a:pt x="32" y="81"/>
                  </a:lnTo>
                  <a:lnTo>
                    <a:pt x="38" y="71"/>
                  </a:lnTo>
                  <a:lnTo>
                    <a:pt x="45" y="61"/>
                  </a:lnTo>
                  <a:lnTo>
                    <a:pt x="53" y="51"/>
                  </a:lnTo>
                  <a:lnTo>
                    <a:pt x="63" y="43"/>
                  </a:lnTo>
                  <a:lnTo>
                    <a:pt x="73" y="38"/>
                  </a:lnTo>
                  <a:lnTo>
                    <a:pt x="83" y="30"/>
                  </a:lnTo>
                  <a:lnTo>
                    <a:pt x="93" y="24"/>
                  </a:lnTo>
                  <a:lnTo>
                    <a:pt x="103" y="18"/>
                  </a:lnTo>
                  <a:lnTo>
                    <a:pt x="112" y="14"/>
                  </a:lnTo>
                  <a:lnTo>
                    <a:pt x="122" y="10"/>
                  </a:lnTo>
                  <a:lnTo>
                    <a:pt x="134" y="6"/>
                  </a:lnTo>
                  <a:lnTo>
                    <a:pt x="144" y="4"/>
                  </a:lnTo>
                  <a:lnTo>
                    <a:pt x="156" y="2"/>
                  </a:lnTo>
                  <a:lnTo>
                    <a:pt x="168" y="2"/>
                  </a:lnTo>
                  <a:lnTo>
                    <a:pt x="180" y="0"/>
                  </a:lnTo>
                  <a:lnTo>
                    <a:pt x="193" y="2"/>
                  </a:lnTo>
                  <a:lnTo>
                    <a:pt x="205" y="2"/>
                  </a:lnTo>
                  <a:lnTo>
                    <a:pt x="217" y="4"/>
                  </a:lnTo>
                  <a:lnTo>
                    <a:pt x="227" y="6"/>
                  </a:lnTo>
                  <a:lnTo>
                    <a:pt x="239" y="10"/>
                  </a:lnTo>
                  <a:lnTo>
                    <a:pt x="249" y="14"/>
                  </a:lnTo>
                  <a:lnTo>
                    <a:pt x="258" y="18"/>
                  </a:lnTo>
                  <a:lnTo>
                    <a:pt x="268" y="24"/>
                  </a:lnTo>
                  <a:lnTo>
                    <a:pt x="278" y="30"/>
                  </a:lnTo>
                  <a:lnTo>
                    <a:pt x="288" y="38"/>
                  </a:lnTo>
                  <a:lnTo>
                    <a:pt x="298" y="43"/>
                  </a:lnTo>
                  <a:lnTo>
                    <a:pt x="306" y="51"/>
                  </a:lnTo>
                  <a:lnTo>
                    <a:pt x="316" y="61"/>
                  </a:lnTo>
                  <a:lnTo>
                    <a:pt x="323" y="71"/>
                  </a:lnTo>
                  <a:lnTo>
                    <a:pt x="329" y="81"/>
                  </a:lnTo>
                  <a:lnTo>
                    <a:pt x="337" y="91"/>
                  </a:lnTo>
                  <a:lnTo>
                    <a:pt x="341" y="101"/>
                  </a:lnTo>
                  <a:lnTo>
                    <a:pt x="347" y="111"/>
                  </a:lnTo>
                  <a:lnTo>
                    <a:pt x="351" y="122"/>
                  </a:lnTo>
                  <a:lnTo>
                    <a:pt x="353" y="134"/>
                  </a:lnTo>
                  <a:lnTo>
                    <a:pt x="357" y="144"/>
                  </a:lnTo>
                  <a:lnTo>
                    <a:pt x="359" y="156"/>
                  </a:lnTo>
                  <a:lnTo>
                    <a:pt x="359" y="168"/>
                  </a:lnTo>
                  <a:lnTo>
                    <a:pt x="359" y="18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5812" y="4524"/>
              <a:ext cx="1764" cy="1278"/>
            </a:xfrm>
            <a:custGeom>
              <a:avLst/>
              <a:gdLst>
                <a:gd name="T0" fmla="*/ 1700 w 1765"/>
                <a:gd name="T1" fmla="*/ 195 h 1279"/>
                <a:gd name="T2" fmla="*/ 1513 w 1765"/>
                <a:gd name="T3" fmla="*/ 81 h 1279"/>
                <a:gd name="T4" fmla="*/ 1221 w 1765"/>
                <a:gd name="T5" fmla="*/ 14 h 1279"/>
                <a:gd name="T6" fmla="*/ 852 w 1765"/>
                <a:gd name="T7" fmla="*/ 0 h 1279"/>
                <a:gd name="T8" fmla="*/ 919 w 1765"/>
                <a:gd name="T9" fmla="*/ 22 h 1279"/>
                <a:gd name="T10" fmla="*/ 1185 w 1765"/>
                <a:gd name="T11" fmla="*/ 77 h 1279"/>
                <a:gd name="T12" fmla="*/ 1382 w 1765"/>
                <a:gd name="T13" fmla="*/ 169 h 1279"/>
                <a:gd name="T14" fmla="*/ 1497 w 1765"/>
                <a:gd name="T15" fmla="*/ 298 h 1279"/>
                <a:gd name="T16" fmla="*/ 1522 w 1765"/>
                <a:gd name="T17" fmla="*/ 406 h 1279"/>
                <a:gd name="T18" fmla="*/ 1511 w 1765"/>
                <a:gd name="T19" fmla="*/ 495 h 1279"/>
                <a:gd name="T20" fmla="*/ 1469 w 1765"/>
                <a:gd name="T21" fmla="*/ 587 h 1279"/>
                <a:gd name="T22" fmla="*/ 1402 w 1765"/>
                <a:gd name="T23" fmla="*/ 678 h 1279"/>
                <a:gd name="T24" fmla="*/ 1258 w 1765"/>
                <a:gd name="T25" fmla="*/ 818 h 1279"/>
                <a:gd name="T26" fmla="*/ 1039 w 1765"/>
                <a:gd name="T27" fmla="*/ 966 h 1279"/>
                <a:gd name="T28" fmla="*/ 807 w 1765"/>
                <a:gd name="T29" fmla="*/ 1078 h 1279"/>
                <a:gd name="T30" fmla="*/ 594 w 1765"/>
                <a:gd name="T31" fmla="*/ 1137 h 1279"/>
                <a:gd name="T32" fmla="*/ 513 w 1765"/>
                <a:gd name="T33" fmla="*/ 1141 h 1279"/>
                <a:gd name="T34" fmla="*/ 483 w 1765"/>
                <a:gd name="T35" fmla="*/ 1139 h 1279"/>
                <a:gd name="T36" fmla="*/ 458 w 1765"/>
                <a:gd name="T37" fmla="*/ 1133 h 1279"/>
                <a:gd name="T38" fmla="*/ 438 w 1765"/>
                <a:gd name="T39" fmla="*/ 1124 h 1279"/>
                <a:gd name="T40" fmla="*/ 422 w 1765"/>
                <a:gd name="T41" fmla="*/ 1114 h 1279"/>
                <a:gd name="T42" fmla="*/ 412 w 1765"/>
                <a:gd name="T43" fmla="*/ 1098 h 1279"/>
                <a:gd name="T44" fmla="*/ 405 w 1765"/>
                <a:gd name="T45" fmla="*/ 1078 h 1279"/>
                <a:gd name="T46" fmla="*/ 403 w 1765"/>
                <a:gd name="T47" fmla="*/ 1055 h 1279"/>
                <a:gd name="T48" fmla="*/ 403 w 1765"/>
                <a:gd name="T49" fmla="*/ 1041 h 1279"/>
                <a:gd name="T50" fmla="*/ 403 w 1765"/>
                <a:gd name="T51" fmla="*/ 1031 h 1279"/>
                <a:gd name="T52" fmla="*/ 405 w 1765"/>
                <a:gd name="T53" fmla="*/ 1019 h 1279"/>
                <a:gd name="T54" fmla="*/ 407 w 1765"/>
                <a:gd name="T55" fmla="*/ 1003 h 1279"/>
                <a:gd name="T56" fmla="*/ 411 w 1765"/>
                <a:gd name="T57" fmla="*/ 984 h 1279"/>
                <a:gd name="T58" fmla="*/ 412 w 1765"/>
                <a:gd name="T59" fmla="*/ 966 h 1279"/>
                <a:gd name="T60" fmla="*/ 416 w 1765"/>
                <a:gd name="T61" fmla="*/ 950 h 1279"/>
                <a:gd name="T62" fmla="*/ 420 w 1765"/>
                <a:gd name="T63" fmla="*/ 936 h 1279"/>
                <a:gd name="T64" fmla="*/ 519 w 1765"/>
                <a:gd name="T65" fmla="*/ 556 h 1279"/>
                <a:gd name="T66" fmla="*/ 576 w 1765"/>
                <a:gd name="T67" fmla="*/ 485 h 1279"/>
                <a:gd name="T68" fmla="*/ 645 w 1765"/>
                <a:gd name="T69" fmla="*/ 445 h 1279"/>
                <a:gd name="T70" fmla="*/ 710 w 1765"/>
                <a:gd name="T71" fmla="*/ 428 h 1279"/>
                <a:gd name="T72" fmla="*/ 779 w 1765"/>
                <a:gd name="T73" fmla="*/ 424 h 1279"/>
                <a:gd name="T74" fmla="*/ 635 w 1765"/>
                <a:gd name="T75" fmla="*/ 37 h 1279"/>
                <a:gd name="T76" fmla="*/ 286 w 1765"/>
                <a:gd name="T77" fmla="*/ 195 h 1279"/>
                <a:gd name="T78" fmla="*/ 229 w 1765"/>
                <a:gd name="T79" fmla="*/ 266 h 1279"/>
                <a:gd name="T80" fmla="*/ 160 w 1765"/>
                <a:gd name="T81" fmla="*/ 307 h 1279"/>
                <a:gd name="T82" fmla="*/ 93 w 1765"/>
                <a:gd name="T83" fmla="*/ 325 h 1279"/>
                <a:gd name="T84" fmla="*/ 30 w 1765"/>
                <a:gd name="T85" fmla="*/ 327 h 1279"/>
                <a:gd name="T86" fmla="*/ 0 w 1765"/>
                <a:gd name="T87" fmla="*/ 424 h 1279"/>
                <a:gd name="T88" fmla="*/ 115 w 1765"/>
                <a:gd name="T89" fmla="*/ 938 h 1279"/>
                <a:gd name="T90" fmla="*/ 111 w 1765"/>
                <a:gd name="T91" fmla="*/ 962 h 1279"/>
                <a:gd name="T92" fmla="*/ 107 w 1765"/>
                <a:gd name="T93" fmla="*/ 982 h 1279"/>
                <a:gd name="T94" fmla="*/ 103 w 1765"/>
                <a:gd name="T95" fmla="*/ 1001 h 1279"/>
                <a:gd name="T96" fmla="*/ 97 w 1765"/>
                <a:gd name="T97" fmla="*/ 1058 h 1279"/>
                <a:gd name="T98" fmla="*/ 105 w 1765"/>
                <a:gd name="T99" fmla="*/ 1165 h 1279"/>
                <a:gd name="T100" fmla="*/ 152 w 1765"/>
                <a:gd name="T101" fmla="*/ 1236 h 1279"/>
                <a:gd name="T102" fmla="*/ 233 w 1765"/>
                <a:gd name="T103" fmla="*/ 1269 h 1279"/>
                <a:gd name="T104" fmla="*/ 318 w 1765"/>
                <a:gd name="T105" fmla="*/ 1275 h 1279"/>
                <a:gd name="T106" fmla="*/ 351 w 1765"/>
                <a:gd name="T107" fmla="*/ 1273 h 1279"/>
                <a:gd name="T108" fmla="*/ 391 w 1765"/>
                <a:gd name="T109" fmla="*/ 1269 h 1279"/>
                <a:gd name="T110" fmla="*/ 430 w 1765"/>
                <a:gd name="T111" fmla="*/ 1264 h 1279"/>
                <a:gd name="T112" fmla="*/ 669 w 1765"/>
                <a:gd name="T113" fmla="*/ 1196 h 1279"/>
                <a:gd name="T114" fmla="*/ 1193 w 1765"/>
                <a:gd name="T115" fmla="*/ 958 h 1279"/>
                <a:gd name="T116" fmla="*/ 1556 w 1765"/>
                <a:gd name="T117" fmla="*/ 682 h 1279"/>
                <a:gd name="T118" fmla="*/ 1741 w 1765"/>
                <a:gd name="T119" fmla="*/ 430 h 1279"/>
                <a:gd name="T120" fmla="*/ 1759 w 1765"/>
                <a:gd name="T121" fmla="*/ 298 h 127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765" h="1279">
                  <a:moveTo>
                    <a:pt x="1763" y="298"/>
                  </a:moveTo>
                  <a:lnTo>
                    <a:pt x="1739" y="244"/>
                  </a:lnTo>
                  <a:lnTo>
                    <a:pt x="1704" y="195"/>
                  </a:lnTo>
                  <a:lnTo>
                    <a:pt x="1655" y="152"/>
                  </a:lnTo>
                  <a:lnTo>
                    <a:pt x="1591" y="114"/>
                  </a:lnTo>
                  <a:lnTo>
                    <a:pt x="1517" y="81"/>
                  </a:lnTo>
                  <a:lnTo>
                    <a:pt x="1430" y="53"/>
                  </a:lnTo>
                  <a:lnTo>
                    <a:pt x="1333" y="31"/>
                  </a:lnTo>
                  <a:lnTo>
                    <a:pt x="1225" y="14"/>
                  </a:lnTo>
                  <a:lnTo>
                    <a:pt x="1108" y="4"/>
                  </a:lnTo>
                  <a:lnTo>
                    <a:pt x="984" y="0"/>
                  </a:lnTo>
                  <a:lnTo>
                    <a:pt x="852" y="0"/>
                  </a:lnTo>
                  <a:lnTo>
                    <a:pt x="714" y="6"/>
                  </a:lnTo>
                  <a:lnTo>
                    <a:pt x="821" y="12"/>
                  </a:lnTo>
                  <a:lnTo>
                    <a:pt x="923" y="22"/>
                  </a:lnTo>
                  <a:lnTo>
                    <a:pt x="1018" y="37"/>
                  </a:lnTo>
                  <a:lnTo>
                    <a:pt x="1106" y="55"/>
                  </a:lnTo>
                  <a:lnTo>
                    <a:pt x="1189" y="77"/>
                  </a:lnTo>
                  <a:lnTo>
                    <a:pt x="1262" y="104"/>
                  </a:lnTo>
                  <a:lnTo>
                    <a:pt x="1329" y="134"/>
                  </a:lnTo>
                  <a:lnTo>
                    <a:pt x="1386" y="169"/>
                  </a:lnTo>
                  <a:lnTo>
                    <a:pt x="1434" y="209"/>
                  </a:lnTo>
                  <a:lnTo>
                    <a:pt x="1473" y="250"/>
                  </a:lnTo>
                  <a:lnTo>
                    <a:pt x="1501" y="298"/>
                  </a:lnTo>
                  <a:lnTo>
                    <a:pt x="1520" y="347"/>
                  </a:lnTo>
                  <a:lnTo>
                    <a:pt x="1524" y="376"/>
                  </a:lnTo>
                  <a:lnTo>
                    <a:pt x="1526" y="406"/>
                  </a:lnTo>
                  <a:lnTo>
                    <a:pt x="1526" y="436"/>
                  </a:lnTo>
                  <a:lnTo>
                    <a:pt x="1522" y="465"/>
                  </a:lnTo>
                  <a:lnTo>
                    <a:pt x="1515" y="495"/>
                  </a:lnTo>
                  <a:lnTo>
                    <a:pt x="1503" y="526"/>
                  </a:lnTo>
                  <a:lnTo>
                    <a:pt x="1489" y="558"/>
                  </a:lnTo>
                  <a:lnTo>
                    <a:pt x="1473" y="587"/>
                  </a:lnTo>
                  <a:lnTo>
                    <a:pt x="1453" y="619"/>
                  </a:lnTo>
                  <a:lnTo>
                    <a:pt x="1430" y="650"/>
                  </a:lnTo>
                  <a:lnTo>
                    <a:pt x="1406" y="682"/>
                  </a:lnTo>
                  <a:lnTo>
                    <a:pt x="1379" y="714"/>
                  </a:lnTo>
                  <a:lnTo>
                    <a:pt x="1323" y="769"/>
                  </a:lnTo>
                  <a:lnTo>
                    <a:pt x="1262" y="822"/>
                  </a:lnTo>
                  <a:lnTo>
                    <a:pt x="1193" y="873"/>
                  </a:lnTo>
                  <a:lnTo>
                    <a:pt x="1120" y="922"/>
                  </a:lnTo>
                  <a:lnTo>
                    <a:pt x="1043" y="970"/>
                  </a:lnTo>
                  <a:lnTo>
                    <a:pt x="965" y="1011"/>
                  </a:lnTo>
                  <a:lnTo>
                    <a:pt x="886" y="1051"/>
                  </a:lnTo>
                  <a:lnTo>
                    <a:pt x="807" y="1082"/>
                  </a:lnTo>
                  <a:lnTo>
                    <a:pt x="732" y="1110"/>
                  </a:lnTo>
                  <a:lnTo>
                    <a:pt x="659" y="1130"/>
                  </a:lnTo>
                  <a:lnTo>
                    <a:pt x="594" y="1141"/>
                  </a:lnTo>
                  <a:lnTo>
                    <a:pt x="535" y="1145"/>
                  </a:lnTo>
                  <a:lnTo>
                    <a:pt x="523" y="1145"/>
                  </a:lnTo>
                  <a:lnTo>
                    <a:pt x="513" y="1145"/>
                  </a:lnTo>
                  <a:lnTo>
                    <a:pt x="503" y="1145"/>
                  </a:lnTo>
                  <a:lnTo>
                    <a:pt x="493" y="1143"/>
                  </a:lnTo>
                  <a:lnTo>
                    <a:pt x="483" y="1143"/>
                  </a:lnTo>
                  <a:lnTo>
                    <a:pt x="476" y="1141"/>
                  </a:lnTo>
                  <a:lnTo>
                    <a:pt x="468" y="1139"/>
                  </a:lnTo>
                  <a:lnTo>
                    <a:pt x="458" y="1137"/>
                  </a:lnTo>
                  <a:lnTo>
                    <a:pt x="452" y="1135"/>
                  </a:lnTo>
                  <a:lnTo>
                    <a:pt x="444" y="1131"/>
                  </a:lnTo>
                  <a:lnTo>
                    <a:pt x="438" y="1128"/>
                  </a:lnTo>
                  <a:lnTo>
                    <a:pt x="434" y="1124"/>
                  </a:lnTo>
                  <a:lnTo>
                    <a:pt x="428" y="1122"/>
                  </a:lnTo>
                  <a:lnTo>
                    <a:pt x="422" y="1118"/>
                  </a:lnTo>
                  <a:lnTo>
                    <a:pt x="418" y="1112"/>
                  </a:lnTo>
                  <a:lnTo>
                    <a:pt x="414" y="1108"/>
                  </a:lnTo>
                  <a:lnTo>
                    <a:pt x="412" y="1102"/>
                  </a:lnTo>
                  <a:lnTo>
                    <a:pt x="409" y="1096"/>
                  </a:lnTo>
                  <a:lnTo>
                    <a:pt x="407" y="1090"/>
                  </a:lnTo>
                  <a:lnTo>
                    <a:pt x="405" y="1082"/>
                  </a:lnTo>
                  <a:lnTo>
                    <a:pt x="403" y="1074"/>
                  </a:lnTo>
                  <a:lnTo>
                    <a:pt x="403" y="1066"/>
                  </a:lnTo>
                  <a:lnTo>
                    <a:pt x="403" y="1059"/>
                  </a:lnTo>
                  <a:lnTo>
                    <a:pt x="403" y="1049"/>
                  </a:lnTo>
                  <a:lnTo>
                    <a:pt x="403" y="1047"/>
                  </a:lnTo>
                  <a:lnTo>
                    <a:pt x="403" y="1045"/>
                  </a:lnTo>
                  <a:lnTo>
                    <a:pt x="403" y="1043"/>
                  </a:lnTo>
                  <a:lnTo>
                    <a:pt x="403" y="1039"/>
                  </a:lnTo>
                  <a:lnTo>
                    <a:pt x="403" y="1035"/>
                  </a:lnTo>
                  <a:lnTo>
                    <a:pt x="403" y="1031"/>
                  </a:lnTo>
                  <a:lnTo>
                    <a:pt x="405" y="1027"/>
                  </a:lnTo>
                  <a:lnTo>
                    <a:pt x="405" y="1023"/>
                  </a:lnTo>
                  <a:lnTo>
                    <a:pt x="405" y="1017"/>
                  </a:lnTo>
                  <a:lnTo>
                    <a:pt x="407" y="1013"/>
                  </a:lnTo>
                  <a:lnTo>
                    <a:pt x="407" y="1007"/>
                  </a:lnTo>
                  <a:lnTo>
                    <a:pt x="409" y="999"/>
                  </a:lnTo>
                  <a:lnTo>
                    <a:pt x="409" y="993"/>
                  </a:lnTo>
                  <a:lnTo>
                    <a:pt x="411" y="988"/>
                  </a:lnTo>
                  <a:lnTo>
                    <a:pt x="411" y="982"/>
                  </a:lnTo>
                  <a:lnTo>
                    <a:pt x="412" y="976"/>
                  </a:lnTo>
                  <a:lnTo>
                    <a:pt x="412" y="970"/>
                  </a:lnTo>
                  <a:lnTo>
                    <a:pt x="414" y="964"/>
                  </a:lnTo>
                  <a:lnTo>
                    <a:pt x="416" y="960"/>
                  </a:lnTo>
                  <a:lnTo>
                    <a:pt x="416" y="954"/>
                  </a:lnTo>
                  <a:lnTo>
                    <a:pt x="418" y="950"/>
                  </a:lnTo>
                  <a:lnTo>
                    <a:pt x="418" y="944"/>
                  </a:lnTo>
                  <a:lnTo>
                    <a:pt x="420" y="940"/>
                  </a:lnTo>
                  <a:lnTo>
                    <a:pt x="422" y="934"/>
                  </a:lnTo>
                  <a:lnTo>
                    <a:pt x="505" y="587"/>
                  </a:lnTo>
                  <a:lnTo>
                    <a:pt x="519" y="556"/>
                  </a:lnTo>
                  <a:lnTo>
                    <a:pt x="535" y="528"/>
                  </a:lnTo>
                  <a:lnTo>
                    <a:pt x="554" y="505"/>
                  </a:lnTo>
                  <a:lnTo>
                    <a:pt x="576" y="485"/>
                  </a:lnTo>
                  <a:lnTo>
                    <a:pt x="598" y="467"/>
                  </a:lnTo>
                  <a:lnTo>
                    <a:pt x="621" y="455"/>
                  </a:lnTo>
                  <a:lnTo>
                    <a:pt x="645" y="445"/>
                  </a:lnTo>
                  <a:lnTo>
                    <a:pt x="669" y="438"/>
                  </a:lnTo>
                  <a:lnTo>
                    <a:pt x="690" y="432"/>
                  </a:lnTo>
                  <a:lnTo>
                    <a:pt x="710" y="428"/>
                  </a:lnTo>
                  <a:lnTo>
                    <a:pt x="728" y="426"/>
                  </a:lnTo>
                  <a:lnTo>
                    <a:pt x="746" y="424"/>
                  </a:lnTo>
                  <a:lnTo>
                    <a:pt x="779" y="424"/>
                  </a:lnTo>
                  <a:lnTo>
                    <a:pt x="801" y="327"/>
                  </a:lnTo>
                  <a:lnTo>
                    <a:pt x="568" y="327"/>
                  </a:lnTo>
                  <a:lnTo>
                    <a:pt x="635" y="37"/>
                  </a:lnTo>
                  <a:lnTo>
                    <a:pt x="330" y="37"/>
                  </a:lnTo>
                  <a:lnTo>
                    <a:pt x="300" y="161"/>
                  </a:lnTo>
                  <a:lnTo>
                    <a:pt x="286" y="195"/>
                  </a:lnTo>
                  <a:lnTo>
                    <a:pt x="271" y="223"/>
                  </a:lnTo>
                  <a:lnTo>
                    <a:pt x="251" y="246"/>
                  </a:lnTo>
                  <a:lnTo>
                    <a:pt x="229" y="266"/>
                  </a:lnTo>
                  <a:lnTo>
                    <a:pt x="205" y="284"/>
                  </a:lnTo>
                  <a:lnTo>
                    <a:pt x="182" y="296"/>
                  </a:lnTo>
                  <a:lnTo>
                    <a:pt x="160" y="307"/>
                  </a:lnTo>
                  <a:lnTo>
                    <a:pt x="136" y="315"/>
                  </a:lnTo>
                  <a:lnTo>
                    <a:pt x="113" y="321"/>
                  </a:lnTo>
                  <a:lnTo>
                    <a:pt x="93" y="325"/>
                  </a:lnTo>
                  <a:lnTo>
                    <a:pt x="75" y="327"/>
                  </a:lnTo>
                  <a:lnTo>
                    <a:pt x="58" y="327"/>
                  </a:lnTo>
                  <a:lnTo>
                    <a:pt x="30" y="327"/>
                  </a:lnTo>
                  <a:lnTo>
                    <a:pt x="24" y="327"/>
                  </a:lnTo>
                  <a:lnTo>
                    <a:pt x="0" y="424"/>
                  </a:lnTo>
                  <a:lnTo>
                    <a:pt x="233" y="424"/>
                  </a:lnTo>
                  <a:lnTo>
                    <a:pt x="115" y="934"/>
                  </a:lnTo>
                  <a:lnTo>
                    <a:pt x="115" y="942"/>
                  </a:lnTo>
                  <a:lnTo>
                    <a:pt x="113" y="950"/>
                  </a:lnTo>
                  <a:lnTo>
                    <a:pt x="111" y="958"/>
                  </a:lnTo>
                  <a:lnTo>
                    <a:pt x="111" y="966"/>
                  </a:lnTo>
                  <a:lnTo>
                    <a:pt x="109" y="972"/>
                  </a:lnTo>
                  <a:lnTo>
                    <a:pt x="107" y="980"/>
                  </a:lnTo>
                  <a:lnTo>
                    <a:pt x="107" y="986"/>
                  </a:lnTo>
                  <a:lnTo>
                    <a:pt x="105" y="993"/>
                  </a:lnTo>
                  <a:lnTo>
                    <a:pt x="105" y="999"/>
                  </a:lnTo>
                  <a:lnTo>
                    <a:pt x="103" y="1005"/>
                  </a:lnTo>
                  <a:lnTo>
                    <a:pt x="103" y="1011"/>
                  </a:lnTo>
                  <a:lnTo>
                    <a:pt x="101" y="1015"/>
                  </a:lnTo>
                  <a:lnTo>
                    <a:pt x="97" y="1062"/>
                  </a:lnTo>
                  <a:lnTo>
                    <a:pt x="95" y="1102"/>
                  </a:lnTo>
                  <a:lnTo>
                    <a:pt x="99" y="1137"/>
                  </a:lnTo>
                  <a:lnTo>
                    <a:pt x="105" y="1169"/>
                  </a:lnTo>
                  <a:lnTo>
                    <a:pt x="117" y="1197"/>
                  </a:lnTo>
                  <a:lnTo>
                    <a:pt x="133" y="1220"/>
                  </a:lnTo>
                  <a:lnTo>
                    <a:pt x="152" y="1240"/>
                  </a:lnTo>
                  <a:lnTo>
                    <a:pt x="174" y="1254"/>
                  </a:lnTo>
                  <a:lnTo>
                    <a:pt x="202" y="1266"/>
                  </a:lnTo>
                  <a:lnTo>
                    <a:pt x="233" y="1273"/>
                  </a:lnTo>
                  <a:lnTo>
                    <a:pt x="269" y="1279"/>
                  </a:lnTo>
                  <a:lnTo>
                    <a:pt x="306" y="1279"/>
                  </a:lnTo>
                  <a:lnTo>
                    <a:pt x="318" y="1279"/>
                  </a:lnTo>
                  <a:lnTo>
                    <a:pt x="330" y="1279"/>
                  </a:lnTo>
                  <a:lnTo>
                    <a:pt x="340" y="1279"/>
                  </a:lnTo>
                  <a:lnTo>
                    <a:pt x="351" y="1277"/>
                  </a:lnTo>
                  <a:lnTo>
                    <a:pt x="365" y="1277"/>
                  </a:lnTo>
                  <a:lnTo>
                    <a:pt x="377" y="1275"/>
                  </a:lnTo>
                  <a:lnTo>
                    <a:pt x="391" y="1273"/>
                  </a:lnTo>
                  <a:lnTo>
                    <a:pt x="403" y="1271"/>
                  </a:lnTo>
                  <a:lnTo>
                    <a:pt x="416" y="1269"/>
                  </a:lnTo>
                  <a:lnTo>
                    <a:pt x="430" y="1268"/>
                  </a:lnTo>
                  <a:lnTo>
                    <a:pt x="444" y="1264"/>
                  </a:lnTo>
                  <a:lnTo>
                    <a:pt x="458" y="1260"/>
                  </a:lnTo>
                  <a:lnTo>
                    <a:pt x="669" y="1200"/>
                  </a:lnTo>
                  <a:lnTo>
                    <a:pt x="862" y="1128"/>
                  </a:lnTo>
                  <a:lnTo>
                    <a:pt x="1039" y="1049"/>
                  </a:lnTo>
                  <a:lnTo>
                    <a:pt x="1197" y="962"/>
                  </a:lnTo>
                  <a:lnTo>
                    <a:pt x="1337" y="871"/>
                  </a:lnTo>
                  <a:lnTo>
                    <a:pt x="1459" y="779"/>
                  </a:lnTo>
                  <a:lnTo>
                    <a:pt x="1560" y="686"/>
                  </a:lnTo>
                  <a:lnTo>
                    <a:pt x="1643" y="595"/>
                  </a:lnTo>
                  <a:lnTo>
                    <a:pt x="1704" y="510"/>
                  </a:lnTo>
                  <a:lnTo>
                    <a:pt x="1745" y="430"/>
                  </a:lnTo>
                  <a:lnTo>
                    <a:pt x="1765" y="359"/>
                  </a:lnTo>
                  <a:lnTo>
                    <a:pt x="1763" y="298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</a:t>
            </a:r>
            <a:r>
              <a:rPr lang="en-US" altLang="ru-RU" smtClean="0"/>
              <a:t> </a:t>
            </a:r>
            <a:r>
              <a:rPr lang="ru-RU" altLang="ru-RU" smtClean="0"/>
              <a:t>заголовка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2a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</a:t>
            </a:r>
            <a:r>
              <a:rPr lang="en-US" altLang="ru-RU" smtClean="0"/>
              <a:t> </a:t>
            </a:r>
            <a:r>
              <a:rPr lang="ru-RU" altLang="ru-RU" smtClean="0"/>
              <a:t>заголовка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382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184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19D4904-0518-47CB-A1CA-9AC1FDA9DF9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grpSp>
        <p:nvGrpSpPr>
          <p:cNvPr id="2055" name="Group 7"/>
          <p:cNvGrpSpPr>
            <a:grpSpLocks noChangeAspect="1"/>
          </p:cNvGrpSpPr>
          <p:nvPr/>
        </p:nvGrpSpPr>
        <p:grpSpPr bwMode="auto">
          <a:xfrm>
            <a:off x="7740650" y="333375"/>
            <a:ext cx="576263" cy="406400"/>
            <a:chOff x="4085" y="4297"/>
            <a:chExt cx="3492" cy="2460"/>
          </a:xfrm>
        </p:grpSpPr>
        <p:grpSp>
          <p:nvGrpSpPr>
            <p:cNvPr id="2056" name="Group 8"/>
            <p:cNvGrpSpPr>
              <a:grpSpLocks noChangeAspect="1"/>
            </p:cNvGrpSpPr>
            <p:nvPr/>
          </p:nvGrpSpPr>
          <p:grpSpPr bwMode="auto">
            <a:xfrm>
              <a:off x="4085" y="6043"/>
              <a:ext cx="3484" cy="714"/>
              <a:chOff x="4095" y="6789"/>
              <a:chExt cx="3484" cy="714"/>
            </a:xfrm>
          </p:grpSpPr>
          <p:sp>
            <p:nvSpPr>
              <p:cNvPr id="2061" name="Freeform 9"/>
              <p:cNvSpPr>
                <a:spLocks noChangeAspect="1"/>
              </p:cNvSpPr>
              <p:nvPr/>
            </p:nvSpPr>
            <p:spPr bwMode="auto">
              <a:xfrm>
                <a:off x="4095" y="6792"/>
                <a:ext cx="721" cy="711"/>
              </a:xfrm>
              <a:custGeom>
                <a:avLst/>
                <a:gdLst>
                  <a:gd name="T0" fmla="*/ 511 w 720"/>
                  <a:gd name="T1" fmla="*/ 10 h 712"/>
                  <a:gd name="T2" fmla="*/ 509 w 720"/>
                  <a:gd name="T3" fmla="*/ 51 h 712"/>
                  <a:gd name="T4" fmla="*/ 511 w 720"/>
                  <a:gd name="T5" fmla="*/ 108 h 712"/>
                  <a:gd name="T6" fmla="*/ 511 w 720"/>
                  <a:gd name="T7" fmla="*/ 170 h 712"/>
                  <a:gd name="T8" fmla="*/ 509 w 720"/>
                  <a:gd name="T9" fmla="*/ 223 h 712"/>
                  <a:gd name="T10" fmla="*/ 509 w 720"/>
                  <a:gd name="T11" fmla="*/ 256 h 712"/>
                  <a:gd name="T12" fmla="*/ 213 w 720"/>
                  <a:gd name="T13" fmla="*/ 260 h 712"/>
                  <a:gd name="T14" fmla="*/ 213 w 720"/>
                  <a:gd name="T15" fmla="*/ 243 h 712"/>
                  <a:gd name="T16" fmla="*/ 215 w 720"/>
                  <a:gd name="T17" fmla="*/ 199 h 712"/>
                  <a:gd name="T18" fmla="*/ 213 w 720"/>
                  <a:gd name="T19" fmla="*/ 140 h 712"/>
                  <a:gd name="T20" fmla="*/ 213 w 720"/>
                  <a:gd name="T21" fmla="*/ 79 h 712"/>
                  <a:gd name="T22" fmla="*/ 215 w 720"/>
                  <a:gd name="T23" fmla="*/ 28 h 712"/>
                  <a:gd name="T24" fmla="*/ 213 w 720"/>
                  <a:gd name="T25" fmla="*/ 0 h 712"/>
                  <a:gd name="T26" fmla="*/ 192 w 720"/>
                  <a:gd name="T27" fmla="*/ 0 h 712"/>
                  <a:gd name="T28" fmla="*/ 154 w 720"/>
                  <a:gd name="T29" fmla="*/ 2 h 712"/>
                  <a:gd name="T30" fmla="*/ 107 w 720"/>
                  <a:gd name="T31" fmla="*/ 0 h 712"/>
                  <a:gd name="T32" fmla="*/ 61 w 720"/>
                  <a:gd name="T33" fmla="*/ 0 h 712"/>
                  <a:gd name="T34" fmla="*/ 24 w 720"/>
                  <a:gd name="T35" fmla="*/ 2 h 712"/>
                  <a:gd name="T36" fmla="*/ 0 w 720"/>
                  <a:gd name="T37" fmla="*/ 0 h 712"/>
                  <a:gd name="T38" fmla="*/ 0 w 720"/>
                  <a:gd name="T39" fmla="*/ 59 h 712"/>
                  <a:gd name="T40" fmla="*/ 2 w 720"/>
                  <a:gd name="T41" fmla="*/ 191 h 712"/>
                  <a:gd name="T42" fmla="*/ 0 w 720"/>
                  <a:gd name="T43" fmla="*/ 355 h 712"/>
                  <a:gd name="T44" fmla="*/ 0 w 720"/>
                  <a:gd name="T45" fmla="*/ 518 h 712"/>
                  <a:gd name="T46" fmla="*/ 2 w 720"/>
                  <a:gd name="T47" fmla="*/ 649 h 712"/>
                  <a:gd name="T48" fmla="*/ 0 w 720"/>
                  <a:gd name="T49" fmla="*/ 706 h 712"/>
                  <a:gd name="T50" fmla="*/ 24 w 720"/>
                  <a:gd name="T51" fmla="*/ 706 h 712"/>
                  <a:gd name="T52" fmla="*/ 61 w 720"/>
                  <a:gd name="T53" fmla="*/ 708 h 712"/>
                  <a:gd name="T54" fmla="*/ 107 w 720"/>
                  <a:gd name="T55" fmla="*/ 706 h 712"/>
                  <a:gd name="T56" fmla="*/ 154 w 720"/>
                  <a:gd name="T57" fmla="*/ 706 h 712"/>
                  <a:gd name="T58" fmla="*/ 192 w 720"/>
                  <a:gd name="T59" fmla="*/ 708 h 712"/>
                  <a:gd name="T60" fmla="*/ 213 w 720"/>
                  <a:gd name="T61" fmla="*/ 706 h 712"/>
                  <a:gd name="T62" fmla="*/ 213 w 720"/>
                  <a:gd name="T63" fmla="*/ 676 h 712"/>
                  <a:gd name="T64" fmla="*/ 215 w 720"/>
                  <a:gd name="T65" fmla="*/ 621 h 712"/>
                  <a:gd name="T66" fmla="*/ 213 w 720"/>
                  <a:gd name="T67" fmla="*/ 552 h 712"/>
                  <a:gd name="T68" fmla="*/ 213 w 720"/>
                  <a:gd name="T69" fmla="*/ 485 h 712"/>
                  <a:gd name="T70" fmla="*/ 215 w 720"/>
                  <a:gd name="T71" fmla="*/ 436 h 712"/>
                  <a:gd name="T72" fmla="*/ 213 w 720"/>
                  <a:gd name="T73" fmla="*/ 414 h 712"/>
                  <a:gd name="T74" fmla="*/ 511 w 720"/>
                  <a:gd name="T75" fmla="*/ 420 h 712"/>
                  <a:gd name="T76" fmla="*/ 509 w 720"/>
                  <a:gd name="T77" fmla="*/ 457 h 712"/>
                  <a:gd name="T78" fmla="*/ 511 w 720"/>
                  <a:gd name="T79" fmla="*/ 518 h 712"/>
                  <a:gd name="T80" fmla="*/ 511 w 720"/>
                  <a:gd name="T81" fmla="*/ 588 h 712"/>
                  <a:gd name="T82" fmla="*/ 509 w 720"/>
                  <a:gd name="T83" fmla="*/ 651 h 712"/>
                  <a:gd name="T84" fmla="*/ 509 w 720"/>
                  <a:gd name="T85" fmla="*/ 696 h 712"/>
                  <a:gd name="T86" fmla="*/ 519 w 720"/>
                  <a:gd name="T87" fmla="*/ 708 h 712"/>
                  <a:gd name="T88" fmla="*/ 548 w 720"/>
                  <a:gd name="T89" fmla="*/ 706 h 712"/>
                  <a:gd name="T90" fmla="*/ 592 w 720"/>
                  <a:gd name="T91" fmla="*/ 708 h 712"/>
                  <a:gd name="T92" fmla="*/ 641 w 720"/>
                  <a:gd name="T93" fmla="*/ 708 h 712"/>
                  <a:gd name="T94" fmla="*/ 684 w 720"/>
                  <a:gd name="T95" fmla="*/ 706 h 712"/>
                  <a:gd name="T96" fmla="*/ 714 w 720"/>
                  <a:gd name="T97" fmla="*/ 706 h 712"/>
                  <a:gd name="T98" fmla="*/ 724 w 720"/>
                  <a:gd name="T99" fmla="*/ 688 h 712"/>
                  <a:gd name="T100" fmla="*/ 722 w 720"/>
                  <a:gd name="T101" fmla="*/ 589 h 712"/>
                  <a:gd name="T102" fmla="*/ 724 w 720"/>
                  <a:gd name="T103" fmla="*/ 438 h 712"/>
                  <a:gd name="T104" fmla="*/ 724 w 720"/>
                  <a:gd name="T105" fmla="*/ 270 h 712"/>
                  <a:gd name="T106" fmla="*/ 722 w 720"/>
                  <a:gd name="T107" fmla="*/ 118 h 712"/>
                  <a:gd name="T108" fmla="*/ 722 w 720"/>
                  <a:gd name="T109" fmla="*/ 20 h 712"/>
                  <a:gd name="T110" fmla="*/ 714 w 720"/>
                  <a:gd name="T111" fmla="*/ 2 h 712"/>
                  <a:gd name="T112" fmla="*/ 684 w 720"/>
                  <a:gd name="T113" fmla="*/ 0 h 712"/>
                  <a:gd name="T114" fmla="*/ 641 w 720"/>
                  <a:gd name="T115" fmla="*/ 2 h 712"/>
                  <a:gd name="T116" fmla="*/ 592 w 720"/>
                  <a:gd name="T117" fmla="*/ 2 h 712"/>
                  <a:gd name="T118" fmla="*/ 548 w 720"/>
                  <a:gd name="T119" fmla="*/ 0 h 712"/>
                  <a:gd name="T120" fmla="*/ 519 w 720"/>
                  <a:gd name="T121" fmla="*/ 0 h 712"/>
                  <a:gd name="T122" fmla="*/ 509 w 720"/>
                  <a:gd name="T123" fmla="*/ 0 h 71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720" h="712">
                    <a:moveTo>
                      <a:pt x="505" y="0"/>
                    </a:moveTo>
                    <a:lnTo>
                      <a:pt x="507" y="10"/>
                    </a:lnTo>
                    <a:lnTo>
                      <a:pt x="505" y="28"/>
                    </a:lnTo>
                    <a:lnTo>
                      <a:pt x="505" y="51"/>
                    </a:lnTo>
                    <a:lnTo>
                      <a:pt x="507" y="79"/>
                    </a:lnTo>
                    <a:lnTo>
                      <a:pt x="507" y="108"/>
                    </a:lnTo>
                    <a:lnTo>
                      <a:pt x="505" y="140"/>
                    </a:lnTo>
                    <a:lnTo>
                      <a:pt x="507" y="170"/>
                    </a:lnTo>
                    <a:lnTo>
                      <a:pt x="505" y="199"/>
                    </a:lnTo>
                    <a:lnTo>
                      <a:pt x="505" y="223"/>
                    </a:lnTo>
                    <a:lnTo>
                      <a:pt x="507" y="243"/>
                    </a:lnTo>
                    <a:lnTo>
                      <a:pt x="505" y="256"/>
                    </a:lnTo>
                    <a:lnTo>
                      <a:pt x="505" y="260"/>
                    </a:lnTo>
                    <a:lnTo>
                      <a:pt x="213" y="260"/>
                    </a:lnTo>
                    <a:lnTo>
                      <a:pt x="215" y="256"/>
                    </a:lnTo>
                    <a:lnTo>
                      <a:pt x="213" y="243"/>
                    </a:lnTo>
                    <a:lnTo>
                      <a:pt x="213" y="223"/>
                    </a:lnTo>
                    <a:lnTo>
                      <a:pt x="215" y="199"/>
                    </a:lnTo>
                    <a:lnTo>
                      <a:pt x="215" y="170"/>
                    </a:lnTo>
                    <a:lnTo>
                      <a:pt x="213" y="140"/>
                    </a:lnTo>
                    <a:lnTo>
                      <a:pt x="215" y="108"/>
                    </a:lnTo>
                    <a:lnTo>
                      <a:pt x="213" y="79"/>
                    </a:lnTo>
                    <a:lnTo>
                      <a:pt x="213" y="51"/>
                    </a:lnTo>
                    <a:lnTo>
                      <a:pt x="215" y="28"/>
                    </a:lnTo>
                    <a:lnTo>
                      <a:pt x="213" y="10"/>
                    </a:lnTo>
                    <a:lnTo>
                      <a:pt x="213" y="0"/>
                    </a:lnTo>
                    <a:lnTo>
                      <a:pt x="205" y="2"/>
                    </a:lnTo>
                    <a:lnTo>
                      <a:pt x="192" y="0"/>
                    </a:lnTo>
                    <a:lnTo>
                      <a:pt x="176" y="0"/>
                    </a:lnTo>
                    <a:lnTo>
                      <a:pt x="154" y="2"/>
                    </a:lnTo>
                    <a:lnTo>
                      <a:pt x="132" y="2"/>
                    </a:lnTo>
                    <a:lnTo>
                      <a:pt x="107" y="0"/>
                    </a:lnTo>
                    <a:lnTo>
                      <a:pt x="83" y="2"/>
                    </a:lnTo>
                    <a:lnTo>
                      <a:pt x="61" y="0"/>
                    </a:lnTo>
                    <a:lnTo>
                      <a:pt x="40" y="0"/>
                    </a:lnTo>
                    <a:lnTo>
                      <a:pt x="24" y="2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2" y="20"/>
                    </a:lnTo>
                    <a:lnTo>
                      <a:pt x="0" y="59"/>
                    </a:lnTo>
                    <a:lnTo>
                      <a:pt x="0" y="118"/>
                    </a:lnTo>
                    <a:lnTo>
                      <a:pt x="2" y="191"/>
                    </a:lnTo>
                    <a:lnTo>
                      <a:pt x="2" y="270"/>
                    </a:lnTo>
                    <a:lnTo>
                      <a:pt x="0" y="355"/>
                    </a:lnTo>
                    <a:lnTo>
                      <a:pt x="2" y="442"/>
                    </a:lnTo>
                    <a:lnTo>
                      <a:pt x="0" y="522"/>
                    </a:lnTo>
                    <a:lnTo>
                      <a:pt x="0" y="593"/>
                    </a:lnTo>
                    <a:lnTo>
                      <a:pt x="2" y="653"/>
                    </a:lnTo>
                    <a:lnTo>
                      <a:pt x="0" y="692"/>
                    </a:lnTo>
                    <a:lnTo>
                      <a:pt x="0" y="710"/>
                    </a:lnTo>
                    <a:lnTo>
                      <a:pt x="10" y="712"/>
                    </a:lnTo>
                    <a:lnTo>
                      <a:pt x="24" y="710"/>
                    </a:lnTo>
                    <a:lnTo>
                      <a:pt x="40" y="710"/>
                    </a:lnTo>
                    <a:lnTo>
                      <a:pt x="61" y="712"/>
                    </a:lnTo>
                    <a:lnTo>
                      <a:pt x="83" y="712"/>
                    </a:lnTo>
                    <a:lnTo>
                      <a:pt x="107" y="710"/>
                    </a:lnTo>
                    <a:lnTo>
                      <a:pt x="132" y="712"/>
                    </a:lnTo>
                    <a:lnTo>
                      <a:pt x="154" y="710"/>
                    </a:lnTo>
                    <a:lnTo>
                      <a:pt x="176" y="710"/>
                    </a:lnTo>
                    <a:lnTo>
                      <a:pt x="192" y="712"/>
                    </a:lnTo>
                    <a:lnTo>
                      <a:pt x="205" y="710"/>
                    </a:lnTo>
                    <a:lnTo>
                      <a:pt x="213" y="710"/>
                    </a:lnTo>
                    <a:lnTo>
                      <a:pt x="215" y="700"/>
                    </a:lnTo>
                    <a:lnTo>
                      <a:pt x="213" y="680"/>
                    </a:lnTo>
                    <a:lnTo>
                      <a:pt x="213" y="655"/>
                    </a:lnTo>
                    <a:lnTo>
                      <a:pt x="215" y="625"/>
                    </a:lnTo>
                    <a:lnTo>
                      <a:pt x="215" y="592"/>
                    </a:lnTo>
                    <a:lnTo>
                      <a:pt x="213" y="556"/>
                    </a:lnTo>
                    <a:lnTo>
                      <a:pt x="215" y="522"/>
                    </a:lnTo>
                    <a:lnTo>
                      <a:pt x="213" y="489"/>
                    </a:lnTo>
                    <a:lnTo>
                      <a:pt x="213" y="461"/>
                    </a:lnTo>
                    <a:lnTo>
                      <a:pt x="215" y="440"/>
                    </a:lnTo>
                    <a:lnTo>
                      <a:pt x="213" y="424"/>
                    </a:lnTo>
                    <a:lnTo>
                      <a:pt x="213" y="418"/>
                    </a:lnTo>
                    <a:lnTo>
                      <a:pt x="505" y="418"/>
                    </a:lnTo>
                    <a:lnTo>
                      <a:pt x="507" y="424"/>
                    </a:lnTo>
                    <a:lnTo>
                      <a:pt x="505" y="440"/>
                    </a:lnTo>
                    <a:lnTo>
                      <a:pt x="505" y="461"/>
                    </a:lnTo>
                    <a:lnTo>
                      <a:pt x="507" y="489"/>
                    </a:lnTo>
                    <a:lnTo>
                      <a:pt x="507" y="522"/>
                    </a:lnTo>
                    <a:lnTo>
                      <a:pt x="505" y="556"/>
                    </a:lnTo>
                    <a:lnTo>
                      <a:pt x="507" y="592"/>
                    </a:lnTo>
                    <a:lnTo>
                      <a:pt x="505" y="625"/>
                    </a:lnTo>
                    <a:lnTo>
                      <a:pt x="505" y="655"/>
                    </a:lnTo>
                    <a:lnTo>
                      <a:pt x="507" y="680"/>
                    </a:lnTo>
                    <a:lnTo>
                      <a:pt x="505" y="700"/>
                    </a:lnTo>
                    <a:lnTo>
                      <a:pt x="505" y="710"/>
                    </a:lnTo>
                    <a:lnTo>
                      <a:pt x="515" y="712"/>
                    </a:lnTo>
                    <a:lnTo>
                      <a:pt x="529" y="710"/>
                    </a:lnTo>
                    <a:lnTo>
                      <a:pt x="544" y="710"/>
                    </a:lnTo>
                    <a:lnTo>
                      <a:pt x="566" y="712"/>
                    </a:lnTo>
                    <a:lnTo>
                      <a:pt x="588" y="712"/>
                    </a:lnTo>
                    <a:lnTo>
                      <a:pt x="611" y="710"/>
                    </a:lnTo>
                    <a:lnTo>
                      <a:pt x="637" y="712"/>
                    </a:lnTo>
                    <a:lnTo>
                      <a:pt x="659" y="710"/>
                    </a:lnTo>
                    <a:lnTo>
                      <a:pt x="680" y="710"/>
                    </a:lnTo>
                    <a:lnTo>
                      <a:pt x="696" y="712"/>
                    </a:lnTo>
                    <a:lnTo>
                      <a:pt x="710" y="710"/>
                    </a:lnTo>
                    <a:lnTo>
                      <a:pt x="718" y="710"/>
                    </a:lnTo>
                    <a:lnTo>
                      <a:pt x="720" y="692"/>
                    </a:lnTo>
                    <a:lnTo>
                      <a:pt x="718" y="651"/>
                    </a:lnTo>
                    <a:lnTo>
                      <a:pt x="718" y="593"/>
                    </a:lnTo>
                    <a:lnTo>
                      <a:pt x="720" y="522"/>
                    </a:lnTo>
                    <a:lnTo>
                      <a:pt x="720" y="442"/>
                    </a:lnTo>
                    <a:lnTo>
                      <a:pt x="718" y="355"/>
                    </a:lnTo>
                    <a:lnTo>
                      <a:pt x="720" y="270"/>
                    </a:lnTo>
                    <a:lnTo>
                      <a:pt x="718" y="189"/>
                    </a:lnTo>
                    <a:lnTo>
                      <a:pt x="718" y="118"/>
                    </a:lnTo>
                    <a:lnTo>
                      <a:pt x="720" y="59"/>
                    </a:lnTo>
                    <a:lnTo>
                      <a:pt x="718" y="20"/>
                    </a:lnTo>
                    <a:lnTo>
                      <a:pt x="718" y="0"/>
                    </a:lnTo>
                    <a:lnTo>
                      <a:pt x="710" y="2"/>
                    </a:lnTo>
                    <a:lnTo>
                      <a:pt x="696" y="0"/>
                    </a:lnTo>
                    <a:lnTo>
                      <a:pt x="680" y="0"/>
                    </a:lnTo>
                    <a:lnTo>
                      <a:pt x="659" y="2"/>
                    </a:lnTo>
                    <a:lnTo>
                      <a:pt x="637" y="2"/>
                    </a:lnTo>
                    <a:lnTo>
                      <a:pt x="611" y="0"/>
                    </a:lnTo>
                    <a:lnTo>
                      <a:pt x="588" y="2"/>
                    </a:lnTo>
                    <a:lnTo>
                      <a:pt x="566" y="0"/>
                    </a:lnTo>
                    <a:lnTo>
                      <a:pt x="544" y="0"/>
                    </a:lnTo>
                    <a:lnTo>
                      <a:pt x="529" y="2"/>
                    </a:lnTo>
                    <a:lnTo>
                      <a:pt x="515" y="0"/>
                    </a:lnTo>
                    <a:lnTo>
                      <a:pt x="505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2" name="Freeform 10"/>
              <p:cNvSpPr>
                <a:spLocks noChangeAspect="1"/>
              </p:cNvSpPr>
              <p:nvPr/>
            </p:nvSpPr>
            <p:spPr bwMode="auto">
              <a:xfrm>
                <a:off x="4990" y="6792"/>
                <a:ext cx="770" cy="711"/>
              </a:xfrm>
              <a:custGeom>
                <a:avLst/>
                <a:gdLst>
                  <a:gd name="T0" fmla="*/ 257 w 775"/>
                  <a:gd name="T1" fmla="*/ 422 h 712"/>
                  <a:gd name="T2" fmla="*/ 215 w 775"/>
                  <a:gd name="T3" fmla="*/ 451 h 712"/>
                  <a:gd name="T4" fmla="*/ 213 w 775"/>
                  <a:gd name="T5" fmla="*/ 4 h 712"/>
                  <a:gd name="T6" fmla="*/ 186 w 775"/>
                  <a:gd name="T7" fmla="*/ 2 h 712"/>
                  <a:gd name="T8" fmla="*/ 140 w 775"/>
                  <a:gd name="T9" fmla="*/ 4 h 712"/>
                  <a:gd name="T10" fmla="*/ 89 w 775"/>
                  <a:gd name="T11" fmla="*/ 4 h 712"/>
                  <a:gd name="T12" fmla="*/ 44 w 775"/>
                  <a:gd name="T13" fmla="*/ 2 h 712"/>
                  <a:gd name="T14" fmla="*/ 10 w 775"/>
                  <a:gd name="T15" fmla="*/ 2 h 712"/>
                  <a:gd name="T16" fmla="*/ 2 w 775"/>
                  <a:gd name="T17" fmla="*/ 22 h 712"/>
                  <a:gd name="T18" fmla="*/ 0 w 775"/>
                  <a:gd name="T19" fmla="*/ 124 h 712"/>
                  <a:gd name="T20" fmla="*/ 2 w 775"/>
                  <a:gd name="T21" fmla="*/ 280 h 712"/>
                  <a:gd name="T22" fmla="*/ 2 w 775"/>
                  <a:gd name="T23" fmla="*/ 450 h 712"/>
                  <a:gd name="T24" fmla="*/ 0 w 775"/>
                  <a:gd name="T25" fmla="*/ 601 h 712"/>
                  <a:gd name="T26" fmla="*/ 0 w 775"/>
                  <a:gd name="T27" fmla="*/ 696 h 712"/>
                  <a:gd name="T28" fmla="*/ 148 w 775"/>
                  <a:gd name="T29" fmla="*/ 708 h 712"/>
                  <a:gd name="T30" fmla="*/ 192 w 775"/>
                  <a:gd name="T31" fmla="*/ 706 h 712"/>
                  <a:gd name="T32" fmla="*/ 227 w 775"/>
                  <a:gd name="T33" fmla="*/ 698 h 712"/>
                  <a:gd name="T34" fmla="*/ 249 w 775"/>
                  <a:gd name="T35" fmla="*/ 686 h 712"/>
                  <a:gd name="T36" fmla="*/ 266 w 775"/>
                  <a:gd name="T37" fmla="*/ 672 h 712"/>
                  <a:gd name="T38" fmla="*/ 282 w 775"/>
                  <a:gd name="T39" fmla="*/ 657 h 712"/>
                  <a:gd name="T40" fmla="*/ 292 w 775"/>
                  <a:gd name="T41" fmla="*/ 639 h 712"/>
                  <a:gd name="T42" fmla="*/ 499 w 775"/>
                  <a:gd name="T43" fmla="*/ 294 h 712"/>
                  <a:gd name="T44" fmla="*/ 507 w 775"/>
                  <a:gd name="T45" fmla="*/ 282 h 712"/>
                  <a:gd name="T46" fmla="*/ 517 w 775"/>
                  <a:gd name="T47" fmla="*/ 266 h 712"/>
                  <a:gd name="T48" fmla="*/ 530 w 775"/>
                  <a:gd name="T49" fmla="*/ 247 h 712"/>
                  <a:gd name="T50" fmla="*/ 537 w 775"/>
                  <a:gd name="T51" fmla="*/ 231 h 712"/>
                  <a:gd name="T52" fmla="*/ 544 w 775"/>
                  <a:gd name="T53" fmla="*/ 219 h 712"/>
                  <a:gd name="T54" fmla="*/ 544 w 775"/>
                  <a:gd name="T55" fmla="*/ 260 h 712"/>
                  <a:gd name="T56" fmla="*/ 755 w 775"/>
                  <a:gd name="T57" fmla="*/ 708 h 712"/>
                  <a:gd name="T58" fmla="*/ 755 w 775"/>
                  <a:gd name="T59" fmla="*/ 2 h 712"/>
                  <a:gd name="T60" fmla="*/ 590 w 775"/>
                  <a:gd name="T61" fmla="*/ 2 h 712"/>
                  <a:gd name="T62" fmla="*/ 568 w 775"/>
                  <a:gd name="T63" fmla="*/ 2 h 712"/>
                  <a:gd name="T64" fmla="*/ 542 w 775"/>
                  <a:gd name="T65" fmla="*/ 6 h 712"/>
                  <a:gd name="T66" fmla="*/ 519 w 775"/>
                  <a:gd name="T67" fmla="*/ 18 h 712"/>
                  <a:gd name="T68" fmla="*/ 493 w 775"/>
                  <a:gd name="T69" fmla="*/ 36 h 712"/>
                  <a:gd name="T70" fmla="*/ 465 w 775"/>
                  <a:gd name="T71" fmla="*/ 63 h 712"/>
                  <a:gd name="T72" fmla="*/ 454 w 775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5" h="712">
                    <a:moveTo>
                      <a:pt x="466" y="81"/>
                    </a:moveTo>
                    <a:lnTo>
                      <a:pt x="265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90" y="2"/>
                    </a:lnTo>
                    <a:lnTo>
                      <a:pt x="168" y="4"/>
                    </a:lnTo>
                    <a:lnTo>
                      <a:pt x="144" y="4"/>
                    </a:lnTo>
                    <a:lnTo>
                      <a:pt x="119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4" y="2"/>
                    </a:lnTo>
                    <a:lnTo>
                      <a:pt x="26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2" y="712"/>
                    </a:lnTo>
                    <a:lnTo>
                      <a:pt x="176" y="712"/>
                    </a:lnTo>
                    <a:lnTo>
                      <a:pt x="196" y="710"/>
                    </a:lnTo>
                    <a:lnTo>
                      <a:pt x="213" y="706"/>
                    </a:lnTo>
                    <a:lnTo>
                      <a:pt x="231" y="702"/>
                    </a:lnTo>
                    <a:lnTo>
                      <a:pt x="245" y="696"/>
                    </a:lnTo>
                    <a:lnTo>
                      <a:pt x="257" y="690"/>
                    </a:lnTo>
                    <a:lnTo>
                      <a:pt x="267" y="684"/>
                    </a:lnTo>
                    <a:lnTo>
                      <a:pt x="274" y="676"/>
                    </a:lnTo>
                    <a:lnTo>
                      <a:pt x="282" y="668"/>
                    </a:lnTo>
                    <a:lnTo>
                      <a:pt x="290" y="661"/>
                    </a:lnTo>
                    <a:lnTo>
                      <a:pt x="296" y="653"/>
                    </a:lnTo>
                    <a:lnTo>
                      <a:pt x="300" y="643"/>
                    </a:lnTo>
                    <a:lnTo>
                      <a:pt x="509" y="294"/>
                    </a:lnTo>
                    <a:lnTo>
                      <a:pt x="511" y="294"/>
                    </a:lnTo>
                    <a:lnTo>
                      <a:pt x="513" y="290"/>
                    </a:lnTo>
                    <a:lnTo>
                      <a:pt x="519" y="282"/>
                    </a:lnTo>
                    <a:lnTo>
                      <a:pt x="523" y="274"/>
                    </a:lnTo>
                    <a:lnTo>
                      <a:pt x="529" y="266"/>
                    </a:lnTo>
                    <a:lnTo>
                      <a:pt x="535" y="256"/>
                    </a:lnTo>
                    <a:lnTo>
                      <a:pt x="543" y="247"/>
                    </a:lnTo>
                    <a:lnTo>
                      <a:pt x="548" y="239"/>
                    </a:lnTo>
                    <a:lnTo>
                      <a:pt x="552" y="231"/>
                    </a:lnTo>
                    <a:lnTo>
                      <a:pt x="558" y="223"/>
                    </a:lnTo>
                    <a:lnTo>
                      <a:pt x="560" y="219"/>
                    </a:lnTo>
                    <a:lnTo>
                      <a:pt x="560" y="217"/>
                    </a:lnTo>
                    <a:lnTo>
                      <a:pt x="560" y="260"/>
                    </a:lnTo>
                    <a:lnTo>
                      <a:pt x="560" y="712"/>
                    </a:lnTo>
                    <a:lnTo>
                      <a:pt x="775" y="712"/>
                    </a:lnTo>
                    <a:lnTo>
                      <a:pt x="775" y="170"/>
                    </a:lnTo>
                    <a:lnTo>
                      <a:pt x="775" y="2"/>
                    </a:lnTo>
                    <a:lnTo>
                      <a:pt x="614" y="0"/>
                    </a:lnTo>
                    <a:lnTo>
                      <a:pt x="606" y="2"/>
                    </a:lnTo>
                    <a:lnTo>
                      <a:pt x="596" y="2"/>
                    </a:lnTo>
                    <a:lnTo>
                      <a:pt x="584" y="2"/>
                    </a:lnTo>
                    <a:lnTo>
                      <a:pt x="572" y="4"/>
                    </a:lnTo>
                    <a:lnTo>
                      <a:pt x="558" y="6"/>
                    </a:lnTo>
                    <a:lnTo>
                      <a:pt x="544" y="12"/>
                    </a:lnTo>
                    <a:lnTo>
                      <a:pt x="531" y="18"/>
                    </a:lnTo>
                    <a:lnTo>
                      <a:pt x="517" y="26"/>
                    </a:lnTo>
                    <a:lnTo>
                      <a:pt x="505" y="36"/>
                    </a:lnTo>
                    <a:lnTo>
                      <a:pt x="491" y="47"/>
                    </a:lnTo>
                    <a:lnTo>
                      <a:pt x="477" y="63"/>
                    </a:lnTo>
                    <a:lnTo>
                      <a:pt x="466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3" name="Freeform 11"/>
              <p:cNvSpPr>
                <a:spLocks noChangeAspect="1"/>
              </p:cNvSpPr>
              <p:nvPr/>
            </p:nvSpPr>
            <p:spPr bwMode="auto">
              <a:xfrm>
                <a:off x="5923" y="6792"/>
                <a:ext cx="770" cy="711"/>
              </a:xfrm>
              <a:custGeom>
                <a:avLst/>
                <a:gdLst>
                  <a:gd name="T0" fmla="*/ 256 w 773"/>
                  <a:gd name="T1" fmla="*/ 422 h 712"/>
                  <a:gd name="T2" fmla="*/ 215 w 773"/>
                  <a:gd name="T3" fmla="*/ 451 h 712"/>
                  <a:gd name="T4" fmla="*/ 213 w 773"/>
                  <a:gd name="T5" fmla="*/ 4 h 712"/>
                  <a:gd name="T6" fmla="*/ 185 w 773"/>
                  <a:gd name="T7" fmla="*/ 2 h 712"/>
                  <a:gd name="T8" fmla="*/ 140 w 773"/>
                  <a:gd name="T9" fmla="*/ 4 h 712"/>
                  <a:gd name="T10" fmla="*/ 93 w 773"/>
                  <a:gd name="T11" fmla="*/ 4 h 712"/>
                  <a:gd name="T12" fmla="*/ 43 w 773"/>
                  <a:gd name="T13" fmla="*/ 2 h 712"/>
                  <a:gd name="T14" fmla="*/ 10 w 773"/>
                  <a:gd name="T15" fmla="*/ 2 h 712"/>
                  <a:gd name="T16" fmla="*/ 2 w 773"/>
                  <a:gd name="T17" fmla="*/ 22 h 712"/>
                  <a:gd name="T18" fmla="*/ 0 w 773"/>
                  <a:gd name="T19" fmla="*/ 124 h 712"/>
                  <a:gd name="T20" fmla="*/ 2 w 773"/>
                  <a:gd name="T21" fmla="*/ 280 h 712"/>
                  <a:gd name="T22" fmla="*/ 2 w 773"/>
                  <a:gd name="T23" fmla="*/ 450 h 712"/>
                  <a:gd name="T24" fmla="*/ 0 w 773"/>
                  <a:gd name="T25" fmla="*/ 601 h 712"/>
                  <a:gd name="T26" fmla="*/ 0 w 773"/>
                  <a:gd name="T27" fmla="*/ 696 h 712"/>
                  <a:gd name="T28" fmla="*/ 146 w 773"/>
                  <a:gd name="T29" fmla="*/ 708 h 712"/>
                  <a:gd name="T30" fmla="*/ 189 w 773"/>
                  <a:gd name="T31" fmla="*/ 706 h 712"/>
                  <a:gd name="T32" fmla="*/ 221 w 773"/>
                  <a:gd name="T33" fmla="*/ 698 h 712"/>
                  <a:gd name="T34" fmla="*/ 246 w 773"/>
                  <a:gd name="T35" fmla="*/ 686 h 712"/>
                  <a:gd name="T36" fmla="*/ 266 w 773"/>
                  <a:gd name="T37" fmla="*/ 672 h 712"/>
                  <a:gd name="T38" fmla="*/ 280 w 773"/>
                  <a:gd name="T39" fmla="*/ 657 h 712"/>
                  <a:gd name="T40" fmla="*/ 292 w 773"/>
                  <a:gd name="T41" fmla="*/ 639 h 712"/>
                  <a:gd name="T42" fmla="*/ 499 w 773"/>
                  <a:gd name="T43" fmla="*/ 294 h 712"/>
                  <a:gd name="T44" fmla="*/ 504 w 773"/>
                  <a:gd name="T45" fmla="*/ 282 h 712"/>
                  <a:gd name="T46" fmla="*/ 516 w 773"/>
                  <a:gd name="T47" fmla="*/ 266 h 712"/>
                  <a:gd name="T48" fmla="*/ 528 w 773"/>
                  <a:gd name="T49" fmla="*/ 247 h 712"/>
                  <a:gd name="T50" fmla="*/ 540 w 773"/>
                  <a:gd name="T51" fmla="*/ 231 h 712"/>
                  <a:gd name="T52" fmla="*/ 546 w 773"/>
                  <a:gd name="T53" fmla="*/ 219 h 712"/>
                  <a:gd name="T54" fmla="*/ 548 w 773"/>
                  <a:gd name="T55" fmla="*/ 260 h 712"/>
                  <a:gd name="T56" fmla="*/ 761 w 773"/>
                  <a:gd name="T57" fmla="*/ 708 h 712"/>
                  <a:gd name="T58" fmla="*/ 761 w 773"/>
                  <a:gd name="T59" fmla="*/ 2 h 712"/>
                  <a:gd name="T60" fmla="*/ 593 w 773"/>
                  <a:gd name="T61" fmla="*/ 2 h 712"/>
                  <a:gd name="T62" fmla="*/ 571 w 773"/>
                  <a:gd name="T63" fmla="*/ 2 h 712"/>
                  <a:gd name="T64" fmla="*/ 546 w 773"/>
                  <a:gd name="T65" fmla="*/ 6 h 712"/>
                  <a:gd name="T66" fmla="*/ 518 w 773"/>
                  <a:gd name="T67" fmla="*/ 18 h 712"/>
                  <a:gd name="T68" fmla="*/ 493 w 773"/>
                  <a:gd name="T69" fmla="*/ 36 h 712"/>
                  <a:gd name="T70" fmla="*/ 465 w 773"/>
                  <a:gd name="T71" fmla="*/ 63 h 712"/>
                  <a:gd name="T72" fmla="*/ 455 w 773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3" h="712">
                    <a:moveTo>
                      <a:pt x="463" y="81"/>
                    </a:moveTo>
                    <a:lnTo>
                      <a:pt x="260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89" y="2"/>
                    </a:lnTo>
                    <a:lnTo>
                      <a:pt x="167" y="4"/>
                    </a:lnTo>
                    <a:lnTo>
                      <a:pt x="144" y="4"/>
                    </a:lnTo>
                    <a:lnTo>
                      <a:pt x="118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3" y="2"/>
                    </a:lnTo>
                    <a:lnTo>
                      <a:pt x="25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0" y="712"/>
                    </a:lnTo>
                    <a:lnTo>
                      <a:pt x="173" y="712"/>
                    </a:lnTo>
                    <a:lnTo>
                      <a:pt x="193" y="710"/>
                    </a:lnTo>
                    <a:lnTo>
                      <a:pt x="211" y="706"/>
                    </a:lnTo>
                    <a:lnTo>
                      <a:pt x="225" y="702"/>
                    </a:lnTo>
                    <a:lnTo>
                      <a:pt x="238" y="696"/>
                    </a:lnTo>
                    <a:lnTo>
                      <a:pt x="250" y="690"/>
                    </a:lnTo>
                    <a:lnTo>
                      <a:pt x="260" y="684"/>
                    </a:lnTo>
                    <a:lnTo>
                      <a:pt x="270" y="676"/>
                    </a:lnTo>
                    <a:lnTo>
                      <a:pt x="278" y="668"/>
                    </a:lnTo>
                    <a:lnTo>
                      <a:pt x="284" y="661"/>
                    </a:lnTo>
                    <a:lnTo>
                      <a:pt x="290" y="653"/>
                    </a:lnTo>
                    <a:lnTo>
                      <a:pt x="296" y="643"/>
                    </a:lnTo>
                    <a:lnTo>
                      <a:pt x="507" y="294"/>
                    </a:lnTo>
                    <a:lnTo>
                      <a:pt x="508" y="290"/>
                    </a:lnTo>
                    <a:lnTo>
                      <a:pt x="512" y="282"/>
                    </a:lnTo>
                    <a:lnTo>
                      <a:pt x="518" y="274"/>
                    </a:lnTo>
                    <a:lnTo>
                      <a:pt x="524" y="266"/>
                    </a:lnTo>
                    <a:lnTo>
                      <a:pt x="530" y="256"/>
                    </a:lnTo>
                    <a:lnTo>
                      <a:pt x="536" y="247"/>
                    </a:lnTo>
                    <a:lnTo>
                      <a:pt x="542" y="239"/>
                    </a:lnTo>
                    <a:lnTo>
                      <a:pt x="548" y="231"/>
                    </a:lnTo>
                    <a:lnTo>
                      <a:pt x="552" y="223"/>
                    </a:lnTo>
                    <a:lnTo>
                      <a:pt x="554" y="219"/>
                    </a:lnTo>
                    <a:lnTo>
                      <a:pt x="556" y="217"/>
                    </a:lnTo>
                    <a:lnTo>
                      <a:pt x="556" y="260"/>
                    </a:lnTo>
                    <a:lnTo>
                      <a:pt x="556" y="712"/>
                    </a:lnTo>
                    <a:lnTo>
                      <a:pt x="773" y="712"/>
                    </a:lnTo>
                    <a:lnTo>
                      <a:pt x="773" y="170"/>
                    </a:lnTo>
                    <a:lnTo>
                      <a:pt x="773" y="2"/>
                    </a:lnTo>
                    <a:lnTo>
                      <a:pt x="611" y="0"/>
                    </a:lnTo>
                    <a:lnTo>
                      <a:pt x="601" y="2"/>
                    </a:lnTo>
                    <a:lnTo>
                      <a:pt x="591" y="2"/>
                    </a:lnTo>
                    <a:lnTo>
                      <a:pt x="579" y="2"/>
                    </a:lnTo>
                    <a:lnTo>
                      <a:pt x="568" y="4"/>
                    </a:lnTo>
                    <a:lnTo>
                      <a:pt x="554" y="6"/>
                    </a:lnTo>
                    <a:lnTo>
                      <a:pt x="540" y="12"/>
                    </a:lnTo>
                    <a:lnTo>
                      <a:pt x="526" y="18"/>
                    </a:lnTo>
                    <a:lnTo>
                      <a:pt x="512" y="26"/>
                    </a:lnTo>
                    <a:lnTo>
                      <a:pt x="501" y="36"/>
                    </a:lnTo>
                    <a:lnTo>
                      <a:pt x="487" y="47"/>
                    </a:lnTo>
                    <a:lnTo>
                      <a:pt x="473" y="63"/>
                    </a:lnTo>
                    <a:lnTo>
                      <a:pt x="463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4" name="Freeform 12"/>
              <p:cNvSpPr>
                <a:spLocks noChangeAspect="1"/>
              </p:cNvSpPr>
              <p:nvPr/>
            </p:nvSpPr>
            <p:spPr bwMode="auto">
              <a:xfrm>
                <a:off x="6837" y="6792"/>
                <a:ext cx="741" cy="711"/>
              </a:xfrm>
              <a:custGeom>
                <a:avLst/>
                <a:gdLst>
                  <a:gd name="T0" fmla="*/ 0 w 739"/>
                  <a:gd name="T1" fmla="*/ 8 h 712"/>
                  <a:gd name="T2" fmla="*/ 2 w 739"/>
                  <a:gd name="T3" fmla="*/ 32 h 712"/>
                  <a:gd name="T4" fmla="*/ 0 w 739"/>
                  <a:gd name="T5" fmla="*/ 63 h 712"/>
                  <a:gd name="T6" fmla="*/ 0 w 739"/>
                  <a:gd name="T7" fmla="*/ 97 h 712"/>
                  <a:gd name="T8" fmla="*/ 2 w 739"/>
                  <a:gd name="T9" fmla="*/ 128 h 712"/>
                  <a:gd name="T10" fmla="*/ 2 w 739"/>
                  <a:gd name="T11" fmla="*/ 152 h 712"/>
                  <a:gd name="T12" fmla="*/ 9 w 739"/>
                  <a:gd name="T13" fmla="*/ 160 h 712"/>
                  <a:gd name="T14" fmla="*/ 51 w 739"/>
                  <a:gd name="T15" fmla="*/ 158 h 712"/>
                  <a:gd name="T16" fmla="*/ 108 w 739"/>
                  <a:gd name="T17" fmla="*/ 160 h 712"/>
                  <a:gd name="T18" fmla="*/ 171 w 739"/>
                  <a:gd name="T19" fmla="*/ 160 h 712"/>
                  <a:gd name="T20" fmla="*/ 228 w 739"/>
                  <a:gd name="T21" fmla="*/ 158 h 712"/>
                  <a:gd name="T22" fmla="*/ 262 w 739"/>
                  <a:gd name="T23" fmla="*/ 158 h 712"/>
                  <a:gd name="T24" fmla="*/ 266 w 739"/>
                  <a:gd name="T25" fmla="*/ 170 h 712"/>
                  <a:gd name="T26" fmla="*/ 268 w 739"/>
                  <a:gd name="T27" fmla="*/ 243 h 712"/>
                  <a:gd name="T28" fmla="*/ 266 w 739"/>
                  <a:gd name="T29" fmla="*/ 356 h 712"/>
                  <a:gd name="T30" fmla="*/ 266 w 739"/>
                  <a:gd name="T31" fmla="*/ 489 h 712"/>
                  <a:gd name="T32" fmla="*/ 268 w 739"/>
                  <a:gd name="T33" fmla="*/ 611 h 712"/>
                  <a:gd name="T34" fmla="*/ 268 w 739"/>
                  <a:gd name="T35" fmla="*/ 690 h 712"/>
                  <a:gd name="T36" fmla="*/ 276 w 739"/>
                  <a:gd name="T37" fmla="*/ 708 h 712"/>
                  <a:gd name="T38" fmla="*/ 305 w 739"/>
                  <a:gd name="T39" fmla="*/ 706 h 712"/>
                  <a:gd name="T40" fmla="*/ 349 w 739"/>
                  <a:gd name="T41" fmla="*/ 708 h 712"/>
                  <a:gd name="T42" fmla="*/ 398 w 739"/>
                  <a:gd name="T43" fmla="*/ 708 h 712"/>
                  <a:gd name="T44" fmla="*/ 441 w 739"/>
                  <a:gd name="T45" fmla="*/ 706 h 712"/>
                  <a:gd name="T46" fmla="*/ 471 w 739"/>
                  <a:gd name="T47" fmla="*/ 706 h 712"/>
                  <a:gd name="T48" fmla="*/ 479 w 739"/>
                  <a:gd name="T49" fmla="*/ 690 h 712"/>
                  <a:gd name="T50" fmla="*/ 481 w 739"/>
                  <a:gd name="T51" fmla="*/ 611 h 712"/>
                  <a:gd name="T52" fmla="*/ 479 w 739"/>
                  <a:gd name="T53" fmla="*/ 489 h 712"/>
                  <a:gd name="T54" fmla="*/ 479 w 739"/>
                  <a:gd name="T55" fmla="*/ 356 h 712"/>
                  <a:gd name="T56" fmla="*/ 481 w 739"/>
                  <a:gd name="T57" fmla="*/ 243 h 712"/>
                  <a:gd name="T58" fmla="*/ 481 w 739"/>
                  <a:gd name="T59" fmla="*/ 170 h 712"/>
                  <a:gd name="T60" fmla="*/ 485 w 739"/>
                  <a:gd name="T61" fmla="*/ 160 h 712"/>
                  <a:gd name="T62" fmla="*/ 518 w 739"/>
                  <a:gd name="T63" fmla="*/ 158 h 712"/>
                  <a:gd name="T64" fmla="*/ 575 w 739"/>
                  <a:gd name="T65" fmla="*/ 160 h 712"/>
                  <a:gd name="T66" fmla="*/ 638 w 739"/>
                  <a:gd name="T67" fmla="*/ 160 h 712"/>
                  <a:gd name="T68" fmla="*/ 696 w 739"/>
                  <a:gd name="T69" fmla="*/ 158 h 712"/>
                  <a:gd name="T70" fmla="*/ 737 w 739"/>
                  <a:gd name="T71" fmla="*/ 158 h 712"/>
                  <a:gd name="T72" fmla="*/ 745 w 739"/>
                  <a:gd name="T73" fmla="*/ 152 h 712"/>
                  <a:gd name="T74" fmla="*/ 747 w 739"/>
                  <a:gd name="T75" fmla="*/ 128 h 712"/>
                  <a:gd name="T76" fmla="*/ 745 w 739"/>
                  <a:gd name="T77" fmla="*/ 97 h 712"/>
                  <a:gd name="T78" fmla="*/ 745 w 739"/>
                  <a:gd name="T79" fmla="*/ 63 h 712"/>
                  <a:gd name="T80" fmla="*/ 747 w 739"/>
                  <a:gd name="T81" fmla="*/ 32 h 712"/>
                  <a:gd name="T82" fmla="*/ 747 w 739"/>
                  <a:gd name="T83" fmla="*/ 8 h 712"/>
                  <a:gd name="T84" fmla="*/ 727 w 739"/>
                  <a:gd name="T85" fmla="*/ 2 h 712"/>
                  <a:gd name="T86" fmla="*/ 625 w 739"/>
                  <a:gd name="T87" fmla="*/ 0 h 712"/>
                  <a:gd name="T88" fmla="*/ 461 w 739"/>
                  <a:gd name="T89" fmla="*/ 2 h 712"/>
                  <a:gd name="T90" fmla="*/ 286 w 739"/>
                  <a:gd name="T91" fmla="*/ 2 h 712"/>
                  <a:gd name="T92" fmla="*/ 122 w 739"/>
                  <a:gd name="T93" fmla="*/ 0 h 712"/>
                  <a:gd name="T94" fmla="*/ 19 w 739"/>
                  <a:gd name="T95" fmla="*/ 0 h 712"/>
                  <a:gd name="T96" fmla="*/ 2 w 739"/>
                  <a:gd name="T97" fmla="*/ 0 h 71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739" h="712">
                    <a:moveTo>
                      <a:pt x="2" y="0"/>
                    </a:moveTo>
                    <a:lnTo>
                      <a:pt x="0" y="8"/>
                    </a:lnTo>
                    <a:lnTo>
                      <a:pt x="2" y="18"/>
                    </a:lnTo>
                    <a:lnTo>
                      <a:pt x="2" y="32"/>
                    </a:lnTo>
                    <a:lnTo>
                      <a:pt x="0" y="45"/>
                    </a:lnTo>
                    <a:lnTo>
                      <a:pt x="0" y="63"/>
                    </a:lnTo>
                    <a:lnTo>
                      <a:pt x="2" y="79"/>
                    </a:lnTo>
                    <a:lnTo>
                      <a:pt x="0" y="97"/>
                    </a:lnTo>
                    <a:lnTo>
                      <a:pt x="2" y="112"/>
                    </a:lnTo>
                    <a:lnTo>
                      <a:pt x="2" y="128"/>
                    </a:lnTo>
                    <a:lnTo>
                      <a:pt x="0" y="140"/>
                    </a:lnTo>
                    <a:lnTo>
                      <a:pt x="2" y="152"/>
                    </a:lnTo>
                    <a:lnTo>
                      <a:pt x="2" y="158"/>
                    </a:lnTo>
                    <a:lnTo>
                      <a:pt x="9" y="160"/>
                    </a:lnTo>
                    <a:lnTo>
                      <a:pt x="27" y="158"/>
                    </a:lnTo>
                    <a:lnTo>
                      <a:pt x="51" y="158"/>
                    </a:lnTo>
                    <a:lnTo>
                      <a:pt x="78" y="160"/>
                    </a:lnTo>
                    <a:lnTo>
                      <a:pt x="108" y="160"/>
                    </a:lnTo>
                    <a:lnTo>
                      <a:pt x="140" y="158"/>
                    </a:lnTo>
                    <a:lnTo>
                      <a:pt x="171" y="160"/>
                    </a:lnTo>
                    <a:lnTo>
                      <a:pt x="199" y="158"/>
                    </a:lnTo>
                    <a:lnTo>
                      <a:pt x="224" y="158"/>
                    </a:lnTo>
                    <a:lnTo>
                      <a:pt x="244" y="160"/>
                    </a:lnTo>
                    <a:lnTo>
                      <a:pt x="258" y="158"/>
                    </a:lnTo>
                    <a:lnTo>
                      <a:pt x="264" y="158"/>
                    </a:lnTo>
                    <a:lnTo>
                      <a:pt x="262" y="170"/>
                    </a:lnTo>
                    <a:lnTo>
                      <a:pt x="264" y="197"/>
                    </a:lnTo>
                    <a:lnTo>
                      <a:pt x="264" y="243"/>
                    </a:lnTo>
                    <a:lnTo>
                      <a:pt x="262" y="296"/>
                    </a:lnTo>
                    <a:lnTo>
                      <a:pt x="262" y="359"/>
                    </a:lnTo>
                    <a:lnTo>
                      <a:pt x="264" y="426"/>
                    </a:lnTo>
                    <a:lnTo>
                      <a:pt x="262" y="493"/>
                    </a:lnTo>
                    <a:lnTo>
                      <a:pt x="264" y="558"/>
                    </a:lnTo>
                    <a:lnTo>
                      <a:pt x="264" y="615"/>
                    </a:lnTo>
                    <a:lnTo>
                      <a:pt x="262" y="662"/>
                    </a:lnTo>
                    <a:lnTo>
                      <a:pt x="264" y="694"/>
                    </a:lnTo>
                    <a:lnTo>
                      <a:pt x="264" y="710"/>
                    </a:lnTo>
                    <a:lnTo>
                      <a:pt x="272" y="712"/>
                    </a:lnTo>
                    <a:lnTo>
                      <a:pt x="285" y="710"/>
                    </a:lnTo>
                    <a:lnTo>
                      <a:pt x="301" y="710"/>
                    </a:lnTo>
                    <a:lnTo>
                      <a:pt x="323" y="712"/>
                    </a:lnTo>
                    <a:lnTo>
                      <a:pt x="345" y="712"/>
                    </a:lnTo>
                    <a:lnTo>
                      <a:pt x="370" y="710"/>
                    </a:lnTo>
                    <a:lnTo>
                      <a:pt x="394" y="712"/>
                    </a:lnTo>
                    <a:lnTo>
                      <a:pt x="416" y="710"/>
                    </a:lnTo>
                    <a:lnTo>
                      <a:pt x="437" y="710"/>
                    </a:lnTo>
                    <a:lnTo>
                      <a:pt x="453" y="712"/>
                    </a:lnTo>
                    <a:lnTo>
                      <a:pt x="467" y="710"/>
                    </a:lnTo>
                    <a:lnTo>
                      <a:pt x="477" y="710"/>
                    </a:lnTo>
                    <a:lnTo>
                      <a:pt x="475" y="694"/>
                    </a:lnTo>
                    <a:lnTo>
                      <a:pt x="477" y="662"/>
                    </a:lnTo>
                    <a:lnTo>
                      <a:pt x="477" y="615"/>
                    </a:lnTo>
                    <a:lnTo>
                      <a:pt x="475" y="558"/>
                    </a:lnTo>
                    <a:lnTo>
                      <a:pt x="475" y="493"/>
                    </a:lnTo>
                    <a:lnTo>
                      <a:pt x="477" y="426"/>
                    </a:lnTo>
                    <a:lnTo>
                      <a:pt x="475" y="359"/>
                    </a:lnTo>
                    <a:lnTo>
                      <a:pt x="477" y="296"/>
                    </a:lnTo>
                    <a:lnTo>
                      <a:pt x="477" y="243"/>
                    </a:lnTo>
                    <a:lnTo>
                      <a:pt x="475" y="197"/>
                    </a:lnTo>
                    <a:lnTo>
                      <a:pt x="477" y="170"/>
                    </a:lnTo>
                    <a:lnTo>
                      <a:pt x="477" y="158"/>
                    </a:lnTo>
                    <a:lnTo>
                      <a:pt x="481" y="160"/>
                    </a:lnTo>
                    <a:lnTo>
                      <a:pt x="494" y="158"/>
                    </a:lnTo>
                    <a:lnTo>
                      <a:pt x="514" y="158"/>
                    </a:lnTo>
                    <a:lnTo>
                      <a:pt x="540" y="160"/>
                    </a:lnTo>
                    <a:lnTo>
                      <a:pt x="567" y="160"/>
                    </a:lnTo>
                    <a:lnTo>
                      <a:pt x="599" y="158"/>
                    </a:lnTo>
                    <a:lnTo>
                      <a:pt x="630" y="160"/>
                    </a:lnTo>
                    <a:lnTo>
                      <a:pt x="660" y="158"/>
                    </a:lnTo>
                    <a:lnTo>
                      <a:pt x="688" y="158"/>
                    </a:lnTo>
                    <a:lnTo>
                      <a:pt x="711" y="160"/>
                    </a:lnTo>
                    <a:lnTo>
                      <a:pt x="729" y="158"/>
                    </a:lnTo>
                    <a:lnTo>
                      <a:pt x="739" y="158"/>
                    </a:lnTo>
                    <a:lnTo>
                      <a:pt x="737" y="152"/>
                    </a:lnTo>
                    <a:lnTo>
                      <a:pt x="739" y="140"/>
                    </a:lnTo>
                    <a:lnTo>
                      <a:pt x="739" y="128"/>
                    </a:lnTo>
                    <a:lnTo>
                      <a:pt x="737" y="112"/>
                    </a:lnTo>
                    <a:lnTo>
                      <a:pt x="737" y="97"/>
                    </a:lnTo>
                    <a:lnTo>
                      <a:pt x="739" y="79"/>
                    </a:lnTo>
                    <a:lnTo>
                      <a:pt x="737" y="63"/>
                    </a:lnTo>
                    <a:lnTo>
                      <a:pt x="739" y="45"/>
                    </a:lnTo>
                    <a:lnTo>
                      <a:pt x="739" y="32"/>
                    </a:lnTo>
                    <a:lnTo>
                      <a:pt x="737" y="18"/>
                    </a:lnTo>
                    <a:lnTo>
                      <a:pt x="739" y="8"/>
                    </a:lnTo>
                    <a:lnTo>
                      <a:pt x="739" y="0"/>
                    </a:lnTo>
                    <a:lnTo>
                      <a:pt x="719" y="2"/>
                    </a:lnTo>
                    <a:lnTo>
                      <a:pt x="676" y="0"/>
                    </a:lnTo>
                    <a:lnTo>
                      <a:pt x="617" y="0"/>
                    </a:lnTo>
                    <a:lnTo>
                      <a:pt x="542" y="2"/>
                    </a:lnTo>
                    <a:lnTo>
                      <a:pt x="457" y="2"/>
                    </a:lnTo>
                    <a:lnTo>
                      <a:pt x="370" y="0"/>
                    </a:lnTo>
                    <a:lnTo>
                      <a:pt x="282" y="2"/>
                    </a:lnTo>
                    <a:lnTo>
                      <a:pt x="197" y="0"/>
                    </a:lnTo>
                    <a:lnTo>
                      <a:pt x="122" y="0"/>
                    </a:lnTo>
                    <a:lnTo>
                      <a:pt x="63" y="2"/>
                    </a:lnTo>
                    <a:lnTo>
                      <a:pt x="19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057" name="Group 13"/>
            <p:cNvGrpSpPr>
              <a:grpSpLocks noChangeAspect="1"/>
            </p:cNvGrpSpPr>
            <p:nvPr/>
          </p:nvGrpSpPr>
          <p:grpSpPr bwMode="auto">
            <a:xfrm>
              <a:off x="4099" y="4297"/>
              <a:ext cx="3478" cy="1684"/>
              <a:chOff x="4099" y="4297"/>
              <a:chExt cx="3478" cy="1684"/>
            </a:xfrm>
          </p:grpSpPr>
          <p:sp>
            <p:nvSpPr>
              <p:cNvPr id="2058" name="Freeform 14"/>
              <p:cNvSpPr>
                <a:spLocks noChangeAspect="1"/>
              </p:cNvSpPr>
              <p:nvPr/>
            </p:nvSpPr>
            <p:spPr bwMode="auto">
              <a:xfrm>
                <a:off x="4095" y="4806"/>
                <a:ext cx="1520" cy="1172"/>
              </a:xfrm>
              <a:custGeom>
                <a:avLst/>
                <a:gdLst>
                  <a:gd name="T0" fmla="*/ 1445 w 1518"/>
                  <a:gd name="T1" fmla="*/ 39 h 1173"/>
                  <a:gd name="T2" fmla="*/ 1406 w 1518"/>
                  <a:gd name="T3" fmla="*/ 19 h 1173"/>
                  <a:gd name="T4" fmla="*/ 1363 w 1518"/>
                  <a:gd name="T5" fmla="*/ 8 h 1173"/>
                  <a:gd name="T6" fmla="*/ 1311 w 1518"/>
                  <a:gd name="T7" fmla="*/ 2 h 1173"/>
                  <a:gd name="T8" fmla="*/ 1118 w 1518"/>
                  <a:gd name="T9" fmla="*/ 25 h 1173"/>
                  <a:gd name="T10" fmla="*/ 791 w 1518"/>
                  <a:gd name="T11" fmla="*/ 144 h 1173"/>
                  <a:gd name="T12" fmla="*/ 448 w 1518"/>
                  <a:gd name="T13" fmla="*/ 321 h 1173"/>
                  <a:gd name="T14" fmla="*/ 166 w 1518"/>
                  <a:gd name="T15" fmla="*/ 520 h 1173"/>
                  <a:gd name="T16" fmla="*/ 65 w 1518"/>
                  <a:gd name="T17" fmla="*/ 633 h 1173"/>
                  <a:gd name="T18" fmla="*/ 26 w 1518"/>
                  <a:gd name="T19" fmla="*/ 705 h 1173"/>
                  <a:gd name="T20" fmla="*/ 4 w 1518"/>
                  <a:gd name="T21" fmla="*/ 778 h 1173"/>
                  <a:gd name="T22" fmla="*/ 2 w 1518"/>
                  <a:gd name="T23" fmla="*/ 847 h 1173"/>
                  <a:gd name="T24" fmla="*/ 65 w 1518"/>
                  <a:gd name="T25" fmla="*/ 974 h 1173"/>
                  <a:gd name="T26" fmla="*/ 253 w 1518"/>
                  <a:gd name="T27" fmla="*/ 1088 h 1173"/>
                  <a:gd name="T28" fmla="*/ 546 w 1518"/>
                  <a:gd name="T29" fmla="*/ 1155 h 1173"/>
                  <a:gd name="T30" fmla="*/ 919 w 1518"/>
                  <a:gd name="T31" fmla="*/ 1169 h 1173"/>
                  <a:gd name="T32" fmla="*/ 850 w 1518"/>
                  <a:gd name="T33" fmla="*/ 1147 h 1173"/>
                  <a:gd name="T34" fmla="*/ 584 w 1518"/>
                  <a:gd name="T35" fmla="*/ 1092 h 1173"/>
                  <a:gd name="T36" fmla="*/ 387 w 1518"/>
                  <a:gd name="T37" fmla="*/ 999 h 1173"/>
                  <a:gd name="T38" fmla="*/ 266 w 1518"/>
                  <a:gd name="T39" fmla="*/ 871 h 1173"/>
                  <a:gd name="T40" fmla="*/ 272 w 1518"/>
                  <a:gd name="T41" fmla="*/ 629 h 1173"/>
                  <a:gd name="T42" fmla="*/ 513 w 1518"/>
                  <a:gd name="T43" fmla="*/ 362 h 1173"/>
                  <a:gd name="T44" fmla="*/ 852 w 1518"/>
                  <a:gd name="T45" fmla="*/ 175 h 1173"/>
                  <a:gd name="T46" fmla="*/ 1134 w 1518"/>
                  <a:gd name="T47" fmla="*/ 130 h 1173"/>
                  <a:gd name="T48" fmla="*/ 1199 w 1518"/>
                  <a:gd name="T49" fmla="*/ 163 h 1173"/>
                  <a:gd name="T50" fmla="*/ 1207 w 1518"/>
                  <a:gd name="T51" fmla="*/ 179 h 1173"/>
                  <a:gd name="T52" fmla="*/ 1213 w 1518"/>
                  <a:gd name="T53" fmla="*/ 199 h 1173"/>
                  <a:gd name="T54" fmla="*/ 1215 w 1518"/>
                  <a:gd name="T55" fmla="*/ 223 h 1173"/>
                  <a:gd name="T56" fmla="*/ 1215 w 1518"/>
                  <a:gd name="T57" fmla="*/ 242 h 1173"/>
                  <a:gd name="T58" fmla="*/ 1215 w 1518"/>
                  <a:gd name="T59" fmla="*/ 258 h 1173"/>
                  <a:gd name="T60" fmla="*/ 1211 w 1518"/>
                  <a:gd name="T61" fmla="*/ 274 h 1173"/>
                  <a:gd name="T62" fmla="*/ 1209 w 1518"/>
                  <a:gd name="T63" fmla="*/ 292 h 1173"/>
                  <a:gd name="T64" fmla="*/ 1205 w 1518"/>
                  <a:gd name="T65" fmla="*/ 311 h 1173"/>
                  <a:gd name="T66" fmla="*/ 1201 w 1518"/>
                  <a:gd name="T67" fmla="*/ 329 h 1173"/>
                  <a:gd name="T68" fmla="*/ 1195 w 1518"/>
                  <a:gd name="T69" fmla="*/ 349 h 1173"/>
                  <a:gd name="T70" fmla="*/ 1191 w 1518"/>
                  <a:gd name="T71" fmla="*/ 366 h 1173"/>
                  <a:gd name="T72" fmla="*/ 1351 w 1518"/>
                  <a:gd name="T73" fmla="*/ 993 h 1173"/>
                  <a:gd name="T74" fmla="*/ 1511 w 1518"/>
                  <a:gd name="T75" fmla="*/ 337 h 1173"/>
                  <a:gd name="T76" fmla="*/ 1516 w 1518"/>
                  <a:gd name="T77" fmla="*/ 317 h 1173"/>
                  <a:gd name="T78" fmla="*/ 1520 w 1518"/>
                  <a:gd name="T79" fmla="*/ 295 h 1173"/>
                  <a:gd name="T80" fmla="*/ 1522 w 1518"/>
                  <a:gd name="T81" fmla="*/ 272 h 1173"/>
                  <a:gd name="T82" fmla="*/ 1524 w 1518"/>
                  <a:gd name="T83" fmla="*/ 250 h 1173"/>
                  <a:gd name="T84" fmla="*/ 1526 w 1518"/>
                  <a:gd name="T85" fmla="*/ 230 h 1173"/>
                  <a:gd name="T86" fmla="*/ 1526 w 1518"/>
                  <a:gd name="T87" fmla="*/ 217 h 1173"/>
                  <a:gd name="T88" fmla="*/ 1526 w 1518"/>
                  <a:gd name="T89" fmla="*/ 203 h 1173"/>
                  <a:gd name="T90" fmla="*/ 1526 w 1518"/>
                  <a:gd name="T91" fmla="*/ 171 h 1173"/>
                  <a:gd name="T92" fmla="*/ 1516 w 1518"/>
                  <a:gd name="T93" fmla="*/ 132 h 1173"/>
                  <a:gd name="T94" fmla="*/ 1501 w 1518"/>
                  <a:gd name="T95" fmla="*/ 96 h 1173"/>
                  <a:gd name="T96" fmla="*/ 1477 w 1518"/>
                  <a:gd name="T97" fmla="*/ 65 h 117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518" h="1173">
                    <a:moveTo>
                      <a:pt x="1457" y="55"/>
                    </a:moveTo>
                    <a:lnTo>
                      <a:pt x="1447" y="47"/>
                    </a:lnTo>
                    <a:lnTo>
                      <a:pt x="1437" y="39"/>
                    </a:lnTo>
                    <a:lnTo>
                      <a:pt x="1426" y="33"/>
                    </a:lnTo>
                    <a:lnTo>
                      <a:pt x="1412" y="25"/>
                    </a:lnTo>
                    <a:lnTo>
                      <a:pt x="1398" y="19"/>
                    </a:lnTo>
                    <a:lnTo>
                      <a:pt x="1384" y="16"/>
                    </a:lnTo>
                    <a:lnTo>
                      <a:pt x="1370" y="12"/>
                    </a:lnTo>
                    <a:lnTo>
                      <a:pt x="1355" y="8"/>
                    </a:lnTo>
                    <a:lnTo>
                      <a:pt x="1337" y="4"/>
                    </a:lnTo>
                    <a:lnTo>
                      <a:pt x="1321" y="2"/>
                    </a:lnTo>
                    <a:lnTo>
                      <a:pt x="1303" y="2"/>
                    </a:lnTo>
                    <a:lnTo>
                      <a:pt x="1284" y="0"/>
                    </a:lnTo>
                    <a:lnTo>
                      <a:pt x="1207" y="8"/>
                    </a:lnTo>
                    <a:lnTo>
                      <a:pt x="1114" y="25"/>
                    </a:lnTo>
                    <a:lnTo>
                      <a:pt x="1012" y="57"/>
                    </a:lnTo>
                    <a:lnTo>
                      <a:pt x="901" y="96"/>
                    </a:lnTo>
                    <a:lnTo>
                      <a:pt x="787" y="144"/>
                    </a:lnTo>
                    <a:lnTo>
                      <a:pt x="671" y="197"/>
                    </a:lnTo>
                    <a:lnTo>
                      <a:pt x="554" y="256"/>
                    </a:lnTo>
                    <a:lnTo>
                      <a:pt x="444" y="321"/>
                    </a:lnTo>
                    <a:lnTo>
                      <a:pt x="339" y="386"/>
                    </a:lnTo>
                    <a:lnTo>
                      <a:pt x="247" y="453"/>
                    </a:lnTo>
                    <a:lnTo>
                      <a:pt x="166" y="520"/>
                    </a:lnTo>
                    <a:lnTo>
                      <a:pt x="103" y="585"/>
                    </a:lnTo>
                    <a:lnTo>
                      <a:pt x="83" y="611"/>
                    </a:lnTo>
                    <a:lnTo>
                      <a:pt x="65" y="637"/>
                    </a:lnTo>
                    <a:lnTo>
                      <a:pt x="50" y="660"/>
                    </a:lnTo>
                    <a:lnTo>
                      <a:pt x="36" y="686"/>
                    </a:lnTo>
                    <a:lnTo>
                      <a:pt x="26" y="709"/>
                    </a:lnTo>
                    <a:lnTo>
                      <a:pt x="16" y="735"/>
                    </a:lnTo>
                    <a:lnTo>
                      <a:pt x="8" y="759"/>
                    </a:lnTo>
                    <a:lnTo>
                      <a:pt x="4" y="782"/>
                    </a:lnTo>
                    <a:lnTo>
                      <a:pt x="0" y="806"/>
                    </a:lnTo>
                    <a:lnTo>
                      <a:pt x="0" y="830"/>
                    </a:lnTo>
                    <a:lnTo>
                      <a:pt x="2" y="851"/>
                    </a:lnTo>
                    <a:lnTo>
                      <a:pt x="6" y="873"/>
                    </a:lnTo>
                    <a:lnTo>
                      <a:pt x="28" y="928"/>
                    </a:lnTo>
                    <a:lnTo>
                      <a:pt x="65" y="978"/>
                    </a:lnTo>
                    <a:lnTo>
                      <a:pt x="115" y="1021"/>
                    </a:lnTo>
                    <a:lnTo>
                      <a:pt x="178" y="1058"/>
                    </a:lnTo>
                    <a:lnTo>
                      <a:pt x="253" y="1092"/>
                    </a:lnTo>
                    <a:lnTo>
                      <a:pt x="337" y="1120"/>
                    </a:lnTo>
                    <a:lnTo>
                      <a:pt x="436" y="1141"/>
                    </a:lnTo>
                    <a:lnTo>
                      <a:pt x="542" y="1159"/>
                    </a:lnTo>
                    <a:lnTo>
                      <a:pt x="659" y="1169"/>
                    </a:lnTo>
                    <a:lnTo>
                      <a:pt x="783" y="1173"/>
                    </a:lnTo>
                    <a:lnTo>
                      <a:pt x="915" y="1173"/>
                    </a:lnTo>
                    <a:lnTo>
                      <a:pt x="1053" y="1165"/>
                    </a:lnTo>
                    <a:lnTo>
                      <a:pt x="947" y="1161"/>
                    </a:lnTo>
                    <a:lnTo>
                      <a:pt x="846" y="1151"/>
                    </a:lnTo>
                    <a:lnTo>
                      <a:pt x="749" y="1135"/>
                    </a:lnTo>
                    <a:lnTo>
                      <a:pt x="661" y="1118"/>
                    </a:lnTo>
                    <a:lnTo>
                      <a:pt x="580" y="1096"/>
                    </a:lnTo>
                    <a:lnTo>
                      <a:pt x="505" y="1068"/>
                    </a:lnTo>
                    <a:lnTo>
                      <a:pt x="440" y="1039"/>
                    </a:lnTo>
                    <a:lnTo>
                      <a:pt x="383" y="1003"/>
                    </a:lnTo>
                    <a:lnTo>
                      <a:pt x="333" y="964"/>
                    </a:lnTo>
                    <a:lnTo>
                      <a:pt x="296" y="922"/>
                    </a:lnTo>
                    <a:lnTo>
                      <a:pt x="266" y="875"/>
                    </a:lnTo>
                    <a:lnTo>
                      <a:pt x="247" y="824"/>
                    </a:lnTo>
                    <a:lnTo>
                      <a:pt x="243" y="729"/>
                    </a:lnTo>
                    <a:lnTo>
                      <a:pt x="272" y="633"/>
                    </a:lnTo>
                    <a:lnTo>
                      <a:pt x="331" y="538"/>
                    </a:lnTo>
                    <a:lnTo>
                      <a:pt x="412" y="447"/>
                    </a:lnTo>
                    <a:lnTo>
                      <a:pt x="509" y="362"/>
                    </a:lnTo>
                    <a:lnTo>
                      <a:pt x="619" y="290"/>
                    </a:lnTo>
                    <a:lnTo>
                      <a:pt x="734" y="224"/>
                    </a:lnTo>
                    <a:lnTo>
                      <a:pt x="848" y="175"/>
                    </a:lnTo>
                    <a:lnTo>
                      <a:pt x="956" y="142"/>
                    </a:lnTo>
                    <a:lnTo>
                      <a:pt x="1051" y="126"/>
                    </a:lnTo>
                    <a:lnTo>
                      <a:pt x="1130" y="130"/>
                    </a:lnTo>
                    <a:lnTo>
                      <a:pt x="1183" y="155"/>
                    </a:lnTo>
                    <a:lnTo>
                      <a:pt x="1187" y="159"/>
                    </a:lnTo>
                    <a:lnTo>
                      <a:pt x="1191" y="163"/>
                    </a:lnTo>
                    <a:lnTo>
                      <a:pt x="1195" y="169"/>
                    </a:lnTo>
                    <a:lnTo>
                      <a:pt x="1197" y="173"/>
                    </a:lnTo>
                    <a:lnTo>
                      <a:pt x="1199" y="179"/>
                    </a:lnTo>
                    <a:lnTo>
                      <a:pt x="1201" y="185"/>
                    </a:lnTo>
                    <a:lnTo>
                      <a:pt x="1203" y="193"/>
                    </a:lnTo>
                    <a:lnTo>
                      <a:pt x="1205" y="199"/>
                    </a:lnTo>
                    <a:lnTo>
                      <a:pt x="1207" y="207"/>
                    </a:lnTo>
                    <a:lnTo>
                      <a:pt x="1207" y="215"/>
                    </a:lnTo>
                    <a:lnTo>
                      <a:pt x="1207" y="223"/>
                    </a:lnTo>
                    <a:lnTo>
                      <a:pt x="1207" y="230"/>
                    </a:lnTo>
                    <a:lnTo>
                      <a:pt x="1207" y="236"/>
                    </a:lnTo>
                    <a:lnTo>
                      <a:pt x="1207" y="242"/>
                    </a:lnTo>
                    <a:lnTo>
                      <a:pt x="1207" y="246"/>
                    </a:lnTo>
                    <a:lnTo>
                      <a:pt x="1207" y="252"/>
                    </a:lnTo>
                    <a:lnTo>
                      <a:pt x="1207" y="258"/>
                    </a:lnTo>
                    <a:lnTo>
                      <a:pt x="1205" y="262"/>
                    </a:lnTo>
                    <a:lnTo>
                      <a:pt x="1205" y="268"/>
                    </a:lnTo>
                    <a:lnTo>
                      <a:pt x="1203" y="274"/>
                    </a:lnTo>
                    <a:lnTo>
                      <a:pt x="1203" y="280"/>
                    </a:lnTo>
                    <a:lnTo>
                      <a:pt x="1201" y="286"/>
                    </a:lnTo>
                    <a:lnTo>
                      <a:pt x="1201" y="292"/>
                    </a:lnTo>
                    <a:lnTo>
                      <a:pt x="1199" y="297"/>
                    </a:lnTo>
                    <a:lnTo>
                      <a:pt x="1199" y="305"/>
                    </a:lnTo>
                    <a:lnTo>
                      <a:pt x="1197" y="311"/>
                    </a:lnTo>
                    <a:lnTo>
                      <a:pt x="1195" y="317"/>
                    </a:lnTo>
                    <a:lnTo>
                      <a:pt x="1195" y="323"/>
                    </a:lnTo>
                    <a:lnTo>
                      <a:pt x="1193" y="329"/>
                    </a:lnTo>
                    <a:lnTo>
                      <a:pt x="1191" y="335"/>
                    </a:lnTo>
                    <a:lnTo>
                      <a:pt x="1189" y="341"/>
                    </a:lnTo>
                    <a:lnTo>
                      <a:pt x="1187" y="349"/>
                    </a:lnTo>
                    <a:lnTo>
                      <a:pt x="1187" y="355"/>
                    </a:lnTo>
                    <a:lnTo>
                      <a:pt x="1185" y="361"/>
                    </a:lnTo>
                    <a:lnTo>
                      <a:pt x="1183" y="366"/>
                    </a:lnTo>
                    <a:lnTo>
                      <a:pt x="1181" y="372"/>
                    </a:lnTo>
                    <a:lnTo>
                      <a:pt x="1031" y="995"/>
                    </a:lnTo>
                    <a:lnTo>
                      <a:pt x="1343" y="997"/>
                    </a:lnTo>
                    <a:lnTo>
                      <a:pt x="1499" y="349"/>
                    </a:lnTo>
                    <a:lnTo>
                      <a:pt x="1501" y="343"/>
                    </a:lnTo>
                    <a:lnTo>
                      <a:pt x="1503" y="337"/>
                    </a:lnTo>
                    <a:lnTo>
                      <a:pt x="1504" y="331"/>
                    </a:lnTo>
                    <a:lnTo>
                      <a:pt x="1506" y="323"/>
                    </a:lnTo>
                    <a:lnTo>
                      <a:pt x="1508" y="317"/>
                    </a:lnTo>
                    <a:lnTo>
                      <a:pt x="1510" y="309"/>
                    </a:lnTo>
                    <a:lnTo>
                      <a:pt x="1510" y="303"/>
                    </a:lnTo>
                    <a:lnTo>
                      <a:pt x="1512" y="295"/>
                    </a:lnTo>
                    <a:lnTo>
                      <a:pt x="1512" y="288"/>
                    </a:lnTo>
                    <a:lnTo>
                      <a:pt x="1514" y="280"/>
                    </a:lnTo>
                    <a:lnTo>
                      <a:pt x="1514" y="272"/>
                    </a:lnTo>
                    <a:lnTo>
                      <a:pt x="1514" y="264"/>
                    </a:lnTo>
                    <a:lnTo>
                      <a:pt x="1516" y="258"/>
                    </a:lnTo>
                    <a:lnTo>
                      <a:pt x="1516" y="250"/>
                    </a:lnTo>
                    <a:lnTo>
                      <a:pt x="1518" y="244"/>
                    </a:lnTo>
                    <a:lnTo>
                      <a:pt x="1518" y="236"/>
                    </a:lnTo>
                    <a:lnTo>
                      <a:pt x="1518" y="230"/>
                    </a:lnTo>
                    <a:lnTo>
                      <a:pt x="1518" y="226"/>
                    </a:lnTo>
                    <a:lnTo>
                      <a:pt x="1518" y="221"/>
                    </a:lnTo>
                    <a:lnTo>
                      <a:pt x="1518" y="217"/>
                    </a:lnTo>
                    <a:lnTo>
                      <a:pt x="1518" y="211"/>
                    </a:lnTo>
                    <a:lnTo>
                      <a:pt x="1518" y="207"/>
                    </a:lnTo>
                    <a:lnTo>
                      <a:pt x="1518" y="203"/>
                    </a:lnTo>
                    <a:lnTo>
                      <a:pt x="1518" y="199"/>
                    </a:lnTo>
                    <a:lnTo>
                      <a:pt x="1518" y="185"/>
                    </a:lnTo>
                    <a:lnTo>
                      <a:pt x="1518" y="171"/>
                    </a:lnTo>
                    <a:lnTo>
                      <a:pt x="1516" y="157"/>
                    </a:lnTo>
                    <a:lnTo>
                      <a:pt x="1512" y="144"/>
                    </a:lnTo>
                    <a:lnTo>
                      <a:pt x="1508" y="132"/>
                    </a:lnTo>
                    <a:lnTo>
                      <a:pt x="1504" y="120"/>
                    </a:lnTo>
                    <a:lnTo>
                      <a:pt x="1499" y="108"/>
                    </a:lnTo>
                    <a:lnTo>
                      <a:pt x="1493" y="96"/>
                    </a:lnTo>
                    <a:lnTo>
                      <a:pt x="1485" y="86"/>
                    </a:lnTo>
                    <a:lnTo>
                      <a:pt x="1477" y="75"/>
                    </a:lnTo>
                    <a:lnTo>
                      <a:pt x="1469" y="65"/>
                    </a:lnTo>
                    <a:lnTo>
                      <a:pt x="1457" y="5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9" name="Freeform 15"/>
              <p:cNvSpPr>
                <a:spLocks noChangeAspect="1"/>
              </p:cNvSpPr>
              <p:nvPr/>
            </p:nvSpPr>
            <p:spPr bwMode="auto">
              <a:xfrm>
                <a:off x="5422" y="4297"/>
                <a:ext cx="356" cy="356"/>
              </a:xfrm>
              <a:custGeom>
                <a:avLst/>
                <a:gdLst>
                  <a:gd name="T0" fmla="*/ 347 w 359"/>
                  <a:gd name="T1" fmla="*/ 189 h 357"/>
                  <a:gd name="T2" fmla="*/ 345 w 359"/>
                  <a:gd name="T3" fmla="*/ 213 h 357"/>
                  <a:gd name="T4" fmla="*/ 339 w 359"/>
                  <a:gd name="T5" fmla="*/ 235 h 357"/>
                  <a:gd name="T6" fmla="*/ 329 w 359"/>
                  <a:gd name="T7" fmla="*/ 254 h 357"/>
                  <a:gd name="T8" fmla="*/ 317 w 359"/>
                  <a:gd name="T9" fmla="*/ 274 h 357"/>
                  <a:gd name="T10" fmla="*/ 304 w 359"/>
                  <a:gd name="T11" fmla="*/ 294 h 357"/>
                  <a:gd name="T12" fmla="*/ 290 w 359"/>
                  <a:gd name="T13" fmla="*/ 312 h 357"/>
                  <a:gd name="T14" fmla="*/ 270 w 359"/>
                  <a:gd name="T15" fmla="*/ 325 h 357"/>
                  <a:gd name="T16" fmla="*/ 250 w 359"/>
                  <a:gd name="T17" fmla="*/ 337 h 357"/>
                  <a:gd name="T18" fmla="*/ 231 w 359"/>
                  <a:gd name="T19" fmla="*/ 345 h 357"/>
                  <a:gd name="T20" fmla="*/ 209 w 359"/>
                  <a:gd name="T21" fmla="*/ 351 h 357"/>
                  <a:gd name="T22" fmla="*/ 185 w 359"/>
                  <a:gd name="T23" fmla="*/ 353 h 357"/>
                  <a:gd name="T24" fmla="*/ 164 w 359"/>
                  <a:gd name="T25" fmla="*/ 353 h 357"/>
                  <a:gd name="T26" fmla="*/ 140 w 359"/>
                  <a:gd name="T27" fmla="*/ 351 h 357"/>
                  <a:gd name="T28" fmla="*/ 118 w 359"/>
                  <a:gd name="T29" fmla="*/ 345 h 357"/>
                  <a:gd name="T30" fmla="*/ 99 w 359"/>
                  <a:gd name="T31" fmla="*/ 337 h 357"/>
                  <a:gd name="T32" fmla="*/ 79 w 359"/>
                  <a:gd name="T33" fmla="*/ 325 h 357"/>
                  <a:gd name="T34" fmla="*/ 59 w 359"/>
                  <a:gd name="T35" fmla="*/ 312 h 357"/>
                  <a:gd name="T36" fmla="*/ 45 w 359"/>
                  <a:gd name="T37" fmla="*/ 294 h 357"/>
                  <a:gd name="T38" fmla="*/ 32 w 359"/>
                  <a:gd name="T39" fmla="*/ 274 h 357"/>
                  <a:gd name="T40" fmla="*/ 20 w 359"/>
                  <a:gd name="T41" fmla="*/ 254 h 357"/>
                  <a:gd name="T42" fmla="*/ 10 w 359"/>
                  <a:gd name="T43" fmla="*/ 235 h 357"/>
                  <a:gd name="T44" fmla="*/ 4 w 359"/>
                  <a:gd name="T45" fmla="*/ 213 h 357"/>
                  <a:gd name="T46" fmla="*/ 2 w 359"/>
                  <a:gd name="T47" fmla="*/ 189 h 357"/>
                  <a:gd name="T48" fmla="*/ 2 w 359"/>
                  <a:gd name="T49" fmla="*/ 168 h 357"/>
                  <a:gd name="T50" fmla="*/ 4 w 359"/>
                  <a:gd name="T51" fmla="*/ 144 h 357"/>
                  <a:gd name="T52" fmla="*/ 10 w 359"/>
                  <a:gd name="T53" fmla="*/ 122 h 357"/>
                  <a:gd name="T54" fmla="*/ 20 w 359"/>
                  <a:gd name="T55" fmla="*/ 101 h 357"/>
                  <a:gd name="T56" fmla="*/ 32 w 359"/>
                  <a:gd name="T57" fmla="*/ 81 h 357"/>
                  <a:gd name="T58" fmla="*/ 45 w 359"/>
                  <a:gd name="T59" fmla="*/ 61 h 357"/>
                  <a:gd name="T60" fmla="*/ 59 w 359"/>
                  <a:gd name="T61" fmla="*/ 43 h 357"/>
                  <a:gd name="T62" fmla="*/ 79 w 359"/>
                  <a:gd name="T63" fmla="*/ 30 h 357"/>
                  <a:gd name="T64" fmla="*/ 99 w 359"/>
                  <a:gd name="T65" fmla="*/ 18 h 357"/>
                  <a:gd name="T66" fmla="*/ 118 w 359"/>
                  <a:gd name="T67" fmla="*/ 10 h 357"/>
                  <a:gd name="T68" fmla="*/ 140 w 359"/>
                  <a:gd name="T69" fmla="*/ 4 h 357"/>
                  <a:gd name="T70" fmla="*/ 164 w 359"/>
                  <a:gd name="T71" fmla="*/ 2 h 357"/>
                  <a:gd name="T72" fmla="*/ 185 w 359"/>
                  <a:gd name="T73" fmla="*/ 2 h 357"/>
                  <a:gd name="T74" fmla="*/ 209 w 359"/>
                  <a:gd name="T75" fmla="*/ 4 h 357"/>
                  <a:gd name="T76" fmla="*/ 231 w 359"/>
                  <a:gd name="T77" fmla="*/ 10 h 357"/>
                  <a:gd name="T78" fmla="*/ 250 w 359"/>
                  <a:gd name="T79" fmla="*/ 18 h 357"/>
                  <a:gd name="T80" fmla="*/ 270 w 359"/>
                  <a:gd name="T81" fmla="*/ 30 h 357"/>
                  <a:gd name="T82" fmla="*/ 290 w 359"/>
                  <a:gd name="T83" fmla="*/ 43 h 357"/>
                  <a:gd name="T84" fmla="*/ 304 w 359"/>
                  <a:gd name="T85" fmla="*/ 61 h 357"/>
                  <a:gd name="T86" fmla="*/ 317 w 359"/>
                  <a:gd name="T87" fmla="*/ 81 h 357"/>
                  <a:gd name="T88" fmla="*/ 329 w 359"/>
                  <a:gd name="T89" fmla="*/ 101 h 357"/>
                  <a:gd name="T90" fmla="*/ 339 w 359"/>
                  <a:gd name="T91" fmla="*/ 122 h 357"/>
                  <a:gd name="T92" fmla="*/ 345 w 359"/>
                  <a:gd name="T93" fmla="*/ 144 h 357"/>
                  <a:gd name="T94" fmla="*/ 347 w 359"/>
                  <a:gd name="T95" fmla="*/ 168 h 357"/>
                  <a:gd name="T96" fmla="*/ 347 w 359"/>
                  <a:gd name="T97" fmla="*/ 178 h 35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59" h="357">
                    <a:moveTo>
                      <a:pt x="359" y="180"/>
                    </a:moveTo>
                    <a:lnTo>
                      <a:pt x="359" y="193"/>
                    </a:lnTo>
                    <a:lnTo>
                      <a:pt x="359" y="205"/>
                    </a:lnTo>
                    <a:lnTo>
                      <a:pt x="357" y="217"/>
                    </a:lnTo>
                    <a:lnTo>
                      <a:pt x="355" y="227"/>
                    </a:lnTo>
                    <a:lnTo>
                      <a:pt x="351" y="239"/>
                    </a:lnTo>
                    <a:lnTo>
                      <a:pt x="347" y="249"/>
                    </a:lnTo>
                    <a:lnTo>
                      <a:pt x="341" y="258"/>
                    </a:lnTo>
                    <a:lnTo>
                      <a:pt x="335" y="268"/>
                    </a:lnTo>
                    <a:lnTo>
                      <a:pt x="329" y="278"/>
                    </a:lnTo>
                    <a:lnTo>
                      <a:pt x="323" y="288"/>
                    </a:lnTo>
                    <a:lnTo>
                      <a:pt x="316" y="298"/>
                    </a:lnTo>
                    <a:lnTo>
                      <a:pt x="306" y="306"/>
                    </a:lnTo>
                    <a:lnTo>
                      <a:pt x="298" y="316"/>
                    </a:lnTo>
                    <a:lnTo>
                      <a:pt x="288" y="323"/>
                    </a:lnTo>
                    <a:lnTo>
                      <a:pt x="278" y="329"/>
                    </a:lnTo>
                    <a:lnTo>
                      <a:pt x="268" y="335"/>
                    </a:lnTo>
                    <a:lnTo>
                      <a:pt x="258" y="341"/>
                    </a:lnTo>
                    <a:lnTo>
                      <a:pt x="249" y="345"/>
                    </a:lnTo>
                    <a:lnTo>
                      <a:pt x="239" y="349"/>
                    </a:lnTo>
                    <a:lnTo>
                      <a:pt x="227" y="353"/>
                    </a:lnTo>
                    <a:lnTo>
                      <a:pt x="217" y="355"/>
                    </a:lnTo>
                    <a:lnTo>
                      <a:pt x="205" y="357"/>
                    </a:lnTo>
                    <a:lnTo>
                      <a:pt x="193" y="357"/>
                    </a:lnTo>
                    <a:lnTo>
                      <a:pt x="180" y="357"/>
                    </a:lnTo>
                    <a:lnTo>
                      <a:pt x="168" y="357"/>
                    </a:lnTo>
                    <a:lnTo>
                      <a:pt x="156" y="357"/>
                    </a:lnTo>
                    <a:lnTo>
                      <a:pt x="144" y="355"/>
                    </a:lnTo>
                    <a:lnTo>
                      <a:pt x="134" y="353"/>
                    </a:lnTo>
                    <a:lnTo>
                      <a:pt x="122" y="349"/>
                    </a:lnTo>
                    <a:lnTo>
                      <a:pt x="112" y="345"/>
                    </a:lnTo>
                    <a:lnTo>
                      <a:pt x="103" y="341"/>
                    </a:lnTo>
                    <a:lnTo>
                      <a:pt x="93" y="335"/>
                    </a:lnTo>
                    <a:lnTo>
                      <a:pt x="83" y="329"/>
                    </a:lnTo>
                    <a:lnTo>
                      <a:pt x="73" y="323"/>
                    </a:lnTo>
                    <a:lnTo>
                      <a:pt x="63" y="316"/>
                    </a:lnTo>
                    <a:lnTo>
                      <a:pt x="53" y="306"/>
                    </a:lnTo>
                    <a:lnTo>
                      <a:pt x="45" y="298"/>
                    </a:lnTo>
                    <a:lnTo>
                      <a:pt x="38" y="288"/>
                    </a:lnTo>
                    <a:lnTo>
                      <a:pt x="32" y="278"/>
                    </a:lnTo>
                    <a:lnTo>
                      <a:pt x="26" y="268"/>
                    </a:lnTo>
                    <a:lnTo>
                      <a:pt x="20" y="258"/>
                    </a:lnTo>
                    <a:lnTo>
                      <a:pt x="14" y="249"/>
                    </a:lnTo>
                    <a:lnTo>
                      <a:pt x="10" y="239"/>
                    </a:lnTo>
                    <a:lnTo>
                      <a:pt x="6" y="227"/>
                    </a:lnTo>
                    <a:lnTo>
                      <a:pt x="4" y="217"/>
                    </a:lnTo>
                    <a:lnTo>
                      <a:pt x="2" y="205"/>
                    </a:lnTo>
                    <a:lnTo>
                      <a:pt x="2" y="193"/>
                    </a:lnTo>
                    <a:lnTo>
                      <a:pt x="0" y="180"/>
                    </a:lnTo>
                    <a:lnTo>
                      <a:pt x="2" y="168"/>
                    </a:lnTo>
                    <a:lnTo>
                      <a:pt x="2" y="156"/>
                    </a:lnTo>
                    <a:lnTo>
                      <a:pt x="4" y="144"/>
                    </a:lnTo>
                    <a:lnTo>
                      <a:pt x="8" y="134"/>
                    </a:lnTo>
                    <a:lnTo>
                      <a:pt x="10" y="122"/>
                    </a:lnTo>
                    <a:lnTo>
                      <a:pt x="14" y="111"/>
                    </a:lnTo>
                    <a:lnTo>
                      <a:pt x="20" y="101"/>
                    </a:lnTo>
                    <a:lnTo>
                      <a:pt x="24" y="91"/>
                    </a:lnTo>
                    <a:lnTo>
                      <a:pt x="32" y="81"/>
                    </a:lnTo>
                    <a:lnTo>
                      <a:pt x="38" y="71"/>
                    </a:lnTo>
                    <a:lnTo>
                      <a:pt x="45" y="61"/>
                    </a:lnTo>
                    <a:lnTo>
                      <a:pt x="53" y="51"/>
                    </a:lnTo>
                    <a:lnTo>
                      <a:pt x="63" y="43"/>
                    </a:lnTo>
                    <a:lnTo>
                      <a:pt x="73" y="38"/>
                    </a:lnTo>
                    <a:lnTo>
                      <a:pt x="83" y="30"/>
                    </a:lnTo>
                    <a:lnTo>
                      <a:pt x="93" y="24"/>
                    </a:lnTo>
                    <a:lnTo>
                      <a:pt x="103" y="18"/>
                    </a:lnTo>
                    <a:lnTo>
                      <a:pt x="112" y="14"/>
                    </a:lnTo>
                    <a:lnTo>
                      <a:pt x="122" y="10"/>
                    </a:lnTo>
                    <a:lnTo>
                      <a:pt x="134" y="6"/>
                    </a:lnTo>
                    <a:lnTo>
                      <a:pt x="144" y="4"/>
                    </a:lnTo>
                    <a:lnTo>
                      <a:pt x="156" y="2"/>
                    </a:lnTo>
                    <a:lnTo>
                      <a:pt x="168" y="2"/>
                    </a:lnTo>
                    <a:lnTo>
                      <a:pt x="180" y="0"/>
                    </a:lnTo>
                    <a:lnTo>
                      <a:pt x="193" y="2"/>
                    </a:lnTo>
                    <a:lnTo>
                      <a:pt x="205" y="2"/>
                    </a:lnTo>
                    <a:lnTo>
                      <a:pt x="217" y="4"/>
                    </a:lnTo>
                    <a:lnTo>
                      <a:pt x="227" y="6"/>
                    </a:lnTo>
                    <a:lnTo>
                      <a:pt x="239" y="10"/>
                    </a:lnTo>
                    <a:lnTo>
                      <a:pt x="249" y="14"/>
                    </a:lnTo>
                    <a:lnTo>
                      <a:pt x="258" y="18"/>
                    </a:lnTo>
                    <a:lnTo>
                      <a:pt x="268" y="24"/>
                    </a:lnTo>
                    <a:lnTo>
                      <a:pt x="278" y="30"/>
                    </a:lnTo>
                    <a:lnTo>
                      <a:pt x="288" y="38"/>
                    </a:lnTo>
                    <a:lnTo>
                      <a:pt x="298" y="43"/>
                    </a:lnTo>
                    <a:lnTo>
                      <a:pt x="306" y="51"/>
                    </a:lnTo>
                    <a:lnTo>
                      <a:pt x="316" y="61"/>
                    </a:lnTo>
                    <a:lnTo>
                      <a:pt x="323" y="71"/>
                    </a:lnTo>
                    <a:lnTo>
                      <a:pt x="329" y="81"/>
                    </a:lnTo>
                    <a:lnTo>
                      <a:pt x="337" y="91"/>
                    </a:lnTo>
                    <a:lnTo>
                      <a:pt x="341" y="101"/>
                    </a:lnTo>
                    <a:lnTo>
                      <a:pt x="347" y="111"/>
                    </a:lnTo>
                    <a:lnTo>
                      <a:pt x="351" y="122"/>
                    </a:lnTo>
                    <a:lnTo>
                      <a:pt x="353" y="134"/>
                    </a:lnTo>
                    <a:lnTo>
                      <a:pt x="357" y="144"/>
                    </a:lnTo>
                    <a:lnTo>
                      <a:pt x="359" y="156"/>
                    </a:lnTo>
                    <a:lnTo>
                      <a:pt x="359" y="168"/>
                    </a:lnTo>
                    <a:lnTo>
                      <a:pt x="359" y="18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0" name="Freeform 16"/>
              <p:cNvSpPr>
                <a:spLocks noChangeAspect="1"/>
              </p:cNvSpPr>
              <p:nvPr/>
            </p:nvSpPr>
            <p:spPr bwMode="auto">
              <a:xfrm>
                <a:off x="5807" y="4528"/>
                <a:ext cx="1770" cy="1278"/>
              </a:xfrm>
              <a:custGeom>
                <a:avLst/>
                <a:gdLst>
                  <a:gd name="T0" fmla="*/ 1724 w 1765"/>
                  <a:gd name="T1" fmla="*/ 195 h 1279"/>
                  <a:gd name="T2" fmla="*/ 1533 w 1765"/>
                  <a:gd name="T3" fmla="*/ 81 h 1279"/>
                  <a:gd name="T4" fmla="*/ 1237 w 1765"/>
                  <a:gd name="T5" fmla="*/ 14 h 1279"/>
                  <a:gd name="T6" fmla="*/ 860 w 1765"/>
                  <a:gd name="T7" fmla="*/ 0 h 1279"/>
                  <a:gd name="T8" fmla="*/ 935 w 1765"/>
                  <a:gd name="T9" fmla="*/ 22 h 1279"/>
                  <a:gd name="T10" fmla="*/ 1201 w 1765"/>
                  <a:gd name="T11" fmla="*/ 77 h 1279"/>
                  <a:gd name="T12" fmla="*/ 1402 w 1765"/>
                  <a:gd name="T13" fmla="*/ 169 h 1279"/>
                  <a:gd name="T14" fmla="*/ 1517 w 1765"/>
                  <a:gd name="T15" fmla="*/ 298 h 1279"/>
                  <a:gd name="T16" fmla="*/ 1542 w 1765"/>
                  <a:gd name="T17" fmla="*/ 406 h 1279"/>
                  <a:gd name="T18" fmla="*/ 1531 w 1765"/>
                  <a:gd name="T19" fmla="*/ 495 h 1279"/>
                  <a:gd name="T20" fmla="*/ 1489 w 1765"/>
                  <a:gd name="T21" fmla="*/ 587 h 1279"/>
                  <a:gd name="T22" fmla="*/ 1422 w 1765"/>
                  <a:gd name="T23" fmla="*/ 678 h 1279"/>
                  <a:gd name="T24" fmla="*/ 1278 w 1765"/>
                  <a:gd name="T25" fmla="*/ 818 h 1279"/>
                  <a:gd name="T26" fmla="*/ 1055 w 1765"/>
                  <a:gd name="T27" fmla="*/ 966 h 1279"/>
                  <a:gd name="T28" fmla="*/ 815 w 1765"/>
                  <a:gd name="T29" fmla="*/ 1078 h 1279"/>
                  <a:gd name="T30" fmla="*/ 602 w 1765"/>
                  <a:gd name="T31" fmla="*/ 1137 h 1279"/>
                  <a:gd name="T32" fmla="*/ 517 w 1765"/>
                  <a:gd name="T33" fmla="*/ 1141 h 1279"/>
                  <a:gd name="T34" fmla="*/ 487 w 1765"/>
                  <a:gd name="T35" fmla="*/ 1139 h 1279"/>
                  <a:gd name="T36" fmla="*/ 462 w 1765"/>
                  <a:gd name="T37" fmla="*/ 1133 h 1279"/>
                  <a:gd name="T38" fmla="*/ 442 w 1765"/>
                  <a:gd name="T39" fmla="*/ 1124 h 1279"/>
                  <a:gd name="T40" fmla="*/ 426 w 1765"/>
                  <a:gd name="T41" fmla="*/ 1114 h 1279"/>
                  <a:gd name="T42" fmla="*/ 416 w 1765"/>
                  <a:gd name="T43" fmla="*/ 1098 h 1279"/>
                  <a:gd name="T44" fmla="*/ 409 w 1765"/>
                  <a:gd name="T45" fmla="*/ 1078 h 1279"/>
                  <a:gd name="T46" fmla="*/ 407 w 1765"/>
                  <a:gd name="T47" fmla="*/ 1055 h 1279"/>
                  <a:gd name="T48" fmla="*/ 407 w 1765"/>
                  <a:gd name="T49" fmla="*/ 1041 h 1279"/>
                  <a:gd name="T50" fmla="*/ 407 w 1765"/>
                  <a:gd name="T51" fmla="*/ 1031 h 1279"/>
                  <a:gd name="T52" fmla="*/ 409 w 1765"/>
                  <a:gd name="T53" fmla="*/ 1019 h 1279"/>
                  <a:gd name="T54" fmla="*/ 411 w 1765"/>
                  <a:gd name="T55" fmla="*/ 1003 h 1279"/>
                  <a:gd name="T56" fmla="*/ 415 w 1765"/>
                  <a:gd name="T57" fmla="*/ 984 h 1279"/>
                  <a:gd name="T58" fmla="*/ 416 w 1765"/>
                  <a:gd name="T59" fmla="*/ 966 h 1279"/>
                  <a:gd name="T60" fmla="*/ 420 w 1765"/>
                  <a:gd name="T61" fmla="*/ 950 h 1279"/>
                  <a:gd name="T62" fmla="*/ 424 w 1765"/>
                  <a:gd name="T63" fmla="*/ 936 h 1279"/>
                  <a:gd name="T64" fmla="*/ 523 w 1765"/>
                  <a:gd name="T65" fmla="*/ 556 h 1279"/>
                  <a:gd name="T66" fmla="*/ 584 w 1765"/>
                  <a:gd name="T67" fmla="*/ 485 h 1279"/>
                  <a:gd name="T68" fmla="*/ 653 w 1765"/>
                  <a:gd name="T69" fmla="*/ 445 h 1279"/>
                  <a:gd name="T70" fmla="*/ 718 w 1765"/>
                  <a:gd name="T71" fmla="*/ 428 h 1279"/>
                  <a:gd name="T72" fmla="*/ 787 w 1765"/>
                  <a:gd name="T73" fmla="*/ 424 h 1279"/>
                  <a:gd name="T74" fmla="*/ 643 w 1765"/>
                  <a:gd name="T75" fmla="*/ 37 h 1279"/>
                  <a:gd name="T76" fmla="*/ 290 w 1765"/>
                  <a:gd name="T77" fmla="*/ 195 h 1279"/>
                  <a:gd name="T78" fmla="*/ 233 w 1765"/>
                  <a:gd name="T79" fmla="*/ 266 h 1279"/>
                  <a:gd name="T80" fmla="*/ 160 w 1765"/>
                  <a:gd name="T81" fmla="*/ 307 h 1279"/>
                  <a:gd name="T82" fmla="*/ 93 w 1765"/>
                  <a:gd name="T83" fmla="*/ 325 h 1279"/>
                  <a:gd name="T84" fmla="*/ 30 w 1765"/>
                  <a:gd name="T85" fmla="*/ 327 h 1279"/>
                  <a:gd name="T86" fmla="*/ 0 w 1765"/>
                  <a:gd name="T87" fmla="*/ 424 h 1279"/>
                  <a:gd name="T88" fmla="*/ 115 w 1765"/>
                  <a:gd name="T89" fmla="*/ 938 h 1279"/>
                  <a:gd name="T90" fmla="*/ 111 w 1765"/>
                  <a:gd name="T91" fmla="*/ 962 h 1279"/>
                  <a:gd name="T92" fmla="*/ 107 w 1765"/>
                  <a:gd name="T93" fmla="*/ 982 h 1279"/>
                  <a:gd name="T94" fmla="*/ 103 w 1765"/>
                  <a:gd name="T95" fmla="*/ 1001 h 1279"/>
                  <a:gd name="T96" fmla="*/ 97 w 1765"/>
                  <a:gd name="T97" fmla="*/ 1058 h 1279"/>
                  <a:gd name="T98" fmla="*/ 105 w 1765"/>
                  <a:gd name="T99" fmla="*/ 1165 h 1279"/>
                  <a:gd name="T100" fmla="*/ 152 w 1765"/>
                  <a:gd name="T101" fmla="*/ 1236 h 1279"/>
                  <a:gd name="T102" fmla="*/ 237 w 1765"/>
                  <a:gd name="T103" fmla="*/ 1269 h 1279"/>
                  <a:gd name="T104" fmla="*/ 322 w 1765"/>
                  <a:gd name="T105" fmla="*/ 1275 h 1279"/>
                  <a:gd name="T106" fmla="*/ 355 w 1765"/>
                  <a:gd name="T107" fmla="*/ 1273 h 1279"/>
                  <a:gd name="T108" fmla="*/ 395 w 1765"/>
                  <a:gd name="T109" fmla="*/ 1269 h 1279"/>
                  <a:gd name="T110" fmla="*/ 434 w 1765"/>
                  <a:gd name="T111" fmla="*/ 1264 h 1279"/>
                  <a:gd name="T112" fmla="*/ 677 w 1765"/>
                  <a:gd name="T113" fmla="*/ 1196 h 1279"/>
                  <a:gd name="T114" fmla="*/ 1209 w 1765"/>
                  <a:gd name="T115" fmla="*/ 958 h 1279"/>
                  <a:gd name="T116" fmla="*/ 1576 w 1765"/>
                  <a:gd name="T117" fmla="*/ 682 h 1279"/>
                  <a:gd name="T118" fmla="*/ 1765 w 1765"/>
                  <a:gd name="T119" fmla="*/ 430 h 1279"/>
                  <a:gd name="T120" fmla="*/ 1783 w 1765"/>
                  <a:gd name="T121" fmla="*/ 298 h 127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765" h="1279">
                    <a:moveTo>
                      <a:pt x="1763" y="298"/>
                    </a:moveTo>
                    <a:lnTo>
                      <a:pt x="1739" y="244"/>
                    </a:lnTo>
                    <a:lnTo>
                      <a:pt x="1704" y="195"/>
                    </a:lnTo>
                    <a:lnTo>
                      <a:pt x="1655" y="152"/>
                    </a:lnTo>
                    <a:lnTo>
                      <a:pt x="1591" y="114"/>
                    </a:lnTo>
                    <a:lnTo>
                      <a:pt x="1517" y="81"/>
                    </a:lnTo>
                    <a:lnTo>
                      <a:pt x="1430" y="53"/>
                    </a:lnTo>
                    <a:lnTo>
                      <a:pt x="1333" y="31"/>
                    </a:lnTo>
                    <a:lnTo>
                      <a:pt x="1225" y="14"/>
                    </a:lnTo>
                    <a:lnTo>
                      <a:pt x="1108" y="4"/>
                    </a:lnTo>
                    <a:lnTo>
                      <a:pt x="984" y="0"/>
                    </a:lnTo>
                    <a:lnTo>
                      <a:pt x="852" y="0"/>
                    </a:lnTo>
                    <a:lnTo>
                      <a:pt x="714" y="6"/>
                    </a:lnTo>
                    <a:lnTo>
                      <a:pt x="821" y="12"/>
                    </a:lnTo>
                    <a:lnTo>
                      <a:pt x="923" y="22"/>
                    </a:lnTo>
                    <a:lnTo>
                      <a:pt x="1018" y="37"/>
                    </a:lnTo>
                    <a:lnTo>
                      <a:pt x="1106" y="55"/>
                    </a:lnTo>
                    <a:lnTo>
                      <a:pt x="1189" y="77"/>
                    </a:lnTo>
                    <a:lnTo>
                      <a:pt x="1262" y="104"/>
                    </a:lnTo>
                    <a:lnTo>
                      <a:pt x="1329" y="134"/>
                    </a:lnTo>
                    <a:lnTo>
                      <a:pt x="1386" y="169"/>
                    </a:lnTo>
                    <a:lnTo>
                      <a:pt x="1434" y="209"/>
                    </a:lnTo>
                    <a:lnTo>
                      <a:pt x="1473" y="250"/>
                    </a:lnTo>
                    <a:lnTo>
                      <a:pt x="1501" y="298"/>
                    </a:lnTo>
                    <a:lnTo>
                      <a:pt x="1520" y="347"/>
                    </a:lnTo>
                    <a:lnTo>
                      <a:pt x="1524" y="376"/>
                    </a:lnTo>
                    <a:lnTo>
                      <a:pt x="1526" y="406"/>
                    </a:lnTo>
                    <a:lnTo>
                      <a:pt x="1526" y="436"/>
                    </a:lnTo>
                    <a:lnTo>
                      <a:pt x="1522" y="465"/>
                    </a:lnTo>
                    <a:lnTo>
                      <a:pt x="1515" y="495"/>
                    </a:lnTo>
                    <a:lnTo>
                      <a:pt x="1503" y="526"/>
                    </a:lnTo>
                    <a:lnTo>
                      <a:pt x="1489" y="558"/>
                    </a:lnTo>
                    <a:lnTo>
                      <a:pt x="1473" y="587"/>
                    </a:lnTo>
                    <a:lnTo>
                      <a:pt x="1453" y="619"/>
                    </a:lnTo>
                    <a:lnTo>
                      <a:pt x="1430" y="650"/>
                    </a:lnTo>
                    <a:lnTo>
                      <a:pt x="1406" y="682"/>
                    </a:lnTo>
                    <a:lnTo>
                      <a:pt x="1379" y="714"/>
                    </a:lnTo>
                    <a:lnTo>
                      <a:pt x="1323" y="769"/>
                    </a:lnTo>
                    <a:lnTo>
                      <a:pt x="1262" y="822"/>
                    </a:lnTo>
                    <a:lnTo>
                      <a:pt x="1193" y="873"/>
                    </a:lnTo>
                    <a:lnTo>
                      <a:pt x="1120" y="922"/>
                    </a:lnTo>
                    <a:lnTo>
                      <a:pt x="1043" y="970"/>
                    </a:lnTo>
                    <a:lnTo>
                      <a:pt x="965" y="1011"/>
                    </a:lnTo>
                    <a:lnTo>
                      <a:pt x="886" y="1051"/>
                    </a:lnTo>
                    <a:lnTo>
                      <a:pt x="807" y="1082"/>
                    </a:lnTo>
                    <a:lnTo>
                      <a:pt x="732" y="1110"/>
                    </a:lnTo>
                    <a:lnTo>
                      <a:pt x="659" y="1130"/>
                    </a:lnTo>
                    <a:lnTo>
                      <a:pt x="594" y="1141"/>
                    </a:lnTo>
                    <a:lnTo>
                      <a:pt x="535" y="1145"/>
                    </a:lnTo>
                    <a:lnTo>
                      <a:pt x="523" y="1145"/>
                    </a:lnTo>
                    <a:lnTo>
                      <a:pt x="513" y="1145"/>
                    </a:lnTo>
                    <a:lnTo>
                      <a:pt x="503" y="1145"/>
                    </a:lnTo>
                    <a:lnTo>
                      <a:pt x="493" y="1143"/>
                    </a:lnTo>
                    <a:lnTo>
                      <a:pt x="483" y="1143"/>
                    </a:lnTo>
                    <a:lnTo>
                      <a:pt x="476" y="1141"/>
                    </a:lnTo>
                    <a:lnTo>
                      <a:pt x="468" y="1139"/>
                    </a:lnTo>
                    <a:lnTo>
                      <a:pt x="458" y="1137"/>
                    </a:lnTo>
                    <a:lnTo>
                      <a:pt x="452" y="1135"/>
                    </a:lnTo>
                    <a:lnTo>
                      <a:pt x="444" y="1131"/>
                    </a:lnTo>
                    <a:lnTo>
                      <a:pt x="438" y="1128"/>
                    </a:lnTo>
                    <a:lnTo>
                      <a:pt x="434" y="1124"/>
                    </a:lnTo>
                    <a:lnTo>
                      <a:pt x="428" y="1122"/>
                    </a:lnTo>
                    <a:lnTo>
                      <a:pt x="422" y="1118"/>
                    </a:lnTo>
                    <a:lnTo>
                      <a:pt x="418" y="1112"/>
                    </a:lnTo>
                    <a:lnTo>
                      <a:pt x="414" y="1108"/>
                    </a:lnTo>
                    <a:lnTo>
                      <a:pt x="412" y="1102"/>
                    </a:lnTo>
                    <a:lnTo>
                      <a:pt x="409" y="1096"/>
                    </a:lnTo>
                    <a:lnTo>
                      <a:pt x="407" y="1090"/>
                    </a:lnTo>
                    <a:lnTo>
                      <a:pt x="405" y="1082"/>
                    </a:lnTo>
                    <a:lnTo>
                      <a:pt x="403" y="1074"/>
                    </a:lnTo>
                    <a:lnTo>
                      <a:pt x="403" y="1066"/>
                    </a:lnTo>
                    <a:lnTo>
                      <a:pt x="403" y="1059"/>
                    </a:lnTo>
                    <a:lnTo>
                      <a:pt x="403" y="1049"/>
                    </a:lnTo>
                    <a:lnTo>
                      <a:pt x="403" y="1047"/>
                    </a:lnTo>
                    <a:lnTo>
                      <a:pt x="403" y="1045"/>
                    </a:lnTo>
                    <a:lnTo>
                      <a:pt x="403" y="1043"/>
                    </a:lnTo>
                    <a:lnTo>
                      <a:pt x="403" y="1039"/>
                    </a:lnTo>
                    <a:lnTo>
                      <a:pt x="403" y="1035"/>
                    </a:lnTo>
                    <a:lnTo>
                      <a:pt x="403" y="1031"/>
                    </a:lnTo>
                    <a:lnTo>
                      <a:pt x="405" y="1027"/>
                    </a:lnTo>
                    <a:lnTo>
                      <a:pt x="405" y="1023"/>
                    </a:lnTo>
                    <a:lnTo>
                      <a:pt x="405" y="1017"/>
                    </a:lnTo>
                    <a:lnTo>
                      <a:pt x="407" y="1013"/>
                    </a:lnTo>
                    <a:lnTo>
                      <a:pt x="407" y="1007"/>
                    </a:lnTo>
                    <a:lnTo>
                      <a:pt x="409" y="999"/>
                    </a:lnTo>
                    <a:lnTo>
                      <a:pt x="409" y="993"/>
                    </a:lnTo>
                    <a:lnTo>
                      <a:pt x="411" y="988"/>
                    </a:lnTo>
                    <a:lnTo>
                      <a:pt x="411" y="982"/>
                    </a:lnTo>
                    <a:lnTo>
                      <a:pt x="412" y="976"/>
                    </a:lnTo>
                    <a:lnTo>
                      <a:pt x="412" y="970"/>
                    </a:lnTo>
                    <a:lnTo>
                      <a:pt x="414" y="964"/>
                    </a:lnTo>
                    <a:lnTo>
                      <a:pt x="416" y="960"/>
                    </a:lnTo>
                    <a:lnTo>
                      <a:pt x="416" y="954"/>
                    </a:lnTo>
                    <a:lnTo>
                      <a:pt x="418" y="950"/>
                    </a:lnTo>
                    <a:lnTo>
                      <a:pt x="418" y="944"/>
                    </a:lnTo>
                    <a:lnTo>
                      <a:pt x="420" y="940"/>
                    </a:lnTo>
                    <a:lnTo>
                      <a:pt x="422" y="934"/>
                    </a:lnTo>
                    <a:lnTo>
                      <a:pt x="505" y="587"/>
                    </a:lnTo>
                    <a:lnTo>
                      <a:pt x="519" y="556"/>
                    </a:lnTo>
                    <a:lnTo>
                      <a:pt x="535" y="528"/>
                    </a:lnTo>
                    <a:lnTo>
                      <a:pt x="554" y="505"/>
                    </a:lnTo>
                    <a:lnTo>
                      <a:pt x="576" y="485"/>
                    </a:lnTo>
                    <a:lnTo>
                      <a:pt x="598" y="467"/>
                    </a:lnTo>
                    <a:lnTo>
                      <a:pt x="621" y="455"/>
                    </a:lnTo>
                    <a:lnTo>
                      <a:pt x="645" y="445"/>
                    </a:lnTo>
                    <a:lnTo>
                      <a:pt x="669" y="438"/>
                    </a:lnTo>
                    <a:lnTo>
                      <a:pt x="690" y="432"/>
                    </a:lnTo>
                    <a:lnTo>
                      <a:pt x="710" y="428"/>
                    </a:lnTo>
                    <a:lnTo>
                      <a:pt x="728" y="426"/>
                    </a:lnTo>
                    <a:lnTo>
                      <a:pt x="746" y="424"/>
                    </a:lnTo>
                    <a:lnTo>
                      <a:pt x="779" y="424"/>
                    </a:lnTo>
                    <a:lnTo>
                      <a:pt x="801" y="327"/>
                    </a:lnTo>
                    <a:lnTo>
                      <a:pt x="568" y="327"/>
                    </a:lnTo>
                    <a:lnTo>
                      <a:pt x="635" y="37"/>
                    </a:lnTo>
                    <a:lnTo>
                      <a:pt x="330" y="37"/>
                    </a:lnTo>
                    <a:lnTo>
                      <a:pt x="300" y="161"/>
                    </a:lnTo>
                    <a:lnTo>
                      <a:pt x="286" y="195"/>
                    </a:lnTo>
                    <a:lnTo>
                      <a:pt x="271" y="223"/>
                    </a:lnTo>
                    <a:lnTo>
                      <a:pt x="251" y="246"/>
                    </a:lnTo>
                    <a:lnTo>
                      <a:pt x="229" y="266"/>
                    </a:lnTo>
                    <a:lnTo>
                      <a:pt x="205" y="284"/>
                    </a:lnTo>
                    <a:lnTo>
                      <a:pt x="182" y="296"/>
                    </a:lnTo>
                    <a:lnTo>
                      <a:pt x="160" y="307"/>
                    </a:lnTo>
                    <a:lnTo>
                      <a:pt x="136" y="315"/>
                    </a:lnTo>
                    <a:lnTo>
                      <a:pt x="113" y="321"/>
                    </a:lnTo>
                    <a:lnTo>
                      <a:pt x="93" y="325"/>
                    </a:lnTo>
                    <a:lnTo>
                      <a:pt x="75" y="327"/>
                    </a:lnTo>
                    <a:lnTo>
                      <a:pt x="58" y="327"/>
                    </a:lnTo>
                    <a:lnTo>
                      <a:pt x="30" y="327"/>
                    </a:lnTo>
                    <a:lnTo>
                      <a:pt x="24" y="327"/>
                    </a:lnTo>
                    <a:lnTo>
                      <a:pt x="0" y="424"/>
                    </a:lnTo>
                    <a:lnTo>
                      <a:pt x="233" y="424"/>
                    </a:lnTo>
                    <a:lnTo>
                      <a:pt x="115" y="934"/>
                    </a:lnTo>
                    <a:lnTo>
                      <a:pt x="115" y="942"/>
                    </a:lnTo>
                    <a:lnTo>
                      <a:pt x="113" y="950"/>
                    </a:lnTo>
                    <a:lnTo>
                      <a:pt x="111" y="958"/>
                    </a:lnTo>
                    <a:lnTo>
                      <a:pt x="111" y="966"/>
                    </a:lnTo>
                    <a:lnTo>
                      <a:pt x="109" y="972"/>
                    </a:lnTo>
                    <a:lnTo>
                      <a:pt x="107" y="980"/>
                    </a:lnTo>
                    <a:lnTo>
                      <a:pt x="107" y="986"/>
                    </a:lnTo>
                    <a:lnTo>
                      <a:pt x="105" y="993"/>
                    </a:lnTo>
                    <a:lnTo>
                      <a:pt x="105" y="999"/>
                    </a:lnTo>
                    <a:lnTo>
                      <a:pt x="103" y="1005"/>
                    </a:lnTo>
                    <a:lnTo>
                      <a:pt x="103" y="1011"/>
                    </a:lnTo>
                    <a:lnTo>
                      <a:pt x="101" y="1015"/>
                    </a:lnTo>
                    <a:lnTo>
                      <a:pt x="97" y="1062"/>
                    </a:lnTo>
                    <a:lnTo>
                      <a:pt x="95" y="1102"/>
                    </a:lnTo>
                    <a:lnTo>
                      <a:pt x="99" y="1137"/>
                    </a:lnTo>
                    <a:lnTo>
                      <a:pt x="105" y="1169"/>
                    </a:lnTo>
                    <a:lnTo>
                      <a:pt x="117" y="1197"/>
                    </a:lnTo>
                    <a:lnTo>
                      <a:pt x="133" y="1220"/>
                    </a:lnTo>
                    <a:lnTo>
                      <a:pt x="152" y="1240"/>
                    </a:lnTo>
                    <a:lnTo>
                      <a:pt x="174" y="1254"/>
                    </a:lnTo>
                    <a:lnTo>
                      <a:pt x="202" y="1266"/>
                    </a:lnTo>
                    <a:lnTo>
                      <a:pt x="233" y="1273"/>
                    </a:lnTo>
                    <a:lnTo>
                      <a:pt x="269" y="1279"/>
                    </a:lnTo>
                    <a:lnTo>
                      <a:pt x="306" y="1279"/>
                    </a:lnTo>
                    <a:lnTo>
                      <a:pt x="318" y="1279"/>
                    </a:lnTo>
                    <a:lnTo>
                      <a:pt x="330" y="1279"/>
                    </a:lnTo>
                    <a:lnTo>
                      <a:pt x="340" y="1279"/>
                    </a:lnTo>
                    <a:lnTo>
                      <a:pt x="351" y="1277"/>
                    </a:lnTo>
                    <a:lnTo>
                      <a:pt x="365" y="1277"/>
                    </a:lnTo>
                    <a:lnTo>
                      <a:pt x="377" y="1275"/>
                    </a:lnTo>
                    <a:lnTo>
                      <a:pt x="391" y="1273"/>
                    </a:lnTo>
                    <a:lnTo>
                      <a:pt x="403" y="1271"/>
                    </a:lnTo>
                    <a:lnTo>
                      <a:pt x="416" y="1269"/>
                    </a:lnTo>
                    <a:lnTo>
                      <a:pt x="430" y="1268"/>
                    </a:lnTo>
                    <a:lnTo>
                      <a:pt x="444" y="1264"/>
                    </a:lnTo>
                    <a:lnTo>
                      <a:pt x="458" y="1260"/>
                    </a:lnTo>
                    <a:lnTo>
                      <a:pt x="669" y="1200"/>
                    </a:lnTo>
                    <a:lnTo>
                      <a:pt x="862" y="1128"/>
                    </a:lnTo>
                    <a:lnTo>
                      <a:pt x="1039" y="1049"/>
                    </a:lnTo>
                    <a:lnTo>
                      <a:pt x="1197" y="962"/>
                    </a:lnTo>
                    <a:lnTo>
                      <a:pt x="1337" y="871"/>
                    </a:lnTo>
                    <a:lnTo>
                      <a:pt x="1459" y="779"/>
                    </a:lnTo>
                    <a:lnTo>
                      <a:pt x="1560" y="686"/>
                    </a:lnTo>
                    <a:lnTo>
                      <a:pt x="1643" y="595"/>
                    </a:lnTo>
                    <a:lnTo>
                      <a:pt x="1704" y="510"/>
                    </a:lnTo>
                    <a:lnTo>
                      <a:pt x="1745" y="430"/>
                    </a:lnTo>
                    <a:lnTo>
                      <a:pt x="1765" y="359"/>
                    </a:lnTo>
                    <a:lnTo>
                      <a:pt x="1763" y="298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/>
          </p:nvPr>
        </p:nvSpPr>
        <p:spPr>
          <a:xfrm>
            <a:off x="579438" y="836712"/>
            <a:ext cx="8229600" cy="487363"/>
          </a:xfrm>
        </p:spPr>
        <p:txBody>
          <a:bodyPr anchorCtr="1"/>
          <a:lstStyle/>
          <a:p>
            <a:pPr eaLnBrk="1" hangingPunct="1"/>
            <a:r>
              <a:rPr lang="ru-RU" alt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№</a:t>
            </a:r>
            <a:r>
              <a:rPr lang="en-US" alt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ru-RU" altLang="ru-RU" sz="3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10"/>
          <p:cNvSpPr txBox="1">
            <a:spLocks noChangeArrowheads="1"/>
          </p:cNvSpPr>
          <p:nvPr/>
        </p:nvSpPr>
        <p:spPr bwMode="auto">
          <a:xfrm>
            <a:off x="403225" y="1412776"/>
            <a:ext cx="849630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24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Django (</a:t>
            </a:r>
            <a:r>
              <a:rPr lang="ru-RU" altLang="ru-RU" sz="24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продолжение)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Валидаторы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Язык шаблонов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Django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Работа с моделями из представлений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Формы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Обработка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POST-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запросов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Расширение шаблонов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Использование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CSS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Формы (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forms)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Теперь заходим на http://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127.0.0.1:8000/new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 и смотрим что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получилось.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Заодно пробуем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создать какой-нибудь фильм и сохранить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его. И посмотреть,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как он отобразится на страничке списка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фильмов. Как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видите, ничего не произошло. 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Нужно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сделать кое-что еще, чтобы новое представление заработало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После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отправки формы по нажатию кнопки мы возвращаемся к тому же представлению, но в этот раз с новыми данными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request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а точнее в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request.POST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(т.к. в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HTML-файле, определение &lt;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form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&gt; имеет параметр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method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="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POST").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Все поля формы теперь находятся в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request.POST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10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Обработка 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POST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-запросов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Получается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что в представлении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view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нам нужно обработать две разные ситуации. Первая: когда мы только зашли на страницу и хотим получить пустую форму. Вторая: когда мы возвращаемся к представлению со всей информацией, которую мы ввели в форму. Таким образом, нам потребуется ввести условие (мы будем использовать условный оператор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if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для этой цели).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3870843"/>
            <a:ext cx="835292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coolapp/views.py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ru-RU" sz="14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ru-RU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method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"POST"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[...]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render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/new.html'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'form'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FilmForm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()})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6010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Обработка 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POST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-запросов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request.POST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будут лежать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все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данные,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которые мы заполнили.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Соотве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ственно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вместо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[...]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 прошлого слайда можно использовать такой код: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2905199"/>
            <a:ext cx="83529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form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FilmForm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431153" y="3421489"/>
            <a:ext cx="835292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Дальше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мы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проверим,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корректна ли форма (все необходимые поля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заполнены, сохранены только верные значения).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Мы сделаем это при помощи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form.is_valid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() в условии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if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Если форма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правильная, то мы должны сохранить наш фильм с помощью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form.save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()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63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Обработка 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POST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-запросов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Чтобы посмотреть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как выглядит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фильм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сразу после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создания, необходимо добавить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еще один импорт во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views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6" y="2640637"/>
            <a:ext cx="83529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shortcuts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redirect</a:t>
            </a:r>
            <a:endParaRPr lang="en-US" sz="1400" dirty="0">
              <a:effectLst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95536" y="2996952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Теперь мы можем сделать переадресацию на страницу фильма для созданной записи: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5536" y="3717032"/>
            <a:ext cx="83529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film_id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None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method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"POST"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form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FilmForm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is_valid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film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save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redirect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'/{}'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film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film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film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film_id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film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film_id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film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Film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return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render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/new.html'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'form'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FilmForm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instance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film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)})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69874" y="6416250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Теперь можно посмотреть результат в браузере.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50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Обработка 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POST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-запросов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Также надо добавить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url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передачи в форму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new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фильмов с известным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id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полученными при сохранении формы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5536" y="2636912"/>
            <a:ext cx="83529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urls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path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views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urlpatterns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path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'new/'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views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'new'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path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'films/'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views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'films'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path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views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'index'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path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'&lt;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int:film_id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&gt;/'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views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'new'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8774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Расширение шаблонов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Допустим, требуется на КАЖДОЙ страничке этого сайта писать имя разработчика. Дублировать код каждый раз - плохо, любой программист должен избегать дублирования. Но тут нам на помощь приходит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удобный инструмент, который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называется расширение шаблонов.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Он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позволяет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переиспользовать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куски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кода по месту назначения,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не копируя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код повторно. Сначала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нужно создать базовый шаблон base.html: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5536" y="3841303"/>
            <a:ext cx="83529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&lt;!DOCTYPE html&gt;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html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lang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4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en</a:t>
            </a:r>
            <a:r>
              <a:rPr lang="en-US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head&gt;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meta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charset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"UTF-8"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title&gt;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About films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&lt;/title&gt;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head&gt;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body&gt;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h1&gt;&lt;a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href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"/"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Site about films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&lt;/a&gt;&lt;/h1&gt;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block content %}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endblock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body&gt;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html&gt;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5653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Расширение шаблонов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Мы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создали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block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- тег шаблона, позволяющий вставлять HTML-код этого блока в другие шаблоны, расширяющие base.html.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этого в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html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-код других шаблонов,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например,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шаблона со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списком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фильмов, в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начало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файла надо дописать: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5536" y="3202325"/>
            <a:ext cx="83529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{% extends '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/base.html' %}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block content %}</a:t>
            </a:r>
            <a:endParaRPr lang="en-US" sz="1400" dirty="0">
              <a:effectLst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6" y="3761745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 в конец: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6063" y="4249239"/>
            <a:ext cx="83529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endblock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content %}</a:t>
            </a:r>
            <a:endParaRPr lang="en-US" sz="1400" dirty="0">
              <a:effectLst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95536" y="4738871"/>
            <a:ext cx="835292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Таким образом мы расширили шаблон base.html шаблоном со списком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фильмов. Теперь заходим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страничку со списком фильмов. Если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все сделано правильно, то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мы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должны увидеть, что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написанное нами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base.html как бы "окружило" нашу страничку со списком фильмов. Также можно "окружить"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любую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другую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нашу страничку, к примеру, страничку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добавления фильмов.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03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Использование 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CSS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Пока что наш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блог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имеет весьма примитивное оформление, что необходимо исправить. Для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этого будем использовать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CSS - каскадные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таблицы стилей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Cascading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Style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Sheets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– специальный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язык, используемый для описания внешнего вида и форматирования сайта, написанного на языке разметки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(таком, как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HTML). Если HTML отвечает за содержание, то CSS за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оформление. Очевидно, в этом случае так же существует много шаблонов оформления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которые остается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только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выбрать и  правильно подключить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начала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зададим цвет фона нашего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сайта. Нам придется иметь дело со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статическими файлами. Статическими файлами называются все файлы CSS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изображений,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т.е. файлы, которые не изменяются динамически, их содержание не зависит от контекста запроса и будет одинаково для всех пользователей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58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Использование 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CSS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папку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static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coolapp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u="sng" dirty="0">
                <a:solidFill>
                  <a:srgbClr val="002060"/>
                </a:solidFill>
                <a:latin typeface="Times New Roman" panose="02020603050405020304" pitchFamily="18" charset="0"/>
              </a:rPr>
              <a:t>в ней папку </a:t>
            </a:r>
            <a:r>
              <a:rPr lang="ru-RU" sz="2000" u="sng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css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в ней файл main.css со следующим содержанием: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3182" y="2602161"/>
            <a:ext cx="82852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html {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background-color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#faebd7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1400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/*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Цвет фона */</a:t>
            </a:r>
            <a:r>
              <a:rPr lang="ru-RU" sz="1400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endParaRPr lang="ru-RU" sz="1400" b="1" dirty="0" smtClean="0">
              <a:solidFill>
                <a:srgbClr val="8080C0"/>
              </a:solidFill>
              <a:latin typeface="Courier New" panose="02070309020205020404" pitchFamily="49" charset="0"/>
            </a:endParaRPr>
          </a:p>
          <a:p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ru-RU" sz="1400" dirty="0">
              <a:effectLst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95535" y="3390276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base.html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допишем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первой строкой: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7036" y="3865815"/>
            <a:ext cx="82852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{% load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staticfiles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</a:t>
            </a:r>
            <a:endParaRPr lang="ru-RU" sz="1400" dirty="0">
              <a:effectLst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95535" y="4249021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Внутри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тега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head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добавим: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7068" y="4724560"/>
            <a:ext cx="83713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&lt;link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rel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"stylesheet"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href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"{% static '</a:t>
            </a:r>
            <a:r>
              <a:rPr lang="en-US" sz="14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css</a:t>
            </a:r>
            <a:r>
              <a:rPr lang="en-US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/main.css' %}"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sz="1400" dirty="0">
              <a:effectLst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29358" y="5149202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снова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запускаем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сайт, открыв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страничку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которую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мы ранее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расширили с помощью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base.html.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99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761778"/>
            <a:ext cx="8520472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Таблицы реляционной базы данных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могут быть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связаны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между собой отношениями.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Необходимо создать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еще одну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таблицу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(например, комментарии)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связать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ее с таблицей фильмов,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отобразить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данные этой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таблицы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 шаблонах  (например, на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страничке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конкретного фильма должны отображаться комментарии, привязанные к этому фильму),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добавить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форму для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добавления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записей в эту таблицу (например, на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страничке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конкретного фильма должна быть форма добавления комментариев к этому фильму).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* Сейчас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наша страничка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создания фильмов доступна любому пользователю,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что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неправильно.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Необходимо сделать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так, чтобы ссылка на страничку добавления отображалась только для пользователей, которые вошли с учетной записью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администратора (необходимо использовать объект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request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из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views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73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Валидаторы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25776"/>
            <a:ext cx="8352927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Прежде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чем приступить к продолжению,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обновим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нашу модель.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аналогии с другими полями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поле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поле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rate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(оценка),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использовав класс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IntegerField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При этом мы хотим ограничить возможную оценку от 1 до 10.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этого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 создании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rate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конструктор класса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IntegerField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передаются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валидаторы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5" y="3486487"/>
            <a:ext cx="847859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Файл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coolapp/models.py</a:t>
            </a:r>
            <a:endParaRPr lang="en-US" sz="14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db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models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core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validators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MaxValueValidator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MinValueValidator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Film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name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CharField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max_length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200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desc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TextField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pub_date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DateTimeField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'date published'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auto_now_add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rate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IntegerField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validators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MinValueValidator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                                     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MaxValueValidator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)],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default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95536" y="5725705"/>
            <a:ext cx="83529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Валидаторы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передаются списком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аргумент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validators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при этом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их конструкторы передаются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сами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граничные числа. Также при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создании поля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rate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указываем аргумент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default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- это будет значение по умолчанию.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70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204392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Миграция обновлений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70256" y="1988840"/>
            <a:ext cx="83782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После изменений в модели создаем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миграцию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применяем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ее: 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0258" y="2475079"/>
            <a:ext cx="83529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manage.py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makemigrations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coolapp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manage.py migrate</a:t>
            </a:r>
          </a:p>
        </p:txBody>
      </p:sp>
    </p:spTree>
    <p:extLst>
      <p:ext uri="{BB962C8B-B14F-4D97-AF65-F5344CB8AC3E}">
        <p14:creationId xmlns:p14="http://schemas.microsoft.com/office/powerpoint/2010/main" val="203384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204392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Язык шаблонов 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0257" y="1844824"/>
            <a:ext cx="83529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базе уже имеется несколько фильмов, но вновь созданное поле у них отсутствует.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Э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то необходимо предусмотреть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html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шаблоне (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films.html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), используя язык шаблонов (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template language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0256" y="2982431"/>
            <a:ext cx="835292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{% for film in films %}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h2&gt;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{{ film.name }}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&lt;/h2&gt;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{{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film.desc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}}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&lt;/p&gt;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if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film.pub_date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Film date - {{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film.pub_date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}}!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&lt;/p&gt;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else %}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Film date - Unknown! </a:t>
            </a:r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endif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{{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film.rate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}} </a:t>
            </a:r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endfor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2278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Работа с моделями из представлений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25776"/>
            <a:ext cx="83529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подстановки в шаблон объектов класса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Film,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 которые отображаются записи соответствующей таблицы базы данных надо дописать представление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films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coolapp/views.py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2905162"/>
            <a:ext cx="847859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shortcuts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render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models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Film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index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render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/index.html'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films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render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/films.html'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'films'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()})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8963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Формы (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forms)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627053"/>
            <a:ext cx="8352927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Половина функциональности сайта уже реализована. Еще один важный аспект, который стоит предусмотреть, - удобный способ добавления и редактирования записей.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Панель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admin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удобна, но её дизайн сложно изменять. Формы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forms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позволяют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создавать всевозможные компоненты интерфейса сайта и организовывать сам интерфейс.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формах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удобно то, что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можно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создать новую форму с нуля или воспользоваться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ModelForm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для сохранения содержимого форм в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модель. Это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как раз то, что нам нужно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сделать -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мы создадим форму для модели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Film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Как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любая важная часть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формы имеют свой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собственный forms.py. Нам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нужно создать файл с таким именем в директории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coolapp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5" y="4797152"/>
            <a:ext cx="84785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Файл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coolapp/forms.py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forms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models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Film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FilmForm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ModelForm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Meta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model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Film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fields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'name'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desc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'rate'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поля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pub_date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и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id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заполняются сами</a:t>
            </a:r>
            <a:endParaRPr lang="ru-RU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868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516439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Формы (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forms)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странички добавления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фильма нужно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определить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свой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url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и добавить его в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coolapp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urls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py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9369" y="2694399"/>
            <a:ext cx="826353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Файл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coolapp/urls.py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urls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path 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views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urlpatterns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path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''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views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'index'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path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'new/'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views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new'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path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'films/'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views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films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films'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8817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516439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Формы (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forms)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Также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потребуется отдельный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view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- new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Для этого нужно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создать экземпляр объекта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FilmForm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передать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его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render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под любым названием.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9958" y="2708920"/>
            <a:ext cx="834850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Файл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coolapp/views.py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shortcuts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render 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models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Film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forms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FilmForm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index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render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/index.html'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films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render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/films.html'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'films'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()})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render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/new.html'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'form'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FilmForm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()})</a:t>
            </a:r>
            <a:endParaRPr lang="en-US" sz="1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33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Формы (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forms)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00808"/>
            <a:ext cx="8352927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Но у нас нет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html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шаблона под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FilmForm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Разумеется, его тоже нужно создать.  Чтобы заставить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все это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работать, нам потребуется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сделать следующее (в файле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new.html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):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отобразить форму, это можно сделать при помощи фигурных скобок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{{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form.as_p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}}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строка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выше должна быть обернута в HTML-теги &lt;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form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method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="POST"&gt;...&lt;/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form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&gt;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потребуется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кнопка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Save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которую мы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реализуем при помощи HTML-кнопки: &lt;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button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type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="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submit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"&gt;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Save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&lt;/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button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&gt;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наконец сразу после открытия тега &lt;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form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... &gt; мы должны добавить {%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csrf_token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%}, это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очень важно, поскольку так мы делаем форму защищенной!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выдаст предупреждение,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если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 указать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токен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6" y="5617798"/>
            <a:ext cx="83529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&lt;h1&gt;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New film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&lt;/h1&gt;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form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method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"POST"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csrf_token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{{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form.as_p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}}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"submit"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Save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&lt;/button&gt;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&lt;/form&gt;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4207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eraNetworks">
  <a:themeElements>
    <a:clrScheme name="1_MeraNetwork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raNetworks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E5"/>
      </a:hlink>
      <a:folHlink>
        <a:srgbClr val="B2B2B2"/>
      </a:folHlink>
    </a:clrScheme>
    <a:fontScheme name="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29803</TotalTime>
  <Words>1830</Words>
  <Application>Microsoft Office PowerPoint</Application>
  <PresentationFormat>On-screen Show (4:3)</PresentationFormat>
  <Paragraphs>184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Times New Roman</vt:lpstr>
      <vt:lpstr>Verdana</vt:lpstr>
      <vt:lpstr>1_MeraNetworks</vt:lpstr>
      <vt:lpstr>MeraNetworks</vt:lpstr>
      <vt:lpstr>Лекция №14</vt:lpstr>
      <vt:lpstr>Валидаторы</vt:lpstr>
      <vt:lpstr>Миграция обновлений</vt:lpstr>
      <vt:lpstr>Язык шаблонов Django</vt:lpstr>
      <vt:lpstr>Работа с моделями из представлений</vt:lpstr>
      <vt:lpstr>Формы (forms)</vt:lpstr>
      <vt:lpstr>Формы (forms)</vt:lpstr>
      <vt:lpstr>Формы (forms)</vt:lpstr>
      <vt:lpstr>Формы (forms)</vt:lpstr>
      <vt:lpstr>Формы (forms)</vt:lpstr>
      <vt:lpstr>Обработка POST-запросов</vt:lpstr>
      <vt:lpstr>Обработка POST-запросов</vt:lpstr>
      <vt:lpstr>Обработка POST-запросов</vt:lpstr>
      <vt:lpstr>Обработка POST-запросов</vt:lpstr>
      <vt:lpstr>Расширение шаблонов</vt:lpstr>
      <vt:lpstr>Расширение шаблонов</vt:lpstr>
      <vt:lpstr>Использование CSS</vt:lpstr>
      <vt:lpstr>Использование CSS</vt:lpstr>
      <vt:lpstr>Практика</vt:lpstr>
    </vt:vector>
  </TitlesOfParts>
  <Company>Mera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orlov</dc:creator>
  <cp:lastModifiedBy>Ilya Orlov</cp:lastModifiedBy>
  <cp:revision>1046</cp:revision>
  <dcterms:created xsi:type="dcterms:W3CDTF">2009-01-14T03:06:54Z</dcterms:created>
  <dcterms:modified xsi:type="dcterms:W3CDTF">2020-01-25T18:43:44Z</dcterms:modified>
</cp:coreProperties>
</file>