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9"/>
  </p:notesMasterIdLst>
  <p:handoutMasterIdLst>
    <p:handoutMasterId r:id="rId10"/>
  </p:handoutMasterIdLst>
  <p:sldIdLst>
    <p:sldId id="345" r:id="rId3"/>
    <p:sldId id="470" r:id="rId4"/>
    <p:sldId id="471" r:id="rId5"/>
    <p:sldId id="463" r:id="rId6"/>
    <p:sldId id="469" r:id="rId7"/>
    <p:sldId id="466" r:id="rId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25.01.2020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1168400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844824"/>
            <a:ext cx="84963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Экзамен</a:t>
            </a: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Вопросы по теории</a:t>
            </a:r>
            <a:r>
              <a:rPr lang="en-US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altLang="ru-RU" sz="24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Практика</a:t>
            </a:r>
            <a:endParaRPr lang="ru-RU" altLang="ru-RU" sz="24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Вопросы по теории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58595" y="1772816"/>
            <a:ext cx="7773845" cy="504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каких объектах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используется ключевое слово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yield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(1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Зачем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нужны декораторы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такое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GIL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выведет следующий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default_argument_value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argument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default_argument_value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argument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default_argument_value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/>
          </a:p>
          <a:p>
            <a:pPr>
              <a:buNone/>
            </a:pPr>
            <a:endParaRPr lang="ru-RU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457200" lvl="0" indent="-457200">
              <a:spcBef>
                <a:spcPct val="0"/>
              </a:spcBef>
              <a:buFont typeface="+mj-lt"/>
              <a:buAutoNum type="arabicPeriod" startAt="5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Какое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выражение из перечисленных ниже является объявлением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кортежа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tuple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)?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the_tuple_1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the_tuple_2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the_tuple_3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the_tuple_4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96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Вопросы по теории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58595" y="1556792"/>
            <a:ext cx="7773845" cy="52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6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выведет 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следующий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и почему</a:t>
            </a:r>
            <a:r>
              <a:rPr lang="en-US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?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7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 выведет следующий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и почему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Child1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Child2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Child1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Parent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Child2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11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Вопросы по теории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39552" y="1556792"/>
            <a:ext cx="820891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Перечислите не менее 3-х способов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межпроцессного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взаимодействия. (1 балл)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каких типов задач, допускающих распараллеливание, использование потоков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будет иметь смысл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 (1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Какой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использовать для создания сетевого соединения? Какими параметрами инициализировать этот объект для соединения по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IPv4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 сетевом уровне 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UDP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на транспортном уровне? (1 балл)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чего необходима точка обмена 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RabbitMQ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?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8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каких целях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применяется объектно-реляционное преобразование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ORM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)?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(1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7"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7"/>
            </a:pP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6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95079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50048"/>
            <a:ext cx="84963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Scheduler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(планировщик задач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 Класс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имеет метод добавления функции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периода, через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который эта функция должна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запускаться. Также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должен быть прописан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будет работать в течении определенного времени, которое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указывается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вашего планировщика в __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init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__ (или вечно, если это время равно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None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запускать все функции в соответствии с их периодом запуска, а результат функций, если он есть, выводить на экран.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(5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баллов)</a:t>
            </a: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свой класс-итератор,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который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 итерации генерирует простые числа (столько, сколько задали при создании экземпляра класса).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(5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баллов)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 для класса из задания 2, сформируйте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report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оцените степень покрытия исходного кода тестами. (3 балла)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295079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1850048"/>
            <a:ext cx="84963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4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эхо-сервер, работающий по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TCP,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unit-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 к нему. Сервер должен просто возвращать обратно то, что передает ему клиент.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(5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баллов)</a:t>
            </a:r>
          </a:p>
          <a:p>
            <a:pPr marL="457200" indent="-457200" algn="just" eaLnBrk="1" hangingPunct="1">
              <a:spcBef>
                <a:spcPct val="0"/>
              </a:spcBef>
              <a:buFont typeface="+mj-lt"/>
              <a:buAutoNum type="arabicPeriod" startAt="4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Напишите серверный скрипт, работающий с базой данный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sqlite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Скрипт должен создавать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одну таблицу (пример можно взять из лекции 11)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перед тем, как начать прослушивание сокета, затем принимать запросы от клиентов и возвращать записи из этой таблицы по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этих запросах. Напишите клиентский скрипт, который будет подключаться к серверу, отправлять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id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выводить строку, которую вернет сервер. (8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баллов)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13009</TotalTime>
  <Words>521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№15</vt:lpstr>
      <vt:lpstr>Вопросы по теории</vt:lpstr>
      <vt:lpstr>Вопросы по теории</vt:lpstr>
      <vt:lpstr>Вопросы по теории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556</cp:revision>
  <dcterms:created xsi:type="dcterms:W3CDTF">2009-01-14T03:06:54Z</dcterms:created>
  <dcterms:modified xsi:type="dcterms:W3CDTF">2020-01-25T18:46:20Z</dcterms:modified>
</cp:coreProperties>
</file>