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345" r:id="rId3"/>
    <p:sldId id="369" r:id="rId4"/>
    <p:sldId id="656" r:id="rId5"/>
    <p:sldId id="657" r:id="rId6"/>
    <p:sldId id="658" r:id="rId7"/>
    <p:sldId id="659" r:id="rId8"/>
    <p:sldId id="665" r:id="rId9"/>
    <p:sldId id="666" r:id="rId10"/>
    <p:sldId id="664" r:id="rId11"/>
    <p:sldId id="667" r:id="rId12"/>
    <p:sldId id="668" r:id="rId13"/>
    <p:sldId id="662" r:id="rId14"/>
    <p:sldId id="669" r:id="rId15"/>
    <p:sldId id="670" r:id="rId16"/>
    <p:sldId id="671" r:id="rId17"/>
    <p:sldId id="672" r:id="rId18"/>
    <p:sldId id="673" r:id="rId19"/>
    <p:sldId id="674" r:id="rId20"/>
    <p:sldId id="675" r:id="rId21"/>
    <p:sldId id="677" r:id="rId22"/>
    <p:sldId id="678" r:id="rId23"/>
    <p:sldId id="679" r:id="rId24"/>
    <p:sldId id="607" r:id="rId2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Развертывание и управление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развертыванием ПО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Системы управления конфигурацией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Ansible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Системы управления конфигурацией 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Очень важно тут то, что состояние всей инфраструктуры остается обозримым и контролируемым. Ручное выполнение операций на узлах минимизировано или сведено к нулю.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единственный путь управлять огромными и растущими инфраструктурами.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Примерами систем управления конфигурацией являются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Salt. Они были задуманы чтобы упростить настройку и обслуживание десятков, сотен и даже тысяч серверов.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Salt написаны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Ruby)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считается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используемым из четырех. Он наиболее полон с точки зрения возможных действий, модулей и пользовательских интерфейсов, представляя полную картину ЦОД, охватывая почти каждую операционную систему и предоставляя утилиты для всех основных ОС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Начальная установка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относи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проста, требует развертывания головного сервера и клиентских агентов на каждой управляемой системе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Архитектура — клиент-серверная, на сервере хранятся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конфигурационные фалы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(в терминах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они называются манифесты), клиенты обращаются к серверу, получают их и применяют.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Манифесты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декларативно описывают необходимое состояние системы, а вычисление, как к нему прийти из текущего состояния — задача самой системы управления конфигурацией.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сравнения, 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манифест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выполняющий ту же работу, что и пара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ранее приведенных скриптов: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7" y="3416220"/>
            <a:ext cx="842493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package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ensure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ensure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running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enable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true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require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Package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node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/^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server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\d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+)</a:t>
            </a:r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include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86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пример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манифеста, проверяющего существования файла и настраивающего права доступа к нему: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492896"/>
            <a:ext cx="84249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helloworld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ensure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present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должен существовать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content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'Hello, world!'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содержимое файла - я строка "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Hello, world!"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mode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0644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права на файл - 0644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owner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'root'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владелец файла -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group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'root'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группа файла -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84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Chef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серверная часть написана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клиентская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Ruby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остальные систему управления конфигурацией работают по схожему принципу. Основные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элементы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инфраструктуры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Nodes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Ноды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— это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любой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сервер,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физический,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либо виртуальный, который вы будете настраивать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-сервер) — непосредственно сам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-сервер к которому обращаются клиенты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Nodes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сервер состоит из нескольких компонентов: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Workstations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рабочие станции)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рабочее место администратора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т.е.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котором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готовим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рецепты, поваренные книги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всей кухней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knife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Knife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—это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основной инструмент для работы 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консоли. Именно с помощью “ножа“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управляем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нодами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-сервером.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популярный инструмент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это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cookbook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содержатся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рецепты.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Рецепт — это шаблон выполнения определённых действий на сервере с шаблонами файлов, переменными и т.п.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создать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свой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рецепт: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408" y="3429000"/>
            <a:ext cx="8322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knife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90858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добавить в рецепт “по умолчанию” директиву для установки списка пакетов, которые мы будем распространять на все наши серверы: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4" y="4757575"/>
            <a:ext cx="84785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$ </a:t>
            </a:r>
            <a:r>
              <a:rPr lang="en-US" sz="1400" b="1" dirty="0" err="1" smtClean="0">
                <a:solidFill>
                  <a:srgbClr val="FF8040"/>
                </a:solidFill>
                <a:latin typeface="Courier New" panose="02070309020205020404" pitchFamily="49" charset="0"/>
              </a:rPr>
              <a:t>gedit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~/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chef-repo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cookbooks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recipes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default.rb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mc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vim-common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curl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postfix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}.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each do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packages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package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packages do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action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end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87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Главное его отличие от других подобных систем в том, что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существующую инфраструктуру SSH, в то время как другие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 пр.) требуют установки специального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PKI-окружения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PKI - Public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Key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Infrastructure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инфраструктура открытых ключей).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Преимущества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ansbile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относительно просто освоить;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декларативный язык описания конфигурации;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управляемые узлы не нужно устанавливать никакого дополнительного ПО;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легко расширять с использованием дополнительных модулей.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Начать 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за пару минут: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5258634"/>
            <a:ext cx="83529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ansible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 --version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ansible 2.0.0.2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=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ansible.cfg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configured module search path = Default w/o override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inventory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перечисления серверов, которыми мы хотим управлять (для начала укажем там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localhost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3" y="3852247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ping all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 "ls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all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4" y="2610286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[test]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=local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4" y="328289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попробуем обратится к нашим хостам, используя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4" y="4564391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Помимо утилиты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есть еще утилита ansible-playbook, которой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чаще и пользуются.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тобы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вводить каждый раз в командную строку параметры,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директории проекта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ansible.cfg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4" y="5714672"/>
            <a:ext cx="8352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ansible.cfg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defaults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inventory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./inventory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73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наш первый сценарий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playbook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терминологии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web.yml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4" y="2470244"/>
            <a:ext cx="83529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web.yml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--- </a:t>
            </a:r>
            <a:endParaRPr lang="ru-RU" sz="12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hosts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all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ubuntu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tasks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Update apt cache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apt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update_cache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=yes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become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true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Install required packages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apt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name={{ item }}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become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true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with_items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postgresql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560143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наш первый сценарий, который обновляет кэш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потом ставит два пакета: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nginx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4" y="6361583"/>
            <a:ext cx="8352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web.yml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--extra-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ansible_become_pass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Основные элементы инфраструктуры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Salt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master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процесс, работающий на машинах, с которых происходит управление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Salt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minion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процесс, работающий на управляемых машинах. Процесс отвечает за коммуникацию с мастером, получение инструкций от него, их исполнение и контроль состояния своего хоста (если по каким-то причинам на хосте нельзя установить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минион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команды могут исполняться просто через SSH);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Salt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(SLS) — конфигурационные файлы, написаны на YAML (манифесты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playbooks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повареные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книги,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cookbooks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);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37" y="5455573"/>
            <a:ext cx="8352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install salt-master salt-minion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Программное обеспечение должно иметь удобный формат для развертывания на компьютерах конечных пользователей.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для этих целей библиотеку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позволяющую компоновать все файлы программы в пакеты, с которыми может работать установщик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даже регистрировать эти пакеты в глобальном хранили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щ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PyPI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правило, проект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например,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my_project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имеет следующую структуру: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4060810"/>
            <a:ext cx="83529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my_project_dir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main_file.py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any_other_file.py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tests/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test_main_file.py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test_any_other_file.py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подключить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minion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мастеру, нужно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ьоне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указать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мастера в 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etc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minion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перезапустить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salt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миньоне и на мастере: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2560350"/>
            <a:ext cx="83529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/salt-minion restart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ok ] Restarting salt-minion (via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salt-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minion.service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/salt-master restart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ok ] Restarting salt-master (via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salt-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salt-key -A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keys are going to be accepted: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Unaccepted Keys: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Proceed? [n/Y]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Key for minion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accepted.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80975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Простые команды выглядят так: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5262416"/>
            <a:ext cx="8352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salt '*'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test.ping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salt '*'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disk.usage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salt '*'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cmd.run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-l /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1647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главный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state.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файл 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srv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/salt/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top.sls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2194902"/>
            <a:ext cx="8352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'*':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test_machine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028890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srv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/salt/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test_machine.sls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981" y="3547358"/>
            <a:ext cx="83529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file.managed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source: salt://testfile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mode: 644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user: root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group: root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5" y="498064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файл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testfile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srv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testfile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c любым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содержанием. Запускаем: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332" y="5527343"/>
            <a:ext cx="837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salt '*'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state.apply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36" y="2194902"/>
            <a:ext cx="83529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sudo salt '*'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state.apply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ID: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file.managed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Result: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Comment: File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updated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Started: 22:35:44.529876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Duration: 111.181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Changes: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diff: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New file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mode: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0644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 for VBU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Succeeded: 1 (changed=1)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Failed: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Total states run: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Total run time: 111.181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10559"/>
            <a:ext cx="852047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есть свой сайт.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Требуется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несколько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state'ов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выполнение которых приведет к установке всего сайта и его запуску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То есть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сценарии для установки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нужной версии, установки нужных библиотек (можно без виртуального окружения), переносу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кода сайта,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запуску команды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runserver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т. д.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Обязательно надо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проверить, все ли будет работать правильно. П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оследовательность инструкций устанавливается 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помощью опций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require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подобных.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этот проект можно было упаковать в пакет, а также установить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site-packages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дополнить проект файлами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__init__.py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433662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my_project_dir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any_other_file.py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tests/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test_main_file.py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test_any_other_file.py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setup.py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4" y="4680431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__init__.py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пустой. Его наличие в папке означает, что эта папка со всем содержимым является частью проекта и должна попасть в пакет.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верхний уровень проекта и содержит информацию по пакету для утилиты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 (папка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как правило, не должны попадать в распространяемый пакет, т.к. не являются частью программного продукта.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Содержимое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может, к примеру, выглядеть так: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204864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setuptools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setup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setup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mycoolproject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version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'0.0.1'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description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'Project is really cool'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author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'John Doe'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author_email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'jdoe@gmail.com'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packages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my_project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4" y="44090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обязательно должен содержать импорт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поля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name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 пакета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packages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каталоги, которые войдут в итоговый пакет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Сборка пакета осуществляется командой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4" y="5491441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setup.py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4" y="600710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этого архив с пакетом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mycoolproject-0.0.1.tar.gz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найти в папке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8800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для пакета необходимо устанавливать дополнительные сторонние библиотеки (иными словами пакет имеет зависимости), эти библиотек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необходимо прописать в отдельном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requirements.txt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создать его рядом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setup.py).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Зависимость от встроенных библиотек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нигде указывать не нужно. Содержимое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requirements.txt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может быть, к примеру,  таким: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2" y="429309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Установка программы из папки с файлом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выполняться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опция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заставляет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искать устанавливаемую программу не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PyPI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в указанной следом папке,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“.”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текущая папка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2" y="5301208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install –e 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1" y="5589240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надо использовать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requirements.txt,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передается в качестве параметра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опцией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–r: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3" y="3501008"/>
            <a:ext cx="835292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==1.0.11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PySocks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==1.6.8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==6.7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804" y="6309320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install –e . –r requirements.txt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развертыванием ПО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Быстрое развитие виртуализации вкупе с увеличением мощности серверов, соответствующих промышленным стандартам, а также доступность «облачных» вычислений привели к значительному росту числа нуждающихся в управлении серверов, как внутри, так и вне организации. И если когда-то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такая система представляла собой набор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стоек с физическими серверам в центре обработки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 на одном или нескольких этажах одного здания,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 теперь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зачастую приходится управлять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гораздо большим количеством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серверов (как физических. так и виртуальных),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могут быть распределены по всему земному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шару. Здесь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помощь приходят средства управления конфигурацией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Описание проблемы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можно было бы попытаться решить проблему установки ПО на множество управляемых серверов. Как вариант, 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пару скриптов,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что-то наподобие: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685" y="2769890"/>
            <a:ext cx="835077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servers.sh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#!/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bin/bash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servers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"server00 server01 server02 server03 server04"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server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$servers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scp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to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job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job.sh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FF804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server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job.sh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FF804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server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job.sh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done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job.sh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#!/bin/bash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update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4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Описание проблемы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Вроде все кажется легким и простым.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что-то сделать — пишем новый скрипт, запускаем. Изменения приходят на все серверы последовательно. Если скрипт хорошо отлажен —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будет хорошо работать.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поры.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представьте, что серверов стало больше. Например, сотня. А изменение долгое — например, сборка чего-нибудь большого и страшного (например, ядра) из исходников. Скрипт будет выполняться сто лет, но это полбеды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если обновление требуется выполнить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на определенной группе из этой сотни серверов. А через два дня нужно сделать другую большую задачу на другом срезе серверов.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этом случае придется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каждый раз переписывать скрипты и много раз проверять, нет ли в них каких-нибудь ошибок, не вызовет ли это какой-нибудь проблемы при запуске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Проблема в том,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в подобных скриптах 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описываются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действия, которые необходимо выполнить для приведения системы в определенное состояние, а не само это состояние.</a:t>
            </a:r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Системы управления конфигурацией 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конфигурацией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Configuration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Management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Systems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программы и программные комплексы, позволяющие централизованно управлять конфигурацией множества разнообразных разрозненных операционных систем и прикладного программного обеспечения, работающего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них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Современные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системы управления конфигурацией по сути стремятся к тому, чтобы в полной мере реализовать принцип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Infrastructure-as-Code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соответствии с которым вся существующая IT-инфраструктура, машины, их конфигурация, связи между ними и так далее могут быть описаны одним или несколькими формальными файлами, таким образом, чтоб системы управления конфигурацией могли воплотить описанную конфигурацию в жизнь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31028</TotalTime>
  <Words>2180</Words>
  <Application>Microsoft Office PowerPoint</Application>
  <PresentationFormat>On-screen Show (4:3)</PresentationFormat>
  <Paragraphs>243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№16</vt:lpstr>
      <vt:lpstr>setuptools</vt:lpstr>
      <vt:lpstr>setuptools</vt:lpstr>
      <vt:lpstr>setuptools</vt:lpstr>
      <vt:lpstr>setuptools</vt:lpstr>
      <vt:lpstr>Управление развертыванием ПО</vt:lpstr>
      <vt:lpstr>Описание проблемы</vt:lpstr>
      <vt:lpstr>Описание проблемы</vt:lpstr>
      <vt:lpstr>Системы управления конфигурацией </vt:lpstr>
      <vt:lpstr>Системы управления конфигурацией </vt:lpstr>
      <vt:lpstr>Puppet</vt:lpstr>
      <vt:lpstr>Puppet</vt:lpstr>
      <vt:lpstr>Puppet</vt:lpstr>
      <vt:lpstr>Chef</vt:lpstr>
      <vt:lpstr>Chef</vt:lpstr>
      <vt:lpstr>Ansible</vt:lpstr>
      <vt:lpstr>Ansible</vt:lpstr>
      <vt:lpstr>Ansible</vt:lpstr>
      <vt:lpstr>SaltStack</vt:lpstr>
      <vt:lpstr>SaltStack</vt:lpstr>
      <vt:lpstr>SaltStack</vt:lpstr>
      <vt:lpstr>SaltStack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1095</cp:revision>
  <dcterms:created xsi:type="dcterms:W3CDTF">2009-01-14T03:06:54Z</dcterms:created>
  <dcterms:modified xsi:type="dcterms:W3CDTF">2019-02-03T11:36:14Z</dcterms:modified>
</cp:coreProperties>
</file>