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9"/>
  </p:notesMasterIdLst>
  <p:handoutMasterIdLst>
    <p:handoutMasterId r:id="rId10"/>
  </p:handoutMasterIdLst>
  <p:sldIdLst>
    <p:sldId id="345" r:id="rId3"/>
    <p:sldId id="470" r:id="rId4"/>
    <p:sldId id="471" r:id="rId5"/>
    <p:sldId id="463" r:id="rId6"/>
    <p:sldId id="469" r:id="rId7"/>
    <p:sldId id="466" r:id="rId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1168400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844824"/>
            <a:ext cx="8496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Экзамен</a:t>
            </a: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Вопросы по теории</a:t>
            </a:r>
            <a:r>
              <a:rPr lang="en-US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Практика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Вопросы по теории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58595" y="1772816"/>
            <a:ext cx="7773845" cy="504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каких объектах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ключевое слово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Зачем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нужны декораторы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такое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выведет 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default_argument_value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argument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default_argument_value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argument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default_argument_value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/>
          </a:p>
          <a:p>
            <a:pPr>
              <a:buNone/>
            </a:pPr>
            <a:endParaRPr lang="ru-RU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lvl="0" indent="-4572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Какое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выражение из перечисленных ниже является объявлением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кортежа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tuple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)?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the_tuple_2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the_tuple_3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the_tuple_4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96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Вопросы по теории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58595" y="1556792"/>
            <a:ext cx="7773845" cy="52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6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выведет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и почему</a:t>
            </a:r>
            <a:r>
              <a:rPr lang="en-US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7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выведет 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и почему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Child1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11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Вопросы по теории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9552" y="1556792"/>
            <a:ext cx="820891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Перечислите не менее 3-х способов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взаимодействия. (1 балл)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каких типов задач, допускающих распараллеливание, использование потоков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будет иметь смысл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 (1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Какой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для создания сетевого соединения? Какими параметрами инициализировать этот объект для соединения по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IPv4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сетевом уровне 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UDP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 транспортном уровне? (1 балл)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чего необходима точка обмена 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каких целях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применяется объектно-реляционное преобразование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)?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7"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7"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95079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50048"/>
            <a:ext cx="84963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Scheduler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(планировщик задач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 Класс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имеет метод добавления функции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периода, через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эта функция должна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запускаться. Также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должен быть прописан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будет работать в течении определенного времени, которое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указывается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вашего планировщика в __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__ (или вечно, если это время равно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None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запускать все функции в соответствии с их периодом запуска, а результат функций, если он есть, выводить на экран.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(5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свой класс-итератор,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итерации генерирует простые числа (столько, сколько задали при создании экземпляра класса).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(5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 для класса из задания 2, сформируйте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report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оцените степень покрытия исходного кода тестами. (3 балла)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95079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50048"/>
            <a:ext cx="84963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4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эхо-сервер, работающий по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TCP,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 к нему. Сервер должен просто возвращать обратно то, что передает ему клиент.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(5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4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серверный скрипт, работающий с базой данный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Скрипт должен создавать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одну таблицу (пример можно взять из лекции 11)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 тем, как начать прослушивание сокета, затем принимать запросы от клиентов и возвращать записи из этой таблицы по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этих запросах. Напишите клиентский скрипт, который будет подключаться к серверу, отправлять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выводить строку, которую вернет сервер. (8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12646</TotalTime>
  <Words>520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№17</vt:lpstr>
      <vt:lpstr>Вопросы по теории</vt:lpstr>
      <vt:lpstr>Вопросы по теории</vt:lpstr>
      <vt:lpstr>Вопросы по теории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551</cp:revision>
  <dcterms:created xsi:type="dcterms:W3CDTF">2009-01-14T03:06:54Z</dcterms:created>
  <dcterms:modified xsi:type="dcterms:W3CDTF">2019-02-03T11:36:30Z</dcterms:modified>
</cp:coreProperties>
</file>