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  <p:sldMasterId id="2147483662" r:id="rId2"/>
  </p:sldMasterIdLst>
  <p:notesMasterIdLst>
    <p:notesMasterId r:id="rId51"/>
  </p:notesMasterIdLst>
  <p:handoutMasterIdLst>
    <p:handoutMasterId r:id="rId52"/>
  </p:handoutMasterIdLst>
  <p:sldIdLst>
    <p:sldId id="345" r:id="rId3"/>
    <p:sldId id="369" r:id="rId4"/>
    <p:sldId id="572" r:id="rId5"/>
    <p:sldId id="539" r:id="rId6"/>
    <p:sldId id="573" r:id="rId7"/>
    <p:sldId id="574" r:id="rId8"/>
    <p:sldId id="575" r:id="rId9"/>
    <p:sldId id="579" r:id="rId10"/>
    <p:sldId id="576" r:id="rId11"/>
    <p:sldId id="578" r:id="rId12"/>
    <p:sldId id="577" r:id="rId13"/>
    <p:sldId id="581" r:id="rId14"/>
    <p:sldId id="583" r:id="rId15"/>
    <p:sldId id="582" r:id="rId16"/>
    <p:sldId id="580" r:id="rId17"/>
    <p:sldId id="584" r:id="rId18"/>
    <p:sldId id="585" r:id="rId19"/>
    <p:sldId id="587" r:id="rId20"/>
    <p:sldId id="588" r:id="rId21"/>
    <p:sldId id="589" r:id="rId22"/>
    <p:sldId id="590" r:id="rId23"/>
    <p:sldId id="591" r:id="rId24"/>
    <p:sldId id="592" r:id="rId25"/>
    <p:sldId id="593" r:id="rId26"/>
    <p:sldId id="594" r:id="rId27"/>
    <p:sldId id="596" r:id="rId28"/>
    <p:sldId id="595" r:id="rId29"/>
    <p:sldId id="597" r:id="rId30"/>
    <p:sldId id="598" r:id="rId31"/>
    <p:sldId id="599" r:id="rId32"/>
    <p:sldId id="600" r:id="rId33"/>
    <p:sldId id="602" r:id="rId34"/>
    <p:sldId id="603" r:id="rId35"/>
    <p:sldId id="604" r:id="rId36"/>
    <p:sldId id="606" r:id="rId37"/>
    <p:sldId id="605" r:id="rId38"/>
    <p:sldId id="609" r:id="rId39"/>
    <p:sldId id="610" r:id="rId40"/>
    <p:sldId id="611" r:id="rId41"/>
    <p:sldId id="612" r:id="rId42"/>
    <p:sldId id="613" r:id="rId43"/>
    <p:sldId id="614" r:id="rId44"/>
    <p:sldId id="615" r:id="rId45"/>
    <p:sldId id="616" r:id="rId46"/>
    <p:sldId id="617" r:id="rId47"/>
    <p:sldId id="618" r:id="rId48"/>
    <p:sldId id="607" r:id="rId49"/>
    <p:sldId id="608" r:id="rId50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572BB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8532" autoAdjust="0"/>
  </p:normalViewPr>
  <p:slideViewPr>
    <p:cSldViewPr>
      <p:cViewPr varScale="1">
        <p:scale>
          <a:sx n="73" d="100"/>
          <a:sy n="73" d="100"/>
        </p:scale>
        <p:origin x="131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56C9F3B-B078-4FA5-82FA-53255D95EE30}" type="datetimeFigureOut">
              <a:rPr lang="ru-RU"/>
              <a:pPr>
                <a:defRPr/>
              </a:pPr>
              <a:t>25.01.2020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2755FB5-455B-4F19-BAC0-2308340E970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4866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EAC0095-9EF8-4BA3-9689-1CEA51CFAE71}" type="datetimeFigureOut">
              <a:rPr lang="ru-RU"/>
              <a:pPr>
                <a:defRPr/>
              </a:pPr>
              <a:t>25.01.2020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ru-RU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19C70C2-9878-4213-A4FF-15EBECD19FA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2000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82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115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219200"/>
            <a:ext cx="1943100" cy="4678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219200"/>
            <a:ext cx="5676900" cy="4678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87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ED4706-BA4B-4697-96C7-E20F0C06B8E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96296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FA3EF1-D9A3-42EB-A660-F67AE455BE3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2635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90FF8E-838B-4EF3-B940-71216094E23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59537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41C78-6B59-449C-BB7C-DA143470790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09313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0F77EC-CE9A-43F4-8624-1B879FDBD60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09576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1A6DE3-3E92-4440-8B6C-565B59D7276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067084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7EF5F-A713-4033-B223-B15EAEB1C72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567222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89591E-7F43-4889-AAC4-6E5E12A7B1E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77434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1220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85ABC2-B09A-4064-BE8B-68E42C38B68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290192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2F2135-23ED-4C86-8771-954D4778362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28864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219200"/>
            <a:ext cx="1943100" cy="4678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219200"/>
            <a:ext cx="5676900" cy="4678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D0E438-97CA-4E17-959B-4462EA86171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827816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219200"/>
            <a:ext cx="54102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362200"/>
            <a:ext cx="3810000" cy="3535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3810000" cy="3535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B096FC-DEA9-42CC-ABF2-D4ACF52605C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04421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4093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62200"/>
            <a:ext cx="3810000" cy="3535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753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87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2485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523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7873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3327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01a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7" name="Group 5"/>
          <p:cNvGrpSpPr>
            <a:grpSpLocks/>
          </p:cNvGrpSpPr>
          <p:nvPr/>
        </p:nvGrpSpPr>
        <p:grpSpPr bwMode="auto">
          <a:xfrm>
            <a:off x="7164388" y="4581525"/>
            <a:ext cx="1798637" cy="1747838"/>
            <a:chOff x="4091" y="4297"/>
            <a:chExt cx="3488" cy="3206"/>
          </a:xfrm>
        </p:grpSpPr>
        <p:sp>
          <p:nvSpPr>
            <p:cNvPr id="1030" name="Freeform 6"/>
            <p:cNvSpPr>
              <a:spLocks/>
            </p:cNvSpPr>
            <p:nvPr/>
          </p:nvSpPr>
          <p:spPr bwMode="auto">
            <a:xfrm>
              <a:off x="4091" y="6193"/>
              <a:ext cx="111" cy="146"/>
            </a:xfrm>
            <a:custGeom>
              <a:avLst/>
              <a:gdLst>
                <a:gd name="T0" fmla="*/ 0 w 111"/>
                <a:gd name="T1" fmla="*/ 0 h 146"/>
                <a:gd name="T2" fmla="*/ 28 w 111"/>
                <a:gd name="T3" fmla="*/ 0 h 146"/>
                <a:gd name="T4" fmla="*/ 28 w 111"/>
                <a:gd name="T5" fmla="*/ 59 h 146"/>
                <a:gd name="T6" fmla="*/ 83 w 111"/>
                <a:gd name="T7" fmla="*/ 59 h 146"/>
                <a:gd name="T8" fmla="*/ 83 w 111"/>
                <a:gd name="T9" fmla="*/ 0 h 146"/>
                <a:gd name="T10" fmla="*/ 109 w 111"/>
                <a:gd name="T11" fmla="*/ 0 h 146"/>
                <a:gd name="T12" fmla="*/ 111 w 111"/>
                <a:gd name="T13" fmla="*/ 146 h 146"/>
                <a:gd name="T14" fmla="*/ 83 w 111"/>
                <a:gd name="T15" fmla="*/ 146 h 146"/>
                <a:gd name="T16" fmla="*/ 83 w 111"/>
                <a:gd name="T17" fmla="*/ 84 h 146"/>
                <a:gd name="T18" fmla="*/ 28 w 111"/>
                <a:gd name="T19" fmla="*/ 84 h 146"/>
                <a:gd name="T20" fmla="*/ 28 w 111"/>
                <a:gd name="T21" fmla="*/ 146 h 146"/>
                <a:gd name="T22" fmla="*/ 0 w 111"/>
                <a:gd name="T23" fmla="*/ 146 h 146"/>
                <a:gd name="T24" fmla="*/ 0 w 111"/>
                <a:gd name="T25" fmla="*/ 0 h 146"/>
                <a:gd name="T26" fmla="*/ 0 w 111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11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3" y="59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11" y="146"/>
                  </a:lnTo>
                  <a:lnTo>
                    <a:pt x="83" y="146"/>
                  </a:lnTo>
                  <a:lnTo>
                    <a:pt x="83" y="84"/>
                  </a:lnTo>
                  <a:lnTo>
                    <a:pt x="28" y="84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1" name="Freeform 7"/>
            <p:cNvSpPr>
              <a:spLocks/>
            </p:cNvSpPr>
            <p:nvPr/>
          </p:nvSpPr>
          <p:spPr bwMode="auto">
            <a:xfrm>
              <a:off x="4257" y="6193"/>
              <a:ext cx="123" cy="146"/>
            </a:xfrm>
            <a:custGeom>
              <a:avLst/>
              <a:gdLst>
                <a:gd name="T0" fmla="*/ 28 w 122"/>
                <a:gd name="T1" fmla="*/ 0 h 146"/>
                <a:gd name="T2" fmla="*/ 28 w 122"/>
                <a:gd name="T3" fmla="*/ 102 h 146"/>
                <a:gd name="T4" fmla="*/ 99 w 122"/>
                <a:gd name="T5" fmla="*/ 0 h 146"/>
                <a:gd name="T6" fmla="*/ 124 w 122"/>
                <a:gd name="T7" fmla="*/ 0 h 146"/>
                <a:gd name="T8" fmla="*/ 126 w 122"/>
                <a:gd name="T9" fmla="*/ 146 h 146"/>
                <a:gd name="T10" fmla="*/ 99 w 122"/>
                <a:gd name="T11" fmla="*/ 146 h 146"/>
                <a:gd name="T12" fmla="*/ 99 w 122"/>
                <a:gd name="T13" fmla="*/ 43 h 146"/>
                <a:gd name="T14" fmla="*/ 28 w 122"/>
                <a:gd name="T15" fmla="*/ 146 h 146"/>
                <a:gd name="T16" fmla="*/ 0 w 122"/>
                <a:gd name="T17" fmla="*/ 146 h 146"/>
                <a:gd name="T18" fmla="*/ 0 w 122"/>
                <a:gd name="T19" fmla="*/ 0 h 146"/>
                <a:gd name="T20" fmla="*/ 28 w 122"/>
                <a:gd name="T21" fmla="*/ 0 h 146"/>
                <a:gd name="T22" fmla="*/ 28 w 122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2" h="146">
                  <a:moveTo>
                    <a:pt x="28" y="0"/>
                  </a:moveTo>
                  <a:lnTo>
                    <a:pt x="28" y="102"/>
                  </a:lnTo>
                  <a:lnTo>
                    <a:pt x="95" y="0"/>
                  </a:lnTo>
                  <a:lnTo>
                    <a:pt x="120" y="0"/>
                  </a:lnTo>
                  <a:lnTo>
                    <a:pt x="122" y="146"/>
                  </a:lnTo>
                  <a:lnTo>
                    <a:pt x="95" y="146"/>
                  </a:lnTo>
                  <a:lnTo>
                    <a:pt x="95" y="4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2" name="Freeform 8"/>
            <p:cNvSpPr>
              <a:spLocks/>
            </p:cNvSpPr>
            <p:nvPr/>
          </p:nvSpPr>
          <p:spPr bwMode="auto">
            <a:xfrm>
              <a:off x="4427" y="6193"/>
              <a:ext cx="179" cy="146"/>
            </a:xfrm>
            <a:custGeom>
              <a:avLst/>
              <a:gdLst>
                <a:gd name="T0" fmla="*/ 107 w 178"/>
                <a:gd name="T1" fmla="*/ 0 h 146"/>
                <a:gd name="T2" fmla="*/ 107 w 178"/>
                <a:gd name="T3" fmla="*/ 63 h 146"/>
                <a:gd name="T4" fmla="*/ 150 w 178"/>
                <a:gd name="T5" fmla="*/ 0 h 146"/>
                <a:gd name="T6" fmla="*/ 182 w 178"/>
                <a:gd name="T7" fmla="*/ 0 h 146"/>
                <a:gd name="T8" fmla="*/ 131 w 178"/>
                <a:gd name="T9" fmla="*/ 71 h 146"/>
                <a:gd name="T10" fmla="*/ 182 w 178"/>
                <a:gd name="T11" fmla="*/ 146 h 146"/>
                <a:gd name="T12" fmla="*/ 150 w 178"/>
                <a:gd name="T13" fmla="*/ 146 h 146"/>
                <a:gd name="T14" fmla="*/ 107 w 178"/>
                <a:gd name="T15" fmla="*/ 83 h 146"/>
                <a:gd name="T16" fmla="*/ 107 w 178"/>
                <a:gd name="T17" fmla="*/ 146 h 146"/>
                <a:gd name="T18" fmla="*/ 75 w 178"/>
                <a:gd name="T19" fmla="*/ 146 h 146"/>
                <a:gd name="T20" fmla="*/ 75 w 178"/>
                <a:gd name="T21" fmla="*/ 83 h 146"/>
                <a:gd name="T22" fmla="*/ 32 w 178"/>
                <a:gd name="T23" fmla="*/ 146 h 146"/>
                <a:gd name="T24" fmla="*/ 0 w 178"/>
                <a:gd name="T25" fmla="*/ 146 h 146"/>
                <a:gd name="T26" fmla="*/ 52 w 178"/>
                <a:gd name="T27" fmla="*/ 71 h 146"/>
                <a:gd name="T28" fmla="*/ 0 w 178"/>
                <a:gd name="T29" fmla="*/ 0 h 146"/>
                <a:gd name="T30" fmla="*/ 32 w 178"/>
                <a:gd name="T31" fmla="*/ 0 h 146"/>
                <a:gd name="T32" fmla="*/ 75 w 178"/>
                <a:gd name="T33" fmla="*/ 63 h 146"/>
                <a:gd name="T34" fmla="*/ 75 w 178"/>
                <a:gd name="T35" fmla="*/ 0 h 146"/>
                <a:gd name="T36" fmla="*/ 107 w 178"/>
                <a:gd name="T37" fmla="*/ 0 h 146"/>
                <a:gd name="T38" fmla="*/ 107 w 178"/>
                <a:gd name="T39" fmla="*/ 0 h 14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78" h="146">
                  <a:moveTo>
                    <a:pt x="103" y="0"/>
                  </a:moveTo>
                  <a:lnTo>
                    <a:pt x="103" y="63"/>
                  </a:lnTo>
                  <a:lnTo>
                    <a:pt x="146" y="0"/>
                  </a:lnTo>
                  <a:lnTo>
                    <a:pt x="178" y="0"/>
                  </a:lnTo>
                  <a:lnTo>
                    <a:pt x="127" y="71"/>
                  </a:lnTo>
                  <a:lnTo>
                    <a:pt x="178" y="146"/>
                  </a:lnTo>
                  <a:lnTo>
                    <a:pt x="146" y="146"/>
                  </a:lnTo>
                  <a:lnTo>
                    <a:pt x="103" y="83"/>
                  </a:lnTo>
                  <a:lnTo>
                    <a:pt x="103" y="146"/>
                  </a:lnTo>
                  <a:lnTo>
                    <a:pt x="75" y="146"/>
                  </a:lnTo>
                  <a:lnTo>
                    <a:pt x="75" y="83"/>
                  </a:lnTo>
                  <a:lnTo>
                    <a:pt x="32" y="146"/>
                  </a:lnTo>
                  <a:lnTo>
                    <a:pt x="0" y="146"/>
                  </a:lnTo>
                  <a:lnTo>
                    <a:pt x="52" y="7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75" y="63"/>
                  </a:lnTo>
                  <a:lnTo>
                    <a:pt x="75" y="0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auto">
            <a:xfrm>
              <a:off x="4654" y="6193"/>
              <a:ext cx="77" cy="146"/>
            </a:xfrm>
            <a:custGeom>
              <a:avLst/>
              <a:gdLst>
                <a:gd name="T0" fmla="*/ 0 w 79"/>
                <a:gd name="T1" fmla="*/ 0 h 146"/>
                <a:gd name="T2" fmla="*/ 71 w 79"/>
                <a:gd name="T3" fmla="*/ 0 h 146"/>
                <a:gd name="T4" fmla="*/ 71 w 79"/>
                <a:gd name="T5" fmla="*/ 25 h 146"/>
                <a:gd name="T6" fmla="*/ 24 w 79"/>
                <a:gd name="T7" fmla="*/ 25 h 146"/>
                <a:gd name="T8" fmla="*/ 24 w 79"/>
                <a:gd name="T9" fmla="*/ 59 h 146"/>
                <a:gd name="T10" fmla="*/ 69 w 79"/>
                <a:gd name="T11" fmla="*/ 59 h 146"/>
                <a:gd name="T12" fmla="*/ 69 w 79"/>
                <a:gd name="T13" fmla="*/ 86 h 146"/>
                <a:gd name="T14" fmla="*/ 24 w 79"/>
                <a:gd name="T15" fmla="*/ 86 h 146"/>
                <a:gd name="T16" fmla="*/ 24 w 79"/>
                <a:gd name="T17" fmla="*/ 120 h 146"/>
                <a:gd name="T18" fmla="*/ 71 w 79"/>
                <a:gd name="T19" fmla="*/ 120 h 146"/>
                <a:gd name="T20" fmla="*/ 71 w 79"/>
                <a:gd name="T21" fmla="*/ 146 h 146"/>
                <a:gd name="T22" fmla="*/ 0 w 79"/>
                <a:gd name="T23" fmla="*/ 146 h 146"/>
                <a:gd name="T24" fmla="*/ 0 w 79"/>
                <a:gd name="T25" fmla="*/ 0 h 146"/>
                <a:gd name="T26" fmla="*/ 0 w 7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9" h="146">
                  <a:moveTo>
                    <a:pt x="0" y="0"/>
                  </a:moveTo>
                  <a:lnTo>
                    <a:pt x="79" y="0"/>
                  </a:lnTo>
                  <a:lnTo>
                    <a:pt x="79" y="25"/>
                  </a:lnTo>
                  <a:lnTo>
                    <a:pt x="28" y="25"/>
                  </a:lnTo>
                  <a:lnTo>
                    <a:pt x="28" y="59"/>
                  </a:lnTo>
                  <a:lnTo>
                    <a:pt x="77" y="59"/>
                  </a:lnTo>
                  <a:lnTo>
                    <a:pt x="77" y="86"/>
                  </a:lnTo>
                  <a:lnTo>
                    <a:pt x="28" y="86"/>
                  </a:lnTo>
                  <a:lnTo>
                    <a:pt x="28" y="120"/>
                  </a:lnTo>
                  <a:lnTo>
                    <a:pt x="79" y="120"/>
                  </a:lnTo>
                  <a:lnTo>
                    <a:pt x="79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4784" y="6193"/>
              <a:ext cx="77" cy="146"/>
            </a:xfrm>
            <a:custGeom>
              <a:avLst/>
              <a:gdLst>
                <a:gd name="T0" fmla="*/ 0 w 75"/>
                <a:gd name="T1" fmla="*/ 0 h 146"/>
                <a:gd name="T2" fmla="*/ 83 w 75"/>
                <a:gd name="T3" fmla="*/ 0 h 146"/>
                <a:gd name="T4" fmla="*/ 83 w 75"/>
                <a:gd name="T5" fmla="*/ 25 h 146"/>
                <a:gd name="T6" fmla="*/ 32 w 75"/>
                <a:gd name="T7" fmla="*/ 25 h 146"/>
                <a:gd name="T8" fmla="*/ 32 w 75"/>
                <a:gd name="T9" fmla="*/ 146 h 146"/>
                <a:gd name="T10" fmla="*/ 0 w 75"/>
                <a:gd name="T11" fmla="*/ 146 h 146"/>
                <a:gd name="T12" fmla="*/ 0 w 75"/>
                <a:gd name="T13" fmla="*/ 0 h 146"/>
                <a:gd name="T14" fmla="*/ 0 w 75"/>
                <a:gd name="T15" fmla="*/ 0 h 1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5" h="146">
                  <a:moveTo>
                    <a:pt x="0" y="0"/>
                  </a:moveTo>
                  <a:lnTo>
                    <a:pt x="75" y="0"/>
                  </a:lnTo>
                  <a:lnTo>
                    <a:pt x="75" y="25"/>
                  </a:lnTo>
                  <a:lnTo>
                    <a:pt x="28" y="2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5" name="Freeform 11"/>
            <p:cNvSpPr>
              <a:spLocks noEditPoints="1"/>
            </p:cNvSpPr>
            <p:nvPr/>
          </p:nvSpPr>
          <p:spPr bwMode="auto">
            <a:xfrm>
              <a:off x="4895" y="6187"/>
              <a:ext cx="157" cy="154"/>
            </a:xfrm>
            <a:custGeom>
              <a:avLst/>
              <a:gdLst>
                <a:gd name="T0" fmla="*/ 163 w 155"/>
                <a:gd name="T1" fmla="*/ 88 h 154"/>
                <a:gd name="T2" fmla="*/ 158 w 155"/>
                <a:gd name="T3" fmla="*/ 108 h 154"/>
                <a:gd name="T4" fmla="*/ 150 w 155"/>
                <a:gd name="T5" fmla="*/ 126 h 154"/>
                <a:gd name="T6" fmla="*/ 136 w 155"/>
                <a:gd name="T7" fmla="*/ 140 h 154"/>
                <a:gd name="T8" fmla="*/ 114 w 155"/>
                <a:gd name="T9" fmla="*/ 148 h 154"/>
                <a:gd name="T10" fmla="*/ 94 w 155"/>
                <a:gd name="T11" fmla="*/ 154 h 154"/>
                <a:gd name="T12" fmla="*/ 73 w 155"/>
                <a:gd name="T13" fmla="*/ 154 h 154"/>
                <a:gd name="T14" fmla="*/ 53 w 155"/>
                <a:gd name="T15" fmla="*/ 148 h 154"/>
                <a:gd name="T16" fmla="*/ 31 w 155"/>
                <a:gd name="T17" fmla="*/ 140 h 154"/>
                <a:gd name="T18" fmla="*/ 17 w 155"/>
                <a:gd name="T19" fmla="*/ 126 h 154"/>
                <a:gd name="T20" fmla="*/ 8 w 155"/>
                <a:gd name="T21" fmla="*/ 108 h 154"/>
                <a:gd name="T22" fmla="*/ 2 w 155"/>
                <a:gd name="T23" fmla="*/ 88 h 154"/>
                <a:gd name="T24" fmla="*/ 2 w 155"/>
                <a:gd name="T25" fmla="*/ 67 h 154"/>
                <a:gd name="T26" fmla="*/ 8 w 155"/>
                <a:gd name="T27" fmla="*/ 49 h 154"/>
                <a:gd name="T28" fmla="*/ 17 w 155"/>
                <a:gd name="T29" fmla="*/ 31 h 154"/>
                <a:gd name="T30" fmla="*/ 31 w 155"/>
                <a:gd name="T31" fmla="*/ 18 h 154"/>
                <a:gd name="T32" fmla="*/ 53 w 155"/>
                <a:gd name="T33" fmla="*/ 8 h 154"/>
                <a:gd name="T34" fmla="*/ 73 w 155"/>
                <a:gd name="T35" fmla="*/ 2 h 154"/>
                <a:gd name="T36" fmla="*/ 94 w 155"/>
                <a:gd name="T37" fmla="*/ 2 h 154"/>
                <a:gd name="T38" fmla="*/ 114 w 155"/>
                <a:gd name="T39" fmla="*/ 8 h 154"/>
                <a:gd name="T40" fmla="*/ 136 w 155"/>
                <a:gd name="T41" fmla="*/ 18 h 154"/>
                <a:gd name="T42" fmla="*/ 150 w 155"/>
                <a:gd name="T43" fmla="*/ 31 h 154"/>
                <a:gd name="T44" fmla="*/ 158 w 155"/>
                <a:gd name="T45" fmla="*/ 49 h 154"/>
                <a:gd name="T46" fmla="*/ 163 w 155"/>
                <a:gd name="T47" fmla="*/ 67 h 154"/>
                <a:gd name="T48" fmla="*/ 163 w 155"/>
                <a:gd name="T49" fmla="*/ 77 h 154"/>
                <a:gd name="T50" fmla="*/ 136 w 155"/>
                <a:gd name="T51" fmla="*/ 71 h 154"/>
                <a:gd name="T52" fmla="*/ 134 w 155"/>
                <a:gd name="T53" fmla="*/ 59 h 154"/>
                <a:gd name="T54" fmla="*/ 126 w 155"/>
                <a:gd name="T55" fmla="*/ 47 h 154"/>
                <a:gd name="T56" fmla="*/ 114 w 155"/>
                <a:gd name="T57" fmla="*/ 39 h 154"/>
                <a:gd name="T58" fmla="*/ 102 w 155"/>
                <a:gd name="T59" fmla="*/ 31 h 154"/>
                <a:gd name="T60" fmla="*/ 90 w 155"/>
                <a:gd name="T61" fmla="*/ 29 h 154"/>
                <a:gd name="T62" fmla="*/ 77 w 155"/>
                <a:gd name="T63" fmla="*/ 29 h 154"/>
                <a:gd name="T64" fmla="*/ 63 w 155"/>
                <a:gd name="T65" fmla="*/ 31 h 154"/>
                <a:gd name="T66" fmla="*/ 51 w 155"/>
                <a:gd name="T67" fmla="*/ 39 h 154"/>
                <a:gd name="T68" fmla="*/ 43 w 155"/>
                <a:gd name="T69" fmla="*/ 47 h 154"/>
                <a:gd name="T70" fmla="*/ 31 w 155"/>
                <a:gd name="T71" fmla="*/ 59 h 154"/>
                <a:gd name="T72" fmla="*/ 29 w 155"/>
                <a:gd name="T73" fmla="*/ 71 h 154"/>
                <a:gd name="T74" fmla="*/ 29 w 155"/>
                <a:gd name="T75" fmla="*/ 85 h 154"/>
                <a:gd name="T76" fmla="*/ 31 w 155"/>
                <a:gd name="T77" fmla="*/ 96 h 154"/>
                <a:gd name="T78" fmla="*/ 43 w 155"/>
                <a:gd name="T79" fmla="*/ 108 h 154"/>
                <a:gd name="T80" fmla="*/ 51 w 155"/>
                <a:gd name="T81" fmla="*/ 118 h 154"/>
                <a:gd name="T82" fmla="*/ 63 w 155"/>
                <a:gd name="T83" fmla="*/ 124 h 154"/>
                <a:gd name="T84" fmla="*/ 77 w 155"/>
                <a:gd name="T85" fmla="*/ 128 h 154"/>
                <a:gd name="T86" fmla="*/ 90 w 155"/>
                <a:gd name="T87" fmla="*/ 128 h 154"/>
                <a:gd name="T88" fmla="*/ 102 w 155"/>
                <a:gd name="T89" fmla="*/ 124 h 154"/>
                <a:gd name="T90" fmla="*/ 114 w 155"/>
                <a:gd name="T91" fmla="*/ 118 h 154"/>
                <a:gd name="T92" fmla="*/ 126 w 155"/>
                <a:gd name="T93" fmla="*/ 108 h 154"/>
                <a:gd name="T94" fmla="*/ 134 w 155"/>
                <a:gd name="T95" fmla="*/ 96 h 154"/>
                <a:gd name="T96" fmla="*/ 136 w 155"/>
                <a:gd name="T97" fmla="*/ 85 h 154"/>
                <a:gd name="T98" fmla="*/ 136 w 155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5" h="154">
                  <a:moveTo>
                    <a:pt x="155" y="77"/>
                  </a:moveTo>
                  <a:lnTo>
                    <a:pt x="155" y="88"/>
                  </a:lnTo>
                  <a:lnTo>
                    <a:pt x="153" y="98"/>
                  </a:lnTo>
                  <a:lnTo>
                    <a:pt x="150" y="108"/>
                  </a:lnTo>
                  <a:lnTo>
                    <a:pt x="146" y="116"/>
                  </a:lnTo>
                  <a:lnTo>
                    <a:pt x="142" y="126"/>
                  </a:lnTo>
                  <a:lnTo>
                    <a:pt x="134" y="132"/>
                  </a:lnTo>
                  <a:lnTo>
                    <a:pt x="128" y="140"/>
                  </a:lnTo>
                  <a:lnTo>
                    <a:pt x="118" y="144"/>
                  </a:lnTo>
                  <a:lnTo>
                    <a:pt x="110" y="148"/>
                  </a:lnTo>
                  <a:lnTo>
                    <a:pt x="100" y="152"/>
                  </a:lnTo>
                  <a:lnTo>
                    <a:pt x="90" y="154"/>
                  </a:lnTo>
                  <a:lnTo>
                    <a:pt x="79" y="154"/>
                  </a:lnTo>
                  <a:lnTo>
                    <a:pt x="69" y="154"/>
                  </a:lnTo>
                  <a:lnTo>
                    <a:pt x="59" y="152"/>
                  </a:lnTo>
                  <a:lnTo>
                    <a:pt x="49" y="148"/>
                  </a:lnTo>
                  <a:lnTo>
                    <a:pt x="39" y="144"/>
                  </a:lnTo>
                  <a:lnTo>
                    <a:pt x="31" y="140"/>
                  </a:lnTo>
                  <a:lnTo>
                    <a:pt x="23" y="132"/>
                  </a:lnTo>
                  <a:lnTo>
                    <a:pt x="17" y="126"/>
                  </a:lnTo>
                  <a:lnTo>
                    <a:pt x="12" y="116"/>
                  </a:lnTo>
                  <a:lnTo>
                    <a:pt x="8" y="108"/>
                  </a:lnTo>
                  <a:lnTo>
                    <a:pt x="4" y="98"/>
                  </a:lnTo>
                  <a:lnTo>
                    <a:pt x="2" y="88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8" y="49"/>
                  </a:lnTo>
                  <a:lnTo>
                    <a:pt x="12" y="39"/>
                  </a:lnTo>
                  <a:lnTo>
                    <a:pt x="17" y="31"/>
                  </a:lnTo>
                  <a:lnTo>
                    <a:pt x="23" y="23"/>
                  </a:lnTo>
                  <a:lnTo>
                    <a:pt x="31" y="18"/>
                  </a:lnTo>
                  <a:lnTo>
                    <a:pt x="39" y="12"/>
                  </a:lnTo>
                  <a:lnTo>
                    <a:pt x="49" y="8"/>
                  </a:lnTo>
                  <a:lnTo>
                    <a:pt x="59" y="4"/>
                  </a:lnTo>
                  <a:lnTo>
                    <a:pt x="69" y="2"/>
                  </a:lnTo>
                  <a:lnTo>
                    <a:pt x="79" y="0"/>
                  </a:lnTo>
                  <a:lnTo>
                    <a:pt x="90" y="2"/>
                  </a:lnTo>
                  <a:lnTo>
                    <a:pt x="100" y="4"/>
                  </a:lnTo>
                  <a:lnTo>
                    <a:pt x="110" y="8"/>
                  </a:lnTo>
                  <a:lnTo>
                    <a:pt x="118" y="12"/>
                  </a:lnTo>
                  <a:lnTo>
                    <a:pt x="128" y="18"/>
                  </a:lnTo>
                  <a:lnTo>
                    <a:pt x="134" y="23"/>
                  </a:lnTo>
                  <a:lnTo>
                    <a:pt x="142" y="31"/>
                  </a:lnTo>
                  <a:lnTo>
                    <a:pt x="146" y="39"/>
                  </a:lnTo>
                  <a:lnTo>
                    <a:pt x="150" y="49"/>
                  </a:lnTo>
                  <a:lnTo>
                    <a:pt x="153" y="57"/>
                  </a:lnTo>
                  <a:lnTo>
                    <a:pt x="155" y="67"/>
                  </a:lnTo>
                  <a:lnTo>
                    <a:pt x="155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3"/>
                  </a:lnTo>
                  <a:lnTo>
                    <a:pt x="118" y="47"/>
                  </a:lnTo>
                  <a:lnTo>
                    <a:pt x="114" y="43"/>
                  </a:lnTo>
                  <a:lnTo>
                    <a:pt x="110" y="39"/>
                  </a:lnTo>
                  <a:lnTo>
                    <a:pt x="104" y="35"/>
                  </a:lnTo>
                  <a:lnTo>
                    <a:pt x="98" y="31"/>
                  </a:lnTo>
                  <a:lnTo>
                    <a:pt x="92" y="29"/>
                  </a:lnTo>
                  <a:lnTo>
                    <a:pt x="86" y="29"/>
                  </a:lnTo>
                  <a:lnTo>
                    <a:pt x="79" y="27"/>
                  </a:lnTo>
                  <a:lnTo>
                    <a:pt x="73" y="29"/>
                  </a:lnTo>
                  <a:lnTo>
                    <a:pt x="65" y="29"/>
                  </a:lnTo>
                  <a:lnTo>
                    <a:pt x="59" y="31"/>
                  </a:lnTo>
                  <a:lnTo>
                    <a:pt x="53" y="35"/>
                  </a:lnTo>
                  <a:lnTo>
                    <a:pt x="47" y="39"/>
                  </a:lnTo>
                  <a:lnTo>
                    <a:pt x="43" y="43"/>
                  </a:lnTo>
                  <a:lnTo>
                    <a:pt x="39" y="47"/>
                  </a:lnTo>
                  <a:lnTo>
                    <a:pt x="35" y="53"/>
                  </a:lnTo>
                  <a:lnTo>
                    <a:pt x="31" y="59"/>
                  </a:lnTo>
                  <a:lnTo>
                    <a:pt x="29" y="65"/>
                  </a:lnTo>
                  <a:lnTo>
                    <a:pt x="29" y="71"/>
                  </a:lnTo>
                  <a:lnTo>
                    <a:pt x="27" y="77"/>
                  </a:lnTo>
                  <a:lnTo>
                    <a:pt x="29" y="85"/>
                  </a:lnTo>
                  <a:lnTo>
                    <a:pt x="29" y="90"/>
                  </a:lnTo>
                  <a:lnTo>
                    <a:pt x="31" y="96"/>
                  </a:lnTo>
                  <a:lnTo>
                    <a:pt x="35" y="102"/>
                  </a:lnTo>
                  <a:lnTo>
                    <a:pt x="39" y="108"/>
                  </a:lnTo>
                  <a:lnTo>
                    <a:pt x="43" y="114"/>
                  </a:lnTo>
                  <a:lnTo>
                    <a:pt x="47" y="118"/>
                  </a:lnTo>
                  <a:lnTo>
                    <a:pt x="53" y="122"/>
                  </a:lnTo>
                  <a:lnTo>
                    <a:pt x="59" y="124"/>
                  </a:lnTo>
                  <a:lnTo>
                    <a:pt x="65" y="128"/>
                  </a:lnTo>
                  <a:lnTo>
                    <a:pt x="73" y="128"/>
                  </a:lnTo>
                  <a:lnTo>
                    <a:pt x="79" y="128"/>
                  </a:lnTo>
                  <a:lnTo>
                    <a:pt x="86" y="128"/>
                  </a:lnTo>
                  <a:lnTo>
                    <a:pt x="92" y="128"/>
                  </a:lnTo>
                  <a:lnTo>
                    <a:pt x="98" y="124"/>
                  </a:lnTo>
                  <a:lnTo>
                    <a:pt x="104" y="122"/>
                  </a:lnTo>
                  <a:lnTo>
                    <a:pt x="110" y="118"/>
                  </a:lnTo>
                  <a:lnTo>
                    <a:pt x="114" y="114"/>
                  </a:lnTo>
                  <a:lnTo>
                    <a:pt x="118" y="108"/>
                  </a:lnTo>
                  <a:lnTo>
                    <a:pt x="122" y="102"/>
                  </a:lnTo>
                  <a:lnTo>
                    <a:pt x="126" y="96"/>
                  </a:lnTo>
                  <a:lnTo>
                    <a:pt x="128" y="90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6" name="Freeform 12"/>
            <p:cNvSpPr>
              <a:spLocks noEditPoints="1"/>
            </p:cNvSpPr>
            <p:nvPr/>
          </p:nvSpPr>
          <p:spPr bwMode="auto">
            <a:xfrm>
              <a:off x="5101" y="6193"/>
              <a:ext cx="95" cy="146"/>
            </a:xfrm>
            <a:custGeom>
              <a:avLst/>
              <a:gdLst>
                <a:gd name="T0" fmla="*/ 0 w 94"/>
                <a:gd name="T1" fmla="*/ 0 h 146"/>
                <a:gd name="T2" fmla="*/ 41 w 94"/>
                <a:gd name="T3" fmla="*/ 0 h 146"/>
                <a:gd name="T4" fmla="*/ 57 w 94"/>
                <a:gd name="T5" fmla="*/ 2 h 146"/>
                <a:gd name="T6" fmla="*/ 67 w 94"/>
                <a:gd name="T7" fmla="*/ 4 h 146"/>
                <a:gd name="T8" fmla="*/ 75 w 94"/>
                <a:gd name="T9" fmla="*/ 6 h 146"/>
                <a:gd name="T10" fmla="*/ 81 w 94"/>
                <a:gd name="T11" fmla="*/ 10 h 146"/>
                <a:gd name="T12" fmla="*/ 87 w 94"/>
                <a:gd name="T13" fmla="*/ 14 h 146"/>
                <a:gd name="T14" fmla="*/ 90 w 94"/>
                <a:gd name="T15" fmla="*/ 17 h 146"/>
                <a:gd name="T16" fmla="*/ 94 w 94"/>
                <a:gd name="T17" fmla="*/ 23 h 146"/>
                <a:gd name="T18" fmla="*/ 96 w 94"/>
                <a:gd name="T19" fmla="*/ 27 h 146"/>
                <a:gd name="T20" fmla="*/ 98 w 94"/>
                <a:gd name="T21" fmla="*/ 33 h 146"/>
                <a:gd name="T22" fmla="*/ 98 w 94"/>
                <a:gd name="T23" fmla="*/ 37 h 146"/>
                <a:gd name="T24" fmla="*/ 98 w 94"/>
                <a:gd name="T25" fmla="*/ 43 h 146"/>
                <a:gd name="T26" fmla="*/ 98 w 94"/>
                <a:gd name="T27" fmla="*/ 45 h 146"/>
                <a:gd name="T28" fmla="*/ 98 w 94"/>
                <a:gd name="T29" fmla="*/ 51 h 146"/>
                <a:gd name="T30" fmla="*/ 98 w 94"/>
                <a:gd name="T31" fmla="*/ 55 h 146"/>
                <a:gd name="T32" fmla="*/ 96 w 94"/>
                <a:gd name="T33" fmla="*/ 61 h 146"/>
                <a:gd name="T34" fmla="*/ 94 w 94"/>
                <a:gd name="T35" fmla="*/ 65 h 146"/>
                <a:gd name="T36" fmla="*/ 92 w 94"/>
                <a:gd name="T37" fmla="*/ 71 h 146"/>
                <a:gd name="T38" fmla="*/ 89 w 94"/>
                <a:gd name="T39" fmla="*/ 75 h 146"/>
                <a:gd name="T40" fmla="*/ 85 w 94"/>
                <a:gd name="T41" fmla="*/ 81 h 146"/>
                <a:gd name="T42" fmla="*/ 79 w 94"/>
                <a:gd name="T43" fmla="*/ 84 h 146"/>
                <a:gd name="T44" fmla="*/ 73 w 94"/>
                <a:gd name="T45" fmla="*/ 86 h 146"/>
                <a:gd name="T46" fmla="*/ 65 w 94"/>
                <a:gd name="T47" fmla="*/ 88 h 146"/>
                <a:gd name="T48" fmla="*/ 57 w 94"/>
                <a:gd name="T49" fmla="*/ 90 h 146"/>
                <a:gd name="T50" fmla="*/ 41 w 94"/>
                <a:gd name="T51" fmla="*/ 90 h 146"/>
                <a:gd name="T52" fmla="*/ 27 w 94"/>
                <a:gd name="T53" fmla="*/ 90 h 146"/>
                <a:gd name="T54" fmla="*/ 27 w 94"/>
                <a:gd name="T55" fmla="*/ 146 h 146"/>
                <a:gd name="T56" fmla="*/ 0 w 94"/>
                <a:gd name="T57" fmla="*/ 146 h 146"/>
                <a:gd name="T58" fmla="*/ 0 w 94"/>
                <a:gd name="T59" fmla="*/ 0 h 146"/>
                <a:gd name="T60" fmla="*/ 0 w 94"/>
                <a:gd name="T61" fmla="*/ 0 h 146"/>
                <a:gd name="T62" fmla="*/ 27 w 94"/>
                <a:gd name="T63" fmla="*/ 65 h 146"/>
                <a:gd name="T64" fmla="*/ 43 w 94"/>
                <a:gd name="T65" fmla="*/ 65 h 146"/>
                <a:gd name="T66" fmla="*/ 51 w 94"/>
                <a:gd name="T67" fmla="*/ 65 h 146"/>
                <a:gd name="T68" fmla="*/ 53 w 94"/>
                <a:gd name="T69" fmla="*/ 65 h 146"/>
                <a:gd name="T70" fmla="*/ 55 w 94"/>
                <a:gd name="T71" fmla="*/ 65 h 146"/>
                <a:gd name="T72" fmla="*/ 57 w 94"/>
                <a:gd name="T73" fmla="*/ 65 h 146"/>
                <a:gd name="T74" fmla="*/ 61 w 94"/>
                <a:gd name="T75" fmla="*/ 63 h 146"/>
                <a:gd name="T76" fmla="*/ 63 w 94"/>
                <a:gd name="T77" fmla="*/ 63 h 146"/>
                <a:gd name="T78" fmla="*/ 65 w 94"/>
                <a:gd name="T79" fmla="*/ 61 h 146"/>
                <a:gd name="T80" fmla="*/ 67 w 94"/>
                <a:gd name="T81" fmla="*/ 59 h 146"/>
                <a:gd name="T82" fmla="*/ 69 w 94"/>
                <a:gd name="T83" fmla="*/ 57 h 146"/>
                <a:gd name="T84" fmla="*/ 71 w 94"/>
                <a:gd name="T85" fmla="*/ 53 h 146"/>
                <a:gd name="T86" fmla="*/ 71 w 94"/>
                <a:gd name="T87" fmla="*/ 51 h 146"/>
                <a:gd name="T88" fmla="*/ 71 w 94"/>
                <a:gd name="T89" fmla="*/ 45 h 146"/>
                <a:gd name="T90" fmla="*/ 71 w 94"/>
                <a:gd name="T91" fmla="*/ 41 h 146"/>
                <a:gd name="T92" fmla="*/ 71 w 94"/>
                <a:gd name="T93" fmla="*/ 39 h 146"/>
                <a:gd name="T94" fmla="*/ 69 w 94"/>
                <a:gd name="T95" fmla="*/ 35 h 146"/>
                <a:gd name="T96" fmla="*/ 67 w 94"/>
                <a:gd name="T97" fmla="*/ 33 h 146"/>
                <a:gd name="T98" fmla="*/ 65 w 94"/>
                <a:gd name="T99" fmla="*/ 31 h 146"/>
                <a:gd name="T100" fmla="*/ 63 w 94"/>
                <a:gd name="T101" fmla="*/ 29 h 146"/>
                <a:gd name="T102" fmla="*/ 61 w 94"/>
                <a:gd name="T103" fmla="*/ 29 h 146"/>
                <a:gd name="T104" fmla="*/ 57 w 94"/>
                <a:gd name="T105" fmla="*/ 27 h 146"/>
                <a:gd name="T106" fmla="*/ 55 w 94"/>
                <a:gd name="T107" fmla="*/ 27 h 146"/>
                <a:gd name="T108" fmla="*/ 53 w 94"/>
                <a:gd name="T109" fmla="*/ 27 h 146"/>
                <a:gd name="T110" fmla="*/ 51 w 94"/>
                <a:gd name="T111" fmla="*/ 27 h 146"/>
                <a:gd name="T112" fmla="*/ 43 w 94"/>
                <a:gd name="T113" fmla="*/ 25 h 146"/>
                <a:gd name="T114" fmla="*/ 27 w 94"/>
                <a:gd name="T115" fmla="*/ 25 h 146"/>
                <a:gd name="T116" fmla="*/ 27 w 94"/>
                <a:gd name="T117" fmla="*/ 65 h 146"/>
                <a:gd name="T118" fmla="*/ 27 w 94"/>
                <a:gd name="T119" fmla="*/ 65 h 14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94" h="146">
                  <a:moveTo>
                    <a:pt x="0" y="0"/>
                  </a:moveTo>
                  <a:lnTo>
                    <a:pt x="41" y="0"/>
                  </a:lnTo>
                  <a:lnTo>
                    <a:pt x="53" y="2"/>
                  </a:lnTo>
                  <a:lnTo>
                    <a:pt x="63" y="4"/>
                  </a:lnTo>
                  <a:lnTo>
                    <a:pt x="71" y="6"/>
                  </a:lnTo>
                  <a:lnTo>
                    <a:pt x="77" y="10"/>
                  </a:lnTo>
                  <a:lnTo>
                    <a:pt x="83" y="14"/>
                  </a:lnTo>
                  <a:lnTo>
                    <a:pt x="86" y="17"/>
                  </a:lnTo>
                  <a:lnTo>
                    <a:pt x="90" y="23"/>
                  </a:lnTo>
                  <a:lnTo>
                    <a:pt x="92" y="27"/>
                  </a:lnTo>
                  <a:lnTo>
                    <a:pt x="94" y="33"/>
                  </a:lnTo>
                  <a:lnTo>
                    <a:pt x="94" y="37"/>
                  </a:lnTo>
                  <a:lnTo>
                    <a:pt x="94" y="43"/>
                  </a:lnTo>
                  <a:lnTo>
                    <a:pt x="94" y="45"/>
                  </a:lnTo>
                  <a:lnTo>
                    <a:pt x="94" y="51"/>
                  </a:lnTo>
                  <a:lnTo>
                    <a:pt x="94" y="55"/>
                  </a:lnTo>
                  <a:lnTo>
                    <a:pt x="92" y="61"/>
                  </a:lnTo>
                  <a:lnTo>
                    <a:pt x="90" y="65"/>
                  </a:lnTo>
                  <a:lnTo>
                    <a:pt x="88" y="71"/>
                  </a:lnTo>
                  <a:lnTo>
                    <a:pt x="85" y="75"/>
                  </a:lnTo>
                  <a:lnTo>
                    <a:pt x="81" y="81"/>
                  </a:lnTo>
                  <a:lnTo>
                    <a:pt x="75" y="84"/>
                  </a:lnTo>
                  <a:lnTo>
                    <a:pt x="69" y="86"/>
                  </a:lnTo>
                  <a:lnTo>
                    <a:pt x="61" y="88"/>
                  </a:lnTo>
                  <a:lnTo>
                    <a:pt x="53" y="90"/>
                  </a:lnTo>
                  <a:lnTo>
                    <a:pt x="41" y="90"/>
                  </a:lnTo>
                  <a:lnTo>
                    <a:pt x="27" y="90"/>
                  </a:lnTo>
                  <a:lnTo>
                    <a:pt x="27" y="146"/>
                  </a:lnTo>
                  <a:lnTo>
                    <a:pt x="0" y="146"/>
                  </a:lnTo>
                  <a:lnTo>
                    <a:pt x="0" y="0"/>
                  </a:lnTo>
                  <a:close/>
                  <a:moveTo>
                    <a:pt x="27" y="65"/>
                  </a:moveTo>
                  <a:lnTo>
                    <a:pt x="43" y="65"/>
                  </a:lnTo>
                  <a:lnTo>
                    <a:pt x="47" y="65"/>
                  </a:lnTo>
                  <a:lnTo>
                    <a:pt x="49" y="65"/>
                  </a:lnTo>
                  <a:lnTo>
                    <a:pt x="51" y="65"/>
                  </a:lnTo>
                  <a:lnTo>
                    <a:pt x="53" y="65"/>
                  </a:lnTo>
                  <a:lnTo>
                    <a:pt x="57" y="63"/>
                  </a:lnTo>
                  <a:lnTo>
                    <a:pt x="59" y="63"/>
                  </a:lnTo>
                  <a:lnTo>
                    <a:pt x="61" y="61"/>
                  </a:lnTo>
                  <a:lnTo>
                    <a:pt x="63" y="59"/>
                  </a:lnTo>
                  <a:lnTo>
                    <a:pt x="65" y="57"/>
                  </a:lnTo>
                  <a:lnTo>
                    <a:pt x="67" y="53"/>
                  </a:lnTo>
                  <a:lnTo>
                    <a:pt x="67" y="51"/>
                  </a:lnTo>
                  <a:lnTo>
                    <a:pt x="67" y="45"/>
                  </a:lnTo>
                  <a:lnTo>
                    <a:pt x="67" y="41"/>
                  </a:lnTo>
                  <a:lnTo>
                    <a:pt x="67" y="39"/>
                  </a:lnTo>
                  <a:lnTo>
                    <a:pt x="65" y="35"/>
                  </a:lnTo>
                  <a:lnTo>
                    <a:pt x="63" y="33"/>
                  </a:lnTo>
                  <a:lnTo>
                    <a:pt x="61" y="31"/>
                  </a:lnTo>
                  <a:lnTo>
                    <a:pt x="59" y="29"/>
                  </a:lnTo>
                  <a:lnTo>
                    <a:pt x="57" y="29"/>
                  </a:lnTo>
                  <a:lnTo>
                    <a:pt x="53" y="27"/>
                  </a:lnTo>
                  <a:lnTo>
                    <a:pt x="51" y="27"/>
                  </a:lnTo>
                  <a:lnTo>
                    <a:pt x="49" y="27"/>
                  </a:lnTo>
                  <a:lnTo>
                    <a:pt x="47" y="27"/>
                  </a:lnTo>
                  <a:lnTo>
                    <a:pt x="43" y="25"/>
                  </a:lnTo>
                  <a:lnTo>
                    <a:pt x="27" y="25"/>
                  </a:lnTo>
                  <a:lnTo>
                    <a:pt x="27" y="6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7" name="Freeform 13"/>
            <p:cNvSpPr>
              <a:spLocks noEditPoints="1"/>
            </p:cNvSpPr>
            <p:nvPr/>
          </p:nvSpPr>
          <p:spPr bwMode="auto">
            <a:xfrm>
              <a:off x="5236" y="6187"/>
              <a:ext cx="154" cy="154"/>
            </a:xfrm>
            <a:custGeom>
              <a:avLst/>
              <a:gdLst>
                <a:gd name="T0" fmla="*/ 148 w 156"/>
                <a:gd name="T1" fmla="*/ 88 h 154"/>
                <a:gd name="T2" fmla="*/ 142 w 156"/>
                <a:gd name="T3" fmla="*/ 108 h 154"/>
                <a:gd name="T4" fmla="*/ 134 w 156"/>
                <a:gd name="T5" fmla="*/ 126 h 154"/>
                <a:gd name="T6" fmla="*/ 120 w 156"/>
                <a:gd name="T7" fmla="*/ 140 h 154"/>
                <a:gd name="T8" fmla="*/ 106 w 156"/>
                <a:gd name="T9" fmla="*/ 148 h 154"/>
                <a:gd name="T10" fmla="*/ 86 w 156"/>
                <a:gd name="T11" fmla="*/ 154 h 154"/>
                <a:gd name="T12" fmla="*/ 65 w 156"/>
                <a:gd name="T13" fmla="*/ 154 h 154"/>
                <a:gd name="T14" fmla="*/ 45 w 156"/>
                <a:gd name="T15" fmla="*/ 148 h 154"/>
                <a:gd name="T16" fmla="*/ 31 w 156"/>
                <a:gd name="T17" fmla="*/ 140 h 154"/>
                <a:gd name="T18" fmla="*/ 18 w 156"/>
                <a:gd name="T19" fmla="*/ 126 h 154"/>
                <a:gd name="T20" fmla="*/ 8 w 156"/>
                <a:gd name="T21" fmla="*/ 108 h 154"/>
                <a:gd name="T22" fmla="*/ 2 w 156"/>
                <a:gd name="T23" fmla="*/ 88 h 154"/>
                <a:gd name="T24" fmla="*/ 2 w 156"/>
                <a:gd name="T25" fmla="*/ 67 h 154"/>
                <a:gd name="T26" fmla="*/ 8 w 156"/>
                <a:gd name="T27" fmla="*/ 49 h 154"/>
                <a:gd name="T28" fmla="*/ 18 w 156"/>
                <a:gd name="T29" fmla="*/ 31 h 154"/>
                <a:gd name="T30" fmla="*/ 31 w 156"/>
                <a:gd name="T31" fmla="*/ 18 h 154"/>
                <a:gd name="T32" fmla="*/ 45 w 156"/>
                <a:gd name="T33" fmla="*/ 8 h 154"/>
                <a:gd name="T34" fmla="*/ 65 w 156"/>
                <a:gd name="T35" fmla="*/ 2 h 154"/>
                <a:gd name="T36" fmla="*/ 86 w 156"/>
                <a:gd name="T37" fmla="*/ 2 h 154"/>
                <a:gd name="T38" fmla="*/ 106 w 156"/>
                <a:gd name="T39" fmla="*/ 8 h 154"/>
                <a:gd name="T40" fmla="*/ 120 w 156"/>
                <a:gd name="T41" fmla="*/ 18 h 154"/>
                <a:gd name="T42" fmla="*/ 134 w 156"/>
                <a:gd name="T43" fmla="*/ 31 h 154"/>
                <a:gd name="T44" fmla="*/ 142 w 156"/>
                <a:gd name="T45" fmla="*/ 49 h 154"/>
                <a:gd name="T46" fmla="*/ 148 w 156"/>
                <a:gd name="T47" fmla="*/ 67 h 154"/>
                <a:gd name="T48" fmla="*/ 148 w 156"/>
                <a:gd name="T49" fmla="*/ 77 h 154"/>
                <a:gd name="T50" fmla="*/ 120 w 156"/>
                <a:gd name="T51" fmla="*/ 71 h 154"/>
                <a:gd name="T52" fmla="*/ 118 w 156"/>
                <a:gd name="T53" fmla="*/ 59 h 154"/>
                <a:gd name="T54" fmla="*/ 113 w 156"/>
                <a:gd name="T55" fmla="*/ 47 h 154"/>
                <a:gd name="T56" fmla="*/ 106 w 156"/>
                <a:gd name="T57" fmla="*/ 39 h 154"/>
                <a:gd name="T58" fmla="*/ 94 w 156"/>
                <a:gd name="T59" fmla="*/ 31 h 154"/>
                <a:gd name="T60" fmla="*/ 83 w 156"/>
                <a:gd name="T61" fmla="*/ 29 h 154"/>
                <a:gd name="T62" fmla="*/ 69 w 156"/>
                <a:gd name="T63" fmla="*/ 29 h 154"/>
                <a:gd name="T64" fmla="*/ 55 w 156"/>
                <a:gd name="T65" fmla="*/ 31 h 154"/>
                <a:gd name="T66" fmla="*/ 43 w 156"/>
                <a:gd name="T67" fmla="*/ 39 h 154"/>
                <a:gd name="T68" fmla="*/ 39 w 156"/>
                <a:gd name="T69" fmla="*/ 47 h 154"/>
                <a:gd name="T70" fmla="*/ 31 w 156"/>
                <a:gd name="T71" fmla="*/ 59 h 154"/>
                <a:gd name="T72" fmla="*/ 29 w 156"/>
                <a:gd name="T73" fmla="*/ 71 h 154"/>
                <a:gd name="T74" fmla="*/ 29 w 156"/>
                <a:gd name="T75" fmla="*/ 85 h 154"/>
                <a:gd name="T76" fmla="*/ 31 w 156"/>
                <a:gd name="T77" fmla="*/ 96 h 154"/>
                <a:gd name="T78" fmla="*/ 39 w 156"/>
                <a:gd name="T79" fmla="*/ 108 h 154"/>
                <a:gd name="T80" fmla="*/ 43 w 156"/>
                <a:gd name="T81" fmla="*/ 118 h 154"/>
                <a:gd name="T82" fmla="*/ 55 w 156"/>
                <a:gd name="T83" fmla="*/ 124 h 154"/>
                <a:gd name="T84" fmla="*/ 67 w 156"/>
                <a:gd name="T85" fmla="*/ 128 h 154"/>
                <a:gd name="T86" fmla="*/ 81 w 156"/>
                <a:gd name="T87" fmla="*/ 128 h 154"/>
                <a:gd name="T88" fmla="*/ 94 w 156"/>
                <a:gd name="T89" fmla="*/ 124 h 154"/>
                <a:gd name="T90" fmla="*/ 106 w 156"/>
                <a:gd name="T91" fmla="*/ 118 h 154"/>
                <a:gd name="T92" fmla="*/ 113 w 156"/>
                <a:gd name="T93" fmla="*/ 108 h 154"/>
                <a:gd name="T94" fmla="*/ 118 w 156"/>
                <a:gd name="T95" fmla="*/ 96 h 154"/>
                <a:gd name="T96" fmla="*/ 120 w 156"/>
                <a:gd name="T97" fmla="*/ 85 h 154"/>
                <a:gd name="T98" fmla="*/ 120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6" y="88"/>
                  </a:lnTo>
                  <a:lnTo>
                    <a:pt x="154" y="98"/>
                  </a:lnTo>
                  <a:lnTo>
                    <a:pt x="150" y="108"/>
                  </a:lnTo>
                  <a:lnTo>
                    <a:pt x="146" y="116"/>
                  </a:lnTo>
                  <a:lnTo>
                    <a:pt x="142" y="126"/>
                  </a:lnTo>
                  <a:lnTo>
                    <a:pt x="134" y="132"/>
                  </a:lnTo>
                  <a:lnTo>
                    <a:pt x="128" y="140"/>
                  </a:lnTo>
                  <a:lnTo>
                    <a:pt x="118" y="144"/>
                  </a:lnTo>
                  <a:lnTo>
                    <a:pt x="110" y="148"/>
                  </a:lnTo>
                  <a:lnTo>
                    <a:pt x="100" y="152"/>
                  </a:lnTo>
                  <a:lnTo>
                    <a:pt x="90" y="154"/>
                  </a:lnTo>
                  <a:lnTo>
                    <a:pt x="79" y="154"/>
                  </a:lnTo>
                  <a:lnTo>
                    <a:pt x="69" y="154"/>
                  </a:lnTo>
                  <a:lnTo>
                    <a:pt x="59" y="152"/>
                  </a:lnTo>
                  <a:lnTo>
                    <a:pt x="49" y="148"/>
                  </a:lnTo>
                  <a:lnTo>
                    <a:pt x="39" y="144"/>
                  </a:lnTo>
                  <a:lnTo>
                    <a:pt x="31" y="140"/>
                  </a:lnTo>
                  <a:lnTo>
                    <a:pt x="23" y="132"/>
                  </a:lnTo>
                  <a:lnTo>
                    <a:pt x="18" y="126"/>
                  </a:lnTo>
                  <a:lnTo>
                    <a:pt x="12" y="116"/>
                  </a:lnTo>
                  <a:lnTo>
                    <a:pt x="8" y="108"/>
                  </a:lnTo>
                  <a:lnTo>
                    <a:pt x="4" y="98"/>
                  </a:lnTo>
                  <a:lnTo>
                    <a:pt x="2" y="88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8" y="49"/>
                  </a:lnTo>
                  <a:lnTo>
                    <a:pt x="12" y="39"/>
                  </a:lnTo>
                  <a:lnTo>
                    <a:pt x="18" y="31"/>
                  </a:lnTo>
                  <a:lnTo>
                    <a:pt x="23" y="23"/>
                  </a:lnTo>
                  <a:lnTo>
                    <a:pt x="31" y="18"/>
                  </a:lnTo>
                  <a:lnTo>
                    <a:pt x="39" y="12"/>
                  </a:lnTo>
                  <a:lnTo>
                    <a:pt x="49" y="8"/>
                  </a:lnTo>
                  <a:lnTo>
                    <a:pt x="59" y="4"/>
                  </a:lnTo>
                  <a:lnTo>
                    <a:pt x="69" y="2"/>
                  </a:lnTo>
                  <a:lnTo>
                    <a:pt x="79" y="0"/>
                  </a:lnTo>
                  <a:lnTo>
                    <a:pt x="90" y="2"/>
                  </a:lnTo>
                  <a:lnTo>
                    <a:pt x="100" y="4"/>
                  </a:lnTo>
                  <a:lnTo>
                    <a:pt x="110" y="8"/>
                  </a:lnTo>
                  <a:lnTo>
                    <a:pt x="118" y="12"/>
                  </a:lnTo>
                  <a:lnTo>
                    <a:pt x="128" y="18"/>
                  </a:lnTo>
                  <a:lnTo>
                    <a:pt x="134" y="23"/>
                  </a:lnTo>
                  <a:lnTo>
                    <a:pt x="142" y="31"/>
                  </a:lnTo>
                  <a:lnTo>
                    <a:pt x="146" y="39"/>
                  </a:lnTo>
                  <a:lnTo>
                    <a:pt x="150" y="49"/>
                  </a:lnTo>
                  <a:lnTo>
                    <a:pt x="154" y="57"/>
                  </a:lnTo>
                  <a:lnTo>
                    <a:pt x="156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3"/>
                  </a:lnTo>
                  <a:lnTo>
                    <a:pt x="118" y="47"/>
                  </a:lnTo>
                  <a:lnTo>
                    <a:pt x="114" y="43"/>
                  </a:lnTo>
                  <a:lnTo>
                    <a:pt x="110" y="39"/>
                  </a:lnTo>
                  <a:lnTo>
                    <a:pt x="104" y="35"/>
                  </a:lnTo>
                  <a:lnTo>
                    <a:pt x="98" y="31"/>
                  </a:lnTo>
                  <a:lnTo>
                    <a:pt x="92" y="29"/>
                  </a:lnTo>
                  <a:lnTo>
                    <a:pt x="87" y="29"/>
                  </a:lnTo>
                  <a:lnTo>
                    <a:pt x="79" y="27"/>
                  </a:lnTo>
                  <a:lnTo>
                    <a:pt x="73" y="29"/>
                  </a:lnTo>
                  <a:lnTo>
                    <a:pt x="65" y="29"/>
                  </a:lnTo>
                  <a:lnTo>
                    <a:pt x="59" y="31"/>
                  </a:lnTo>
                  <a:lnTo>
                    <a:pt x="53" y="35"/>
                  </a:lnTo>
                  <a:lnTo>
                    <a:pt x="47" y="39"/>
                  </a:lnTo>
                  <a:lnTo>
                    <a:pt x="43" y="43"/>
                  </a:lnTo>
                  <a:lnTo>
                    <a:pt x="39" y="47"/>
                  </a:lnTo>
                  <a:lnTo>
                    <a:pt x="35" y="53"/>
                  </a:lnTo>
                  <a:lnTo>
                    <a:pt x="31" y="59"/>
                  </a:lnTo>
                  <a:lnTo>
                    <a:pt x="29" y="65"/>
                  </a:lnTo>
                  <a:lnTo>
                    <a:pt x="29" y="71"/>
                  </a:lnTo>
                  <a:lnTo>
                    <a:pt x="27" y="77"/>
                  </a:lnTo>
                  <a:lnTo>
                    <a:pt x="29" y="85"/>
                  </a:lnTo>
                  <a:lnTo>
                    <a:pt x="29" y="90"/>
                  </a:lnTo>
                  <a:lnTo>
                    <a:pt x="31" y="96"/>
                  </a:lnTo>
                  <a:lnTo>
                    <a:pt x="35" y="102"/>
                  </a:lnTo>
                  <a:lnTo>
                    <a:pt x="39" y="108"/>
                  </a:lnTo>
                  <a:lnTo>
                    <a:pt x="43" y="114"/>
                  </a:lnTo>
                  <a:lnTo>
                    <a:pt x="47" y="118"/>
                  </a:lnTo>
                  <a:lnTo>
                    <a:pt x="53" y="122"/>
                  </a:lnTo>
                  <a:lnTo>
                    <a:pt x="59" y="124"/>
                  </a:lnTo>
                  <a:lnTo>
                    <a:pt x="65" y="128"/>
                  </a:lnTo>
                  <a:lnTo>
                    <a:pt x="71" y="128"/>
                  </a:lnTo>
                  <a:lnTo>
                    <a:pt x="77" y="128"/>
                  </a:lnTo>
                  <a:lnTo>
                    <a:pt x="85" y="128"/>
                  </a:lnTo>
                  <a:lnTo>
                    <a:pt x="92" y="128"/>
                  </a:lnTo>
                  <a:lnTo>
                    <a:pt x="98" y="124"/>
                  </a:lnTo>
                  <a:lnTo>
                    <a:pt x="104" y="122"/>
                  </a:lnTo>
                  <a:lnTo>
                    <a:pt x="110" y="118"/>
                  </a:lnTo>
                  <a:lnTo>
                    <a:pt x="114" y="114"/>
                  </a:lnTo>
                  <a:lnTo>
                    <a:pt x="118" y="108"/>
                  </a:lnTo>
                  <a:lnTo>
                    <a:pt x="122" y="102"/>
                  </a:lnTo>
                  <a:lnTo>
                    <a:pt x="126" y="96"/>
                  </a:lnTo>
                  <a:lnTo>
                    <a:pt x="128" y="90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8" name="Freeform 14"/>
            <p:cNvSpPr>
              <a:spLocks noEditPoints="1"/>
            </p:cNvSpPr>
            <p:nvPr/>
          </p:nvSpPr>
          <p:spPr bwMode="auto">
            <a:xfrm>
              <a:off x="5427" y="6193"/>
              <a:ext cx="163" cy="175"/>
            </a:xfrm>
            <a:custGeom>
              <a:avLst/>
              <a:gdLst>
                <a:gd name="T0" fmla="*/ 152 w 162"/>
                <a:gd name="T1" fmla="*/ 120 h 175"/>
                <a:gd name="T2" fmla="*/ 166 w 162"/>
                <a:gd name="T3" fmla="*/ 120 h 175"/>
                <a:gd name="T4" fmla="*/ 166 w 162"/>
                <a:gd name="T5" fmla="*/ 175 h 175"/>
                <a:gd name="T6" fmla="*/ 138 w 162"/>
                <a:gd name="T7" fmla="*/ 175 h 175"/>
                <a:gd name="T8" fmla="*/ 138 w 162"/>
                <a:gd name="T9" fmla="*/ 146 h 175"/>
                <a:gd name="T10" fmla="*/ 28 w 162"/>
                <a:gd name="T11" fmla="*/ 146 h 175"/>
                <a:gd name="T12" fmla="*/ 28 w 162"/>
                <a:gd name="T13" fmla="*/ 175 h 175"/>
                <a:gd name="T14" fmla="*/ 0 w 162"/>
                <a:gd name="T15" fmla="*/ 175 h 175"/>
                <a:gd name="T16" fmla="*/ 0 w 162"/>
                <a:gd name="T17" fmla="*/ 120 h 175"/>
                <a:gd name="T18" fmla="*/ 14 w 162"/>
                <a:gd name="T19" fmla="*/ 120 h 175"/>
                <a:gd name="T20" fmla="*/ 69 w 162"/>
                <a:gd name="T21" fmla="*/ 0 h 175"/>
                <a:gd name="T22" fmla="*/ 97 w 162"/>
                <a:gd name="T23" fmla="*/ 0 h 175"/>
                <a:gd name="T24" fmla="*/ 152 w 162"/>
                <a:gd name="T25" fmla="*/ 120 h 175"/>
                <a:gd name="T26" fmla="*/ 152 w 162"/>
                <a:gd name="T27" fmla="*/ 120 h 175"/>
                <a:gd name="T28" fmla="*/ 120 w 162"/>
                <a:gd name="T29" fmla="*/ 120 h 175"/>
                <a:gd name="T30" fmla="*/ 85 w 162"/>
                <a:gd name="T31" fmla="*/ 37 h 175"/>
                <a:gd name="T32" fmla="*/ 43 w 162"/>
                <a:gd name="T33" fmla="*/ 120 h 175"/>
                <a:gd name="T34" fmla="*/ 120 w 162"/>
                <a:gd name="T35" fmla="*/ 120 h 175"/>
                <a:gd name="T36" fmla="*/ 120 w 162"/>
                <a:gd name="T37" fmla="*/ 120 h 17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62" h="175">
                  <a:moveTo>
                    <a:pt x="148" y="120"/>
                  </a:moveTo>
                  <a:lnTo>
                    <a:pt x="162" y="120"/>
                  </a:lnTo>
                  <a:lnTo>
                    <a:pt x="162" y="175"/>
                  </a:lnTo>
                  <a:lnTo>
                    <a:pt x="134" y="175"/>
                  </a:lnTo>
                  <a:lnTo>
                    <a:pt x="134" y="146"/>
                  </a:lnTo>
                  <a:lnTo>
                    <a:pt x="28" y="146"/>
                  </a:lnTo>
                  <a:lnTo>
                    <a:pt x="28" y="175"/>
                  </a:lnTo>
                  <a:lnTo>
                    <a:pt x="0" y="175"/>
                  </a:lnTo>
                  <a:lnTo>
                    <a:pt x="0" y="120"/>
                  </a:lnTo>
                  <a:lnTo>
                    <a:pt x="14" y="120"/>
                  </a:lnTo>
                  <a:lnTo>
                    <a:pt x="69" y="0"/>
                  </a:lnTo>
                  <a:lnTo>
                    <a:pt x="93" y="0"/>
                  </a:lnTo>
                  <a:lnTo>
                    <a:pt x="148" y="120"/>
                  </a:lnTo>
                  <a:close/>
                  <a:moveTo>
                    <a:pt x="116" y="120"/>
                  </a:moveTo>
                  <a:lnTo>
                    <a:pt x="81" y="37"/>
                  </a:lnTo>
                  <a:lnTo>
                    <a:pt x="43" y="120"/>
                  </a:lnTo>
                  <a:lnTo>
                    <a:pt x="116" y="12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5624" y="6187"/>
              <a:ext cx="148" cy="154"/>
            </a:xfrm>
            <a:custGeom>
              <a:avLst/>
              <a:gdLst>
                <a:gd name="T0" fmla="*/ 123 w 146"/>
                <a:gd name="T1" fmla="*/ 43 h 154"/>
                <a:gd name="T2" fmla="*/ 119 w 146"/>
                <a:gd name="T3" fmla="*/ 39 h 154"/>
                <a:gd name="T4" fmla="*/ 109 w 146"/>
                <a:gd name="T5" fmla="*/ 35 h 154"/>
                <a:gd name="T6" fmla="*/ 103 w 146"/>
                <a:gd name="T7" fmla="*/ 31 h 154"/>
                <a:gd name="T8" fmla="*/ 95 w 146"/>
                <a:gd name="T9" fmla="*/ 29 h 154"/>
                <a:gd name="T10" fmla="*/ 87 w 146"/>
                <a:gd name="T11" fmla="*/ 29 h 154"/>
                <a:gd name="T12" fmla="*/ 77 w 146"/>
                <a:gd name="T13" fmla="*/ 29 h 154"/>
                <a:gd name="T14" fmla="*/ 63 w 146"/>
                <a:gd name="T15" fmla="*/ 33 h 154"/>
                <a:gd name="T16" fmla="*/ 51 w 146"/>
                <a:gd name="T17" fmla="*/ 39 h 154"/>
                <a:gd name="T18" fmla="*/ 44 w 146"/>
                <a:gd name="T19" fmla="*/ 49 h 154"/>
                <a:gd name="T20" fmla="*/ 32 w 146"/>
                <a:gd name="T21" fmla="*/ 59 h 154"/>
                <a:gd name="T22" fmla="*/ 30 w 146"/>
                <a:gd name="T23" fmla="*/ 71 h 154"/>
                <a:gd name="T24" fmla="*/ 30 w 146"/>
                <a:gd name="T25" fmla="*/ 85 h 154"/>
                <a:gd name="T26" fmla="*/ 32 w 146"/>
                <a:gd name="T27" fmla="*/ 96 h 154"/>
                <a:gd name="T28" fmla="*/ 44 w 146"/>
                <a:gd name="T29" fmla="*/ 108 h 154"/>
                <a:gd name="T30" fmla="*/ 51 w 146"/>
                <a:gd name="T31" fmla="*/ 118 h 154"/>
                <a:gd name="T32" fmla="*/ 63 w 146"/>
                <a:gd name="T33" fmla="*/ 124 h 154"/>
                <a:gd name="T34" fmla="*/ 77 w 146"/>
                <a:gd name="T35" fmla="*/ 128 h 154"/>
                <a:gd name="T36" fmla="*/ 87 w 146"/>
                <a:gd name="T37" fmla="*/ 128 h 154"/>
                <a:gd name="T38" fmla="*/ 93 w 146"/>
                <a:gd name="T39" fmla="*/ 128 h 154"/>
                <a:gd name="T40" fmla="*/ 99 w 146"/>
                <a:gd name="T41" fmla="*/ 126 h 154"/>
                <a:gd name="T42" fmla="*/ 105 w 146"/>
                <a:gd name="T43" fmla="*/ 122 h 154"/>
                <a:gd name="T44" fmla="*/ 112 w 146"/>
                <a:gd name="T45" fmla="*/ 118 h 154"/>
                <a:gd name="T46" fmla="*/ 121 w 146"/>
                <a:gd name="T47" fmla="*/ 114 h 154"/>
                <a:gd name="T48" fmla="*/ 154 w 146"/>
                <a:gd name="T49" fmla="*/ 110 h 154"/>
                <a:gd name="T50" fmla="*/ 148 w 146"/>
                <a:gd name="T51" fmla="*/ 124 h 154"/>
                <a:gd name="T52" fmla="*/ 140 w 146"/>
                <a:gd name="T53" fmla="*/ 134 h 154"/>
                <a:gd name="T54" fmla="*/ 128 w 146"/>
                <a:gd name="T55" fmla="*/ 142 h 154"/>
                <a:gd name="T56" fmla="*/ 116 w 146"/>
                <a:gd name="T57" fmla="*/ 150 h 154"/>
                <a:gd name="T58" fmla="*/ 99 w 146"/>
                <a:gd name="T59" fmla="*/ 154 h 154"/>
                <a:gd name="T60" fmla="*/ 81 w 146"/>
                <a:gd name="T61" fmla="*/ 154 h 154"/>
                <a:gd name="T62" fmla="*/ 59 w 146"/>
                <a:gd name="T63" fmla="*/ 152 h 154"/>
                <a:gd name="T64" fmla="*/ 36 w 146"/>
                <a:gd name="T65" fmla="*/ 142 h 154"/>
                <a:gd name="T66" fmla="*/ 20 w 146"/>
                <a:gd name="T67" fmla="*/ 128 h 154"/>
                <a:gd name="T68" fmla="*/ 10 w 146"/>
                <a:gd name="T69" fmla="*/ 112 h 154"/>
                <a:gd name="T70" fmla="*/ 4 w 146"/>
                <a:gd name="T71" fmla="*/ 94 h 154"/>
                <a:gd name="T72" fmla="*/ 0 w 146"/>
                <a:gd name="T73" fmla="*/ 77 h 154"/>
                <a:gd name="T74" fmla="*/ 4 w 146"/>
                <a:gd name="T75" fmla="*/ 61 h 154"/>
                <a:gd name="T76" fmla="*/ 10 w 146"/>
                <a:gd name="T77" fmla="*/ 43 h 154"/>
                <a:gd name="T78" fmla="*/ 20 w 146"/>
                <a:gd name="T79" fmla="*/ 27 h 154"/>
                <a:gd name="T80" fmla="*/ 36 w 146"/>
                <a:gd name="T81" fmla="*/ 14 h 154"/>
                <a:gd name="T82" fmla="*/ 59 w 146"/>
                <a:gd name="T83" fmla="*/ 4 h 154"/>
                <a:gd name="T84" fmla="*/ 81 w 146"/>
                <a:gd name="T85" fmla="*/ 0 h 154"/>
                <a:gd name="T86" fmla="*/ 97 w 146"/>
                <a:gd name="T87" fmla="*/ 2 h 154"/>
                <a:gd name="T88" fmla="*/ 112 w 146"/>
                <a:gd name="T89" fmla="*/ 6 h 154"/>
                <a:gd name="T90" fmla="*/ 128 w 146"/>
                <a:gd name="T91" fmla="*/ 14 h 154"/>
                <a:gd name="T92" fmla="*/ 138 w 146"/>
                <a:gd name="T93" fmla="*/ 21 h 154"/>
                <a:gd name="T94" fmla="*/ 148 w 146"/>
                <a:gd name="T95" fmla="*/ 33 h 154"/>
                <a:gd name="T96" fmla="*/ 154 w 146"/>
                <a:gd name="T97" fmla="*/ 45 h 154"/>
                <a:gd name="T98" fmla="*/ 123 w 146"/>
                <a:gd name="T99" fmla="*/ 45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46" h="154">
                  <a:moveTo>
                    <a:pt x="115" y="45"/>
                  </a:moveTo>
                  <a:lnTo>
                    <a:pt x="115" y="43"/>
                  </a:lnTo>
                  <a:lnTo>
                    <a:pt x="113" y="41"/>
                  </a:lnTo>
                  <a:lnTo>
                    <a:pt x="111" y="39"/>
                  </a:lnTo>
                  <a:lnTo>
                    <a:pt x="107" y="37"/>
                  </a:lnTo>
                  <a:lnTo>
                    <a:pt x="105" y="35"/>
                  </a:lnTo>
                  <a:lnTo>
                    <a:pt x="101" y="33"/>
                  </a:lnTo>
                  <a:lnTo>
                    <a:pt x="99" y="31"/>
                  </a:lnTo>
                  <a:lnTo>
                    <a:pt x="95" y="31"/>
                  </a:lnTo>
                  <a:lnTo>
                    <a:pt x="91" y="29"/>
                  </a:lnTo>
                  <a:lnTo>
                    <a:pt x="87" y="29"/>
                  </a:lnTo>
                  <a:lnTo>
                    <a:pt x="83" y="29"/>
                  </a:lnTo>
                  <a:lnTo>
                    <a:pt x="79" y="27"/>
                  </a:lnTo>
                  <a:lnTo>
                    <a:pt x="73" y="29"/>
                  </a:lnTo>
                  <a:lnTo>
                    <a:pt x="65" y="29"/>
                  </a:lnTo>
                  <a:lnTo>
                    <a:pt x="59" y="33"/>
                  </a:lnTo>
                  <a:lnTo>
                    <a:pt x="53" y="35"/>
                  </a:lnTo>
                  <a:lnTo>
                    <a:pt x="47" y="39"/>
                  </a:lnTo>
                  <a:lnTo>
                    <a:pt x="44" y="43"/>
                  </a:lnTo>
                  <a:lnTo>
                    <a:pt x="40" y="49"/>
                  </a:lnTo>
                  <a:lnTo>
                    <a:pt x="36" y="53"/>
                  </a:lnTo>
                  <a:lnTo>
                    <a:pt x="32" y="59"/>
                  </a:lnTo>
                  <a:lnTo>
                    <a:pt x="30" y="65"/>
                  </a:lnTo>
                  <a:lnTo>
                    <a:pt x="30" y="71"/>
                  </a:lnTo>
                  <a:lnTo>
                    <a:pt x="28" y="77"/>
                  </a:lnTo>
                  <a:lnTo>
                    <a:pt x="30" y="85"/>
                  </a:lnTo>
                  <a:lnTo>
                    <a:pt x="30" y="90"/>
                  </a:lnTo>
                  <a:lnTo>
                    <a:pt x="32" y="96"/>
                  </a:lnTo>
                  <a:lnTo>
                    <a:pt x="36" y="102"/>
                  </a:lnTo>
                  <a:lnTo>
                    <a:pt x="40" y="108"/>
                  </a:lnTo>
                  <a:lnTo>
                    <a:pt x="44" y="114"/>
                  </a:lnTo>
                  <a:lnTo>
                    <a:pt x="47" y="118"/>
                  </a:lnTo>
                  <a:lnTo>
                    <a:pt x="53" y="122"/>
                  </a:lnTo>
                  <a:lnTo>
                    <a:pt x="59" y="124"/>
                  </a:lnTo>
                  <a:lnTo>
                    <a:pt x="65" y="128"/>
                  </a:lnTo>
                  <a:lnTo>
                    <a:pt x="73" y="128"/>
                  </a:lnTo>
                  <a:lnTo>
                    <a:pt x="79" y="128"/>
                  </a:lnTo>
                  <a:lnTo>
                    <a:pt x="83" y="128"/>
                  </a:lnTo>
                  <a:lnTo>
                    <a:pt x="87" y="128"/>
                  </a:lnTo>
                  <a:lnTo>
                    <a:pt x="89" y="128"/>
                  </a:lnTo>
                  <a:lnTo>
                    <a:pt x="93" y="128"/>
                  </a:lnTo>
                  <a:lnTo>
                    <a:pt x="95" y="126"/>
                  </a:lnTo>
                  <a:lnTo>
                    <a:pt x="99" y="124"/>
                  </a:lnTo>
                  <a:lnTo>
                    <a:pt x="101" y="122"/>
                  </a:lnTo>
                  <a:lnTo>
                    <a:pt x="105" y="120"/>
                  </a:lnTo>
                  <a:lnTo>
                    <a:pt x="107" y="118"/>
                  </a:lnTo>
                  <a:lnTo>
                    <a:pt x="111" y="116"/>
                  </a:lnTo>
                  <a:lnTo>
                    <a:pt x="113" y="114"/>
                  </a:lnTo>
                  <a:lnTo>
                    <a:pt x="115" y="110"/>
                  </a:lnTo>
                  <a:lnTo>
                    <a:pt x="146" y="110"/>
                  </a:lnTo>
                  <a:lnTo>
                    <a:pt x="144" y="118"/>
                  </a:lnTo>
                  <a:lnTo>
                    <a:pt x="140" y="124"/>
                  </a:lnTo>
                  <a:lnTo>
                    <a:pt x="136" y="128"/>
                  </a:lnTo>
                  <a:lnTo>
                    <a:pt x="132" y="134"/>
                  </a:lnTo>
                  <a:lnTo>
                    <a:pt x="126" y="138"/>
                  </a:lnTo>
                  <a:lnTo>
                    <a:pt x="120" y="142"/>
                  </a:lnTo>
                  <a:lnTo>
                    <a:pt x="115" y="146"/>
                  </a:lnTo>
                  <a:lnTo>
                    <a:pt x="109" y="150"/>
                  </a:lnTo>
                  <a:lnTo>
                    <a:pt x="101" y="152"/>
                  </a:lnTo>
                  <a:lnTo>
                    <a:pt x="95" y="154"/>
                  </a:lnTo>
                  <a:lnTo>
                    <a:pt x="87" y="154"/>
                  </a:lnTo>
                  <a:lnTo>
                    <a:pt x="77" y="154"/>
                  </a:lnTo>
                  <a:lnTo>
                    <a:pt x="65" y="154"/>
                  </a:lnTo>
                  <a:lnTo>
                    <a:pt x="55" y="152"/>
                  </a:lnTo>
                  <a:lnTo>
                    <a:pt x="44" y="148"/>
                  </a:lnTo>
                  <a:lnTo>
                    <a:pt x="36" y="142"/>
                  </a:lnTo>
                  <a:lnTo>
                    <a:pt x="28" y="136"/>
                  </a:lnTo>
                  <a:lnTo>
                    <a:pt x="20" y="128"/>
                  </a:lnTo>
                  <a:lnTo>
                    <a:pt x="14" y="120"/>
                  </a:lnTo>
                  <a:lnTo>
                    <a:pt x="10" y="112"/>
                  </a:lnTo>
                  <a:lnTo>
                    <a:pt x="6" y="104"/>
                  </a:lnTo>
                  <a:lnTo>
                    <a:pt x="4" y="94"/>
                  </a:lnTo>
                  <a:lnTo>
                    <a:pt x="2" y="87"/>
                  </a:lnTo>
                  <a:lnTo>
                    <a:pt x="0" y="77"/>
                  </a:lnTo>
                  <a:lnTo>
                    <a:pt x="2" y="69"/>
                  </a:lnTo>
                  <a:lnTo>
                    <a:pt x="4" y="61"/>
                  </a:lnTo>
                  <a:lnTo>
                    <a:pt x="6" y="51"/>
                  </a:lnTo>
                  <a:lnTo>
                    <a:pt x="10" y="43"/>
                  </a:lnTo>
                  <a:lnTo>
                    <a:pt x="14" y="35"/>
                  </a:lnTo>
                  <a:lnTo>
                    <a:pt x="20" y="27"/>
                  </a:lnTo>
                  <a:lnTo>
                    <a:pt x="28" y="19"/>
                  </a:lnTo>
                  <a:lnTo>
                    <a:pt x="36" y="14"/>
                  </a:lnTo>
                  <a:lnTo>
                    <a:pt x="44" y="8"/>
                  </a:lnTo>
                  <a:lnTo>
                    <a:pt x="55" y="4"/>
                  </a:lnTo>
                  <a:lnTo>
                    <a:pt x="65" y="2"/>
                  </a:lnTo>
                  <a:lnTo>
                    <a:pt x="77" y="0"/>
                  </a:lnTo>
                  <a:lnTo>
                    <a:pt x="85" y="2"/>
                  </a:lnTo>
                  <a:lnTo>
                    <a:pt x="93" y="2"/>
                  </a:lnTo>
                  <a:lnTo>
                    <a:pt x="101" y="4"/>
                  </a:lnTo>
                  <a:lnTo>
                    <a:pt x="107" y="6"/>
                  </a:lnTo>
                  <a:lnTo>
                    <a:pt x="115" y="10"/>
                  </a:lnTo>
                  <a:lnTo>
                    <a:pt x="120" y="14"/>
                  </a:lnTo>
                  <a:lnTo>
                    <a:pt x="126" y="18"/>
                  </a:lnTo>
                  <a:lnTo>
                    <a:pt x="130" y="21"/>
                  </a:lnTo>
                  <a:lnTo>
                    <a:pt x="136" y="27"/>
                  </a:lnTo>
                  <a:lnTo>
                    <a:pt x="140" y="33"/>
                  </a:lnTo>
                  <a:lnTo>
                    <a:pt x="144" y="39"/>
                  </a:lnTo>
                  <a:lnTo>
                    <a:pt x="146" y="45"/>
                  </a:lnTo>
                  <a:lnTo>
                    <a:pt x="115" y="4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0" name="Freeform 16"/>
            <p:cNvSpPr>
              <a:spLocks/>
            </p:cNvSpPr>
            <p:nvPr/>
          </p:nvSpPr>
          <p:spPr bwMode="auto">
            <a:xfrm>
              <a:off x="5818" y="6193"/>
              <a:ext cx="108" cy="146"/>
            </a:xfrm>
            <a:custGeom>
              <a:avLst/>
              <a:gdLst>
                <a:gd name="T0" fmla="*/ 0 w 107"/>
                <a:gd name="T1" fmla="*/ 0 h 146"/>
                <a:gd name="T2" fmla="*/ 28 w 107"/>
                <a:gd name="T3" fmla="*/ 0 h 146"/>
                <a:gd name="T4" fmla="*/ 28 w 107"/>
                <a:gd name="T5" fmla="*/ 63 h 146"/>
                <a:gd name="T6" fmla="*/ 77 w 107"/>
                <a:gd name="T7" fmla="*/ 0 h 146"/>
                <a:gd name="T8" fmla="*/ 111 w 107"/>
                <a:gd name="T9" fmla="*/ 0 h 146"/>
                <a:gd name="T10" fmla="*/ 52 w 107"/>
                <a:gd name="T11" fmla="*/ 71 h 146"/>
                <a:gd name="T12" fmla="*/ 111 w 107"/>
                <a:gd name="T13" fmla="*/ 146 h 146"/>
                <a:gd name="T14" fmla="*/ 77 w 107"/>
                <a:gd name="T15" fmla="*/ 146 h 146"/>
                <a:gd name="T16" fmla="*/ 28 w 107"/>
                <a:gd name="T17" fmla="*/ 83 h 146"/>
                <a:gd name="T18" fmla="*/ 28 w 107"/>
                <a:gd name="T19" fmla="*/ 146 h 146"/>
                <a:gd name="T20" fmla="*/ 0 w 107"/>
                <a:gd name="T21" fmla="*/ 146 h 146"/>
                <a:gd name="T22" fmla="*/ 0 w 107"/>
                <a:gd name="T23" fmla="*/ 0 h 146"/>
                <a:gd name="T24" fmla="*/ 0 w 107"/>
                <a:gd name="T25" fmla="*/ 0 h 14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7" h="146">
                  <a:moveTo>
                    <a:pt x="0" y="0"/>
                  </a:moveTo>
                  <a:lnTo>
                    <a:pt x="28" y="0"/>
                  </a:lnTo>
                  <a:lnTo>
                    <a:pt x="28" y="63"/>
                  </a:lnTo>
                  <a:lnTo>
                    <a:pt x="73" y="0"/>
                  </a:lnTo>
                  <a:lnTo>
                    <a:pt x="107" y="0"/>
                  </a:lnTo>
                  <a:lnTo>
                    <a:pt x="52" y="71"/>
                  </a:lnTo>
                  <a:lnTo>
                    <a:pt x="107" y="146"/>
                  </a:lnTo>
                  <a:lnTo>
                    <a:pt x="73" y="146"/>
                  </a:lnTo>
                  <a:lnTo>
                    <a:pt x="28" y="8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auto">
            <a:xfrm>
              <a:off x="5972" y="6193"/>
              <a:ext cx="120" cy="146"/>
            </a:xfrm>
            <a:custGeom>
              <a:avLst/>
              <a:gdLst>
                <a:gd name="T0" fmla="*/ 28 w 120"/>
                <a:gd name="T1" fmla="*/ 0 h 146"/>
                <a:gd name="T2" fmla="*/ 28 w 120"/>
                <a:gd name="T3" fmla="*/ 102 h 146"/>
                <a:gd name="T4" fmla="*/ 93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3 w 120"/>
                <a:gd name="T11" fmla="*/ 146 h 146"/>
                <a:gd name="T12" fmla="*/ 93 w 120"/>
                <a:gd name="T13" fmla="*/ 43 h 146"/>
                <a:gd name="T14" fmla="*/ 28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8 w 120"/>
                <a:gd name="T21" fmla="*/ 0 h 146"/>
                <a:gd name="T22" fmla="*/ 28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8" y="0"/>
                  </a:moveTo>
                  <a:lnTo>
                    <a:pt x="28" y="102"/>
                  </a:lnTo>
                  <a:lnTo>
                    <a:pt x="93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3" y="146"/>
                  </a:lnTo>
                  <a:lnTo>
                    <a:pt x="93" y="4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2" name="Freeform 18"/>
            <p:cNvSpPr>
              <a:spLocks noEditPoints="1"/>
            </p:cNvSpPr>
            <p:nvPr/>
          </p:nvSpPr>
          <p:spPr bwMode="auto">
            <a:xfrm>
              <a:off x="6147" y="6155"/>
              <a:ext cx="120" cy="183"/>
            </a:xfrm>
            <a:custGeom>
              <a:avLst/>
              <a:gdLst>
                <a:gd name="T0" fmla="*/ 27 w 120"/>
                <a:gd name="T1" fmla="*/ 136 h 184"/>
                <a:gd name="T2" fmla="*/ 120 w 120"/>
                <a:gd name="T3" fmla="*/ 38 h 184"/>
                <a:gd name="T4" fmla="*/ 92 w 120"/>
                <a:gd name="T5" fmla="*/ 180 h 184"/>
                <a:gd name="T6" fmla="*/ 27 w 120"/>
                <a:gd name="T7" fmla="*/ 180 h 184"/>
                <a:gd name="T8" fmla="*/ 0 w 120"/>
                <a:gd name="T9" fmla="*/ 38 h 184"/>
                <a:gd name="T10" fmla="*/ 27 w 120"/>
                <a:gd name="T11" fmla="*/ 38 h 184"/>
                <a:gd name="T12" fmla="*/ 47 w 120"/>
                <a:gd name="T13" fmla="*/ 2 h 184"/>
                <a:gd name="T14" fmla="*/ 49 w 120"/>
                <a:gd name="T15" fmla="*/ 6 h 184"/>
                <a:gd name="T16" fmla="*/ 51 w 120"/>
                <a:gd name="T17" fmla="*/ 8 h 184"/>
                <a:gd name="T18" fmla="*/ 53 w 120"/>
                <a:gd name="T19" fmla="*/ 10 h 184"/>
                <a:gd name="T20" fmla="*/ 55 w 120"/>
                <a:gd name="T21" fmla="*/ 10 h 184"/>
                <a:gd name="T22" fmla="*/ 59 w 120"/>
                <a:gd name="T23" fmla="*/ 10 h 184"/>
                <a:gd name="T24" fmla="*/ 61 w 120"/>
                <a:gd name="T25" fmla="*/ 10 h 184"/>
                <a:gd name="T26" fmla="*/ 65 w 120"/>
                <a:gd name="T27" fmla="*/ 10 h 184"/>
                <a:gd name="T28" fmla="*/ 67 w 120"/>
                <a:gd name="T29" fmla="*/ 10 h 184"/>
                <a:gd name="T30" fmla="*/ 69 w 120"/>
                <a:gd name="T31" fmla="*/ 8 h 184"/>
                <a:gd name="T32" fmla="*/ 71 w 120"/>
                <a:gd name="T33" fmla="*/ 6 h 184"/>
                <a:gd name="T34" fmla="*/ 71 w 120"/>
                <a:gd name="T35" fmla="*/ 2 h 184"/>
                <a:gd name="T36" fmla="*/ 96 w 120"/>
                <a:gd name="T37" fmla="*/ 0 h 184"/>
                <a:gd name="T38" fmla="*/ 94 w 120"/>
                <a:gd name="T39" fmla="*/ 8 h 184"/>
                <a:gd name="T40" fmla="*/ 90 w 120"/>
                <a:gd name="T41" fmla="*/ 16 h 184"/>
                <a:gd name="T42" fmla="*/ 84 w 120"/>
                <a:gd name="T43" fmla="*/ 22 h 184"/>
                <a:gd name="T44" fmla="*/ 76 w 120"/>
                <a:gd name="T45" fmla="*/ 26 h 184"/>
                <a:gd name="T46" fmla="*/ 69 w 120"/>
                <a:gd name="T47" fmla="*/ 30 h 184"/>
                <a:gd name="T48" fmla="*/ 61 w 120"/>
                <a:gd name="T49" fmla="*/ 30 h 184"/>
                <a:gd name="T50" fmla="*/ 51 w 120"/>
                <a:gd name="T51" fmla="*/ 30 h 184"/>
                <a:gd name="T52" fmla="*/ 43 w 120"/>
                <a:gd name="T53" fmla="*/ 26 h 184"/>
                <a:gd name="T54" fmla="*/ 35 w 120"/>
                <a:gd name="T55" fmla="*/ 22 h 184"/>
                <a:gd name="T56" fmla="*/ 29 w 120"/>
                <a:gd name="T57" fmla="*/ 16 h 184"/>
                <a:gd name="T58" fmla="*/ 25 w 120"/>
                <a:gd name="T59" fmla="*/ 8 h 184"/>
                <a:gd name="T60" fmla="*/ 23 w 120"/>
                <a:gd name="T61" fmla="*/ 0 h 184"/>
                <a:gd name="T62" fmla="*/ 47 w 120"/>
                <a:gd name="T63" fmla="*/ 0 h 18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20" h="184">
                  <a:moveTo>
                    <a:pt x="27" y="38"/>
                  </a:moveTo>
                  <a:lnTo>
                    <a:pt x="27" y="140"/>
                  </a:lnTo>
                  <a:lnTo>
                    <a:pt x="92" y="38"/>
                  </a:lnTo>
                  <a:lnTo>
                    <a:pt x="120" y="38"/>
                  </a:lnTo>
                  <a:lnTo>
                    <a:pt x="120" y="184"/>
                  </a:lnTo>
                  <a:lnTo>
                    <a:pt x="92" y="184"/>
                  </a:lnTo>
                  <a:lnTo>
                    <a:pt x="92" y="81"/>
                  </a:lnTo>
                  <a:lnTo>
                    <a:pt x="27" y="184"/>
                  </a:lnTo>
                  <a:lnTo>
                    <a:pt x="0" y="184"/>
                  </a:lnTo>
                  <a:lnTo>
                    <a:pt x="0" y="38"/>
                  </a:lnTo>
                  <a:lnTo>
                    <a:pt x="27" y="38"/>
                  </a:lnTo>
                  <a:close/>
                  <a:moveTo>
                    <a:pt x="47" y="0"/>
                  </a:moveTo>
                  <a:lnTo>
                    <a:pt x="47" y="2"/>
                  </a:lnTo>
                  <a:lnTo>
                    <a:pt x="47" y="4"/>
                  </a:lnTo>
                  <a:lnTo>
                    <a:pt x="49" y="6"/>
                  </a:lnTo>
                  <a:lnTo>
                    <a:pt x="49" y="8"/>
                  </a:lnTo>
                  <a:lnTo>
                    <a:pt x="51" y="8"/>
                  </a:lnTo>
                  <a:lnTo>
                    <a:pt x="53" y="10"/>
                  </a:lnTo>
                  <a:lnTo>
                    <a:pt x="55" y="10"/>
                  </a:lnTo>
                  <a:lnTo>
                    <a:pt x="57" y="10"/>
                  </a:lnTo>
                  <a:lnTo>
                    <a:pt x="59" y="10"/>
                  </a:lnTo>
                  <a:lnTo>
                    <a:pt x="61" y="10"/>
                  </a:lnTo>
                  <a:lnTo>
                    <a:pt x="63" y="10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9" y="8"/>
                  </a:lnTo>
                  <a:lnTo>
                    <a:pt x="71" y="8"/>
                  </a:lnTo>
                  <a:lnTo>
                    <a:pt x="71" y="6"/>
                  </a:lnTo>
                  <a:lnTo>
                    <a:pt x="71" y="4"/>
                  </a:lnTo>
                  <a:lnTo>
                    <a:pt x="71" y="2"/>
                  </a:lnTo>
                  <a:lnTo>
                    <a:pt x="73" y="0"/>
                  </a:lnTo>
                  <a:lnTo>
                    <a:pt x="96" y="0"/>
                  </a:lnTo>
                  <a:lnTo>
                    <a:pt x="94" y="4"/>
                  </a:lnTo>
                  <a:lnTo>
                    <a:pt x="94" y="8"/>
                  </a:lnTo>
                  <a:lnTo>
                    <a:pt x="92" y="12"/>
                  </a:lnTo>
                  <a:lnTo>
                    <a:pt x="90" y="16"/>
                  </a:lnTo>
                  <a:lnTo>
                    <a:pt x="86" y="20"/>
                  </a:lnTo>
                  <a:lnTo>
                    <a:pt x="84" y="22"/>
                  </a:lnTo>
                  <a:lnTo>
                    <a:pt x="80" y="24"/>
                  </a:lnTo>
                  <a:lnTo>
                    <a:pt x="76" y="26"/>
                  </a:lnTo>
                  <a:lnTo>
                    <a:pt x="73" y="28"/>
                  </a:lnTo>
                  <a:lnTo>
                    <a:pt x="69" y="30"/>
                  </a:lnTo>
                  <a:lnTo>
                    <a:pt x="65" y="30"/>
                  </a:lnTo>
                  <a:lnTo>
                    <a:pt x="61" y="30"/>
                  </a:lnTo>
                  <a:lnTo>
                    <a:pt x="55" y="30"/>
                  </a:lnTo>
                  <a:lnTo>
                    <a:pt x="51" y="30"/>
                  </a:lnTo>
                  <a:lnTo>
                    <a:pt x="47" y="28"/>
                  </a:lnTo>
                  <a:lnTo>
                    <a:pt x="43" y="26"/>
                  </a:lnTo>
                  <a:lnTo>
                    <a:pt x="39" y="24"/>
                  </a:lnTo>
                  <a:lnTo>
                    <a:pt x="35" y="22"/>
                  </a:lnTo>
                  <a:lnTo>
                    <a:pt x="31" y="20"/>
                  </a:lnTo>
                  <a:lnTo>
                    <a:pt x="29" y="16"/>
                  </a:lnTo>
                  <a:lnTo>
                    <a:pt x="27" y="12"/>
                  </a:lnTo>
                  <a:lnTo>
                    <a:pt x="25" y="8"/>
                  </a:lnTo>
                  <a:lnTo>
                    <a:pt x="23" y="4"/>
                  </a:lnTo>
                  <a:lnTo>
                    <a:pt x="23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auto">
            <a:xfrm>
              <a:off x="6403" y="6193"/>
              <a:ext cx="120" cy="146"/>
            </a:xfrm>
            <a:custGeom>
              <a:avLst/>
              <a:gdLst>
                <a:gd name="T0" fmla="*/ 28 w 120"/>
                <a:gd name="T1" fmla="*/ 0 h 146"/>
                <a:gd name="T2" fmla="*/ 28 w 120"/>
                <a:gd name="T3" fmla="*/ 102 h 146"/>
                <a:gd name="T4" fmla="*/ 93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3 w 120"/>
                <a:gd name="T11" fmla="*/ 146 h 146"/>
                <a:gd name="T12" fmla="*/ 93 w 120"/>
                <a:gd name="T13" fmla="*/ 43 h 146"/>
                <a:gd name="T14" fmla="*/ 28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8 w 120"/>
                <a:gd name="T21" fmla="*/ 0 h 146"/>
                <a:gd name="T22" fmla="*/ 28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8" y="0"/>
                  </a:moveTo>
                  <a:lnTo>
                    <a:pt x="28" y="102"/>
                  </a:lnTo>
                  <a:lnTo>
                    <a:pt x="93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3" y="146"/>
                  </a:lnTo>
                  <a:lnTo>
                    <a:pt x="93" y="43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6578" y="6193"/>
              <a:ext cx="111" cy="146"/>
            </a:xfrm>
            <a:custGeom>
              <a:avLst/>
              <a:gdLst>
                <a:gd name="T0" fmla="*/ 0 w 109"/>
                <a:gd name="T1" fmla="*/ 0 h 146"/>
                <a:gd name="T2" fmla="*/ 32 w 109"/>
                <a:gd name="T3" fmla="*/ 0 h 146"/>
                <a:gd name="T4" fmla="*/ 32 w 109"/>
                <a:gd name="T5" fmla="*/ 59 h 146"/>
                <a:gd name="T6" fmla="*/ 88 w 109"/>
                <a:gd name="T7" fmla="*/ 59 h 146"/>
                <a:gd name="T8" fmla="*/ 88 w 109"/>
                <a:gd name="T9" fmla="*/ 0 h 146"/>
                <a:gd name="T10" fmla="*/ 117 w 109"/>
                <a:gd name="T11" fmla="*/ 0 h 146"/>
                <a:gd name="T12" fmla="*/ 117 w 109"/>
                <a:gd name="T13" fmla="*/ 146 h 146"/>
                <a:gd name="T14" fmla="*/ 88 w 109"/>
                <a:gd name="T15" fmla="*/ 146 h 146"/>
                <a:gd name="T16" fmla="*/ 88 w 109"/>
                <a:gd name="T17" fmla="*/ 84 h 146"/>
                <a:gd name="T18" fmla="*/ 32 w 109"/>
                <a:gd name="T19" fmla="*/ 84 h 146"/>
                <a:gd name="T20" fmla="*/ 32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1" y="59"/>
                  </a:lnTo>
                  <a:lnTo>
                    <a:pt x="81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1" y="146"/>
                  </a:lnTo>
                  <a:lnTo>
                    <a:pt x="81" y="84"/>
                  </a:lnTo>
                  <a:lnTo>
                    <a:pt x="28" y="84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6735" y="6187"/>
              <a:ext cx="148" cy="154"/>
            </a:xfrm>
            <a:custGeom>
              <a:avLst/>
              <a:gdLst>
                <a:gd name="T0" fmla="*/ 118 w 146"/>
                <a:gd name="T1" fmla="*/ 43 h 154"/>
                <a:gd name="T2" fmla="*/ 112 w 146"/>
                <a:gd name="T3" fmla="*/ 39 h 154"/>
                <a:gd name="T4" fmla="*/ 105 w 146"/>
                <a:gd name="T5" fmla="*/ 35 h 154"/>
                <a:gd name="T6" fmla="*/ 99 w 146"/>
                <a:gd name="T7" fmla="*/ 31 h 154"/>
                <a:gd name="T8" fmla="*/ 93 w 146"/>
                <a:gd name="T9" fmla="*/ 29 h 154"/>
                <a:gd name="T10" fmla="*/ 85 w 146"/>
                <a:gd name="T11" fmla="*/ 29 h 154"/>
                <a:gd name="T12" fmla="*/ 73 w 146"/>
                <a:gd name="T13" fmla="*/ 29 h 154"/>
                <a:gd name="T14" fmla="*/ 59 w 146"/>
                <a:gd name="T15" fmla="*/ 33 h 154"/>
                <a:gd name="T16" fmla="*/ 49 w 146"/>
                <a:gd name="T17" fmla="*/ 39 h 154"/>
                <a:gd name="T18" fmla="*/ 36 w 146"/>
                <a:gd name="T19" fmla="*/ 49 h 154"/>
                <a:gd name="T20" fmla="*/ 30 w 146"/>
                <a:gd name="T21" fmla="*/ 59 h 154"/>
                <a:gd name="T22" fmla="*/ 28 w 146"/>
                <a:gd name="T23" fmla="*/ 71 h 154"/>
                <a:gd name="T24" fmla="*/ 28 w 146"/>
                <a:gd name="T25" fmla="*/ 85 h 154"/>
                <a:gd name="T26" fmla="*/ 30 w 146"/>
                <a:gd name="T27" fmla="*/ 96 h 154"/>
                <a:gd name="T28" fmla="*/ 42 w 146"/>
                <a:gd name="T29" fmla="*/ 108 h 154"/>
                <a:gd name="T30" fmla="*/ 49 w 146"/>
                <a:gd name="T31" fmla="*/ 118 h 154"/>
                <a:gd name="T32" fmla="*/ 61 w 146"/>
                <a:gd name="T33" fmla="*/ 124 h 154"/>
                <a:gd name="T34" fmla="*/ 73 w 146"/>
                <a:gd name="T35" fmla="*/ 128 h 154"/>
                <a:gd name="T36" fmla="*/ 83 w 146"/>
                <a:gd name="T37" fmla="*/ 128 h 154"/>
                <a:gd name="T38" fmla="*/ 91 w 146"/>
                <a:gd name="T39" fmla="*/ 128 h 154"/>
                <a:gd name="T40" fmla="*/ 97 w 146"/>
                <a:gd name="T41" fmla="*/ 126 h 154"/>
                <a:gd name="T42" fmla="*/ 103 w 146"/>
                <a:gd name="T43" fmla="*/ 122 h 154"/>
                <a:gd name="T44" fmla="*/ 109 w 146"/>
                <a:gd name="T45" fmla="*/ 118 h 154"/>
                <a:gd name="T46" fmla="*/ 116 w 146"/>
                <a:gd name="T47" fmla="*/ 114 h 154"/>
                <a:gd name="T48" fmla="*/ 152 w 146"/>
                <a:gd name="T49" fmla="*/ 110 h 154"/>
                <a:gd name="T50" fmla="*/ 144 w 146"/>
                <a:gd name="T51" fmla="*/ 124 h 154"/>
                <a:gd name="T52" fmla="*/ 136 w 146"/>
                <a:gd name="T53" fmla="*/ 134 h 154"/>
                <a:gd name="T54" fmla="*/ 124 w 146"/>
                <a:gd name="T55" fmla="*/ 142 h 154"/>
                <a:gd name="T56" fmla="*/ 109 w 146"/>
                <a:gd name="T57" fmla="*/ 150 h 154"/>
                <a:gd name="T58" fmla="*/ 95 w 146"/>
                <a:gd name="T59" fmla="*/ 154 h 154"/>
                <a:gd name="T60" fmla="*/ 81 w 146"/>
                <a:gd name="T61" fmla="*/ 154 h 154"/>
                <a:gd name="T62" fmla="*/ 57 w 146"/>
                <a:gd name="T63" fmla="*/ 152 h 154"/>
                <a:gd name="T64" fmla="*/ 34 w 146"/>
                <a:gd name="T65" fmla="*/ 142 h 154"/>
                <a:gd name="T66" fmla="*/ 18 w 146"/>
                <a:gd name="T67" fmla="*/ 128 h 154"/>
                <a:gd name="T68" fmla="*/ 8 w 146"/>
                <a:gd name="T69" fmla="*/ 112 h 154"/>
                <a:gd name="T70" fmla="*/ 2 w 146"/>
                <a:gd name="T71" fmla="*/ 94 h 154"/>
                <a:gd name="T72" fmla="*/ 0 w 146"/>
                <a:gd name="T73" fmla="*/ 77 h 154"/>
                <a:gd name="T74" fmla="*/ 2 w 146"/>
                <a:gd name="T75" fmla="*/ 61 h 154"/>
                <a:gd name="T76" fmla="*/ 8 w 146"/>
                <a:gd name="T77" fmla="*/ 43 h 154"/>
                <a:gd name="T78" fmla="*/ 18 w 146"/>
                <a:gd name="T79" fmla="*/ 27 h 154"/>
                <a:gd name="T80" fmla="*/ 34 w 146"/>
                <a:gd name="T81" fmla="*/ 14 h 154"/>
                <a:gd name="T82" fmla="*/ 57 w 146"/>
                <a:gd name="T83" fmla="*/ 4 h 154"/>
                <a:gd name="T84" fmla="*/ 81 w 146"/>
                <a:gd name="T85" fmla="*/ 0 h 154"/>
                <a:gd name="T86" fmla="*/ 95 w 146"/>
                <a:gd name="T87" fmla="*/ 2 h 154"/>
                <a:gd name="T88" fmla="*/ 109 w 146"/>
                <a:gd name="T89" fmla="*/ 6 h 154"/>
                <a:gd name="T90" fmla="*/ 126 w 146"/>
                <a:gd name="T91" fmla="*/ 14 h 154"/>
                <a:gd name="T92" fmla="*/ 136 w 146"/>
                <a:gd name="T93" fmla="*/ 21 h 154"/>
                <a:gd name="T94" fmla="*/ 146 w 146"/>
                <a:gd name="T95" fmla="*/ 33 h 154"/>
                <a:gd name="T96" fmla="*/ 154 w 146"/>
                <a:gd name="T97" fmla="*/ 45 h 154"/>
                <a:gd name="T98" fmla="*/ 122 w 146"/>
                <a:gd name="T99" fmla="*/ 45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46" h="154">
                  <a:moveTo>
                    <a:pt x="114" y="45"/>
                  </a:moveTo>
                  <a:lnTo>
                    <a:pt x="110" y="43"/>
                  </a:lnTo>
                  <a:lnTo>
                    <a:pt x="109" y="41"/>
                  </a:lnTo>
                  <a:lnTo>
                    <a:pt x="107" y="39"/>
                  </a:lnTo>
                  <a:lnTo>
                    <a:pt x="105" y="37"/>
                  </a:lnTo>
                  <a:lnTo>
                    <a:pt x="101" y="35"/>
                  </a:lnTo>
                  <a:lnTo>
                    <a:pt x="99" y="33"/>
                  </a:lnTo>
                  <a:lnTo>
                    <a:pt x="95" y="31"/>
                  </a:lnTo>
                  <a:lnTo>
                    <a:pt x="93" y="31"/>
                  </a:lnTo>
                  <a:lnTo>
                    <a:pt x="89" y="29"/>
                  </a:lnTo>
                  <a:lnTo>
                    <a:pt x="85" y="29"/>
                  </a:lnTo>
                  <a:lnTo>
                    <a:pt x="81" y="29"/>
                  </a:lnTo>
                  <a:lnTo>
                    <a:pt x="77" y="27"/>
                  </a:lnTo>
                  <a:lnTo>
                    <a:pt x="69" y="29"/>
                  </a:lnTo>
                  <a:lnTo>
                    <a:pt x="61" y="29"/>
                  </a:lnTo>
                  <a:lnTo>
                    <a:pt x="55" y="33"/>
                  </a:lnTo>
                  <a:lnTo>
                    <a:pt x="49" y="35"/>
                  </a:lnTo>
                  <a:lnTo>
                    <a:pt x="45" y="39"/>
                  </a:lnTo>
                  <a:lnTo>
                    <a:pt x="40" y="43"/>
                  </a:lnTo>
                  <a:lnTo>
                    <a:pt x="36" y="49"/>
                  </a:lnTo>
                  <a:lnTo>
                    <a:pt x="34" y="53"/>
                  </a:lnTo>
                  <a:lnTo>
                    <a:pt x="30" y="59"/>
                  </a:lnTo>
                  <a:lnTo>
                    <a:pt x="28" y="65"/>
                  </a:lnTo>
                  <a:lnTo>
                    <a:pt x="28" y="71"/>
                  </a:lnTo>
                  <a:lnTo>
                    <a:pt x="28" y="77"/>
                  </a:lnTo>
                  <a:lnTo>
                    <a:pt x="28" y="85"/>
                  </a:lnTo>
                  <a:lnTo>
                    <a:pt x="28" y="90"/>
                  </a:lnTo>
                  <a:lnTo>
                    <a:pt x="30" y="96"/>
                  </a:lnTo>
                  <a:lnTo>
                    <a:pt x="34" y="102"/>
                  </a:lnTo>
                  <a:lnTo>
                    <a:pt x="38" y="108"/>
                  </a:lnTo>
                  <a:lnTo>
                    <a:pt x="41" y="114"/>
                  </a:lnTo>
                  <a:lnTo>
                    <a:pt x="45" y="118"/>
                  </a:lnTo>
                  <a:lnTo>
                    <a:pt x="51" y="122"/>
                  </a:lnTo>
                  <a:lnTo>
                    <a:pt x="57" y="124"/>
                  </a:lnTo>
                  <a:lnTo>
                    <a:pt x="63" y="128"/>
                  </a:lnTo>
                  <a:lnTo>
                    <a:pt x="69" y="128"/>
                  </a:lnTo>
                  <a:lnTo>
                    <a:pt x="77" y="128"/>
                  </a:lnTo>
                  <a:lnTo>
                    <a:pt x="79" y="128"/>
                  </a:lnTo>
                  <a:lnTo>
                    <a:pt x="83" y="128"/>
                  </a:lnTo>
                  <a:lnTo>
                    <a:pt x="87" y="128"/>
                  </a:lnTo>
                  <a:lnTo>
                    <a:pt x="89" y="128"/>
                  </a:lnTo>
                  <a:lnTo>
                    <a:pt x="93" y="126"/>
                  </a:lnTo>
                  <a:lnTo>
                    <a:pt x="97" y="124"/>
                  </a:lnTo>
                  <a:lnTo>
                    <a:pt x="99" y="122"/>
                  </a:lnTo>
                  <a:lnTo>
                    <a:pt x="103" y="120"/>
                  </a:lnTo>
                  <a:lnTo>
                    <a:pt x="105" y="118"/>
                  </a:lnTo>
                  <a:lnTo>
                    <a:pt x="107" y="116"/>
                  </a:lnTo>
                  <a:lnTo>
                    <a:pt x="109" y="114"/>
                  </a:lnTo>
                  <a:lnTo>
                    <a:pt x="112" y="110"/>
                  </a:lnTo>
                  <a:lnTo>
                    <a:pt x="144" y="110"/>
                  </a:lnTo>
                  <a:lnTo>
                    <a:pt x="140" y="118"/>
                  </a:lnTo>
                  <a:lnTo>
                    <a:pt x="136" y="124"/>
                  </a:lnTo>
                  <a:lnTo>
                    <a:pt x="132" y="128"/>
                  </a:lnTo>
                  <a:lnTo>
                    <a:pt x="128" y="134"/>
                  </a:lnTo>
                  <a:lnTo>
                    <a:pt x="122" y="138"/>
                  </a:lnTo>
                  <a:lnTo>
                    <a:pt x="116" y="142"/>
                  </a:lnTo>
                  <a:lnTo>
                    <a:pt x="110" y="146"/>
                  </a:lnTo>
                  <a:lnTo>
                    <a:pt x="105" y="150"/>
                  </a:lnTo>
                  <a:lnTo>
                    <a:pt x="99" y="152"/>
                  </a:lnTo>
                  <a:lnTo>
                    <a:pt x="91" y="154"/>
                  </a:lnTo>
                  <a:lnTo>
                    <a:pt x="83" y="154"/>
                  </a:lnTo>
                  <a:lnTo>
                    <a:pt x="77" y="154"/>
                  </a:lnTo>
                  <a:lnTo>
                    <a:pt x="63" y="154"/>
                  </a:lnTo>
                  <a:lnTo>
                    <a:pt x="53" y="152"/>
                  </a:lnTo>
                  <a:lnTo>
                    <a:pt x="41" y="148"/>
                  </a:lnTo>
                  <a:lnTo>
                    <a:pt x="34" y="142"/>
                  </a:lnTo>
                  <a:lnTo>
                    <a:pt x="26" y="136"/>
                  </a:lnTo>
                  <a:lnTo>
                    <a:pt x="18" y="128"/>
                  </a:lnTo>
                  <a:lnTo>
                    <a:pt x="12" y="120"/>
                  </a:lnTo>
                  <a:lnTo>
                    <a:pt x="8" y="112"/>
                  </a:lnTo>
                  <a:lnTo>
                    <a:pt x="4" y="104"/>
                  </a:lnTo>
                  <a:lnTo>
                    <a:pt x="2" y="94"/>
                  </a:lnTo>
                  <a:lnTo>
                    <a:pt x="0" y="87"/>
                  </a:lnTo>
                  <a:lnTo>
                    <a:pt x="0" y="77"/>
                  </a:lnTo>
                  <a:lnTo>
                    <a:pt x="0" y="69"/>
                  </a:lnTo>
                  <a:lnTo>
                    <a:pt x="2" y="61"/>
                  </a:lnTo>
                  <a:lnTo>
                    <a:pt x="4" y="51"/>
                  </a:lnTo>
                  <a:lnTo>
                    <a:pt x="8" y="43"/>
                  </a:lnTo>
                  <a:lnTo>
                    <a:pt x="12" y="35"/>
                  </a:lnTo>
                  <a:lnTo>
                    <a:pt x="18" y="27"/>
                  </a:lnTo>
                  <a:lnTo>
                    <a:pt x="26" y="19"/>
                  </a:lnTo>
                  <a:lnTo>
                    <a:pt x="34" y="14"/>
                  </a:lnTo>
                  <a:lnTo>
                    <a:pt x="41" y="8"/>
                  </a:lnTo>
                  <a:lnTo>
                    <a:pt x="53" y="4"/>
                  </a:lnTo>
                  <a:lnTo>
                    <a:pt x="63" y="2"/>
                  </a:lnTo>
                  <a:lnTo>
                    <a:pt x="77" y="0"/>
                  </a:lnTo>
                  <a:lnTo>
                    <a:pt x="83" y="2"/>
                  </a:lnTo>
                  <a:lnTo>
                    <a:pt x="91" y="2"/>
                  </a:lnTo>
                  <a:lnTo>
                    <a:pt x="99" y="4"/>
                  </a:lnTo>
                  <a:lnTo>
                    <a:pt x="105" y="6"/>
                  </a:lnTo>
                  <a:lnTo>
                    <a:pt x="112" y="10"/>
                  </a:lnTo>
                  <a:lnTo>
                    <a:pt x="118" y="14"/>
                  </a:lnTo>
                  <a:lnTo>
                    <a:pt x="124" y="18"/>
                  </a:lnTo>
                  <a:lnTo>
                    <a:pt x="128" y="21"/>
                  </a:lnTo>
                  <a:lnTo>
                    <a:pt x="134" y="27"/>
                  </a:lnTo>
                  <a:lnTo>
                    <a:pt x="138" y="33"/>
                  </a:lnTo>
                  <a:lnTo>
                    <a:pt x="142" y="39"/>
                  </a:lnTo>
                  <a:lnTo>
                    <a:pt x="146" y="45"/>
                  </a:lnTo>
                  <a:lnTo>
                    <a:pt x="114" y="4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auto">
            <a:xfrm>
              <a:off x="6917" y="6193"/>
              <a:ext cx="83" cy="146"/>
            </a:xfrm>
            <a:custGeom>
              <a:avLst/>
              <a:gdLst>
                <a:gd name="T0" fmla="*/ 30 w 81"/>
                <a:gd name="T1" fmla="*/ 25 h 146"/>
                <a:gd name="T2" fmla="*/ 0 w 81"/>
                <a:gd name="T3" fmla="*/ 25 h 146"/>
                <a:gd name="T4" fmla="*/ 0 w 81"/>
                <a:gd name="T5" fmla="*/ 0 h 146"/>
                <a:gd name="T6" fmla="*/ 89 w 81"/>
                <a:gd name="T7" fmla="*/ 0 h 146"/>
                <a:gd name="T8" fmla="*/ 89 w 81"/>
                <a:gd name="T9" fmla="*/ 25 h 146"/>
                <a:gd name="T10" fmla="*/ 58 w 81"/>
                <a:gd name="T11" fmla="*/ 25 h 146"/>
                <a:gd name="T12" fmla="*/ 58 w 81"/>
                <a:gd name="T13" fmla="*/ 146 h 146"/>
                <a:gd name="T14" fmla="*/ 30 w 81"/>
                <a:gd name="T15" fmla="*/ 146 h 146"/>
                <a:gd name="T16" fmla="*/ 30 w 81"/>
                <a:gd name="T17" fmla="*/ 25 h 146"/>
                <a:gd name="T18" fmla="*/ 30 w 81"/>
                <a:gd name="T19" fmla="*/ 25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" h="146">
                  <a:moveTo>
                    <a:pt x="26" y="25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25"/>
                  </a:lnTo>
                  <a:lnTo>
                    <a:pt x="54" y="25"/>
                  </a:lnTo>
                  <a:lnTo>
                    <a:pt x="54" y="146"/>
                  </a:lnTo>
                  <a:lnTo>
                    <a:pt x="26" y="146"/>
                  </a:lnTo>
                  <a:lnTo>
                    <a:pt x="26" y="2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auto">
            <a:xfrm>
              <a:off x="7046" y="6193"/>
              <a:ext cx="120" cy="146"/>
            </a:xfrm>
            <a:custGeom>
              <a:avLst/>
              <a:gdLst>
                <a:gd name="T0" fmla="*/ 25 w 120"/>
                <a:gd name="T1" fmla="*/ 0 h 146"/>
                <a:gd name="T2" fmla="*/ 25 w 120"/>
                <a:gd name="T3" fmla="*/ 102 h 146"/>
                <a:gd name="T4" fmla="*/ 92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2 w 120"/>
                <a:gd name="T11" fmla="*/ 146 h 146"/>
                <a:gd name="T12" fmla="*/ 92 w 120"/>
                <a:gd name="T13" fmla="*/ 43 h 146"/>
                <a:gd name="T14" fmla="*/ 25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5 w 120"/>
                <a:gd name="T21" fmla="*/ 0 h 146"/>
                <a:gd name="T22" fmla="*/ 25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5" y="0"/>
                  </a:moveTo>
                  <a:lnTo>
                    <a:pt x="25" y="102"/>
                  </a:lnTo>
                  <a:lnTo>
                    <a:pt x="92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2" y="146"/>
                  </a:lnTo>
                  <a:lnTo>
                    <a:pt x="92" y="43"/>
                  </a:lnTo>
                  <a:lnTo>
                    <a:pt x="25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8" name="Freeform 24"/>
            <p:cNvSpPr>
              <a:spLocks/>
            </p:cNvSpPr>
            <p:nvPr/>
          </p:nvSpPr>
          <p:spPr bwMode="auto">
            <a:xfrm>
              <a:off x="7206" y="6193"/>
              <a:ext cx="83" cy="146"/>
            </a:xfrm>
            <a:custGeom>
              <a:avLst/>
              <a:gdLst>
                <a:gd name="T0" fmla="*/ 28 w 83"/>
                <a:gd name="T1" fmla="*/ 25 h 146"/>
                <a:gd name="T2" fmla="*/ 0 w 83"/>
                <a:gd name="T3" fmla="*/ 25 h 146"/>
                <a:gd name="T4" fmla="*/ 0 w 83"/>
                <a:gd name="T5" fmla="*/ 0 h 146"/>
                <a:gd name="T6" fmla="*/ 83 w 83"/>
                <a:gd name="T7" fmla="*/ 0 h 146"/>
                <a:gd name="T8" fmla="*/ 83 w 83"/>
                <a:gd name="T9" fmla="*/ 25 h 146"/>
                <a:gd name="T10" fmla="*/ 55 w 83"/>
                <a:gd name="T11" fmla="*/ 25 h 146"/>
                <a:gd name="T12" fmla="*/ 55 w 83"/>
                <a:gd name="T13" fmla="*/ 146 h 146"/>
                <a:gd name="T14" fmla="*/ 28 w 83"/>
                <a:gd name="T15" fmla="*/ 146 h 146"/>
                <a:gd name="T16" fmla="*/ 28 w 83"/>
                <a:gd name="T17" fmla="*/ 25 h 146"/>
                <a:gd name="T18" fmla="*/ 28 w 83"/>
                <a:gd name="T19" fmla="*/ 25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3" h="146">
                  <a:moveTo>
                    <a:pt x="28" y="25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3" y="25"/>
                  </a:lnTo>
                  <a:lnTo>
                    <a:pt x="55" y="25"/>
                  </a:lnTo>
                  <a:lnTo>
                    <a:pt x="55" y="146"/>
                  </a:lnTo>
                  <a:lnTo>
                    <a:pt x="28" y="146"/>
                  </a:lnTo>
                  <a:lnTo>
                    <a:pt x="28" y="2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49" name="Freeform 25"/>
            <p:cNvSpPr>
              <a:spLocks/>
            </p:cNvSpPr>
            <p:nvPr/>
          </p:nvSpPr>
          <p:spPr bwMode="auto">
            <a:xfrm>
              <a:off x="7323" y="6193"/>
              <a:ext cx="135" cy="146"/>
            </a:xfrm>
            <a:custGeom>
              <a:avLst/>
              <a:gdLst>
                <a:gd name="T0" fmla="*/ 68 w 136"/>
                <a:gd name="T1" fmla="*/ 146 h 146"/>
                <a:gd name="T2" fmla="*/ 39 w 136"/>
                <a:gd name="T3" fmla="*/ 146 h 146"/>
                <a:gd name="T4" fmla="*/ 57 w 136"/>
                <a:gd name="T5" fmla="*/ 108 h 146"/>
                <a:gd name="T6" fmla="*/ 0 w 136"/>
                <a:gd name="T7" fmla="*/ 0 h 146"/>
                <a:gd name="T8" fmla="*/ 33 w 136"/>
                <a:gd name="T9" fmla="*/ 0 h 146"/>
                <a:gd name="T10" fmla="*/ 69 w 136"/>
                <a:gd name="T11" fmla="*/ 77 h 146"/>
                <a:gd name="T12" fmla="*/ 102 w 136"/>
                <a:gd name="T13" fmla="*/ 0 h 146"/>
                <a:gd name="T14" fmla="*/ 132 w 136"/>
                <a:gd name="T15" fmla="*/ 0 h 146"/>
                <a:gd name="T16" fmla="*/ 68 w 136"/>
                <a:gd name="T17" fmla="*/ 146 h 146"/>
                <a:gd name="T18" fmla="*/ 68 w 136"/>
                <a:gd name="T19" fmla="*/ 146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6" h="146">
                  <a:moveTo>
                    <a:pt x="69" y="146"/>
                  </a:moveTo>
                  <a:lnTo>
                    <a:pt x="39" y="146"/>
                  </a:lnTo>
                  <a:lnTo>
                    <a:pt x="57" y="108"/>
                  </a:lnTo>
                  <a:lnTo>
                    <a:pt x="0" y="0"/>
                  </a:lnTo>
                  <a:lnTo>
                    <a:pt x="33" y="0"/>
                  </a:lnTo>
                  <a:lnTo>
                    <a:pt x="73" y="77"/>
                  </a:lnTo>
                  <a:lnTo>
                    <a:pt x="106" y="0"/>
                  </a:lnTo>
                  <a:lnTo>
                    <a:pt x="136" y="0"/>
                  </a:lnTo>
                  <a:lnTo>
                    <a:pt x="69" y="146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0" name="Freeform 26"/>
            <p:cNvSpPr>
              <a:spLocks/>
            </p:cNvSpPr>
            <p:nvPr/>
          </p:nvSpPr>
          <p:spPr bwMode="auto">
            <a:xfrm>
              <a:off x="7493" y="6193"/>
              <a:ext cx="80" cy="146"/>
            </a:xfrm>
            <a:custGeom>
              <a:avLst/>
              <a:gdLst>
                <a:gd name="T0" fmla="*/ 28 w 81"/>
                <a:gd name="T1" fmla="*/ 25 h 146"/>
                <a:gd name="T2" fmla="*/ 0 w 81"/>
                <a:gd name="T3" fmla="*/ 25 h 146"/>
                <a:gd name="T4" fmla="*/ 0 w 81"/>
                <a:gd name="T5" fmla="*/ 0 h 146"/>
                <a:gd name="T6" fmla="*/ 77 w 81"/>
                <a:gd name="T7" fmla="*/ 0 h 146"/>
                <a:gd name="T8" fmla="*/ 77 w 81"/>
                <a:gd name="T9" fmla="*/ 25 h 146"/>
                <a:gd name="T10" fmla="*/ 51 w 81"/>
                <a:gd name="T11" fmla="*/ 25 h 146"/>
                <a:gd name="T12" fmla="*/ 51 w 81"/>
                <a:gd name="T13" fmla="*/ 146 h 146"/>
                <a:gd name="T14" fmla="*/ 28 w 81"/>
                <a:gd name="T15" fmla="*/ 146 h 146"/>
                <a:gd name="T16" fmla="*/ 28 w 81"/>
                <a:gd name="T17" fmla="*/ 25 h 146"/>
                <a:gd name="T18" fmla="*/ 28 w 81"/>
                <a:gd name="T19" fmla="*/ 25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" h="146">
                  <a:moveTo>
                    <a:pt x="28" y="25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25"/>
                  </a:lnTo>
                  <a:lnTo>
                    <a:pt x="55" y="25"/>
                  </a:lnTo>
                  <a:lnTo>
                    <a:pt x="55" y="146"/>
                  </a:lnTo>
                  <a:lnTo>
                    <a:pt x="28" y="146"/>
                  </a:lnTo>
                  <a:lnTo>
                    <a:pt x="28" y="2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1" name="Freeform 27"/>
            <p:cNvSpPr>
              <a:spLocks/>
            </p:cNvSpPr>
            <p:nvPr/>
          </p:nvSpPr>
          <p:spPr bwMode="auto">
            <a:xfrm>
              <a:off x="4094" y="6431"/>
              <a:ext cx="120" cy="146"/>
            </a:xfrm>
            <a:custGeom>
              <a:avLst/>
              <a:gdLst>
                <a:gd name="T0" fmla="*/ 26 w 121"/>
                <a:gd name="T1" fmla="*/ 0 h 146"/>
                <a:gd name="T2" fmla="*/ 26 w 121"/>
                <a:gd name="T3" fmla="*/ 103 h 146"/>
                <a:gd name="T4" fmla="*/ 89 w 121"/>
                <a:gd name="T5" fmla="*/ 0 h 146"/>
                <a:gd name="T6" fmla="*/ 117 w 121"/>
                <a:gd name="T7" fmla="*/ 0 h 146"/>
                <a:gd name="T8" fmla="*/ 117 w 121"/>
                <a:gd name="T9" fmla="*/ 146 h 146"/>
                <a:gd name="T10" fmla="*/ 89 w 121"/>
                <a:gd name="T11" fmla="*/ 146 h 146"/>
                <a:gd name="T12" fmla="*/ 89 w 121"/>
                <a:gd name="T13" fmla="*/ 44 h 146"/>
                <a:gd name="T14" fmla="*/ 26 w 121"/>
                <a:gd name="T15" fmla="*/ 146 h 146"/>
                <a:gd name="T16" fmla="*/ 0 w 121"/>
                <a:gd name="T17" fmla="*/ 146 h 146"/>
                <a:gd name="T18" fmla="*/ 0 w 121"/>
                <a:gd name="T19" fmla="*/ 0 h 146"/>
                <a:gd name="T20" fmla="*/ 26 w 121"/>
                <a:gd name="T21" fmla="*/ 0 h 146"/>
                <a:gd name="T22" fmla="*/ 26 w 121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1" h="146">
                  <a:moveTo>
                    <a:pt x="26" y="0"/>
                  </a:moveTo>
                  <a:lnTo>
                    <a:pt x="26" y="103"/>
                  </a:lnTo>
                  <a:lnTo>
                    <a:pt x="93" y="0"/>
                  </a:lnTo>
                  <a:lnTo>
                    <a:pt x="121" y="0"/>
                  </a:lnTo>
                  <a:lnTo>
                    <a:pt x="121" y="146"/>
                  </a:lnTo>
                  <a:lnTo>
                    <a:pt x="93" y="146"/>
                  </a:lnTo>
                  <a:lnTo>
                    <a:pt x="93" y="44"/>
                  </a:lnTo>
                  <a:lnTo>
                    <a:pt x="26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2" name="Freeform 28"/>
            <p:cNvSpPr>
              <a:spLocks/>
            </p:cNvSpPr>
            <p:nvPr/>
          </p:nvSpPr>
          <p:spPr bwMode="auto">
            <a:xfrm>
              <a:off x="4242" y="6431"/>
              <a:ext cx="108" cy="146"/>
            </a:xfrm>
            <a:custGeom>
              <a:avLst/>
              <a:gdLst>
                <a:gd name="T0" fmla="*/ 0 w 109"/>
                <a:gd name="T1" fmla="*/ 0 h 146"/>
                <a:gd name="T2" fmla="*/ 28 w 109"/>
                <a:gd name="T3" fmla="*/ 0 h 146"/>
                <a:gd name="T4" fmla="*/ 28 w 109"/>
                <a:gd name="T5" fmla="*/ 59 h 146"/>
                <a:gd name="T6" fmla="*/ 79 w 109"/>
                <a:gd name="T7" fmla="*/ 59 h 146"/>
                <a:gd name="T8" fmla="*/ 79 w 109"/>
                <a:gd name="T9" fmla="*/ 0 h 146"/>
                <a:gd name="T10" fmla="*/ 105 w 109"/>
                <a:gd name="T11" fmla="*/ 0 h 146"/>
                <a:gd name="T12" fmla="*/ 105 w 109"/>
                <a:gd name="T13" fmla="*/ 146 h 146"/>
                <a:gd name="T14" fmla="*/ 79 w 109"/>
                <a:gd name="T15" fmla="*/ 146 h 146"/>
                <a:gd name="T16" fmla="*/ 79 w 109"/>
                <a:gd name="T17" fmla="*/ 85 h 146"/>
                <a:gd name="T18" fmla="*/ 28 w 109"/>
                <a:gd name="T19" fmla="*/ 85 h 146"/>
                <a:gd name="T20" fmla="*/ 28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3" y="59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3" y="146"/>
                  </a:lnTo>
                  <a:lnTo>
                    <a:pt x="83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3" name="Freeform 29"/>
            <p:cNvSpPr>
              <a:spLocks noEditPoints="1"/>
            </p:cNvSpPr>
            <p:nvPr/>
          </p:nvSpPr>
          <p:spPr bwMode="auto">
            <a:xfrm>
              <a:off x="4371" y="6417"/>
              <a:ext cx="160" cy="169"/>
            </a:xfrm>
            <a:custGeom>
              <a:avLst/>
              <a:gdLst>
                <a:gd name="T0" fmla="*/ 59 w 160"/>
                <a:gd name="T1" fmla="*/ 152 h 168"/>
                <a:gd name="T2" fmla="*/ 42 w 160"/>
                <a:gd name="T3" fmla="*/ 148 h 168"/>
                <a:gd name="T4" fmla="*/ 26 w 160"/>
                <a:gd name="T5" fmla="*/ 139 h 168"/>
                <a:gd name="T6" fmla="*/ 14 w 160"/>
                <a:gd name="T7" fmla="*/ 129 h 168"/>
                <a:gd name="T8" fmla="*/ 6 w 160"/>
                <a:gd name="T9" fmla="*/ 115 h 168"/>
                <a:gd name="T10" fmla="*/ 2 w 160"/>
                <a:gd name="T11" fmla="*/ 97 h 168"/>
                <a:gd name="T12" fmla="*/ 2 w 160"/>
                <a:gd name="T13" fmla="*/ 75 h 168"/>
                <a:gd name="T14" fmla="*/ 6 w 160"/>
                <a:gd name="T15" fmla="*/ 60 h 168"/>
                <a:gd name="T16" fmla="*/ 14 w 160"/>
                <a:gd name="T17" fmla="*/ 46 h 168"/>
                <a:gd name="T18" fmla="*/ 26 w 160"/>
                <a:gd name="T19" fmla="*/ 34 h 168"/>
                <a:gd name="T20" fmla="*/ 42 w 160"/>
                <a:gd name="T21" fmla="*/ 26 h 168"/>
                <a:gd name="T22" fmla="*/ 59 w 160"/>
                <a:gd name="T23" fmla="*/ 22 h 168"/>
                <a:gd name="T24" fmla="*/ 67 w 160"/>
                <a:gd name="T25" fmla="*/ 0 h 168"/>
                <a:gd name="T26" fmla="*/ 95 w 160"/>
                <a:gd name="T27" fmla="*/ 20 h 168"/>
                <a:gd name="T28" fmla="*/ 115 w 160"/>
                <a:gd name="T29" fmla="*/ 24 h 168"/>
                <a:gd name="T30" fmla="*/ 130 w 160"/>
                <a:gd name="T31" fmla="*/ 30 h 168"/>
                <a:gd name="T32" fmla="*/ 142 w 160"/>
                <a:gd name="T33" fmla="*/ 40 h 168"/>
                <a:gd name="T34" fmla="*/ 152 w 160"/>
                <a:gd name="T35" fmla="*/ 52 h 168"/>
                <a:gd name="T36" fmla="*/ 158 w 160"/>
                <a:gd name="T37" fmla="*/ 67 h 168"/>
                <a:gd name="T38" fmla="*/ 160 w 160"/>
                <a:gd name="T39" fmla="*/ 83 h 168"/>
                <a:gd name="T40" fmla="*/ 158 w 160"/>
                <a:gd name="T41" fmla="*/ 105 h 168"/>
                <a:gd name="T42" fmla="*/ 152 w 160"/>
                <a:gd name="T43" fmla="*/ 121 h 168"/>
                <a:gd name="T44" fmla="*/ 142 w 160"/>
                <a:gd name="T45" fmla="*/ 135 h 168"/>
                <a:gd name="T46" fmla="*/ 128 w 160"/>
                <a:gd name="T47" fmla="*/ 144 h 168"/>
                <a:gd name="T48" fmla="*/ 115 w 160"/>
                <a:gd name="T49" fmla="*/ 150 h 168"/>
                <a:gd name="T50" fmla="*/ 95 w 160"/>
                <a:gd name="T51" fmla="*/ 152 h 168"/>
                <a:gd name="T52" fmla="*/ 67 w 160"/>
                <a:gd name="T53" fmla="*/ 172 h 168"/>
                <a:gd name="T54" fmla="*/ 67 w 160"/>
                <a:gd name="T55" fmla="*/ 152 h 168"/>
                <a:gd name="T56" fmla="*/ 63 w 160"/>
                <a:gd name="T57" fmla="*/ 48 h 168"/>
                <a:gd name="T58" fmla="*/ 52 w 160"/>
                <a:gd name="T59" fmla="*/ 50 h 168"/>
                <a:gd name="T60" fmla="*/ 44 w 160"/>
                <a:gd name="T61" fmla="*/ 56 h 168"/>
                <a:gd name="T62" fmla="*/ 36 w 160"/>
                <a:gd name="T63" fmla="*/ 62 h 168"/>
                <a:gd name="T64" fmla="*/ 32 w 160"/>
                <a:gd name="T65" fmla="*/ 69 h 168"/>
                <a:gd name="T66" fmla="*/ 30 w 160"/>
                <a:gd name="T67" fmla="*/ 79 h 168"/>
                <a:gd name="T68" fmla="*/ 30 w 160"/>
                <a:gd name="T69" fmla="*/ 93 h 168"/>
                <a:gd name="T70" fmla="*/ 32 w 160"/>
                <a:gd name="T71" fmla="*/ 103 h 168"/>
                <a:gd name="T72" fmla="*/ 36 w 160"/>
                <a:gd name="T73" fmla="*/ 111 h 168"/>
                <a:gd name="T74" fmla="*/ 44 w 160"/>
                <a:gd name="T75" fmla="*/ 117 h 168"/>
                <a:gd name="T76" fmla="*/ 52 w 160"/>
                <a:gd name="T77" fmla="*/ 123 h 168"/>
                <a:gd name="T78" fmla="*/ 63 w 160"/>
                <a:gd name="T79" fmla="*/ 125 h 168"/>
                <a:gd name="T80" fmla="*/ 67 w 160"/>
                <a:gd name="T81" fmla="*/ 46 h 168"/>
                <a:gd name="T82" fmla="*/ 95 w 160"/>
                <a:gd name="T83" fmla="*/ 125 h 168"/>
                <a:gd name="T84" fmla="*/ 107 w 160"/>
                <a:gd name="T85" fmla="*/ 125 h 168"/>
                <a:gd name="T86" fmla="*/ 117 w 160"/>
                <a:gd name="T87" fmla="*/ 121 h 168"/>
                <a:gd name="T88" fmla="*/ 124 w 160"/>
                <a:gd name="T89" fmla="*/ 115 h 168"/>
                <a:gd name="T90" fmla="*/ 130 w 160"/>
                <a:gd name="T91" fmla="*/ 107 h 168"/>
                <a:gd name="T92" fmla="*/ 134 w 160"/>
                <a:gd name="T93" fmla="*/ 97 h 168"/>
                <a:gd name="T94" fmla="*/ 134 w 160"/>
                <a:gd name="T95" fmla="*/ 83 h 168"/>
                <a:gd name="T96" fmla="*/ 134 w 160"/>
                <a:gd name="T97" fmla="*/ 75 h 168"/>
                <a:gd name="T98" fmla="*/ 130 w 160"/>
                <a:gd name="T99" fmla="*/ 66 h 168"/>
                <a:gd name="T100" fmla="*/ 124 w 160"/>
                <a:gd name="T101" fmla="*/ 58 h 168"/>
                <a:gd name="T102" fmla="*/ 117 w 160"/>
                <a:gd name="T103" fmla="*/ 52 h 168"/>
                <a:gd name="T104" fmla="*/ 107 w 160"/>
                <a:gd name="T105" fmla="*/ 48 h 168"/>
                <a:gd name="T106" fmla="*/ 95 w 160"/>
                <a:gd name="T107" fmla="*/ 46 h 168"/>
                <a:gd name="T108" fmla="*/ 95 w 160"/>
                <a:gd name="T109" fmla="*/ 125 h 16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60" h="168">
                  <a:moveTo>
                    <a:pt x="67" y="148"/>
                  </a:moveTo>
                  <a:lnTo>
                    <a:pt x="59" y="148"/>
                  </a:lnTo>
                  <a:lnTo>
                    <a:pt x="50" y="146"/>
                  </a:lnTo>
                  <a:lnTo>
                    <a:pt x="42" y="144"/>
                  </a:lnTo>
                  <a:lnTo>
                    <a:pt x="34" y="140"/>
                  </a:lnTo>
                  <a:lnTo>
                    <a:pt x="26" y="135"/>
                  </a:lnTo>
                  <a:lnTo>
                    <a:pt x="20" y="131"/>
                  </a:lnTo>
                  <a:lnTo>
                    <a:pt x="14" y="125"/>
                  </a:lnTo>
                  <a:lnTo>
                    <a:pt x="10" y="117"/>
                  </a:lnTo>
                  <a:lnTo>
                    <a:pt x="6" y="111"/>
                  </a:lnTo>
                  <a:lnTo>
                    <a:pt x="4" y="101"/>
                  </a:lnTo>
                  <a:lnTo>
                    <a:pt x="2" y="93"/>
                  </a:lnTo>
                  <a:lnTo>
                    <a:pt x="0" y="83"/>
                  </a:lnTo>
                  <a:lnTo>
                    <a:pt x="2" y="75"/>
                  </a:lnTo>
                  <a:lnTo>
                    <a:pt x="4" y="67"/>
                  </a:lnTo>
                  <a:lnTo>
                    <a:pt x="6" y="60"/>
                  </a:lnTo>
                  <a:lnTo>
                    <a:pt x="10" y="52"/>
                  </a:lnTo>
                  <a:lnTo>
                    <a:pt x="14" y="46"/>
                  </a:lnTo>
                  <a:lnTo>
                    <a:pt x="20" y="40"/>
                  </a:lnTo>
                  <a:lnTo>
                    <a:pt x="26" y="34"/>
                  </a:lnTo>
                  <a:lnTo>
                    <a:pt x="34" y="30"/>
                  </a:lnTo>
                  <a:lnTo>
                    <a:pt x="42" y="26"/>
                  </a:lnTo>
                  <a:lnTo>
                    <a:pt x="50" y="24"/>
                  </a:lnTo>
                  <a:lnTo>
                    <a:pt x="59" y="22"/>
                  </a:lnTo>
                  <a:lnTo>
                    <a:pt x="67" y="20"/>
                  </a:lnTo>
                  <a:lnTo>
                    <a:pt x="67" y="0"/>
                  </a:lnTo>
                  <a:lnTo>
                    <a:pt x="95" y="0"/>
                  </a:lnTo>
                  <a:lnTo>
                    <a:pt x="95" y="20"/>
                  </a:lnTo>
                  <a:lnTo>
                    <a:pt x="105" y="22"/>
                  </a:lnTo>
                  <a:lnTo>
                    <a:pt x="115" y="24"/>
                  </a:lnTo>
                  <a:lnTo>
                    <a:pt x="123" y="26"/>
                  </a:lnTo>
                  <a:lnTo>
                    <a:pt x="130" y="30"/>
                  </a:lnTo>
                  <a:lnTo>
                    <a:pt x="136" y="34"/>
                  </a:lnTo>
                  <a:lnTo>
                    <a:pt x="142" y="40"/>
                  </a:lnTo>
                  <a:lnTo>
                    <a:pt x="148" y="46"/>
                  </a:lnTo>
                  <a:lnTo>
                    <a:pt x="152" y="52"/>
                  </a:lnTo>
                  <a:lnTo>
                    <a:pt x="156" y="60"/>
                  </a:lnTo>
                  <a:lnTo>
                    <a:pt x="158" y="67"/>
                  </a:lnTo>
                  <a:lnTo>
                    <a:pt x="160" y="75"/>
                  </a:lnTo>
                  <a:lnTo>
                    <a:pt x="160" y="83"/>
                  </a:lnTo>
                  <a:lnTo>
                    <a:pt x="160" y="93"/>
                  </a:lnTo>
                  <a:lnTo>
                    <a:pt x="158" y="101"/>
                  </a:lnTo>
                  <a:lnTo>
                    <a:pt x="156" y="111"/>
                  </a:lnTo>
                  <a:lnTo>
                    <a:pt x="152" y="117"/>
                  </a:lnTo>
                  <a:lnTo>
                    <a:pt x="148" y="125"/>
                  </a:lnTo>
                  <a:lnTo>
                    <a:pt x="142" y="131"/>
                  </a:lnTo>
                  <a:lnTo>
                    <a:pt x="136" y="135"/>
                  </a:lnTo>
                  <a:lnTo>
                    <a:pt x="128" y="140"/>
                  </a:lnTo>
                  <a:lnTo>
                    <a:pt x="123" y="144"/>
                  </a:lnTo>
                  <a:lnTo>
                    <a:pt x="115" y="146"/>
                  </a:lnTo>
                  <a:lnTo>
                    <a:pt x="105" y="148"/>
                  </a:lnTo>
                  <a:lnTo>
                    <a:pt x="95" y="148"/>
                  </a:lnTo>
                  <a:lnTo>
                    <a:pt x="95" y="168"/>
                  </a:lnTo>
                  <a:lnTo>
                    <a:pt x="67" y="168"/>
                  </a:lnTo>
                  <a:lnTo>
                    <a:pt x="67" y="148"/>
                  </a:lnTo>
                  <a:close/>
                  <a:moveTo>
                    <a:pt x="67" y="46"/>
                  </a:moveTo>
                  <a:lnTo>
                    <a:pt x="63" y="48"/>
                  </a:lnTo>
                  <a:lnTo>
                    <a:pt x="57" y="48"/>
                  </a:lnTo>
                  <a:lnTo>
                    <a:pt x="52" y="50"/>
                  </a:lnTo>
                  <a:lnTo>
                    <a:pt x="48" y="52"/>
                  </a:lnTo>
                  <a:lnTo>
                    <a:pt x="44" y="56"/>
                  </a:lnTo>
                  <a:lnTo>
                    <a:pt x="40" y="58"/>
                  </a:lnTo>
                  <a:lnTo>
                    <a:pt x="36" y="62"/>
                  </a:lnTo>
                  <a:lnTo>
                    <a:pt x="34" y="66"/>
                  </a:lnTo>
                  <a:lnTo>
                    <a:pt x="32" y="69"/>
                  </a:lnTo>
                  <a:lnTo>
                    <a:pt x="30" y="75"/>
                  </a:lnTo>
                  <a:lnTo>
                    <a:pt x="30" y="79"/>
                  </a:lnTo>
                  <a:lnTo>
                    <a:pt x="28" y="83"/>
                  </a:lnTo>
                  <a:lnTo>
                    <a:pt x="30" y="89"/>
                  </a:lnTo>
                  <a:lnTo>
                    <a:pt x="30" y="93"/>
                  </a:lnTo>
                  <a:lnTo>
                    <a:pt x="32" y="99"/>
                  </a:lnTo>
                  <a:lnTo>
                    <a:pt x="34" y="103"/>
                  </a:lnTo>
                  <a:lnTo>
                    <a:pt x="36" y="107"/>
                  </a:lnTo>
                  <a:lnTo>
                    <a:pt x="40" y="111"/>
                  </a:lnTo>
                  <a:lnTo>
                    <a:pt x="44" y="113"/>
                  </a:lnTo>
                  <a:lnTo>
                    <a:pt x="48" y="117"/>
                  </a:lnTo>
                  <a:lnTo>
                    <a:pt x="52" y="119"/>
                  </a:lnTo>
                  <a:lnTo>
                    <a:pt x="57" y="121"/>
                  </a:lnTo>
                  <a:lnTo>
                    <a:pt x="63" y="121"/>
                  </a:lnTo>
                  <a:lnTo>
                    <a:pt x="67" y="121"/>
                  </a:lnTo>
                  <a:lnTo>
                    <a:pt x="67" y="46"/>
                  </a:lnTo>
                  <a:close/>
                  <a:moveTo>
                    <a:pt x="95" y="121"/>
                  </a:moveTo>
                  <a:lnTo>
                    <a:pt x="101" y="121"/>
                  </a:lnTo>
                  <a:lnTo>
                    <a:pt x="107" y="121"/>
                  </a:lnTo>
                  <a:lnTo>
                    <a:pt x="113" y="119"/>
                  </a:lnTo>
                  <a:lnTo>
                    <a:pt x="117" y="117"/>
                  </a:lnTo>
                  <a:lnTo>
                    <a:pt x="121" y="113"/>
                  </a:lnTo>
                  <a:lnTo>
                    <a:pt x="124" y="111"/>
                  </a:lnTo>
                  <a:lnTo>
                    <a:pt x="128" y="107"/>
                  </a:lnTo>
                  <a:lnTo>
                    <a:pt x="130" y="103"/>
                  </a:lnTo>
                  <a:lnTo>
                    <a:pt x="132" y="99"/>
                  </a:lnTo>
                  <a:lnTo>
                    <a:pt x="134" y="93"/>
                  </a:lnTo>
                  <a:lnTo>
                    <a:pt x="134" y="89"/>
                  </a:lnTo>
                  <a:lnTo>
                    <a:pt x="134" y="83"/>
                  </a:lnTo>
                  <a:lnTo>
                    <a:pt x="134" y="79"/>
                  </a:lnTo>
                  <a:lnTo>
                    <a:pt x="134" y="75"/>
                  </a:lnTo>
                  <a:lnTo>
                    <a:pt x="132" y="69"/>
                  </a:lnTo>
                  <a:lnTo>
                    <a:pt x="130" y="66"/>
                  </a:lnTo>
                  <a:lnTo>
                    <a:pt x="128" y="62"/>
                  </a:lnTo>
                  <a:lnTo>
                    <a:pt x="124" y="58"/>
                  </a:lnTo>
                  <a:lnTo>
                    <a:pt x="121" y="56"/>
                  </a:lnTo>
                  <a:lnTo>
                    <a:pt x="117" y="52"/>
                  </a:lnTo>
                  <a:lnTo>
                    <a:pt x="113" y="50"/>
                  </a:lnTo>
                  <a:lnTo>
                    <a:pt x="107" y="48"/>
                  </a:lnTo>
                  <a:lnTo>
                    <a:pt x="101" y="48"/>
                  </a:lnTo>
                  <a:lnTo>
                    <a:pt x="95" y="46"/>
                  </a:lnTo>
                  <a:lnTo>
                    <a:pt x="95" y="12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4" name="Freeform 30"/>
            <p:cNvSpPr>
              <a:spLocks noEditPoints="1"/>
            </p:cNvSpPr>
            <p:nvPr/>
          </p:nvSpPr>
          <p:spPr bwMode="auto">
            <a:xfrm>
              <a:off x="4544" y="6429"/>
              <a:ext cx="157" cy="154"/>
            </a:xfrm>
            <a:custGeom>
              <a:avLst/>
              <a:gdLst>
                <a:gd name="T0" fmla="*/ 160 w 156"/>
                <a:gd name="T1" fmla="*/ 89 h 154"/>
                <a:gd name="T2" fmla="*/ 154 w 156"/>
                <a:gd name="T3" fmla="*/ 109 h 154"/>
                <a:gd name="T4" fmla="*/ 146 w 156"/>
                <a:gd name="T5" fmla="*/ 126 h 154"/>
                <a:gd name="T6" fmla="*/ 132 w 156"/>
                <a:gd name="T7" fmla="*/ 140 h 154"/>
                <a:gd name="T8" fmla="*/ 114 w 156"/>
                <a:gd name="T9" fmla="*/ 148 h 154"/>
                <a:gd name="T10" fmla="*/ 94 w 156"/>
                <a:gd name="T11" fmla="*/ 154 h 154"/>
                <a:gd name="T12" fmla="*/ 69 w 156"/>
                <a:gd name="T13" fmla="*/ 154 h 154"/>
                <a:gd name="T14" fmla="*/ 49 w 156"/>
                <a:gd name="T15" fmla="*/ 148 h 154"/>
                <a:gd name="T16" fmla="*/ 31 w 156"/>
                <a:gd name="T17" fmla="*/ 140 h 154"/>
                <a:gd name="T18" fmla="*/ 18 w 156"/>
                <a:gd name="T19" fmla="*/ 126 h 154"/>
                <a:gd name="T20" fmla="*/ 8 w 156"/>
                <a:gd name="T21" fmla="*/ 109 h 154"/>
                <a:gd name="T22" fmla="*/ 2 w 156"/>
                <a:gd name="T23" fmla="*/ 89 h 154"/>
                <a:gd name="T24" fmla="*/ 2 w 156"/>
                <a:gd name="T25" fmla="*/ 67 h 154"/>
                <a:gd name="T26" fmla="*/ 8 w 156"/>
                <a:gd name="T27" fmla="*/ 50 h 154"/>
                <a:gd name="T28" fmla="*/ 18 w 156"/>
                <a:gd name="T29" fmla="*/ 32 h 154"/>
                <a:gd name="T30" fmla="*/ 31 w 156"/>
                <a:gd name="T31" fmla="*/ 18 h 154"/>
                <a:gd name="T32" fmla="*/ 49 w 156"/>
                <a:gd name="T33" fmla="*/ 8 h 154"/>
                <a:gd name="T34" fmla="*/ 69 w 156"/>
                <a:gd name="T35" fmla="*/ 2 h 154"/>
                <a:gd name="T36" fmla="*/ 94 w 156"/>
                <a:gd name="T37" fmla="*/ 2 h 154"/>
                <a:gd name="T38" fmla="*/ 114 w 156"/>
                <a:gd name="T39" fmla="*/ 8 h 154"/>
                <a:gd name="T40" fmla="*/ 132 w 156"/>
                <a:gd name="T41" fmla="*/ 18 h 154"/>
                <a:gd name="T42" fmla="*/ 146 w 156"/>
                <a:gd name="T43" fmla="*/ 32 h 154"/>
                <a:gd name="T44" fmla="*/ 154 w 156"/>
                <a:gd name="T45" fmla="*/ 50 h 154"/>
                <a:gd name="T46" fmla="*/ 160 w 156"/>
                <a:gd name="T47" fmla="*/ 67 h 154"/>
                <a:gd name="T48" fmla="*/ 160 w 156"/>
                <a:gd name="T49" fmla="*/ 77 h 154"/>
                <a:gd name="T50" fmla="*/ 132 w 156"/>
                <a:gd name="T51" fmla="*/ 71 h 154"/>
                <a:gd name="T52" fmla="*/ 130 w 156"/>
                <a:gd name="T53" fmla="*/ 59 h 154"/>
                <a:gd name="T54" fmla="*/ 122 w 156"/>
                <a:gd name="T55" fmla="*/ 48 h 154"/>
                <a:gd name="T56" fmla="*/ 114 w 156"/>
                <a:gd name="T57" fmla="*/ 40 h 154"/>
                <a:gd name="T58" fmla="*/ 102 w 156"/>
                <a:gd name="T59" fmla="*/ 32 h 154"/>
                <a:gd name="T60" fmla="*/ 91 w 156"/>
                <a:gd name="T61" fmla="*/ 30 h 154"/>
                <a:gd name="T62" fmla="*/ 73 w 156"/>
                <a:gd name="T63" fmla="*/ 30 h 154"/>
                <a:gd name="T64" fmla="*/ 59 w 156"/>
                <a:gd name="T65" fmla="*/ 32 h 154"/>
                <a:gd name="T66" fmla="*/ 47 w 156"/>
                <a:gd name="T67" fmla="*/ 40 h 154"/>
                <a:gd name="T68" fmla="*/ 39 w 156"/>
                <a:gd name="T69" fmla="*/ 48 h 154"/>
                <a:gd name="T70" fmla="*/ 31 w 156"/>
                <a:gd name="T71" fmla="*/ 59 h 154"/>
                <a:gd name="T72" fmla="*/ 29 w 156"/>
                <a:gd name="T73" fmla="*/ 71 h 154"/>
                <a:gd name="T74" fmla="*/ 29 w 156"/>
                <a:gd name="T75" fmla="*/ 85 h 154"/>
                <a:gd name="T76" fmla="*/ 31 w 156"/>
                <a:gd name="T77" fmla="*/ 97 h 154"/>
                <a:gd name="T78" fmla="*/ 39 w 156"/>
                <a:gd name="T79" fmla="*/ 109 h 154"/>
                <a:gd name="T80" fmla="*/ 47 w 156"/>
                <a:gd name="T81" fmla="*/ 119 h 154"/>
                <a:gd name="T82" fmla="*/ 59 w 156"/>
                <a:gd name="T83" fmla="*/ 125 h 154"/>
                <a:gd name="T84" fmla="*/ 73 w 156"/>
                <a:gd name="T85" fmla="*/ 128 h 154"/>
                <a:gd name="T86" fmla="*/ 91 w 156"/>
                <a:gd name="T87" fmla="*/ 128 h 154"/>
                <a:gd name="T88" fmla="*/ 104 w 156"/>
                <a:gd name="T89" fmla="*/ 125 h 154"/>
                <a:gd name="T90" fmla="*/ 114 w 156"/>
                <a:gd name="T91" fmla="*/ 119 h 154"/>
                <a:gd name="T92" fmla="*/ 124 w 156"/>
                <a:gd name="T93" fmla="*/ 109 h 154"/>
                <a:gd name="T94" fmla="*/ 130 w 156"/>
                <a:gd name="T95" fmla="*/ 97 h 154"/>
                <a:gd name="T96" fmla="*/ 132 w 156"/>
                <a:gd name="T97" fmla="*/ 85 h 154"/>
                <a:gd name="T98" fmla="*/ 132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6" y="89"/>
                  </a:lnTo>
                  <a:lnTo>
                    <a:pt x="154" y="99"/>
                  </a:lnTo>
                  <a:lnTo>
                    <a:pt x="150" y="109"/>
                  </a:lnTo>
                  <a:lnTo>
                    <a:pt x="146" y="117"/>
                  </a:lnTo>
                  <a:lnTo>
                    <a:pt x="142" y="126"/>
                  </a:lnTo>
                  <a:lnTo>
                    <a:pt x="134" y="132"/>
                  </a:lnTo>
                  <a:lnTo>
                    <a:pt x="128" y="140"/>
                  </a:lnTo>
                  <a:lnTo>
                    <a:pt x="118" y="144"/>
                  </a:lnTo>
                  <a:lnTo>
                    <a:pt x="110" y="148"/>
                  </a:lnTo>
                  <a:lnTo>
                    <a:pt x="100" y="152"/>
                  </a:lnTo>
                  <a:lnTo>
                    <a:pt x="90" y="154"/>
                  </a:lnTo>
                  <a:lnTo>
                    <a:pt x="79" y="154"/>
                  </a:lnTo>
                  <a:lnTo>
                    <a:pt x="69" y="154"/>
                  </a:lnTo>
                  <a:lnTo>
                    <a:pt x="59" y="152"/>
                  </a:lnTo>
                  <a:lnTo>
                    <a:pt x="49" y="148"/>
                  </a:lnTo>
                  <a:lnTo>
                    <a:pt x="39" y="144"/>
                  </a:lnTo>
                  <a:lnTo>
                    <a:pt x="31" y="140"/>
                  </a:lnTo>
                  <a:lnTo>
                    <a:pt x="23" y="132"/>
                  </a:lnTo>
                  <a:lnTo>
                    <a:pt x="18" y="126"/>
                  </a:lnTo>
                  <a:lnTo>
                    <a:pt x="12" y="117"/>
                  </a:lnTo>
                  <a:lnTo>
                    <a:pt x="8" y="109"/>
                  </a:lnTo>
                  <a:lnTo>
                    <a:pt x="4" y="99"/>
                  </a:lnTo>
                  <a:lnTo>
                    <a:pt x="2" y="89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8" y="50"/>
                  </a:lnTo>
                  <a:lnTo>
                    <a:pt x="12" y="40"/>
                  </a:lnTo>
                  <a:lnTo>
                    <a:pt x="18" y="32"/>
                  </a:lnTo>
                  <a:lnTo>
                    <a:pt x="23" y="24"/>
                  </a:lnTo>
                  <a:lnTo>
                    <a:pt x="31" y="18"/>
                  </a:lnTo>
                  <a:lnTo>
                    <a:pt x="39" y="12"/>
                  </a:lnTo>
                  <a:lnTo>
                    <a:pt x="49" y="8"/>
                  </a:lnTo>
                  <a:lnTo>
                    <a:pt x="59" y="4"/>
                  </a:lnTo>
                  <a:lnTo>
                    <a:pt x="69" y="2"/>
                  </a:lnTo>
                  <a:lnTo>
                    <a:pt x="79" y="0"/>
                  </a:lnTo>
                  <a:lnTo>
                    <a:pt x="90" y="2"/>
                  </a:lnTo>
                  <a:lnTo>
                    <a:pt x="100" y="4"/>
                  </a:lnTo>
                  <a:lnTo>
                    <a:pt x="110" y="8"/>
                  </a:lnTo>
                  <a:lnTo>
                    <a:pt x="118" y="12"/>
                  </a:lnTo>
                  <a:lnTo>
                    <a:pt x="128" y="18"/>
                  </a:lnTo>
                  <a:lnTo>
                    <a:pt x="134" y="24"/>
                  </a:lnTo>
                  <a:lnTo>
                    <a:pt x="142" y="32"/>
                  </a:lnTo>
                  <a:lnTo>
                    <a:pt x="146" y="40"/>
                  </a:lnTo>
                  <a:lnTo>
                    <a:pt x="150" y="50"/>
                  </a:lnTo>
                  <a:lnTo>
                    <a:pt x="154" y="57"/>
                  </a:lnTo>
                  <a:lnTo>
                    <a:pt x="156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4"/>
                  </a:lnTo>
                  <a:lnTo>
                    <a:pt x="118" y="48"/>
                  </a:lnTo>
                  <a:lnTo>
                    <a:pt x="114" y="44"/>
                  </a:lnTo>
                  <a:lnTo>
                    <a:pt x="110" y="40"/>
                  </a:lnTo>
                  <a:lnTo>
                    <a:pt x="104" y="36"/>
                  </a:lnTo>
                  <a:lnTo>
                    <a:pt x="98" y="32"/>
                  </a:lnTo>
                  <a:lnTo>
                    <a:pt x="92" y="30"/>
                  </a:lnTo>
                  <a:lnTo>
                    <a:pt x="87" y="30"/>
                  </a:lnTo>
                  <a:lnTo>
                    <a:pt x="79" y="28"/>
                  </a:lnTo>
                  <a:lnTo>
                    <a:pt x="73" y="30"/>
                  </a:lnTo>
                  <a:lnTo>
                    <a:pt x="65" y="30"/>
                  </a:lnTo>
                  <a:lnTo>
                    <a:pt x="59" y="32"/>
                  </a:lnTo>
                  <a:lnTo>
                    <a:pt x="53" y="36"/>
                  </a:lnTo>
                  <a:lnTo>
                    <a:pt x="47" y="40"/>
                  </a:lnTo>
                  <a:lnTo>
                    <a:pt x="43" y="44"/>
                  </a:lnTo>
                  <a:lnTo>
                    <a:pt x="39" y="48"/>
                  </a:lnTo>
                  <a:lnTo>
                    <a:pt x="35" y="54"/>
                  </a:lnTo>
                  <a:lnTo>
                    <a:pt x="31" y="59"/>
                  </a:lnTo>
                  <a:lnTo>
                    <a:pt x="29" y="65"/>
                  </a:lnTo>
                  <a:lnTo>
                    <a:pt x="29" y="71"/>
                  </a:lnTo>
                  <a:lnTo>
                    <a:pt x="27" y="77"/>
                  </a:lnTo>
                  <a:lnTo>
                    <a:pt x="29" y="85"/>
                  </a:lnTo>
                  <a:lnTo>
                    <a:pt x="29" y="91"/>
                  </a:lnTo>
                  <a:lnTo>
                    <a:pt x="31" y="97"/>
                  </a:lnTo>
                  <a:lnTo>
                    <a:pt x="35" y="103"/>
                  </a:lnTo>
                  <a:lnTo>
                    <a:pt x="39" y="109"/>
                  </a:lnTo>
                  <a:lnTo>
                    <a:pt x="43" y="115"/>
                  </a:lnTo>
                  <a:lnTo>
                    <a:pt x="47" y="119"/>
                  </a:lnTo>
                  <a:lnTo>
                    <a:pt x="53" y="123"/>
                  </a:lnTo>
                  <a:lnTo>
                    <a:pt x="59" y="125"/>
                  </a:lnTo>
                  <a:lnTo>
                    <a:pt x="65" y="128"/>
                  </a:lnTo>
                  <a:lnTo>
                    <a:pt x="73" y="128"/>
                  </a:lnTo>
                  <a:lnTo>
                    <a:pt x="79" y="128"/>
                  </a:lnTo>
                  <a:lnTo>
                    <a:pt x="87" y="128"/>
                  </a:lnTo>
                  <a:lnTo>
                    <a:pt x="94" y="128"/>
                  </a:lnTo>
                  <a:lnTo>
                    <a:pt x="100" y="125"/>
                  </a:lnTo>
                  <a:lnTo>
                    <a:pt x="106" y="123"/>
                  </a:lnTo>
                  <a:lnTo>
                    <a:pt x="110" y="119"/>
                  </a:lnTo>
                  <a:lnTo>
                    <a:pt x="116" y="115"/>
                  </a:lnTo>
                  <a:lnTo>
                    <a:pt x="120" y="109"/>
                  </a:lnTo>
                  <a:lnTo>
                    <a:pt x="122" y="103"/>
                  </a:lnTo>
                  <a:lnTo>
                    <a:pt x="126" y="97"/>
                  </a:lnTo>
                  <a:lnTo>
                    <a:pt x="128" y="91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5" name="Freeform 31"/>
            <p:cNvSpPr>
              <a:spLocks noEditPoints="1"/>
            </p:cNvSpPr>
            <p:nvPr/>
          </p:nvSpPr>
          <p:spPr bwMode="auto">
            <a:xfrm>
              <a:off x="4722" y="6431"/>
              <a:ext cx="95" cy="146"/>
            </a:xfrm>
            <a:custGeom>
              <a:avLst/>
              <a:gdLst>
                <a:gd name="T0" fmla="*/ 0 w 95"/>
                <a:gd name="T1" fmla="*/ 0 h 146"/>
                <a:gd name="T2" fmla="*/ 42 w 95"/>
                <a:gd name="T3" fmla="*/ 0 h 146"/>
                <a:gd name="T4" fmla="*/ 53 w 95"/>
                <a:gd name="T5" fmla="*/ 2 h 146"/>
                <a:gd name="T6" fmla="*/ 63 w 95"/>
                <a:gd name="T7" fmla="*/ 4 h 146"/>
                <a:gd name="T8" fmla="*/ 71 w 95"/>
                <a:gd name="T9" fmla="*/ 6 h 146"/>
                <a:gd name="T10" fmla="*/ 77 w 95"/>
                <a:gd name="T11" fmla="*/ 10 h 146"/>
                <a:gd name="T12" fmla="*/ 83 w 95"/>
                <a:gd name="T13" fmla="*/ 14 h 146"/>
                <a:gd name="T14" fmla="*/ 87 w 95"/>
                <a:gd name="T15" fmla="*/ 18 h 146"/>
                <a:gd name="T16" fmla="*/ 91 w 95"/>
                <a:gd name="T17" fmla="*/ 24 h 146"/>
                <a:gd name="T18" fmla="*/ 93 w 95"/>
                <a:gd name="T19" fmla="*/ 28 h 146"/>
                <a:gd name="T20" fmla="*/ 95 w 95"/>
                <a:gd name="T21" fmla="*/ 34 h 146"/>
                <a:gd name="T22" fmla="*/ 95 w 95"/>
                <a:gd name="T23" fmla="*/ 38 h 146"/>
                <a:gd name="T24" fmla="*/ 95 w 95"/>
                <a:gd name="T25" fmla="*/ 44 h 146"/>
                <a:gd name="T26" fmla="*/ 95 w 95"/>
                <a:gd name="T27" fmla="*/ 46 h 146"/>
                <a:gd name="T28" fmla="*/ 95 w 95"/>
                <a:gd name="T29" fmla="*/ 52 h 146"/>
                <a:gd name="T30" fmla="*/ 95 w 95"/>
                <a:gd name="T31" fmla="*/ 55 h 146"/>
                <a:gd name="T32" fmla="*/ 93 w 95"/>
                <a:gd name="T33" fmla="*/ 61 h 146"/>
                <a:gd name="T34" fmla="*/ 91 w 95"/>
                <a:gd name="T35" fmla="*/ 65 h 146"/>
                <a:gd name="T36" fmla="*/ 89 w 95"/>
                <a:gd name="T37" fmla="*/ 71 h 146"/>
                <a:gd name="T38" fmla="*/ 85 w 95"/>
                <a:gd name="T39" fmla="*/ 75 h 146"/>
                <a:gd name="T40" fmla="*/ 81 w 95"/>
                <a:gd name="T41" fmla="*/ 81 h 146"/>
                <a:gd name="T42" fmla="*/ 75 w 95"/>
                <a:gd name="T43" fmla="*/ 85 h 146"/>
                <a:gd name="T44" fmla="*/ 69 w 95"/>
                <a:gd name="T45" fmla="*/ 87 h 146"/>
                <a:gd name="T46" fmla="*/ 61 w 95"/>
                <a:gd name="T47" fmla="*/ 89 h 146"/>
                <a:gd name="T48" fmla="*/ 53 w 95"/>
                <a:gd name="T49" fmla="*/ 91 h 146"/>
                <a:gd name="T50" fmla="*/ 42 w 95"/>
                <a:gd name="T51" fmla="*/ 91 h 146"/>
                <a:gd name="T52" fmla="*/ 28 w 95"/>
                <a:gd name="T53" fmla="*/ 91 h 146"/>
                <a:gd name="T54" fmla="*/ 28 w 95"/>
                <a:gd name="T55" fmla="*/ 146 h 146"/>
                <a:gd name="T56" fmla="*/ 0 w 95"/>
                <a:gd name="T57" fmla="*/ 146 h 146"/>
                <a:gd name="T58" fmla="*/ 0 w 95"/>
                <a:gd name="T59" fmla="*/ 0 h 146"/>
                <a:gd name="T60" fmla="*/ 0 w 95"/>
                <a:gd name="T61" fmla="*/ 0 h 146"/>
                <a:gd name="T62" fmla="*/ 28 w 95"/>
                <a:gd name="T63" fmla="*/ 65 h 146"/>
                <a:gd name="T64" fmla="*/ 44 w 95"/>
                <a:gd name="T65" fmla="*/ 65 h 146"/>
                <a:gd name="T66" fmla="*/ 48 w 95"/>
                <a:gd name="T67" fmla="*/ 65 h 146"/>
                <a:gd name="T68" fmla="*/ 50 w 95"/>
                <a:gd name="T69" fmla="*/ 65 h 146"/>
                <a:gd name="T70" fmla="*/ 51 w 95"/>
                <a:gd name="T71" fmla="*/ 65 h 146"/>
                <a:gd name="T72" fmla="*/ 53 w 95"/>
                <a:gd name="T73" fmla="*/ 65 h 146"/>
                <a:gd name="T74" fmla="*/ 57 w 95"/>
                <a:gd name="T75" fmla="*/ 63 h 146"/>
                <a:gd name="T76" fmla="*/ 59 w 95"/>
                <a:gd name="T77" fmla="*/ 63 h 146"/>
                <a:gd name="T78" fmla="*/ 61 w 95"/>
                <a:gd name="T79" fmla="*/ 61 h 146"/>
                <a:gd name="T80" fmla="*/ 63 w 95"/>
                <a:gd name="T81" fmla="*/ 59 h 146"/>
                <a:gd name="T82" fmla="*/ 65 w 95"/>
                <a:gd name="T83" fmla="*/ 57 h 146"/>
                <a:gd name="T84" fmla="*/ 67 w 95"/>
                <a:gd name="T85" fmla="*/ 53 h 146"/>
                <a:gd name="T86" fmla="*/ 67 w 95"/>
                <a:gd name="T87" fmla="*/ 52 h 146"/>
                <a:gd name="T88" fmla="*/ 67 w 95"/>
                <a:gd name="T89" fmla="*/ 46 h 146"/>
                <a:gd name="T90" fmla="*/ 67 w 95"/>
                <a:gd name="T91" fmla="*/ 42 h 146"/>
                <a:gd name="T92" fmla="*/ 67 w 95"/>
                <a:gd name="T93" fmla="*/ 40 h 146"/>
                <a:gd name="T94" fmla="*/ 65 w 95"/>
                <a:gd name="T95" fmla="*/ 36 h 146"/>
                <a:gd name="T96" fmla="*/ 63 w 95"/>
                <a:gd name="T97" fmla="*/ 34 h 146"/>
                <a:gd name="T98" fmla="*/ 61 w 95"/>
                <a:gd name="T99" fmla="*/ 32 h 146"/>
                <a:gd name="T100" fmla="*/ 59 w 95"/>
                <a:gd name="T101" fmla="*/ 30 h 146"/>
                <a:gd name="T102" fmla="*/ 57 w 95"/>
                <a:gd name="T103" fmla="*/ 30 h 146"/>
                <a:gd name="T104" fmla="*/ 53 w 95"/>
                <a:gd name="T105" fmla="*/ 28 h 146"/>
                <a:gd name="T106" fmla="*/ 51 w 95"/>
                <a:gd name="T107" fmla="*/ 28 h 146"/>
                <a:gd name="T108" fmla="*/ 50 w 95"/>
                <a:gd name="T109" fmla="*/ 28 h 146"/>
                <a:gd name="T110" fmla="*/ 48 w 95"/>
                <a:gd name="T111" fmla="*/ 28 h 146"/>
                <a:gd name="T112" fmla="*/ 44 w 95"/>
                <a:gd name="T113" fmla="*/ 26 h 146"/>
                <a:gd name="T114" fmla="*/ 28 w 95"/>
                <a:gd name="T115" fmla="*/ 26 h 146"/>
                <a:gd name="T116" fmla="*/ 28 w 95"/>
                <a:gd name="T117" fmla="*/ 65 h 146"/>
                <a:gd name="T118" fmla="*/ 28 w 95"/>
                <a:gd name="T119" fmla="*/ 65 h 14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95" h="146">
                  <a:moveTo>
                    <a:pt x="0" y="0"/>
                  </a:moveTo>
                  <a:lnTo>
                    <a:pt x="42" y="0"/>
                  </a:lnTo>
                  <a:lnTo>
                    <a:pt x="53" y="2"/>
                  </a:lnTo>
                  <a:lnTo>
                    <a:pt x="63" y="4"/>
                  </a:lnTo>
                  <a:lnTo>
                    <a:pt x="71" y="6"/>
                  </a:lnTo>
                  <a:lnTo>
                    <a:pt x="77" y="10"/>
                  </a:lnTo>
                  <a:lnTo>
                    <a:pt x="83" y="14"/>
                  </a:lnTo>
                  <a:lnTo>
                    <a:pt x="87" y="18"/>
                  </a:lnTo>
                  <a:lnTo>
                    <a:pt x="91" y="24"/>
                  </a:lnTo>
                  <a:lnTo>
                    <a:pt x="93" y="28"/>
                  </a:lnTo>
                  <a:lnTo>
                    <a:pt x="95" y="34"/>
                  </a:lnTo>
                  <a:lnTo>
                    <a:pt x="95" y="38"/>
                  </a:lnTo>
                  <a:lnTo>
                    <a:pt x="95" y="44"/>
                  </a:lnTo>
                  <a:lnTo>
                    <a:pt x="95" y="46"/>
                  </a:lnTo>
                  <a:lnTo>
                    <a:pt x="95" y="52"/>
                  </a:lnTo>
                  <a:lnTo>
                    <a:pt x="95" y="55"/>
                  </a:lnTo>
                  <a:lnTo>
                    <a:pt x="93" y="61"/>
                  </a:lnTo>
                  <a:lnTo>
                    <a:pt x="91" y="65"/>
                  </a:lnTo>
                  <a:lnTo>
                    <a:pt x="89" y="71"/>
                  </a:lnTo>
                  <a:lnTo>
                    <a:pt x="85" y="75"/>
                  </a:lnTo>
                  <a:lnTo>
                    <a:pt x="81" y="81"/>
                  </a:lnTo>
                  <a:lnTo>
                    <a:pt x="75" y="85"/>
                  </a:lnTo>
                  <a:lnTo>
                    <a:pt x="69" y="87"/>
                  </a:lnTo>
                  <a:lnTo>
                    <a:pt x="61" y="89"/>
                  </a:lnTo>
                  <a:lnTo>
                    <a:pt x="53" y="91"/>
                  </a:lnTo>
                  <a:lnTo>
                    <a:pt x="42" y="91"/>
                  </a:lnTo>
                  <a:lnTo>
                    <a:pt x="28" y="91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  <a:moveTo>
                    <a:pt x="28" y="65"/>
                  </a:moveTo>
                  <a:lnTo>
                    <a:pt x="44" y="65"/>
                  </a:lnTo>
                  <a:lnTo>
                    <a:pt x="48" y="65"/>
                  </a:lnTo>
                  <a:lnTo>
                    <a:pt x="50" y="65"/>
                  </a:lnTo>
                  <a:lnTo>
                    <a:pt x="51" y="65"/>
                  </a:lnTo>
                  <a:lnTo>
                    <a:pt x="53" y="65"/>
                  </a:lnTo>
                  <a:lnTo>
                    <a:pt x="57" y="63"/>
                  </a:lnTo>
                  <a:lnTo>
                    <a:pt x="59" y="63"/>
                  </a:lnTo>
                  <a:lnTo>
                    <a:pt x="61" y="61"/>
                  </a:lnTo>
                  <a:lnTo>
                    <a:pt x="63" y="59"/>
                  </a:lnTo>
                  <a:lnTo>
                    <a:pt x="65" y="57"/>
                  </a:lnTo>
                  <a:lnTo>
                    <a:pt x="67" y="53"/>
                  </a:lnTo>
                  <a:lnTo>
                    <a:pt x="67" y="52"/>
                  </a:lnTo>
                  <a:lnTo>
                    <a:pt x="67" y="46"/>
                  </a:lnTo>
                  <a:lnTo>
                    <a:pt x="67" y="42"/>
                  </a:lnTo>
                  <a:lnTo>
                    <a:pt x="67" y="40"/>
                  </a:lnTo>
                  <a:lnTo>
                    <a:pt x="65" y="36"/>
                  </a:lnTo>
                  <a:lnTo>
                    <a:pt x="63" y="34"/>
                  </a:lnTo>
                  <a:lnTo>
                    <a:pt x="61" y="32"/>
                  </a:lnTo>
                  <a:lnTo>
                    <a:pt x="59" y="30"/>
                  </a:lnTo>
                  <a:lnTo>
                    <a:pt x="57" y="30"/>
                  </a:lnTo>
                  <a:lnTo>
                    <a:pt x="53" y="28"/>
                  </a:lnTo>
                  <a:lnTo>
                    <a:pt x="51" y="28"/>
                  </a:lnTo>
                  <a:lnTo>
                    <a:pt x="50" y="28"/>
                  </a:lnTo>
                  <a:lnTo>
                    <a:pt x="48" y="28"/>
                  </a:lnTo>
                  <a:lnTo>
                    <a:pt x="44" y="26"/>
                  </a:lnTo>
                  <a:lnTo>
                    <a:pt x="28" y="26"/>
                  </a:lnTo>
                  <a:lnTo>
                    <a:pt x="28" y="65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4836" y="6431"/>
              <a:ext cx="157" cy="146"/>
            </a:xfrm>
            <a:custGeom>
              <a:avLst/>
              <a:gdLst>
                <a:gd name="T0" fmla="*/ 0 w 155"/>
                <a:gd name="T1" fmla="*/ 0 h 146"/>
                <a:gd name="T2" fmla="*/ 37 w 155"/>
                <a:gd name="T3" fmla="*/ 0 h 146"/>
                <a:gd name="T4" fmla="*/ 80 w 155"/>
                <a:gd name="T5" fmla="*/ 113 h 146"/>
                <a:gd name="T6" fmla="*/ 126 w 155"/>
                <a:gd name="T7" fmla="*/ 0 h 146"/>
                <a:gd name="T8" fmla="*/ 163 w 155"/>
                <a:gd name="T9" fmla="*/ 0 h 146"/>
                <a:gd name="T10" fmla="*/ 163 w 155"/>
                <a:gd name="T11" fmla="*/ 146 h 146"/>
                <a:gd name="T12" fmla="*/ 136 w 155"/>
                <a:gd name="T13" fmla="*/ 146 h 146"/>
                <a:gd name="T14" fmla="*/ 136 w 155"/>
                <a:gd name="T15" fmla="*/ 36 h 146"/>
                <a:gd name="T16" fmla="*/ 92 w 155"/>
                <a:gd name="T17" fmla="*/ 146 h 146"/>
                <a:gd name="T18" fmla="*/ 71 w 155"/>
                <a:gd name="T19" fmla="*/ 146 h 146"/>
                <a:gd name="T20" fmla="*/ 27 w 155"/>
                <a:gd name="T21" fmla="*/ 36 h 146"/>
                <a:gd name="T22" fmla="*/ 27 w 155"/>
                <a:gd name="T23" fmla="*/ 146 h 146"/>
                <a:gd name="T24" fmla="*/ 0 w 155"/>
                <a:gd name="T25" fmla="*/ 146 h 146"/>
                <a:gd name="T26" fmla="*/ 0 w 155"/>
                <a:gd name="T27" fmla="*/ 0 h 146"/>
                <a:gd name="T28" fmla="*/ 0 w 155"/>
                <a:gd name="T29" fmla="*/ 0 h 14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55" h="146">
                  <a:moveTo>
                    <a:pt x="0" y="0"/>
                  </a:moveTo>
                  <a:lnTo>
                    <a:pt x="37" y="0"/>
                  </a:lnTo>
                  <a:lnTo>
                    <a:pt x="76" y="113"/>
                  </a:lnTo>
                  <a:lnTo>
                    <a:pt x="118" y="0"/>
                  </a:lnTo>
                  <a:lnTo>
                    <a:pt x="155" y="0"/>
                  </a:lnTo>
                  <a:lnTo>
                    <a:pt x="155" y="146"/>
                  </a:lnTo>
                  <a:lnTo>
                    <a:pt x="128" y="146"/>
                  </a:lnTo>
                  <a:lnTo>
                    <a:pt x="128" y="36"/>
                  </a:lnTo>
                  <a:lnTo>
                    <a:pt x="88" y="146"/>
                  </a:lnTo>
                  <a:lnTo>
                    <a:pt x="67" y="146"/>
                  </a:lnTo>
                  <a:lnTo>
                    <a:pt x="27" y="36"/>
                  </a:lnTo>
                  <a:lnTo>
                    <a:pt x="27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7" name="Freeform 33"/>
            <p:cNvSpPr>
              <a:spLocks noEditPoints="1"/>
            </p:cNvSpPr>
            <p:nvPr/>
          </p:nvSpPr>
          <p:spPr bwMode="auto">
            <a:xfrm>
              <a:off x="5011" y="6431"/>
              <a:ext cx="142" cy="146"/>
            </a:xfrm>
            <a:custGeom>
              <a:avLst/>
              <a:gdLst>
                <a:gd name="T0" fmla="*/ 57 w 144"/>
                <a:gd name="T1" fmla="*/ 0 h 146"/>
                <a:gd name="T2" fmla="*/ 79 w 144"/>
                <a:gd name="T3" fmla="*/ 0 h 146"/>
                <a:gd name="T4" fmla="*/ 136 w 144"/>
                <a:gd name="T5" fmla="*/ 146 h 146"/>
                <a:gd name="T6" fmla="*/ 107 w 144"/>
                <a:gd name="T7" fmla="*/ 146 h 146"/>
                <a:gd name="T8" fmla="*/ 95 w 144"/>
                <a:gd name="T9" fmla="*/ 109 h 146"/>
                <a:gd name="T10" fmla="*/ 41 w 144"/>
                <a:gd name="T11" fmla="*/ 109 h 146"/>
                <a:gd name="T12" fmla="*/ 30 w 144"/>
                <a:gd name="T13" fmla="*/ 146 h 146"/>
                <a:gd name="T14" fmla="*/ 0 w 144"/>
                <a:gd name="T15" fmla="*/ 146 h 146"/>
                <a:gd name="T16" fmla="*/ 57 w 144"/>
                <a:gd name="T17" fmla="*/ 0 h 146"/>
                <a:gd name="T18" fmla="*/ 57 w 144"/>
                <a:gd name="T19" fmla="*/ 0 h 146"/>
                <a:gd name="T20" fmla="*/ 85 w 144"/>
                <a:gd name="T21" fmla="*/ 83 h 146"/>
                <a:gd name="T22" fmla="*/ 67 w 144"/>
                <a:gd name="T23" fmla="*/ 40 h 146"/>
                <a:gd name="T24" fmla="*/ 51 w 144"/>
                <a:gd name="T25" fmla="*/ 83 h 146"/>
                <a:gd name="T26" fmla="*/ 85 w 144"/>
                <a:gd name="T27" fmla="*/ 83 h 146"/>
                <a:gd name="T28" fmla="*/ 85 w 144"/>
                <a:gd name="T29" fmla="*/ 83 h 14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44" h="146">
                  <a:moveTo>
                    <a:pt x="61" y="0"/>
                  </a:moveTo>
                  <a:lnTo>
                    <a:pt x="83" y="0"/>
                  </a:lnTo>
                  <a:lnTo>
                    <a:pt x="144" y="146"/>
                  </a:lnTo>
                  <a:lnTo>
                    <a:pt x="114" y="146"/>
                  </a:lnTo>
                  <a:lnTo>
                    <a:pt x="99" y="109"/>
                  </a:lnTo>
                  <a:lnTo>
                    <a:pt x="45" y="109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61" y="0"/>
                  </a:lnTo>
                  <a:close/>
                  <a:moveTo>
                    <a:pt x="89" y="83"/>
                  </a:moveTo>
                  <a:lnTo>
                    <a:pt x="71" y="40"/>
                  </a:lnTo>
                  <a:lnTo>
                    <a:pt x="55" y="83"/>
                  </a:lnTo>
                  <a:lnTo>
                    <a:pt x="89" y="83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5172" y="6431"/>
              <a:ext cx="123" cy="178"/>
            </a:xfrm>
            <a:custGeom>
              <a:avLst/>
              <a:gdLst>
                <a:gd name="T0" fmla="*/ 104 w 124"/>
                <a:gd name="T1" fmla="*/ 125 h 176"/>
                <a:gd name="T2" fmla="*/ 120 w 124"/>
                <a:gd name="T3" fmla="*/ 125 h 176"/>
                <a:gd name="T4" fmla="*/ 120 w 124"/>
                <a:gd name="T5" fmla="*/ 184 h 176"/>
                <a:gd name="T6" fmla="*/ 92 w 124"/>
                <a:gd name="T7" fmla="*/ 184 h 176"/>
                <a:gd name="T8" fmla="*/ 92 w 124"/>
                <a:gd name="T9" fmla="*/ 154 h 176"/>
                <a:gd name="T10" fmla="*/ 0 w 124"/>
                <a:gd name="T11" fmla="*/ 154 h 176"/>
                <a:gd name="T12" fmla="*/ 0 w 124"/>
                <a:gd name="T13" fmla="*/ 0 h 176"/>
                <a:gd name="T14" fmla="*/ 27 w 124"/>
                <a:gd name="T15" fmla="*/ 0 h 176"/>
                <a:gd name="T16" fmla="*/ 27 w 124"/>
                <a:gd name="T17" fmla="*/ 125 h 176"/>
                <a:gd name="T18" fmla="*/ 77 w 124"/>
                <a:gd name="T19" fmla="*/ 125 h 176"/>
                <a:gd name="T20" fmla="*/ 77 w 124"/>
                <a:gd name="T21" fmla="*/ 0 h 176"/>
                <a:gd name="T22" fmla="*/ 104 w 124"/>
                <a:gd name="T23" fmla="*/ 0 h 176"/>
                <a:gd name="T24" fmla="*/ 104 w 124"/>
                <a:gd name="T25" fmla="*/ 125 h 176"/>
                <a:gd name="T26" fmla="*/ 104 w 124"/>
                <a:gd name="T27" fmla="*/ 125 h 17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24" h="176">
                  <a:moveTo>
                    <a:pt x="108" y="121"/>
                  </a:moveTo>
                  <a:lnTo>
                    <a:pt x="124" y="121"/>
                  </a:lnTo>
                  <a:lnTo>
                    <a:pt x="124" y="176"/>
                  </a:lnTo>
                  <a:lnTo>
                    <a:pt x="96" y="176"/>
                  </a:lnTo>
                  <a:lnTo>
                    <a:pt x="96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7" y="0"/>
                  </a:lnTo>
                  <a:lnTo>
                    <a:pt x="27" y="121"/>
                  </a:lnTo>
                  <a:lnTo>
                    <a:pt x="81" y="121"/>
                  </a:lnTo>
                  <a:lnTo>
                    <a:pt x="81" y="0"/>
                  </a:lnTo>
                  <a:lnTo>
                    <a:pt x="108" y="0"/>
                  </a:lnTo>
                  <a:lnTo>
                    <a:pt x="108" y="12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auto">
            <a:xfrm>
              <a:off x="5313" y="6431"/>
              <a:ext cx="120" cy="146"/>
            </a:xfrm>
            <a:custGeom>
              <a:avLst/>
              <a:gdLst>
                <a:gd name="T0" fmla="*/ 25 w 120"/>
                <a:gd name="T1" fmla="*/ 0 h 146"/>
                <a:gd name="T2" fmla="*/ 25 w 120"/>
                <a:gd name="T3" fmla="*/ 103 h 146"/>
                <a:gd name="T4" fmla="*/ 92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2 w 120"/>
                <a:gd name="T11" fmla="*/ 146 h 146"/>
                <a:gd name="T12" fmla="*/ 92 w 120"/>
                <a:gd name="T13" fmla="*/ 44 h 146"/>
                <a:gd name="T14" fmla="*/ 25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5 w 120"/>
                <a:gd name="T21" fmla="*/ 0 h 146"/>
                <a:gd name="T22" fmla="*/ 25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5" y="0"/>
                  </a:moveTo>
                  <a:lnTo>
                    <a:pt x="25" y="103"/>
                  </a:lnTo>
                  <a:lnTo>
                    <a:pt x="92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2" y="146"/>
                  </a:lnTo>
                  <a:lnTo>
                    <a:pt x="92" y="44"/>
                  </a:lnTo>
                  <a:lnTo>
                    <a:pt x="25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0" name="Freeform 36"/>
            <p:cNvSpPr>
              <a:spLocks noEditPoints="1"/>
            </p:cNvSpPr>
            <p:nvPr/>
          </p:nvSpPr>
          <p:spPr bwMode="auto">
            <a:xfrm>
              <a:off x="5455" y="6429"/>
              <a:ext cx="154" cy="154"/>
            </a:xfrm>
            <a:custGeom>
              <a:avLst/>
              <a:gdLst>
                <a:gd name="T0" fmla="*/ 157 w 153"/>
                <a:gd name="T1" fmla="*/ 89 h 154"/>
                <a:gd name="T2" fmla="*/ 151 w 153"/>
                <a:gd name="T3" fmla="*/ 109 h 154"/>
                <a:gd name="T4" fmla="*/ 144 w 153"/>
                <a:gd name="T5" fmla="*/ 126 h 154"/>
                <a:gd name="T6" fmla="*/ 130 w 153"/>
                <a:gd name="T7" fmla="*/ 140 h 154"/>
                <a:gd name="T8" fmla="*/ 112 w 153"/>
                <a:gd name="T9" fmla="*/ 148 h 154"/>
                <a:gd name="T10" fmla="*/ 92 w 153"/>
                <a:gd name="T11" fmla="*/ 154 h 154"/>
                <a:gd name="T12" fmla="*/ 67 w 153"/>
                <a:gd name="T13" fmla="*/ 154 h 154"/>
                <a:gd name="T14" fmla="*/ 47 w 153"/>
                <a:gd name="T15" fmla="*/ 148 h 154"/>
                <a:gd name="T16" fmla="*/ 29 w 153"/>
                <a:gd name="T17" fmla="*/ 140 h 154"/>
                <a:gd name="T18" fmla="*/ 15 w 153"/>
                <a:gd name="T19" fmla="*/ 126 h 154"/>
                <a:gd name="T20" fmla="*/ 6 w 153"/>
                <a:gd name="T21" fmla="*/ 109 h 154"/>
                <a:gd name="T22" fmla="*/ 2 w 153"/>
                <a:gd name="T23" fmla="*/ 89 h 154"/>
                <a:gd name="T24" fmla="*/ 2 w 153"/>
                <a:gd name="T25" fmla="*/ 67 h 154"/>
                <a:gd name="T26" fmla="*/ 6 w 153"/>
                <a:gd name="T27" fmla="*/ 50 h 154"/>
                <a:gd name="T28" fmla="*/ 15 w 153"/>
                <a:gd name="T29" fmla="*/ 32 h 154"/>
                <a:gd name="T30" fmla="*/ 29 w 153"/>
                <a:gd name="T31" fmla="*/ 18 h 154"/>
                <a:gd name="T32" fmla="*/ 47 w 153"/>
                <a:gd name="T33" fmla="*/ 8 h 154"/>
                <a:gd name="T34" fmla="*/ 67 w 153"/>
                <a:gd name="T35" fmla="*/ 2 h 154"/>
                <a:gd name="T36" fmla="*/ 92 w 153"/>
                <a:gd name="T37" fmla="*/ 2 h 154"/>
                <a:gd name="T38" fmla="*/ 112 w 153"/>
                <a:gd name="T39" fmla="*/ 8 h 154"/>
                <a:gd name="T40" fmla="*/ 130 w 153"/>
                <a:gd name="T41" fmla="*/ 18 h 154"/>
                <a:gd name="T42" fmla="*/ 144 w 153"/>
                <a:gd name="T43" fmla="*/ 32 h 154"/>
                <a:gd name="T44" fmla="*/ 151 w 153"/>
                <a:gd name="T45" fmla="*/ 50 h 154"/>
                <a:gd name="T46" fmla="*/ 157 w 153"/>
                <a:gd name="T47" fmla="*/ 67 h 154"/>
                <a:gd name="T48" fmla="*/ 157 w 153"/>
                <a:gd name="T49" fmla="*/ 77 h 154"/>
                <a:gd name="T50" fmla="*/ 132 w 153"/>
                <a:gd name="T51" fmla="*/ 71 h 154"/>
                <a:gd name="T52" fmla="*/ 130 w 153"/>
                <a:gd name="T53" fmla="*/ 59 h 154"/>
                <a:gd name="T54" fmla="*/ 122 w 153"/>
                <a:gd name="T55" fmla="*/ 48 h 154"/>
                <a:gd name="T56" fmla="*/ 114 w 153"/>
                <a:gd name="T57" fmla="*/ 40 h 154"/>
                <a:gd name="T58" fmla="*/ 102 w 153"/>
                <a:gd name="T59" fmla="*/ 32 h 154"/>
                <a:gd name="T60" fmla="*/ 88 w 153"/>
                <a:gd name="T61" fmla="*/ 30 h 154"/>
                <a:gd name="T62" fmla="*/ 71 w 153"/>
                <a:gd name="T63" fmla="*/ 30 h 154"/>
                <a:gd name="T64" fmla="*/ 57 w 153"/>
                <a:gd name="T65" fmla="*/ 32 h 154"/>
                <a:gd name="T66" fmla="*/ 45 w 153"/>
                <a:gd name="T67" fmla="*/ 40 h 154"/>
                <a:gd name="T68" fmla="*/ 37 w 153"/>
                <a:gd name="T69" fmla="*/ 48 h 154"/>
                <a:gd name="T70" fmla="*/ 29 w 153"/>
                <a:gd name="T71" fmla="*/ 59 h 154"/>
                <a:gd name="T72" fmla="*/ 27 w 153"/>
                <a:gd name="T73" fmla="*/ 71 h 154"/>
                <a:gd name="T74" fmla="*/ 27 w 153"/>
                <a:gd name="T75" fmla="*/ 85 h 154"/>
                <a:gd name="T76" fmla="*/ 29 w 153"/>
                <a:gd name="T77" fmla="*/ 97 h 154"/>
                <a:gd name="T78" fmla="*/ 37 w 153"/>
                <a:gd name="T79" fmla="*/ 109 h 154"/>
                <a:gd name="T80" fmla="*/ 45 w 153"/>
                <a:gd name="T81" fmla="*/ 119 h 154"/>
                <a:gd name="T82" fmla="*/ 57 w 153"/>
                <a:gd name="T83" fmla="*/ 125 h 154"/>
                <a:gd name="T84" fmla="*/ 71 w 153"/>
                <a:gd name="T85" fmla="*/ 128 h 154"/>
                <a:gd name="T86" fmla="*/ 88 w 153"/>
                <a:gd name="T87" fmla="*/ 128 h 154"/>
                <a:gd name="T88" fmla="*/ 102 w 153"/>
                <a:gd name="T89" fmla="*/ 125 h 154"/>
                <a:gd name="T90" fmla="*/ 114 w 153"/>
                <a:gd name="T91" fmla="*/ 119 h 154"/>
                <a:gd name="T92" fmla="*/ 122 w 153"/>
                <a:gd name="T93" fmla="*/ 109 h 154"/>
                <a:gd name="T94" fmla="*/ 130 w 153"/>
                <a:gd name="T95" fmla="*/ 97 h 154"/>
                <a:gd name="T96" fmla="*/ 132 w 153"/>
                <a:gd name="T97" fmla="*/ 85 h 154"/>
                <a:gd name="T98" fmla="*/ 132 w 153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3" h="154">
                  <a:moveTo>
                    <a:pt x="153" y="77"/>
                  </a:moveTo>
                  <a:lnTo>
                    <a:pt x="153" y="89"/>
                  </a:lnTo>
                  <a:lnTo>
                    <a:pt x="151" y="99"/>
                  </a:lnTo>
                  <a:lnTo>
                    <a:pt x="147" y="109"/>
                  </a:lnTo>
                  <a:lnTo>
                    <a:pt x="144" y="117"/>
                  </a:lnTo>
                  <a:lnTo>
                    <a:pt x="140" y="126"/>
                  </a:lnTo>
                  <a:lnTo>
                    <a:pt x="132" y="132"/>
                  </a:lnTo>
                  <a:lnTo>
                    <a:pt x="126" y="140"/>
                  </a:lnTo>
                  <a:lnTo>
                    <a:pt x="116" y="144"/>
                  </a:lnTo>
                  <a:lnTo>
                    <a:pt x="108" y="148"/>
                  </a:lnTo>
                  <a:lnTo>
                    <a:pt x="98" y="152"/>
                  </a:lnTo>
                  <a:lnTo>
                    <a:pt x="88" y="154"/>
                  </a:lnTo>
                  <a:lnTo>
                    <a:pt x="76" y="154"/>
                  </a:lnTo>
                  <a:lnTo>
                    <a:pt x="67" y="154"/>
                  </a:lnTo>
                  <a:lnTo>
                    <a:pt x="57" y="152"/>
                  </a:lnTo>
                  <a:lnTo>
                    <a:pt x="47" y="148"/>
                  </a:lnTo>
                  <a:lnTo>
                    <a:pt x="39" y="144"/>
                  </a:lnTo>
                  <a:lnTo>
                    <a:pt x="29" y="140"/>
                  </a:lnTo>
                  <a:lnTo>
                    <a:pt x="23" y="132"/>
                  </a:lnTo>
                  <a:lnTo>
                    <a:pt x="15" y="126"/>
                  </a:lnTo>
                  <a:lnTo>
                    <a:pt x="11" y="117"/>
                  </a:lnTo>
                  <a:lnTo>
                    <a:pt x="6" y="109"/>
                  </a:lnTo>
                  <a:lnTo>
                    <a:pt x="4" y="99"/>
                  </a:lnTo>
                  <a:lnTo>
                    <a:pt x="2" y="89"/>
                  </a:lnTo>
                  <a:lnTo>
                    <a:pt x="0" y="77"/>
                  </a:lnTo>
                  <a:lnTo>
                    <a:pt x="2" y="67"/>
                  </a:lnTo>
                  <a:lnTo>
                    <a:pt x="4" y="57"/>
                  </a:lnTo>
                  <a:lnTo>
                    <a:pt x="6" y="50"/>
                  </a:lnTo>
                  <a:lnTo>
                    <a:pt x="11" y="40"/>
                  </a:lnTo>
                  <a:lnTo>
                    <a:pt x="15" y="32"/>
                  </a:lnTo>
                  <a:lnTo>
                    <a:pt x="23" y="24"/>
                  </a:lnTo>
                  <a:lnTo>
                    <a:pt x="29" y="18"/>
                  </a:lnTo>
                  <a:lnTo>
                    <a:pt x="39" y="12"/>
                  </a:lnTo>
                  <a:lnTo>
                    <a:pt x="47" y="8"/>
                  </a:lnTo>
                  <a:lnTo>
                    <a:pt x="57" y="4"/>
                  </a:lnTo>
                  <a:lnTo>
                    <a:pt x="67" y="2"/>
                  </a:lnTo>
                  <a:lnTo>
                    <a:pt x="76" y="0"/>
                  </a:lnTo>
                  <a:lnTo>
                    <a:pt x="88" y="2"/>
                  </a:lnTo>
                  <a:lnTo>
                    <a:pt x="98" y="4"/>
                  </a:lnTo>
                  <a:lnTo>
                    <a:pt x="108" y="8"/>
                  </a:lnTo>
                  <a:lnTo>
                    <a:pt x="116" y="12"/>
                  </a:lnTo>
                  <a:lnTo>
                    <a:pt x="126" y="18"/>
                  </a:lnTo>
                  <a:lnTo>
                    <a:pt x="132" y="24"/>
                  </a:lnTo>
                  <a:lnTo>
                    <a:pt x="140" y="32"/>
                  </a:lnTo>
                  <a:lnTo>
                    <a:pt x="144" y="40"/>
                  </a:lnTo>
                  <a:lnTo>
                    <a:pt x="147" y="50"/>
                  </a:lnTo>
                  <a:lnTo>
                    <a:pt x="151" y="57"/>
                  </a:lnTo>
                  <a:lnTo>
                    <a:pt x="153" y="67"/>
                  </a:lnTo>
                  <a:lnTo>
                    <a:pt x="153" y="77"/>
                  </a:lnTo>
                  <a:close/>
                  <a:moveTo>
                    <a:pt x="128" y="77"/>
                  </a:moveTo>
                  <a:lnTo>
                    <a:pt x="128" y="71"/>
                  </a:lnTo>
                  <a:lnTo>
                    <a:pt x="128" y="65"/>
                  </a:lnTo>
                  <a:lnTo>
                    <a:pt x="126" y="59"/>
                  </a:lnTo>
                  <a:lnTo>
                    <a:pt x="122" y="54"/>
                  </a:lnTo>
                  <a:lnTo>
                    <a:pt x="118" y="48"/>
                  </a:lnTo>
                  <a:lnTo>
                    <a:pt x="114" y="44"/>
                  </a:lnTo>
                  <a:lnTo>
                    <a:pt x="110" y="40"/>
                  </a:lnTo>
                  <a:lnTo>
                    <a:pt x="104" y="36"/>
                  </a:lnTo>
                  <a:lnTo>
                    <a:pt x="98" y="32"/>
                  </a:lnTo>
                  <a:lnTo>
                    <a:pt x="92" y="30"/>
                  </a:lnTo>
                  <a:lnTo>
                    <a:pt x="84" y="30"/>
                  </a:lnTo>
                  <a:lnTo>
                    <a:pt x="76" y="28"/>
                  </a:lnTo>
                  <a:lnTo>
                    <a:pt x="71" y="30"/>
                  </a:lnTo>
                  <a:lnTo>
                    <a:pt x="63" y="30"/>
                  </a:lnTo>
                  <a:lnTo>
                    <a:pt x="57" y="32"/>
                  </a:lnTo>
                  <a:lnTo>
                    <a:pt x="51" y="36"/>
                  </a:lnTo>
                  <a:lnTo>
                    <a:pt x="45" y="40"/>
                  </a:lnTo>
                  <a:lnTo>
                    <a:pt x="41" y="44"/>
                  </a:lnTo>
                  <a:lnTo>
                    <a:pt x="37" y="48"/>
                  </a:lnTo>
                  <a:lnTo>
                    <a:pt x="33" y="54"/>
                  </a:lnTo>
                  <a:lnTo>
                    <a:pt x="29" y="59"/>
                  </a:lnTo>
                  <a:lnTo>
                    <a:pt x="27" y="65"/>
                  </a:lnTo>
                  <a:lnTo>
                    <a:pt x="27" y="71"/>
                  </a:lnTo>
                  <a:lnTo>
                    <a:pt x="25" y="77"/>
                  </a:lnTo>
                  <a:lnTo>
                    <a:pt x="27" y="85"/>
                  </a:lnTo>
                  <a:lnTo>
                    <a:pt x="27" y="91"/>
                  </a:lnTo>
                  <a:lnTo>
                    <a:pt x="29" y="97"/>
                  </a:lnTo>
                  <a:lnTo>
                    <a:pt x="33" y="103"/>
                  </a:lnTo>
                  <a:lnTo>
                    <a:pt x="37" y="109"/>
                  </a:lnTo>
                  <a:lnTo>
                    <a:pt x="41" y="115"/>
                  </a:lnTo>
                  <a:lnTo>
                    <a:pt x="45" y="119"/>
                  </a:lnTo>
                  <a:lnTo>
                    <a:pt x="51" y="123"/>
                  </a:lnTo>
                  <a:lnTo>
                    <a:pt x="57" y="125"/>
                  </a:lnTo>
                  <a:lnTo>
                    <a:pt x="63" y="128"/>
                  </a:lnTo>
                  <a:lnTo>
                    <a:pt x="71" y="128"/>
                  </a:lnTo>
                  <a:lnTo>
                    <a:pt x="76" y="128"/>
                  </a:lnTo>
                  <a:lnTo>
                    <a:pt x="84" y="128"/>
                  </a:lnTo>
                  <a:lnTo>
                    <a:pt x="92" y="128"/>
                  </a:lnTo>
                  <a:lnTo>
                    <a:pt x="98" y="125"/>
                  </a:lnTo>
                  <a:lnTo>
                    <a:pt x="104" y="123"/>
                  </a:lnTo>
                  <a:lnTo>
                    <a:pt x="110" y="119"/>
                  </a:lnTo>
                  <a:lnTo>
                    <a:pt x="114" y="115"/>
                  </a:lnTo>
                  <a:lnTo>
                    <a:pt x="118" y="109"/>
                  </a:lnTo>
                  <a:lnTo>
                    <a:pt x="122" y="103"/>
                  </a:lnTo>
                  <a:lnTo>
                    <a:pt x="126" y="97"/>
                  </a:lnTo>
                  <a:lnTo>
                    <a:pt x="128" y="91"/>
                  </a:lnTo>
                  <a:lnTo>
                    <a:pt x="128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auto">
            <a:xfrm>
              <a:off x="5630" y="6431"/>
              <a:ext cx="111" cy="146"/>
            </a:xfrm>
            <a:custGeom>
              <a:avLst/>
              <a:gdLst>
                <a:gd name="T0" fmla="*/ 0 w 109"/>
                <a:gd name="T1" fmla="*/ 0 h 146"/>
                <a:gd name="T2" fmla="*/ 32 w 109"/>
                <a:gd name="T3" fmla="*/ 0 h 146"/>
                <a:gd name="T4" fmla="*/ 32 w 109"/>
                <a:gd name="T5" fmla="*/ 59 h 146"/>
                <a:gd name="T6" fmla="*/ 91 w 109"/>
                <a:gd name="T7" fmla="*/ 59 h 146"/>
                <a:gd name="T8" fmla="*/ 91 w 109"/>
                <a:gd name="T9" fmla="*/ 0 h 146"/>
                <a:gd name="T10" fmla="*/ 117 w 109"/>
                <a:gd name="T11" fmla="*/ 0 h 146"/>
                <a:gd name="T12" fmla="*/ 117 w 109"/>
                <a:gd name="T13" fmla="*/ 146 h 146"/>
                <a:gd name="T14" fmla="*/ 91 w 109"/>
                <a:gd name="T15" fmla="*/ 146 h 146"/>
                <a:gd name="T16" fmla="*/ 91 w 109"/>
                <a:gd name="T17" fmla="*/ 85 h 146"/>
                <a:gd name="T18" fmla="*/ 32 w 109"/>
                <a:gd name="T19" fmla="*/ 85 h 146"/>
                <a:gd name="T20" fmla="*/ 32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3" y="59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3" y="146"/>
                  </a:lnTo>
                  <a:lnTo>
                    <a:pt x="83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auto">
            <a:xfrm>
              <a:off x="5769" y="6431"/>
              <a:ext cx="108" cy="146"/>
            </a:xfrm>
            <a:custGeom>
              <a:avLst/>
              <a:gdLst>
                <a:gd name="T0" fmla="*/ 0 w 109"/>
                <a:gd name="T1" fmla="*/ 0 h 146"/>
                <a:gd name="T2" fmla="*/ 28 w 109"/>
                <a:gd name="T3" fmla="*/ 0 h 146"/>
                <a:gd name="T4" fmla="*/ 28 w 109"/>
                <a:gd name="T5" fmla="*/ 59 h 146"/>
                <a:gd name="T6" fmla="*/ 77 w 109"/>
                <a:gd name="T7" fmla="*/ 59 h 146"/>
                <a:gd name="T8" fmla="*/ 77 w 109"/>
                <a:gd name="T9" fmla="*/ 0 h 146"/>
                <a:gd name="T10" fmla="*/ 105 w 109"/>
                <a:gd name="T11" fmla="*/ 0 h 146"/>
                <a:gd name="T12" fmla="*/ 105 w 109"/>
                <a:gd name="T13" fmla="*/ 146 h 146"/>
                <a:gd name="T14" fmla="*/ 77 w 109"/>
                <a:gd name="T15" fmla="*/ 146 h 146"/>
                <a:gd name="T16" fmla="*/ 77 w 109"/>
                <a:gd name="T17" fmla="*/ 85 h 146"/>
                <a:gd name="T18" fmla="*/ 28 w 109"/>
                <a:gd name="T19" fmla="*/ 85 h 146"/>
                <a:gd name="T20" fmla="*/ 28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1" y="59"/>
                  </a:lnTo>
                  <a:lnTo>
                    <a:pt x="81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1" y="146"/>
                  </a:lnTo>
                  <a:lnTo>
                    <a:pt x="81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3" name="Freeform 39"/>
            <p:cNvSpPr>
              <a:spLocks noEditPoints="1"/>
            </p:cNvSpPr>
            <p:nvPr/>
          </p:nvSpPr>
          <p:spPr bwMode="auto">
            <a:xfrm>
              <a:off x="5907" y="6431"/>
              <a:ext cx="139" cy="146"/>
            </a:xfrm>
            <a:custGeom>
              <a:avLst/>
              <a:gdLst>
                <a:gd name="T0" fmla="*/ 28 w 140"/>
                <a:gd name="T1" fmla="*/ 55 h 146"/>
                <a:gd name="T2" fmla="*/ 59 w 140"/>
                <a:gd name="T3" fmla="*/ 57 h 146"/>
                <a:gd name="T4" fmla="*/ 70 w 140"/>
                <a:gd name="T5" fmla="*/ 61 h 146"/>
                <a:gd name="T6" fmla="*/ 81 w 140"/>
                <a:gd name="T7" fmla="*/ 67 h 146"/>
                <a:gd name="T8" fmla="*/ 89 w 140"/>
                <a:gd name="T9" fmla="*/ 75 h 146"/>
                <a:gd name="T10" fmla="*/ 93 w 140"/>
                <a:gd name="T11" fmla="*/ 85 h 146"/>
                <a:gd name="T12" fmla="*/ 95 w 140"/>
                <a:gd name="T13" fmla="*/ 97 h 146"/>
                <a:gd name="T14" fmla="*/ 95 w 140"/>
                <a:gd name="T15" fmla="*/ 109 h 146"/>
                <a:gd name="T16" fmla="*/ 93 w 140"/>
                <a:gd name="T17" fmla="*/ 121 h 146"/>
                <a:gd name="T18" fmla="*/ 87 w 140"/>
                <a:gd name="T19" fmla="*/ 130 h 146"/>
                <a:gd name="T20" fmla="*/ 77 w 140"/>
                <a:gd name="T21" fmla="*/ 138 h 146"/>
                <a:gd name="T22" fmla="*/ 70 w 140"/>
                <a:gd name="T23" fmla="*/ 144 h 146"/>
                <a:gd name="T24" fmla="*/ 57 w 140"/>
                <a:gd name="T25" fmla="*/ 146 h 146"/>
                <a:gd name="T26" fmla="*/ 0 w 140"/>
                <a:gd name="T27" fmla="*/ 146 h 146"/>
                <a:gd name="T28" fmla="*/ 28 w 140"/>
                <a:gd name="T29" fmla="*/ 0 h 146"/>
                <a:gd name="T30" fmla="*/ 28 w 140"/>
                <a:gd name="T31" fmla="*/ 121 h 146"/>
                <a:gd name="T32" fmla="*/ 53 w 140"/>
                <a:gd name="T33" fmla="*/ 121 h 146"/>
                <a:gd name="T34" fmla="*/ 59 w 140"/>
                <a:gd name="T35" fmla="*/ 121 h 146"/>
                <a:gd name="T36" fmla="*/ 63 w 140"/>
                <a:gd name="T37" fmla="*/ 119 h 146"/>
                <a:gd name="T38" fmla="*/ 67 w 140"/>
                <a:gd name="T39" fmla="*/ 115 h 146"/>
                <a:gd name="T40" fmla="*/ 70 w 140"/>
                <a:gd name="T41" fmla="*/ 111 h 146"/>
                <a:gd name="T42" fmla="*/ 70 w 140"/>
                <a:gd name="T43" fmla="*/ 105 h 146"/>
                <a:gd name="T44" fmla="*/ 70 w 140"/>
                <a:gd name="T45" fmla="*/ 99 h 146"/>
                <a:gd name="T46" fmla="*/ 70 w 140"/>
                <a:gd name="T47" fmla="*/ 95 h 146"/>
                <a:gd name="T48" fmla="*/ 67 w 140"/>
                <a:gd name="T49" fmla="*/ 91 h 146"/>
                <a:gd name="T50" fmla="*/ 63 w 140"/>
                <a:gd name="T51" fmla="*/ 87 h 146"/>
                <a:gd name="T52" fmla="*/ 59 w 140"/>
                <a:gd name="T53" fmla="*/ 85 h 146"/>
                <a:gd name="T54" fmla="*/ 53 w 140"/>
                <a:gd name="T55" fmla="*/ 85 h 146"/>
                <a:gd name="T56" fmla="*/ 28 w 140"/>
                <a:gd name="T57" fmla="*/ 83 h 146"/>
                <a:gd name="T58" fmla="*/ 28 w 140"/>
                <a:gd name="T59" fmla="*/ 121 h 146"/>
                <a:gd name="T60" fmla="*/ 136 w 140"/>
                <a:gd name="T61" fmla="*/ 0 h 146"/>
                <a:gd name="T62" fmla="*/ 108 w 140"/>
                <a:gd name="T63" fmla="*/ 146 h 146"/>
                <a:gd name="T64" fmla="*/ 108 w 140"/>
                <a:gd name="T65" fmla="*/ 0 h 14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40" h="146">
                  <a:moveTo>
                    <a:pt x="28" y="0"/>
                  </a:moveTo>
                  <a:lnTo>
                    <a:pt x="28" y="55"/>
                  </a:lnTo>
                  <a:lnTo>
                    <a:pt x="49" y="55"/>
                  </a:lnTo>
                  <a:lnTo>
                    <a:pt x="59" y="57"/>
                  </a:lnTo>
                  <a:lnTo>
                    <a:pt x="67" y="57"/>
                  </a:lnTo>
                  <a:lnTo>
                    <a:pt x="73" y="61"/>
                  </a:lnTo>
                  <a:lnTo>
                    <a:pt x="79" y="63"/>
                  </a:lnTo>
                  <a:lnTo>
                    <a:pt x="85" y="67"/>
                  </a:lnTo>
                  <a:lnTo>
                    <a:pt x="89" y="71"/>
                  </a:lnTo>
                  <a:lnTo>
                    <a:pt x="93" y="75"/>
                  </a:lnTo>
                  <a:lnTo>
                    <a:pt x="95" y="81"/>
                  </a:lnTo>
                  <a:lnTo>
                    <a:pt x="97" y="85"/>
                  </a:lnTo>
                  <a:lnTo>
                    <a:pt x="99" y="91"/>
                  </a:lnTo>
                  <a:lnTo>
                    <a:pt x="99" y="97"/>
                  </a:lnTo>
                  <a:lnTo>
                    <a:pt x="99" y="101"/>
                  </a:lnTo>
                  <a:lnTo>
                    <a:pt x="99" y="109"/>
                  </a:lnTo>
                  <a:lnTo>
                    <a:pt x="99" y="115"/>
                  </a:lnTo>
                  <a:lnTo>
                    <a:pt x="97" y="121"/>
                  </a:lnTo>
                  <a:lnTo>
                    <a:pt x="93" y="126"/>
                  </a:lnTo>
                  <a:lnTo>
                    <a:pt x="91" y="130"/>
                  </a:lnTo>
                  <a:lnTo>
                    <a:pt x="87" y="134"/>
                  </a:lnTo>
                  <a:lnTo>
                    <a:pt x="81" y="138"/>
                  </a:lnTo>
                  <a:lnTo>
                    <a:pt x="77" y="142"/>
                  </a:lnTo>
                  <a:lnTo>
                    <a:pt x="71" y="144"/>
                  </a:lnTo>
                  <a:lnTo>
                    <a:pt x="65" y="146"/>
                  </a:lnTo>
                  <a:lnTo>
                    <a:pt x="57" y="146"/>
                  </a:lnTo>
                  <a:lnTo>
                    <a:pt x="49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  <a:moveTo>
                    <a:pt x="28" y="121"/>
                  </a:moveTo>
                  <a:lnTo>
                    <a:pt x="49" y="121"/>
                  </a:lnTo>
                  <a:lnTo>
                    <a:pt x="53" y="121"/>
                  </a:lnTo>
                  <a:lnTo>
                    <a:pt x="55" y="121"/>
                  </a:lnTo>
                  <a:lnTo>
                    <a:pt x="59" y="121"/>
                  </a:lnTo>
                  <a:lnTo>
                    <a:pt x="61" y="119"/>
                  </a:lnTo>
                  <a:lnTo>
                    <a:pt x="63" y="119"/>
                  </a:lnTo>
                  <a:lnTo>
                    <a:pt x="65" y="117"/>
                  </a:lnTo>
                  <a:lnTo>
                    <a:pt x="67" y="115"/>
                  </a:lnTo>
                  <a:lnTo>
                    <a:pt x="69" y="113"/>
                  </a:lnTo>
                  <a:lnTo>
                    <a:pt x="71" y="111"/>
                  </a:lnTo>
                  <a:lnTo>
                    <a:pt x="71" y="107"/>
                  </a:lnTo>
                  <a:lnTo>
                    <a:pt x="71" y="105"/>
                  </a:lnTo>
                  <a:lnTo>
                    <a:pt x="71" y="101"/>
                  </a:lnTo>
                  <a:lnTo>
                    <a:pt x="71" y="99"/>
                  </a:lnTo>
                  <a:lnTo>
                    <a:pt x="71" y="97"/>
                  </a:lnTo>
                  <a:lnTo>
                    <a:pt x="71" y="95"/>
                  </a:lnTo>
                  <a:lnTo>
                    <a:pt x="69" y="93"/>
                  </a:lnTo>
                  <a:lnTo>
                    <a:pt x="67" y="91"/>
                  </a:lnTo>
                  <a:lnTo>
                    <a:pt x="65" y="89"/>
                  </a:lnTo>
                  <a:lnTo>
                    <a:pt x="63" y="87"/>
                  </a:lnTo>
                  <a:lnTo>
                    <a:pt x="61" y="85"/>
                  </a:lnTo>
                  <a:lnTo>
                    <a:pt x="59" y="85"/>
                  </a:lnTo>
                  <a:lnTo>
                    <a:pt x="55" y="85"/>
                  </a:lnTo>
                  <a:lnTo>
                    <a:pt x="53" y="85"/>
                  </a:lnTo>
                  <a:lnTo>
                    <a:pt x="49" y="83"/>
                  </a:lnTo>
                  <a:lnTo>
                    <a:pt x="28" y="83"/>
                  </a:lnTo>
                  <a:lnTo>
                    <a:pt x="28" y="121"/>
                  </a:lnTo>
                  <a:close/>
                  <a:moveTo>
                    <a:pt x="112" y="0"/>
                  </a:moveTo>
                  <a:lnTo>
                    <a:pt x="140" y="0"/>
                  </a:lnTo>
                  <a:lnTo>
                    <a:pt x="140" y="146"/>
                  </a:lnTo>
                  <a:lnTo>
                    <a:pt x="112" y="146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auto">
            <a:xfrm>
              <a:off x="6064" y="6431"/>
              <a:ext cx="129" cy="146"/>
            </a:xfrm>
            <a:custGeom>
              <a:avLst/>
              <a:gdLst>
                <a:gd name="T0" fmla="*/ 49 w 130"/>
                <a:gd name="T1" fmla="*/ 73 h 146"/>
                <a:gd name="T2" fmla="*/ 0 w 130"/>
                <a:gd name="T3" fmla="*/ 0 h 146"/>
                <a:gd name="T4" fmla="*/ 31 w 130"/>
                <a:gd name="T5" fmla="*/ 0 h 146"/>
                <a:gd name="T6" fmla="*/ 65 w 130"/>
                <a:gd name="T7" fmla="*/ 52 h 146"/>
                <a:gd name="T8" fmla="*/ 94 w 130"/>
                <a:gd name="T9" fmla="*/ 0 h 146"/>
                <a:gd name="T10" fmla="*/ 126 w 130"/>
                <a:gd name="T11" fmla="*/ 0 h 146"/>
                <a:gd name="T12" fmla="*/ 77 w 130"/>
                <a:gd name="T13" fmla="*/ 73 h 146"/>
                <a:gd name="T14" fmla="*/ 126 w 130"/>
                <a:gd name="T15" fmla="*/ 146 h 146"/>
                <a:gd name="T16" fmla="*/ 94 w 130"/>
                <a:gd name="T17" fmla="*/ 146 h 146"/>
                <a:gd name="T18" fmla="*/ 65 w 130"/>
                <a:gd name="T19" fmla="*/ 97 h 146"/>
                <a:gd name="T20" fmla="*/ 31 w 130"/>
                <a:gd name="T21" fmla="*/ 146 h 146"/>
                <a:gd name="T22" fmla="*/ 0 w 130"/>
                <a:gd name="T23" fmla="*/ 146 h 146"/>
                <a:gd name="T24" fmla="*/ 49 w 130"/>
                <a:gd name="T25" fmla="*/ 73 h 146"/>
                <a:gd name="T26" fmla="*/ 49 w 130"/>
                <a:gd name="T27" fmla="*/ 73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30" h="146">
                  <a:moveTo>
                    <a:pt x="49" y="73"/>
                  </a:moveTo>
                  <a:lnTo>
                    <a:pt x="0" y="0"/>
                  </a:lnTo>
                  <a:lnTo>
                    <a:pt x="31" y="0"/>
                  </a:lnTo>
                  <a:lnTo>
                    <a:pt x="65" y="52"/>
                  </a:lnTo>
                  <a:lnTo>
                    <a:pt x="98" y="0"/>
                  </a:lnTo>
                  <a:lnTo>
                    <a:pt x="130" y="0"/>
                  </a:lnTo>
                  <a:lnTo>
                    <a:pt x="81" y="73"/>
                  </a:lnTo>
                  <a:lnTo>
                    <a:pt x="130" y="146"/>
                  </a:lnTo>
                  <a:lnTo>
                    <a:pt x="98" y="146"/>
                  </a:lnTo>
                  <a:lnTo>
                    <a:pt x="65" y="97"/>
                  </a:lnTo>
                  <a:lnTo>
                    <a:pt x="31" y="146"/>
                  </a:lnTo>
                  <a:lnTo>
                    <a:pt x="0" y="146"/>
                  </a:lnTo>
                  <a:lnTo>
                    <a:pt x="49" y="73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auto">
            <a:xfrm>
              <a:off x="6249" y="6431"/>
              <a:ext cx="80" cy="146"/>
            </a:xfrm>
            <a:custGeom>
              <a:avLst/>
              <a:gdLst>
                <a:gd name="T0" fmla="*/ 28 w 81"/>
                <a:gd name="T1" fmla="*/ 26 h 146"/>
                <a:gd name="T2" fmla="*/ 0 w 81"/>
                <a:gd name="T3" fmla="*/ 26 h 146"/>
                <a:gd name="T4" fmla="*/ 0 w 81"/>
                <a:gd name="T5" fmla="*/ 0 h 146"/>
                <a:gd name="T6" fmla="*/ 77 w 81"/>
                <a:gd name="T7" fmla="*/ 0 h 146"/>
                <a:gd name="T8" fmla="*/ 77 w 81"/>
                <a:gd name="T9" fmla="*/ 26 h 146"/>
                <a:gd name="T10" fmla="*/ 51 w 81"/>
                <a:gd name="T11" fmla="*/ 26 h 146"/>
                <a:gd name="T12" fmla="*/ 51 w 81"/>
                <a:gd name="T13" fmla="*/ 146 h 146"/>
                <a:gd name="T14" fmla="*/ 28 w 81"/>
                <a:gd name="T15" fmla="*/ 146 h 146"/>
                <a:gd name="T16" fmla="*/ 28 w 81"/>
                <a:gd name="T17" fmla="*/ 26 h 146"/>
                <a:gd name="T18" fmla="*/ 28 w 81"/>
                <a:gd name="T19" fmla="*/ 26 h 14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1" h="146">
                  <a:moveTo>
                    <a:pt x="28" y="26"/>
                  </a:moveTo>
                  <a:lnTo>
                    <a:pt x="0" y="26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26"/>
                  </a:lnTo>
                  <a:lnTo>
                    <a:pt x="55" y="26"/>
                  </a:lnTo>
                  <a:lnTo>
                    <a:pt x="55" y="146"/>
                  </a:lnTo>
                  <a:lnTo>
                    <a:pt x="28" y="146"/>
                  </a:lnTo>
                  <a:lnTo>
                    <a:pt x="28" y="26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auto">
            <a:xfrm>
              <a:off x="6348" y="6431"/>
              <a:ext cx="77" cy="146"/>
            </a:xfrm>
            <a:custGeom>
              <a:avLst/>
              <a:gdLst>
                <a:gd name="T0" fmla="*/ 0 w 79"/>
                <a:gd name="T1" fmla="*/ 0 h 146"/>
                <a:gd name="T2" fmla="*/ 71 w 79"/>
                <a:gd name="T3" fmla="*/ 0 h 146"/>
                <a:gd name="T4" fmla="*/ 71 w 79"/>
                <a:gd name="T5" fmla="*/ 26 h 146"/>
                <a:gd name="T6" fmla="*/ 23 w 79"/>
                <a:gd name="T7" fmla="*/ 26 h 146"/>
                <a:gd name="T8" fmla="*/ 23 w 79"/>
                <a:gd name="T9" fmla="*/ 59 h 146"/>
                <a:gd name="T10" fmla="*/ 69 w 79"/>
                <a:gd name="T11" fmla="*/ 59 h 146"/>
                <a:gd name="T12" fmla="*/ 69 w 79"/>
                <a:gd name="T13" fmla="*/ 87 h 146"/>
                <a:gd name="T14" fmla="*/ 23 w 79"/>
                <a:gd name="T15" fmla="*/ 87 h 146"/>
                <a:gd name="T16" fmla="*/ 23 w 79"/>
                <a:gd name="T17" fmla="*/ 121 h 146"/>
                <a:gd name="T18" fmla="*/ 71 w 79"/>
                <a:gd name="T19" fmla="*/ 121 h 146"/>
                <a:gd name="T20" fmla="*/ 71 w 79"/>
                <a:gd name="T21" fmla="*/ 146 h 146"/>
                <a:gd name="T22" fmla="*/ 0 w 79"/>
                <a:gd name="T23" fmla="*/ 146 h 146"/>
                <a:gd name="T24" fmla="*/ 0 w 79"/>
                <a:gd name="T25" fmla="*/ 0 h 146"/>
                <a:gd name="T26" fmla="*/ 0 w 7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9" h="146">
                  <a:moveTo>
                    <a:pt x="0" y="0"/>
                  </a:moveTo>
                  <a:lnTo>
                    <a:pt x="79" y="0"/>
                  </a:lnTo>
                  <a:lnTo>
                    <a:pt x="79" y="26"/>
                  </a:lnTo>
                  <a:lnTo>
                    <a:pt x="27" y="26"/>
                  </a:lnTo>
                  <a:lnTo>
                    <a:pt x="27" y="59"/>
                  </a:lnTo>
                  <a:lnTo>
                    <a:pt x="77" y="59"/>
                  </a:lnTo>
                  <a:lnTo>
                    <a:pt x="77" y="87"/>
                  </a:lnTo>
                  <a:lnTo>
                    <a:pt x="27" y="87"/>
                  </a:lnTo>
                  <a:lnTo>
                    <a:pt x="27" y="121"/>
                  </a:lnTo>
                  <a:lnTo>
                    <a:pt x="79" y="121"/>
                  </a:lnTo>
                  <a:lnTo>
                    <a:pt x="79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auto">
            <a:xfrm>
              <a:off x="6440" y="6431"/>
              <a:ext cx="132" cy="146"/>
            </a:xfrm>
            <a:custGeom>
              <a:avLst/>
              <a:gdLst>
                <a:gd name="T0" fmla="*/ 48 w 134"/>
                <a:gd name="T1" fmla="*/ 73 h 146"/>
                <a:gd name="T2" fmla="*/ 0 w 134"/>
                <a:gd name="T3" fmla="*/ 0 h 146"/>
                <a:gd name="T4" fmla="*/ 32 w 134"/>
                <a:gd name="T5" fmla="*/ 0 h 146"/>
                <a:gd name="T6" fmla="*/ 63 w 134"/>
                <a:gd name="T7" fmla="*/ 52 h 146"/>
                <a:gd name="T8" fmla="*/ 97 w 134"/>
                <a:gd name="T9" fmla="*/ 0 h 146"/>
                <a:gd name="T10" fmla="*/ 126 w 134"/>
                <a:gd name="T11" fmla="*/ 0 h 146"/>
                <a:gd name="T12" fmla="*/ 79 w 134"/>
                <a:gd name="T13" fmla="*/ 73 h 146"/>
                <a:gd name="T14" fmla="*/ 126 w 134"/>
                <a:gd name="T15" fmla="*/ 146 h 146"/>
                <a:gd name="T16" fmla="*/ 97 w 134"/>
                <a:gd name="T17" fmla="*/ 146 h 146"/>
                <a:gd name="T18" fmla="*/ 63 w 134"/>
                <a:gd name="T19" fmla="*/ 97 h 146"/>
                <a:gd name="T20" fmla="*/ 32 w 134"/>
                <a:gd name="T21" fmla="*/ 146 h 146"/>
                <a:gd name="T22" fmla="*/ 0 w 134"/>
                <a:gd name="T23" fmla="*/ 146 h 146"/>
                <a:gd name="T24" fmla="*/ 48 w 134"/>
                <a:gd name="T25" fmla="*/ 73 h 146"/>
                <a:gd name="T26" fmla="*/ 48 w 134"/>
                <a:gd name="T27" fmla="*/ 73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34" h="146">
                  <a:moveTo>
                    <a:pt x="52" y="73"/>
                  </a:moveTo>
                  <a:lnTo>
                    <a:pt x="0" y="0"/>
                  </a:lnTo>
                  <a:lnTo>
                    <a:pt x="32" y="0"/>
                  </a:lnTo>
                  <a:lnTo>
                    <a:pt x="67" y="52"/>
                  </a:lnTo>
                  <a:lnTo>
                    <a:pt x="103" y="0"/>
                  </a:lnTo>
                  <a:lnTo>
                    <a:pt x="134" y="0"/>
                  </a:lnTo>
                  <a:lnTo>
                    <a:pt x="83" y="73"/>
                  </a:lnTo>
                  <a:lnTo>
                    <a:pt x="134" y="146"/>
                  </a:lnTo>
                  <a:lnTo>
                    <a:pt x="103" y="146"/>
                  </a:lnTo>
                  <a:lnTo>
                    <a:pt x="67" y="97"/>
                  </a:lnTo>
                  <a:lnTo>
                    <a:pt x="32" y="146"/>
                  </a:lnTo>
                  <a:lnTo>
                    <a:pt x="0" y="146"/>
                  </a:lnTo>
                  <a:lnTo>
                    <a:pt x="52" y="73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8" name="Freeform 44"/>
            <p:cNvSpPr>
              <a:spLocks/>
            </p:cNvSpPr>
            <p:nvPr/>
          </p:nvSpPr>
          <p:spPr bwMode="auto">
            <a:xfrm>
              <a:off x="6588" y="6431"/>
              <a:ext cx="111" cy="146"/>
            </a:xfrm>
            <a:custGeom>
              <a:avLst/>
              <a:gdLst>
                <a:gd name="T0" fmla="*/ 0 w 109"/>
                <a:gd name="T1" fmla="*/ 0 h 146"/>
                <a:gd name="T2" fmla="*/ 32 w 109"/>
                <a:gd name="T3" fmla="*/ 0 h 146"/>
                <a:gd name="T4" fmla="*/ 32 w 109"/>
                <a:gd name="T5" fmla="*/ 59 h 146"/>
                <a:gd name="T6" fmla="*/ 88 w 109"/>
                <a:gd name="T7" fmla="*/ 59 h 146"/>
                <a:gd name="T8" fmla="*/ 88 w 109"/>
                <a:gd name="T9" fmla="*/ 0 h 146"/>
                <a:gd name="T10" fmla="*/ 117 w 109"/>
                <a:gd name="T11" fmla="*/ 0 h 146"/>
                <a:gd name="T12" fmla="*/ 117 w 109"/>
                <a:gd name="T13" fmla="*/ 146 h 146"/>
                <a:gd name="T14" fmla="*/ 88 w 109"/>
                <a:gd name="T15" fmla="*/ 146 h 146"/>
                <a:gd name="T16" fmla="*/ 88 w 109"/>
                <a:gd name="T17" fmla="*/ 85 h 146"/>
                <a:gd name="T18" fmla="*/ 32 w 109"/>
                <a:gd name="T19" fmla="*/ 85 h 146"/>
                <a:gd name="T20" fmla="*/ 32 w 109"/>
                <a:gd name="T21" fmla="*/ 146 h 146"/>
                <a:gd name="T22" fmla="*/ 0 w 109"/>
                <a:gd name="T23" fmla="*/ 146 h 146"/>
                <a:gd name="T24" fmla="*/ 0 w 109"/>
                <a:gd name="T25" fmla="*/ 0 h 146"/>
                <a:gd name="T26" fmla="*/ 0 w 109"/>
                <a:gd name="T27" fmla="*/ 0 h 1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9" h="146">
                  <a:moveTo>
                    <a:pt x="0" y="0"/>
                  </a:moveTo>
                  <a:lnTo>
                    <a:pt x="28" y="0"/>
                  </a:lnTo>
                  <a:lnTo>
                    <a:pt x="28" y="59"/>
                  </a:lnTo>
                  <a:lnTo>
                    <a:pt x="81" y="59"/>
                  </a:lnTo>
                  <a:lnTo>
                    <a:pt x="81" y="0"/>
                  </a:lnTo>
                  <a:lnTo>
                    <a:pt x="109" y="0"/>
                  </a:lnTo>
                  <a:lnTo>
                    <a:pt x="109" y="146"/>
                  </a:lnTo>
                  <a:lnTo>
                    <a:pt x="81" y="146"/>
                  </a:lnTo>
                  <a:lnTo>
                    <a:pt x="81" y="85"/>
                  </a:lnTo>
                  <a:lnTo>
                    <a:pt x="28" y="85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9" name="Freeform 45"/>
            <p:cNvSpPr>
              <a:spLocks noEditPoints="1"/>
            </p:cNvSpPr>
            <p:nvPr/>
          </p:nvSpPr>
          <p:spPr bwMode="auto">
            <a:xfrm>
              <a:off x="6720" y="6429"/>
              <a:ext cx="154" cy="154"/>
            </a:xfrm>
            <a:custGeom>
              <a:avLst/>
              <a:gdLst>
                <a:gd name="T0" fmla="*/ 146 w 156"/>
                <a:gd name="T1" fmla="*/ 89 h 154"/>
                <a:gd name="T2" fmla="*/ 142 w 156"/>
                <a:gd name="T3" fmla="*/ 109 h 154"/>
                <a:gd name="T4" fmla="*/ 132 w 156"/>
                <a:gd name="T5" fmla="*/ 126 h 154"/>
                <a:gd name="T6" fmla="*/ 119 w 156"/>
                <a:gd name="T7" fmla="*/ 140 h 154"/>
                <a:gd name="T8" fmla="*/ 105 w 156"/>
                <a:gd name="T9" fmla="*/ 148 h 154"/>
                <a:gd name="T10" fmla="*/ 85 w 156"/>
                <a:gd name="T11" fmla="*/ 154 h 154"/>
                <a:gd name="T12" fmla="*/ 63 w 156"/>
                <a:gd name="T13" fmla="*/ 154 h 154"/>
                <a:gd name="T14" fmla="*/ 44 w 156"/>
                <a:gd name="T15" fmla="*/ 148 h 154"/>
                <a:gd name="T16" fmla="*/ 30 w 156"/>
                <a:gd name="T17" fmla="*/ 140 h 154"/>
                <a:gd name="T18" fmla="*/ 16 w 156"/>
                <a:gd name="T19" fmla="*/ 126 h 154"/>
                <a:gd name="T20" fmla="*/ 6 w 156"/>
                <a:gd name="T21" fmla="*/ 109 h 154"/>
                <a:gd name="T22" fmla="*/ 0 w 156"/>
                <a:gd name="T23" fmla="*/ 89 h 154"/>
                <a:gd name="T24" fmla="*/ 0 w 156"/>
                <a:gd name="T25" fmla="*/ 67 h 154"/>
                <a:gd name="T26" fmla="*/ 6 w 156"/>
                <a:gd name="T27" fmla="*/ 50 h 154"/>
                <a:gd name="T28" fmla="*/ 16 w 156"/>
                <a:gd name="T29" fmla="*/ 32 h 154"/>
                <a:gd name="T30" fmla="*/ 30 w 156"/>
                <a:gd name="T31" fmla="*/ 18 h 154"/>
                <a:gd name="T32" fmla="*/ 44 w 156"/>
                <a:gd name="T33" fmla="*/ 8 h 154"/>
                <a:gd name="T34" fmla="*/ 63 w 156"/>
                <a:gd name="T35" fmla="*/ 2 h 154"/>
                <a:gd name="T36" fmla="*/ 85 w 156"/>
                <a:gd name="T37" fmla="*/ 2 h 154"/>
                <a:gd name="T38" fmla="*/ 105 w 156"/>
                <a:gd name="T39" fmla="*/ 8 h 154"/>
                <a:gd name="T40" fmla="*/ 119 w 156"/>
                <a:gd name="T41" fmla="*/ 18 h 154"/>
                <a:gd name="T42" fmla="*/ 132 w 156"/>
                <a:gd name="T43" fmla="*/ 32 h 154"/>
                <a:gd name="T44" fmla="*/ 142 w 156"/>
                <a:gd name="T45" fmla="*/ 50 h 154"/>
                <a:gd name="T46" fmla="*/ 146 w 156"/>
                <a:gd name="T47" fmla="*/ 67 h 154"/>
                <a:gd name="T48" fmla="*/ 148 w 156"/>
                <a:gd name="T49" fmla="*/ 77 h 154"/>
                <a:gd name="T50" fmla="*/ 119 w 156"/>
                <a:gd name="T51" fmla="*/ 71 h 154"/>
                <a:gd name="T52" fmla="*/ 117 w 156"/>
                <a:gd name="T53" fmla="*/ 59 h 154"/>
                <a:gd name="T54" fmla="*/ 113 w 156"/>
                <a:gd name="T55" fmla="*/ 48 h 154"/>
                <a:gd name="T56" fmla="*/ 105 w 156"/>
                <a:gd name="T57" fmla="*/ 40 h 154"/>
                <a:gd name="T58" fmla="*/ 93 w 156"/>
                <a:gd name="T59" fmla="*/ 32 h 154"/>
                <a:gd name="T60" fmla="*/ 81 w 156"/>
                <a:gd name="T61" fmla="*/ 30 h 154"/>
                <a:gd name="T62" fmla="*/ 67 w 156"/>
                <a:gd name="T63" fmla="*/ 30 h 154"/>
                <a:gd name="T64" fmla="*/ 54 w 156"/>
                <a:gd name="T65" fmla="*/ 32 h 154"/>
                <a:gd name="T66" fmla="*/ 42 w 156"/>
                <a:gd name="T67" fmla="*/ 40 h 154"/>
                <a:gd name="T68" fmla="*/ 38 w 156"/>
                <a:gd name="T69" fmla="*/ 48 h 154"/>
                <a:gd name="T70" fmla="*/ 30 w 156"/>
                <a:gd name="T71" fmla="*/ 59 h 154"/>
                <a:gd name="T72" fmla="*/ 28 w 156"/>
                <a:gd name="T73" fmla="*/ 71 h 154"/>
                <a:gd name="T74" fmla="*/ 28 w 156"/>
                <a:gd name="T75" fmla="*/ 85 h 154"/>
                <a:gd name="T76" fmla="*/ 30 w 156"/>
                <a:gd name="T77" fmla="*/ 97 h 154"/>
                <a:gd name="T78" fmla="*/ 38 w 156"/>
                <a:gd name="T79" fmla="*/ 109 h 154"/>
                <a:gd name="T80" fmla="*/ 42 w 156"/>
                <a:gd name="T81" fmla="*/ 119 h 154"/>
                <a:gd name="T82" fmla="*/ 54 w 156"/>
                <a:gd name="T83" fmla="*/ 125 h 154"/>
                <a:gd name="T84" fmla="*/ 65 w 156"/>
                <a:gd name="T85" fmla="*/ 128 h 154"/>
                <a:gd name="T86" fmla="*/ 79 w 156"/>
                <a:gd name="T87" fmla="*/ 128 h 154"/>
                <a:gd name="T88" fmla="*/ 93 w 156"/>
                <a:gd name="T89" fmla="*/ 125 h 154"/>
                <a:gd name="T90" fmla="*/ 105 w 156"/>
                <a:gd name="T91" fmla="*/ 119 h 154"/>
                <a:gd name="T92" fmla="*/ 113 w 156"/>
                <a:gd name="T93" fmla="*/ 109 h 154"/>
                <a:gd name="T94" fmla="*/ 117 w 156"/>
                <a:gd name="T95" fmla="*/ 97 h 154"/>
                <a:gd name="T96" fmla="*/ 119 w 156"/>
                <a:gd name="T97" fmla="*/ 85 h 154"/>
                <a:gd name="T98" fmla="*/ 120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4" y="89"/>
                  </a:lnTo>
                  <a:lnTo>
                    <a:pt x="152" y="99"/>
                  </a:lnTo>
                  <a:lnTo>
                    <a:pt x="150" y="109"/>
                  </a:lnTo>
                  <a:lnTo>
                    <a:pt x="144" y="117"/>
                  </a:lnTo>
                  <a:lnTo>
                    <a:pt x="140" y="126"/>
                  </a:lnTo>
                  <a:lnTo>
                    <a:pt x="132" y="132"/>
                  </a:lnTo>
                  <a:lnTo>
                    <a:pt x="127" y="140"/>
                  </a:lnTo>
                  <a:lnTo>
                    <a:pt x="117" y="144"/>
                  </a:lnTo>
                  <a:lnTo>
                    <a:pt x="109" y="148"/>
                  </a:lnTo>
                  <a:lnTo>
                    <a:pt x="99" y="152"/>
                  </a:lnTo>
                  <a:lnTo>
                    <a:pt x="89" y="154"/>
                  </a:lnTo>
                  <a:lnTo>
                    <a:pt x="79" y="154"/>
                  </a:lnTo>
                  <a:lnTo>
                    <a:pt x="67" y="154"/>
                  </a:lnTo>
                  <a:lnTo>
                    <a:pt x="58" y="152"/>
                  </a:lnTo>
                  <a:lnTo>
                    <a:pt x="48" y="148"/>
                  </a:lnTo>
                  <a:lnTo>
                    <a:pt x="38" y="144"/>
                  </a:lnTo>
                  <a:lnTo>
                    <a:pt x="30" y="140"/>
                  </a:lnTo>
                  <a:lnTo>
                    <a:pt x="22" y="132"/>
                  </a:lnTo>
                  <a:lnTo>
                    <a:pt x="16" y="126"/>
                  </a:lnTo>
                  <a:lnTo>
                    <a:pt x="10" y="117"/>
                  </a:lnTo>
                  <a:lnTo>
                    <a:pt x="6" y="109"/>
                  </a:lnTo>
                  <a:lnTo>
                    <a:pt x="2" y="99"/>
                  </a:lnTo>
                  <a:lnTo>
                    <a:pt x="0" y="89"/>
                  </a:lnTo>
                  <a:lnTo>
                    <a:pt x="0" y="77"/>
                  </a:lnTo>
                  <a:lnTo>
                    <a:pt x="0" y="67"/>
                  </a:lnTo>
                  <a:lnTo>
                    <a:pt x="2" y="57"/>
                  </a:lnTo>
                  <a:lnTo>
                    <a:pt x="6" y="50"/>
                  </a:lnTo>
                  <a:lnTo>
                    <a:pt x="10" y="40"/>
                  </a:lnTo>
                  <a:lnTo>
                    <a:pt x="16" y="32"/>
                  </a:lnTo>
                  <a:lnTo>
                    <a:pt x="22" y="24"/>
                  </a:lnTo>
                  <a:lnTo>
                    <a:pt x="30" y="18"/>
                  </a:lnTo>
                  <a:lnTo>
                    <a:pt x="38" y="12"/>
                  </a:lnTo>
                  <a:lnTo>
                    <a:pt x="48" y="8"/>
                  </a:lnTo>
                  <a:lnTo>
                    <a:pt x="58" y="4"/>
                  </a:lnTo>
                  <a:lnTo>
                    <a:pt x="67" y="2"/>
                  </a:lnTo>
                  <a:lnTo>
                    <a:pt x="79" y="0"/>
                  </a:lnTo>
                  <a:lnTo>
                    <a:pt x="89" y="2"/>
                  </a:lnTo>
                  <a:lnTo>
                    <a:pt x="99" y="4"/>
                  </a:lnTo>
                  <a:lnTo>
                    <a:pt x="109" y="8"/>
                  </a:lnTo>
                  <a:lnTo>
                    <a:pt x="117" y="12"/>
                  </a:lnTo>
                  <a:lnTo>
                    <a:pt x="127" y="18"/>
                  </a:lnTo>
                  <a:lnTo>
                    <a:pt x="132" y="24"/>
                  </a:lnTo>
                  <a:lnTo>
                    <a:pt x="140" y="32"/>
                  </a:lnTo>
                  <a:lnTo>
                    <a:pt x="144" y="40"/>
                  </a:lnTo>
                  <a:lnTo>
                    <a:pt x="150" y="50"/>
                  </a:lnTo>
                  <a:lnTo>
                    <a:pt x="152" y="57"/>
                  </a:lnTo>
                  <a:lnTo>
                    <a:pt x="154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7" y="71"/>
                  </a:lnTo>
                  <a:lnTo>
                    <a:pt x="127" y="65"/>
                  </a:lnTo>
                  <a:lnTo>
                    <a:pt x="125" y="59"/>
                  </a:lnTo>
                  <a:lnTo>
                    <a:pt x="121" y="54"/>
                  </a:lnTo>
                  <a:lnTo>
                    <a:pt x="117" y="48"/>
                  </a:lnTo>
                  <a:lnTo>
                    <a:pt x="113" y="44"/>
                  </a:lnTo>
                  <a:lnTo>
                    <a:pt x="109" y="40"/>
                  </a:lnTo>
                  <a:lnTo>
                    <a:pt x="103" y="36"/>
                  </a:lnTo>
                  <a:lnTo>
                    <a:pt x="97" y="32"/>
                  </a:lnTo>
                  <a:lnTo>
                    <a:pt x="91" y="30"/>
                  </a:lnTo>
                  <a:lnTo>
                    <a:pt x="85" y="30"/>
                  </a:lnTo>
                  <a:lnTo>
                    <a:pt x="79" y="28"/>
                  </a:lnTo>
                  <a:lnTo>
                    <a:pt x="71" y="30"/>
                  </a:lnTo>
                  <a:lnTo>
                    <a:pt x="63" y="30"/>
                  </a:lnTo>
                  <a:lnTo>
                    <a:pt x="58" y="32"/>
                  </a:lnTo>
                  <a:lnTo>
                    <a:pt x="52" y="36"/>
                  </a:lnTo>
                  <a:lnTo>
                    <a:pt x="46" y="40"/>
                  </a:lnTo>
                  <a:lnTo>
                    <a:pt x="42" y="44"/>
                  </a:lnTo>
                  <a:lnTo>
                    <a:pt x="38" y="48"/>
                  </a:lnTo>
                  <a:lnTo>
                    <a:pt x="34" y="54"/>
                  </a:lnTo>
                  <a:lnTo>
                    <a:pt x="30" y="59"/>
                  </a:lnTo>
                  <a:lnTo>
                    <a:pt x="28" y="65"/>
                  </a:lnTo>
                  <a:lnTo>
                    <a:pt x="28" y="71"/>
                  </a:lnTo>
                  <a:lnTo>
                    <a:pt x="28" y="77"/>
                  </a:lnTo>
                  <a:lnTo>
                    <a:pt x="28" y="85"/>
                  </a:lnTo>
                  <a:lnTo>
                    <a:pt x="28" y="91"/>
                  </a:lnTo>
                  <a:lnTo>
                    <a:pt x="30" y="97"/>
                  </a:lnTo>
                  <a:lnTo>
                    <a:pt x="34" y="103"/>
                  </a:lnTo>
                  <a:lnTo>
                    <a:pt x="38" y="109"/>
                  </a:lnTo>
                  <a:lnTo>
                    <a:pt x="42" y="115"/>
                  </a:lnTo>
                  <a:lnTo>
                    <a:pt x="46" y="119"/>
                  </a:lnTo>
                  <a:lnTo>
                    <a:pt x="52" y="123"/>
                  </a:lnTo>
                  <a:lnTo>
                    <a:pt x="58" y="125"/>
                  </a:lnTo>
                  <a:lnTo>
                    <a:pt x="63" y="128"/>
                  </a:lnTo>
                  <a:lnTo>
                    <a:pt x="69" y="128"/>
                  </a:lnTo>
                  <a:lnTo>
                    <a:pt x="77" y="128"/>
                  </a:lnTo>
                  <a:lnTo>
                    <a:pt x="83" y="128"/>
                  </a:lnTo>
                  <a:lnTo>
                    <a:pt x="91" y="128"/>
                  </a:lnTo>
                  <a:lnTo>
                    <a:pt x="97" y="125"/>
                  </a:lnTo>
                  <a:lnTo>
                    <a:pt x="103" y="123"/>
                  </a:lnTo>
                  <a:lnTo>
                    <a:pt x="109" y="119"/>
                  </a:lnTo>
                  <a:lnTo>
                    <a:pt x="113" y="115"/>
                  </a:lnTo>
                  <a:lnTo>
                    <a:pt x="117" y="109"/>
                  </a:lnTo>
                  <a:lnTo>
                    <a:pt x="121" y="103"/>
                  </a:lnTo>
                  <a:lnTo>
                    <a:pt x="125" y="97"/>
                  </a:lnTo>
                  <a:lnTo>
                    <a:pt x="127" y="91"/>
                  </a:lnTo>
                  <a:lnTo>
                    <a:pt x="127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0" name="Freeform 46"/>
            <p:cNvSpPr>
              <a:spLocks/>
            </p:cNvSpPr>
            <p:nvPr/>
          </p:nvSpPr>
          <p:spPr bwMode="auto">
            <a:xfrm>
              <a:off x="6886" y="6431"/>
              <a:ext cx="139" cy="146"/>
            </a:xfrm>
            <a:custGeom>
              <a:avLst/>
              <a:gdLst>
                <a:gd name="T0" fmla="*/ 136 w 140"/>
                <a:gd name="T1" fmla="*/ 146 h 146"/>
                <a:gd name="T2" fmla="*/ 106 w 140"/>
                <a:gd name="T3" fmla="*/ 146 h 146"/>
                <a:gd name="T4" fmla="*/ 69 w 140"/>
                <a:gd name="T5" fmla="*/ 38 h 146"/>
                <a:gd name="T6" fmla="*/ 30 w 140"/>
                <a:gd name="T7" fmla="*/ 146 h 146"/>
                <a:gd name="T8" fmla="*/ 0 w 140"/>
                <a:gd name="T9" fmla="*/ 146 h 146"/>
                <a:gd name="T10" fmla="*/ 57 w 140"/>
                <a:gd name="T11" fmla="*/ 0 h 146"/>
                <a:gd name="T12" fmla="*/ 79 w 140"/>
                <a:gd name="T13" fmla="*/ 0 h 146"/>
                <a:gd name="T14" fmla="*/ 136 w 140"/>
                <a:gd name="T15" fmla="*/ 146 h 146"/>
                <a:gd name="T16" fmla="*/ 136 w 140"/>
                <a:gd name="T17" fmla="*/ 146 h 1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0" h="146">
                  <a:moveTo>
                    <a:pt x="140" y="146"/>
                  </a:moveTo>
                  <a:lnTo>
                    <a:pt x="110" y="146"/>
                  </a:lnTo>
                  <a:lnTo>
                    <a:pt x="69" y="38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57" y="0"/>
                  </a:lnTo>
                  <a:lnTo>
                    <a:pt x="83" y="0"/>
                  </a:lnTo>
                  <a:lnTo>
                    <a:pt x="140" y="146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1" name="Freeform 47"/>
            <p:cNvSpPr>
              <a:spLocks noEditPoints="1"/>
            </p:cNvSpPr>
            <p:nvPr/>
          </p:nvSpPr>
          <p:spPr bwMode="auto">
            <a:xfrm>
              <a:off x="7028" y="6429"/>
              <a:ext cx="157" cy="154"/>
            </a:xfrm>
            <a:custGeom>
              <a:avLst/>
              <a:gdLst>
                <a:gd name="T0" fmla="*/ 158 w 156"/>
                <a:gd name="T1" fmla="*/ 89 h 154"/>
                <a:gd name="T2" fmla="*/ 152 w 156"/>
                <a:gd name="T3" fmla="*/ 109 h 154"/>
                <a:gd name="T4" fmla="*/ 142 w 156"/>
                <a:gd name="T5" fmla="*/ 126 h 154"/>
                <a:gd name="T6" fmla="*/ 128 w 156"/>
                <a:gd name="T7" fmla="*/ 140 h 154"/>
                <a:gd name="T8" fmla="*/ 110 w 156"/>
                <a:gd name="T9" fmla="*/ 148 h 154"/>
                <a:gd name="T10" fmla="*/ 91 w 156"/>
                <a:gd name="T11" fmla="*/ 154 h 154"/>
                <a:gd name="T12" fmla="*/ 65 w 156"/>
                <a:gd name="T13" fmla="*/ 154 h 154"/>
                <a:gd name="T14" fmla="*/ 45 w 156"/>
                <a:gd name="T15" fmla="*/ 148 h 154"/>
                <a:gd name="T16" fmla="*/ 27 w 156"/>
                <a:gd name="T17" fmla="*/ 140 h 154"/>
                <a:gd name="T18" fmla="*/ 14 w 156"/>
                <a:gd name="T19" fmla="*/ 126 h 154"/>
                <a:gd name="T20" fmla="*/ 6 w 156"/>
                <a:gd name="T21" fmla="*/ 109 h 154"/>
                <a:gd name="T22" fmla="*/ 0 w 156"/>
                <a:gd name="T23" fmla="*/ 89 h 154"/>
                <a:gd name="T24" fmla="*/ 0 w 156"/>
                <a:gd name="T25" fmla="*/ 67 h 154"/>
                <a:gd name="T26" fmla="*/ 6 w 156"/>
                <a:gd name="T27" fmla="*/ 50 h 154"/>
                <a:gd name="T28" fmla="*/ 14 w 156"/>
                <a:gd name="T29" fmla="*/ 32 h 154"/>
                <a:gd name="T30" fmla="*/ 27 w 156"/>
                <a:gd name="T31" fmla="*/ 18 h 154"/>
                <a:gd name="T32" fmla="*/ 45 w 156"/>
                <a:gd name="T33" fmla="*/ 8 h 154"/>
                <a:gd name="T34" fmla="*/ 65 w 156"/>
                <a:gd name="T35" fmla="*/ 2 h 154"/>
                <a:gd name="T36" fmla="*/ 91 w 156"/>
                <a:gd name="T37" fmla="*/ 2 h 154"/>
                <a:gd name="T38" fmla="*/ 110 w 156"/>
                <a:gd name="T39" fmla="*/ 8 h 154"/>
                <a:gd name="T40" fmla="*/ 128 w 156"/>
                <a:gd name="T41" fmla="*/ 18 h 154"/>
                <a:gd name="T42" fmla="*/ 142 w 156"/>
                <a:gd name="T43" fmla="*/ 32 h 154"/>
                <a:gd name="T44" fmla="*/ 152 w 156"/>
                <a:gd name="T45" fmla="*/ 50 h 154"/>
                <a:gd name="T46" fmla="*/ 158 w 156"/>
                <a:gd name="T47" fmla="*/ 67 h 154"/>
                <a:gd name="T48" fmla="*/ 160 w 156"/>
                <a:gd name="T49" fmla="*/ 77 h 154"/>
                <a:gd name="T50" fmla="*/ 130 w 156"/>
                <a:gd name="T51" fmla="*/ 71 h 154"/>
                <a:gd name="T52" fmla="*/ 128 w 156"/>
                <a:gd name="T53" fmla="*/ 59 h 154"/>
                <a:gd name="T54" fmla="*/ 120 w 156"/>
                <a:gd name="T55" fmla="*/ 48 h 154"/>
                <a:gd name="T56" fmla="*/ 112 w 156"/>
                <a:gd name="T57" fmla="*/ 40 h 154"/>
                <a:gd name="T58" fmla="*/ 100 w 156"/>
                <a:gd name="T59" fmla="*/ 32 h 154"/>
                <a:gd name="T60" fmla="*/ 87 w 156"/>
                <a:gd name="T61" fmla="*/ 30 h 154"/>
                <a:gd name="T62" fmla="*/ 69 w 156"/>
                <a:gd name="T63" fmla="*/ 30 h 154"/>
                <a:gd name="T64" fmla="*/ 55 w 156"/>
                <a:gd name="T65" fmla="*/ 32 h 154"/>
                <a:gd name="T66" fmla="*/ 45 w 156"/>
                <a:gd name="T67" fmla="*/ 40 h 154"/>
                <a:gd name="T68" fmla="*/ 35 w 156"/>
                <a:gd name="T69" fmla="*/ 48 h 154"/>
                <a:gd name="T70" fmla="*/ 29 w 156"/>
                <a:gd name="T71" fmla="*/ 59 h 154"/>
                <a:gd name="T72" fmla="*/ 27 w 156"/>
                <a:gd name="T73" fmla="*/ 71 h 154"/>
                <a:gd name="T74" fmla="*/ 27 w 156"/>
                <a:gd name="T75" fmla="*/ 85 h 154"/>
                <a:gd name="T76" fmla="*/ 29 w 156"/>
                <a:gd name="T77" fmla="*/ 97 h 154"/>
                <a:gd name="T78" fmla="*/ 37 w 156"/>
                <a:gd name="T79" fmla="*/ 109 h 154"/>
                <a:gd name="T80" fmla="*/ 45 w 156"/>
                <a:gd name="T81" fmla="*/ 119 h 154"/>
                <a:gd name="T82" fmla="*/ 57 w 156"/>
                <a:gd name="T83" fmla="*/ 125 h 154"/>
                <a:gd name="T84" fmla="*/ 69 w 156"/>
                <a:gd name="T85" fmla="*/ 128 h 154"/>
                <a:gd name="T86" fmla="*/ 87 w 156"/>
                <a:gd name="T87" fmla="*/ 128 h 154"/>
                <a:gd name="T88" fmla="*/ 100 w 156"/>
                <a:gd name="T89" fmla="*/ 125 h 154"/>
                <a:gd name="T90" fmla="*/ 112 w 156"/>
                <a:gd name="T91" fmla="*/ 119 h 154"/>
                <a:gd name="T92" fmla="*/ 120 w 156"/>
                <a:gd name="T93" fmla="*/ 109 h 154"/>
                <a:gd name="T94" fmla="*/ 128 w 156"/>
                <a:gd name="T95" fmla="*/ 97 h 154"/>
                <a:gd name="T96" fmla="*/ 130 w 156"/>
                <a:gd name="T97" fmla="*/ 85 h 154"/>
                <a:gd name="T98" fmla="*/ 132 w 156"/>
                <a:gd name="T99" fmla="*/ 77 h 1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56" h="154">
                  <a:moveTo>
                    <a:pt x="156" y="77"/>
                  </a:moveTo>
                  <a:lnTo>
                    <a:pt x="154" y="89"/>
                  </a:lnTo>
                  <a:lnTo>
                    <a:pt x="152" y="99"/>
                  </a:lnTo>
                  <a:lnTo>
                    <a:pt x="148" y="109"/>
                  </a:lnTo>
                  <a:lnTo>
                    <a:pt x="144" y="117"/>
                  </a:lnTo>
                  <a:lnTo>
                    <a:pt x="138" y="126"/>
                  </a:lnTo>
                  <a:lnTo>
                    <a:pt x="132" y="132"/>
                  </a:lnTo>
                  <a:lnTo>
                    <a:pt x="124" y="140"/>
                  </a:lnTo>
                  <a:lnTo>
                    <a:pt x="116" y="144"/>
                  </a:lnTo>
                  <a:lnTo>
                    <a:pt x="106" y="148"/>
                  </a:lnTo>
                  <a:lnTo>
                    <a:pt x="96" y="152"/>
                  </a:lnTo>
                  <a:lnTo>
                    <a:pt x="87" y="154"/>
                  </a:lnTo>
                  <a:lnTo>
                    <a:pt x="77" y="154"/>
                  </a:lnTo>
                  <a:lnTo>
                    <a:pt x="65" y="154"/>
                  </a:lnTo>
                  <a:lnTo>
                    <a:pt x="55" y="152"/>
                  </a:lnTo>
                  <a:lnTo>
                    <a:pt x="45" y="148"/>
                  </a:lnTo>
                  <a:lnTo>
                    <a:pt x="37" y="144"/>
                  </a:lnTo>
                  <a:lnTo>
                    <a:pt x="27" y="140"/>
                  </a:lnTo>
                  <a:lnTo>
                    <a:pt x="22" y="132"/>
                  </a:lnTo>
                  <a:lnTo>
                    <a:pt x="14" y="126"/>
                  </a:lnTo>
                  <a:lnTo>
                    <a:pt x="10" y="117"/>
                  </a:lnTo>
                  <a:lnTo>
                    <a:pt x="6" y="109"/>
                  </a:lnTo>
                  <a:lnTo>
                    <a:pt x="2" y="99"/>
                  </a:lnTo>
                  <a:lnTo>
                    <a:pt x="0" y="89"/>
                  </a:lnTo>
                  <a:lnTo>
                    <a:pt x="0" y="77"/>
                  </a:lnTo>
                  <a:lnTo>
                    <a:pt x="0" y="67"/>
                  </a:lnTo>
                  <a:lnTo>
                    <a:pt x="2" y="57"/>
                  </a:lnTo>
                  <a:lnTo>
                    <a:pt x="6" y="50"/>
                  </a:lnTo>
                  <a:lnTo>
                    <a:pt x="10" y="40"/>
                  </a:lnTo>
                  <a:lnTo>
                    <a:pt x="14" y="32"/>
                  </a:lnTo>
                  <a:lnTo>
                    <a:pt x="22" y="24"/>
                  </a:lnTo>
                  <a:lnTo>
                    <a:pt x="27" y="18"/>
                  </a:lnTo>
                  <a:lnTo>
                    <a:pt x="37" y="12"/>
                  </a:lnTo>
                  <a:lnTo>
                    <a:pt x="45" y="8"/>
                  </a:lnTo>
                  <a:lnTo>
                    <a:pt x="55" y="4"/>
                  </a:lnTo>
                  <a:lnTo>
                    <a:pt x="65" y="2"/>
                  </a:lnTo>
                  <a:lnTo>
                    <a:pt x="77" y="0"/>
                  </a:lnTo>
                  <a:lnTo>
                    <a:pt x="87" y="2"/>
                  </a:lnTo>
                  <a:lnTo>
                    <a:pt x="96" y="4"/>
                  </a:lnTo>
                  <a:lnTo>
                    <a:pt x="106" y="8"/>
                  </a:lnTo>
                  <a:lnTo>
                    <a:pt x="116" y="12"/>
                  </a:lnTo>
                  <a:lnTo>
                    <a:pt x="124" y="18"/>
                  </a:lnTo>
                  <a:lnTo>
                    <a:pt x="132" y="24"/>
                  </a:lnTo>
                  <a:lnTo>
                    <a:pt x="138" y="32"/>
                  </a:lnTo>
                  <a:lnTo>
                    <a:pt x="144" y="40"/>
                  </a:lnTo>
                  <a:lnTo>
                    <a:pt x="148" y="50"/>
                  </a:lnTo>
                  <a:lnTo>
                    <a:pt x="152" y="57"/>
                  </a:lnTo>
                  <a:lnTo>
                    <a:pt x="154" y="67"/>
                  </a:lnTo>
                  <a:lnTo>
                    <a:pt x="156" y="77"/>
                  </a:lnTo>
                  <a:close/>
                  <a:moveTo>
                    <a:pt x="128" y="77"/>
                  </a:moveTo>
                  <a:lnTo>
                    <a:pt x="126" y="71"/>
                  </a:lnTo>
                  <a:lnTo>
                    <a:pt x="126" y="65"/>
                  </a:lnTo>
                  <a:lnTo>
                    <a:pt x="124" y="59"/>
                  </a:lnTo>
                  <a:lnTo>
                    <a:pt x="120" y="54"/>
                  </a:lnTo>
                  <a:lnTo>
                    <a:pt x="116" y="48"/>
                  </a:lnTo>
                  <a:lnTo>
                    <a:pt x="112" y="44"/>
                  </a:lnTo>
                  <a:lnTo>
                    <a:pt x="108" y="40"/>
                  </a:lnTo>
                  <a:lnTo>
                    <a:pt x="102" y="36"/>
                  </a:lnTo>
                  <a:lnTo>
                    <a:pt x="96" y="32"/>
                  </a:lnTo>
                  <a:lnTo>
                    <a:pt x="91" y="30"/>
                  </a:lnTo>
                  <a:lnTo>
                    <a:pt x="83" y="30"/>
                  </a:lnTo>
                  <a:lnTo>
                    <a:pt x="77" y="28"/>
                  </a:lnTo>
                  <a:lnTo>
                    <a:pt x="69" y="30"/>
                  </a:lnTo>
                  <a:lnTo>
                    <a:pt x="61" y="30"/>
                  </a:lnTo>
                  <a:lnTo>
                    <a:pt x="55" y="32"/>
                  </a:lnTo>
                  <a:lnTo>
                    <a:pt x="49" y="36"/>
                  </a:lnTo>
                  <a:lnTo>
                    <a:pt x="45" y="40"/>
                  </a:lnTo>
                  <a:lnTo>
                    <a:pt x="39" y="44"/>
                  </a:lnTo>
                  <a:lnTo>
                    <a:pt x="35" y="48"/>
                  </a:lnTo>
                  <a:lnTo>
                    <a:pt x="33" y="54"/>
                  </a:lnTo>
                  <a:lnTo>
                    <a:pt x="29" y="59"/>
                  </a:lnTo>
                  <a:lnTo>
                    <a:pt x="27" y="65"/>
                  </a:lnTo>
                  <a:lnTo>
                    <a:pt x="27" y="71"/>
                  </a:lnTo>
                  <a:lnTo>
                    <a:pt x="27" y="77"/>
                  </a:lnTo>
                  <a:lnTo>
                    <a:pt x="27" y="85"/>
                  </a:lnTo>
                  <a:lnTo>
                    <a:pt x="27" y="91"/>
                  </a:lnTo>
                  <a:lnTo>
                    <a:pt x="29" y="97"/>
                  </a:lnTo>
                  <a:lnTo>
                    <a:pt x="33" y="103"/>
                  </a:lnTo>
                  <a:lnTo>
                    <a:pt x="37" y="109"/>
                  </a:lnTo>
                  <a:lnTo>
                    <a:pt x="41" y="115"/>
                  </a:lnTo>
                  <a:lnTo>
                    <a:pt x="45" y="119"/>
                  </a:lnTo>
                  <a:lnTo>
                    <a:pt x="51" y="123"/>
                  </a:lnTo>
                  <a:lnTo>
                    <a:pt x="57" y="125"/>
                  </a:lnTo>
                  <a:lnTo>
                    <a:pt x="63" y="128"/>
                  </a:lnTo>
                  <a:lnTo>
                    <a:pt x="69" y="128"/>
                  </a:lnTo>
                  <a:lnTo>
                    <a:pt x="77" y="128"/>
                  </a:lnTo>
                  <a:lnTo>
                    <a:pt x="83" y="128"/>
                  </a:lnTo>
                  <a:lnTo>
                    <a:pt x="91" y="128"/>
                  </a:lnTo>
                  <a:lnTo>
                    <a:pt x="96" y="125"/>
                  </a:lnTo>
                  <a:lnTo>
                    <a:pt x="102" y="123"/>
                  </a:lnTo>
                  <a:lnTo>
                    <a:pt x="108" y="119"/>
                  </a:lnTo>
                  <a:lnTo>
                    <a:pt x="112" y="115"/>
                  </a:lnTo>
                  <a:lnTo>
                    <a:pt x="116" y="109"/>
                  </a:lnTo>
                  <a:lnTo>
                    <a:pt x="120" y="103"/>
                  </a:lnTo>
                  <a:lnTo>
                    <a:pt x="124" y="97"/>
                  </a:lnTo>
                  <a:lnTo>
                    <a:pt x="126" y="91"/>
                  </a:lnTo>
                  <a:lnTo>
                    <a:pt x="126" y="85"/>
                  </a:lnTo>
                  <a:lnTo>
                    <a:pt x="128" y="77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2" name="Freeform 48"/>
            <p:cNvSpPr>
              <a:spLocks/>
            </p:cNvSpPr>
            <p:nvPr/>
          </p:nvSpPr>
          <p:spPr bwMode="auto">
            <a:xfrm>
              <a:off x="7203" y="6431"/>
              <a:ext cx="77" cy="146"/>
            </a:xfrm>
            <a:custGeom>
              <a:avLst/>
              <a:gdLst>
                <a:gd name="T0" fmla="*/ 0 w 75"/>
                <a:gd name="T1" fmla="*/ 0 h 146"/>
                <a:gd name="T2" fmla="*/ 83 w 75"/>
                <a:gd name="T3" fmla="*/ 0 h 146"/>
                <a:gd name="T4" fmla="*/ 83 w 75"/>
                <a:gd name="T5" fmla="*/ 26 h 146"/>
                <a:gd name="T6" fmla="*/ 32 w 75"/>
                <a:gd name="T7" fmla="*/ 26 h 146"/>
                <a:gd name="T8" fmla="*/ 32 w 75"/>
                <a:gd name="T9" fmla="*/ 146 h 146"/>
                <a:gd name="T10" fmla="*/ 2 w 75"/>
                <a:gd name="T11" fmla="*/ 146 h 146"/>
                <a:gd name="T12" fmla="*/ 0 w 75"/>
                <a:gd name="T13" fmla="*/ 0 h 146"/>
                <a:gd name="T14" fmla="*/ 0 w 75"/>
                <a:gd name="T15" fmla="*/ 0 h 1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5" h="146">
                  <a:moveTo>
                    <a:pt x="0" y="0"/>
                  </a:moveTo>
                  <a:lnTo>
                    <a:pt x="75" y="0"/>
                  </a:lnTo>
                  <a:lnTo>
                    <a:pt x="75" y="26"/>
                  </a:lnTo>
                  <a:lnTo>
                    <a:pt x="28" y="26"/>
                  </a:lnTo>
                  <a:lnTo>
                    <a:pt x="28" y="146"/>
                  </a:lnTo>
                  <a:lnTo>
                    <a:pt x="2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3" name="Freeform 49"/>
            <p:cNvSpPr>
              <a:spLocks/>
            </p:cNvSpPr>
            <p:nvPr/>
          </p:nvSpPr>
          <p:spPr bwMode="auto">
            <a:xfrm>
              <a:off x="7296" y="6431"/>
              <a:ext cx="120" cy="146"/>
            </a:xfrm>
            <a:custGeom>
              <a:avLst/>
              <a:gdLst>
                <a:gd name="T0" fmla="*/ 28 w 120"/>
                <a:gd name="T1" fmla="*/ 0 h 146"/>
                <a:gd name="T2" fmla="*/ 28 w 120"/>
                <a:gd name="T3" fmla="*/ 103 h 146"/>
                <a:gd name="T4" fmla="*/ 93 w 120"/>
                <a:gd name="T5" fmla="*/ 0 h 146"/>
                <a:gd name="T6" fmla="*/ 120 w 120"/>
                <a:gd name="T7" fmla="*/ 0 h 146"/>
                <a:gd name="T8" fmla="*/ 120 w 120"/>
                <a:gd name="T9" fmla="*/ 146 h 146"/>
                <a:gd name="T10" fmla="*/ 93 w 120"/>
                <a:gd name="T11" fmla="*/ 146 h 146"/>
                <a:gd name="T12" fmla="*/ 93 w 120"/>
                <a:gd name="T13" fmla="*/ 44 h 146"/>
                <a:gd name="T14" fmla="*/ 28 w 120"/>
                <a:gd name="T15" fmla="*/ 146 h 146"/>
                <a:gd name="T16" fmla="*/ 0 w 120"/>
                <a:gd name="T17" fmla="*/ 146 h 146"/>
                <a:gd name="T18" fmla="*/ 0 w 120"/>
                <a:gd name="T19" fmla="*/ 0 h 146"/>
                <a:gd name="T20" fmla="*/ 28 w 120"/>
                <a:gd name="T21" fmla="*/ 0 h 146"/>
                <a:gd name="T22" fmla="*/ 28 w 120"/>
                <a:gd name="T23" fmla="*/ 0 h 14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46">
                  <a:moveTo>
                    <a:pt x="28" y="0"/>
                  </a:moveTo>
                  <a:lnTo>
                    <a:pt x="28" y="103"/>
                  </a:lnTo>
                  <a:lnTo>
                    <a:pt x="93" y="0"/>
                  </a:lnTo>
                  <a:lnTo>
                    <a:pt x="120" y="0"/>
                  </a:lnTo>
                  <a:lnTo>
                    <a:pt x="120" y="146"/>
                  </a:lnTo>
                  <a:lnTo>
                    <a:pt x="93" y="146"/>
                  </a:lnTo>
                  <a:lnTo>
                    <a:pt x="93" y="44"/>
                  </a:lnTo>
                  <a:lnTo>
                    <a:pt x="28" y="146"/>
                  </a:lnTo>
                  <a:lnTo>
                    <a:pt x="0" y="146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4" name="Freeform 50"/>
            <p:cNvSpPr>
              <a:spLocks noEditPoints="1"/>
            </p:cNvSpPr>
            <p:nvPr/>
          </p:nvSpPr>
          <p:spPr bwMode="auto">
            <a:xfrm>
              <a:off x="7444" y="6394"/>
              <a:ext cx="120" cy="183"/>
            </a:xfrm>
            <a:custGeom>
              <a:avLst/>
              <a:gdLst>
                <a:gd name="T0" fmla="*/ 27 w 120"/>
                <a:gd name="T1" fmla="*/ 140 h 183"/>
                <a:gd name="T2" fmla="*/ 120 w 120"/>
                <a:gd name="T3" fmla="*/ 37 h 183"/>
                <a:gd name="T4" fmla="*/ 92 w 120"/>
                <a:gd name="T5" fmla="*/ 183 h 183"/>
                <a:gd name="T6" fmla="*/ 27 w 120"/>
                <a:gd name="T7" fmla="*/ 183 h 183"/>
                <a:gd name="T8" fmla="*/ 0 w 120"/>
                <a:gd name="T9" fmla="*/ 37 h 183"/>
                <a:gd name="T10" fmla="*/ 27 w 120"/>
                <a:gd name="T11" fmla="*/ 37 h 183"/>
                <a:gd name="T12" fmla="*/ 47 w 120"/>
                <a:gd name="T13" fmla="*/ 2 h 183"/>
                <a:gd name="T14" fmla="*/ 47 w 120"/>
                <a:gd name="T15" fmla="*/ 6 h 183"/>
                <a:gd name="T16" fmla="*/ 49 w 120"/>
                <a:gd name="T17" fmla="*/ 8 h 183"/>
                <a:gd name="T18" fmla="*/ 51 w 120"/>
                <a:gd name="T19" fmla="*/ 10 h 183"/>
                <a:gd name="T20" fmla="*/ 53 w 120"/>
                <a:gd name="T21" fmla="*/ 10 h 183"/>
                <a:gd name="T22" fmla="*/ 57 w 120"/>
                <a:gd name="T23" fmla="*/ 10 h 183"/>
                <a:gd name="T24" fmla="*/ 59 w 120"/>
                <a:gd name="T25" fmla="*/ 10 h 183"/>
                <a:gd name="T26" fmla="*/ 63 w 120"/>
                <a:gd name="T27" fmla="*/ 10 h 183"/>
                <a:gd name="T28" fmla="*/ 65 w 120"/>
                <a:gd name="T29" fmla="*/ 10 h 183"/>
                <a:gd name="T30" fmla="*/ 67 w 120"/>
                <a:gd name="T31" fmla="*/ 8 h 183"/>
                <a:gd name="T32" fmla="*/ 69 w 120"/>
                <a:gd name="T33" fmla="*/ 6 h 183"/>
                <a:gd name="T34" fmla="*/ 71 w 120"/>
                <a:gd name="T35" fmla="*/ 2 h 183"/>
                <a:gd name="T36" fmla="*/ 96 w 120"/>
                <a:gd name="T37" fmla="*/ 0 h 183"/>
                <a:gd name="T38" fmla="*/ 92 w 120"/>
                <a:gd name="T39" fmla="*/ 8 h 183"/>
                <a:gd name="T40" fmla="*/ 89 w 120"/>
                <a:gd name="T41" fmla="*/ 16 h 183"/>
                <a:gd name="T42" fmla="*/ 83 w 120"/>
                <a:gd name="T43" fmla="*/ 21 h 183"/>
                <a:gd name="T44" fmla="*/ 75 w 120"/>
                <a:gd name="T45" fmla="*/ 25 h 183"/>
                <a:gd name="T46" fmla="*/ 67 w 120"/>
                <a:gd name="T47" fmla="*/ 29 h 183"/>
                <a:gd name="T48" fmla="*/ 59 w 120"/>
                <a:gd name="T49" fmla="*/ 29 h 183"/>
                <a:gd name="T50" fmla="*/ 49 w 120"/>
                <a:gd name="T51" fmla="*/ 29 h 183"/>
                <a:gd name="T52" fmla="*/ 41 w 120"/>
                <a:gd name="T53" fmla="*/ 25 h 183"/>
                <a:gd name="T54" fmla="*/ 33 w 120"/>
                <a:gd name="T55" fmla="*/ 21 h 183"/>
                <a:gd name="T56" fmla="*/ 27 w 120"/>
                <a:gd name="T57" fmla="*/ 16 h 183"/>
                <a:gd name="T58" fmla="*/ 23 w 120"/>
                <a:gd name="T59" fmla="*/ 8 h 183"/>
                <a:gd name="T60" fmla="*/ 23 w 120"/>
                <a:gd name="T61" fmla="*/ 0 h 183"/>
                <a:gd name="T62" fmla="*/ 47 w 120"/>
                <a:gd name="T63" fmla="*/ 0 h 18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20" h="183">
                  <a:moveTo>
                    <a:pt x="27" y="37"/>
                  </a:moveTo>
                  <a:lnTo>
                    <a:pt x="27" y="140"/>
                  </a:lnTo>
                  <a:lnTo>
                    <a:pt x="92" y="37"/>
                  </a:lnTo>
                  <a:lnTo>
                    <a:pt x="120" y="37"/>
                  </a:lnTo>
                  <a:lnTo>
                    <a:pt x="120" y="183"/>
                  </a:lnTo>
                  <a:lnTo>
                    <a:pt x="92" y="183"/>
                  </a:lnTo>
                  <a:lnTo>
                    <a:pt x="92" y="81"/>
                  </a:lnTo>
                  <a:lnTo>
                    <a:pt x="27" y="183"/>
                  </a:lnTo>
                  <a:lnTo>
                    <a:pt x="0" y="183"/>
                  </a:lnTo>
                  <a:lnTo>
                    <a:pt x="0" y="37"/>
                  </a:lnTo>
                  <a:lnTo>
                    <a:pt x="27" y="37"/>
                  </a:lnTo>
                  <a:close/>
                  <a:moveTo>
                    <a:pt x="47" y="0"/>
                  </a:moveTo>
                  <a:lnTo>
                    <a:pt x="47" y="2"/>
                  </a:lnTo>
                  <a:lnTo>
                    <a:pt x="47" y="4"/>
                  </a:lnTo>
                  <a:lnTo>
                    <a:pt x="47" y="6"/>
                  </a:lnTo>
                  <a:lnTo>
                    <a:pt x="47" y="8"/>
                  </a:lnTo>
                  <a:lnTo>
                    <a:pt x="49" y="8"/>
                  </a:lnTo>
                  <a:lnTo>
                    <a:pt x="51" y="10"/>
                  </a:lnTo>
                  <a:lnTo>
                    <a:pt x="53" y="10"/>
                  </a:lnTo>
                  <a:lnTo>
                    <a:pt x="55" y="10"/>
                  </a:lnTo>
                  <a:lnTo>
                    <a:pt x="57" y="10"/>
                  </a:lnTo>
                  <a:lnTo>
                    <a:pt x="59" y="10"/>
                  </a:lnTo>
                  <a:lnTo>
                    <a:pt x="61" y="10"/>
                  </a:lnTo>
                  <a:lnTo>
                    <a:pt x="63" y="10"/>
                  </a:lnTo>
                  <a:lnTo>
                    <a:pt x="65" y="10"/>
                  </a:lnTo>
                  <a:lnTo>
                    <a:pt x="67" y="8"/>
                  </a:lnTo>
                  <a:lnTo>
                    <a:pt x="69" y="8"/>
                  </a:lnTo>
                  <a:lnTo>
                    <a:pt x="69" y="6"/>
                  </a:lnTo>
                  <a:lnTo>
                    <a:pt x="71" y="4"/>
                  </a:lnTo>
                  <a:lnTo>
                    <a:pt x="71" y="2"/>
                  </a:lnTo>
                  <a:lnTo>
                    <a:pt x="73" y="0"/>
                  </a:lnTo>
                  <a:lnTo>
                    <a:pt x="96" y="0"/>
                  </a:lnTo>
                  <a:lnTo>
                    <a:pt x="94" y="4"/>
                  </a:lnTo>
                  <a:lnTo>
                    <a:pt x="92" y="8"/>
                  </a:lnTo>
                  <a:lnTo>
                    <a:pt x="91" y="12"/>
                  </a:lnTo>
                  <a:lnTo>
                    <a:pt x="89" y="16"/>
                  </a:lnTo>
                  <a:lnTo>
                    <a:pt x="87" y="19"/>
                  </a:lnTo>
                  <a:lnTo>
                    <a:pt x="83" y="21"/>
                  </a:lnTo>
                  <a:lnTo>
                    <a:pt x="79" y="23"/>
                  </a:lnTo>
                  <a:lnTo>
                    <a:pt x="75" y="25"/>
                  </a:lnTo>
                  <a:lnTo>
                    <a:pt x="71" y="27"/>
                  </a:lnTo>
                  <a:lnTo>
                    <a:pt x="67" y="29"/>
                  </a:lnTo>
                  <a:lnTo>
                    <a:pt x="63" y="29"/>
                  </a:lnTo>
                  <a:lnTo>
                    <a:pt x="59" y="29"/>
                  </a:lnTo>
                  <a:lnTo>
                    <a:pt x="53" y="29"/>
                  </a:lnTo>
                  <a:lnTo>
                    <a:pt x="49" y="29"/>
                  </a:lnTo>
                  <a:lnTo>
                    <a:pt x="45" y="27"/>
                  </a:lnTo>
                  <a:lnTo>
                    <a:pt x="41" y="25"/>
                  </a:lnTo>
                  <a:lnTo>
                    <a:pt x="37" y="23"/>
                  </a:lnTo>
                  <a:lnTo>
                    <a:pt x="33" y="21"/>
                  </a:lnTo>
                  <a:lnTo>
                    <a:pt x="31" y="19"/>
                  </a:lnTo>
                  <a:lnTo>
                    <a:pt x="27" y="16"/>
                  </a:lnTo>
                  <a:lnTo>
                    <a:pt x="25" y="12"/>
                  </a:lnTo>
                  <a:lnTo>
                    <a:pt x="23" y="8"/>
                  </a:lnTo>
                  <a:lnTo>
                    <a:pt x="23" y="4"/>
                  </a:lnTo>
                  <a:lnTo>
                    <a:pt x="23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5" name="Freeform 51"/>
            <p:cNvSpPr>
              <a:spLocks/>
            </p:cNvSpPr>
            <p:nvPr/>
          </p:nvSpPr>
          <p:spPr bwMode="auto">
            <a:xfrm>
              <a:off x="4094" y="6790"/>
              <a:ext cx="720" cy="713"/>
            </a:xfrm>
            <a:custGeom>
              <a:avLst/>
              <a:gdLst>
                <a:gd name="T0" fmla="*/ 507 w 720"/>
                <a:gd name="T1" fmla="*/ 10 h 712"/>
                <a:gd name="T2" fmla="*/ 505 w 720"/>
                <a:gd name="T3" fmla="*/ 51 h 712"/>
                <a:gd name="T4" fmla="*/ 507 w 720"/>
                <a:gd name="T5" fmla="*/ 108 h 712"/>
                <a:gd name="T6" fmla="*/ 507 w 720"/>
                <a:gd name="T7" fmla="*/ 170 h 712"/>
                <a:gd name="T8" fmla="*/ 505 w 720"/>
                <a:gd name="T9" fmla="*/ 223 h 712"/>
                <a:gd name="T10" fmla="*/ 505 w 720"/>
                <a:gd name="T11" fmla="*/ 256 h 712"/>
                <a:gd name="T12" fmla="*/ 213 w 720"/>
                <a:gd name="T13" fmla="*/ 260 h 712"/>
                <a:gd name="T14" fmla="*/ 213 w 720"/>
                <a:gd name="T15" fmla="*/ 243 h 712"/>
                <a:gd name="T16" fmla="*/ 215 w 720"/>
                <a:gd name="T17" fmla="*/ 199 h 712"/>
                <a:gd name="T18" fmla="*/ 213 w 720"/>
                <a:gd name="T19" fmla="*/ 140 h 712"/>
                <a:gd name="T20" fmla="*/ 213 w 720"/>
                <a:gd name="T21" fmla="*/ 79 h 712"/>
                <a:gd name="T22" fmla="*/ 215 w 720"/>
                <a:gd name="T23" fmla="*/ 28 h 712"/>
                <a:gd name="T24" fmla="*/ 213 w 720"/>
                <a:gd name="T25" fmla="*/ 0 h 712"/>
                <a:gd name="T26" fmla="*/ 192 w 720"/>
                <a:gd name="T27" fmla="*/ 0 h 712"/>
                <a:gd name="T28" fmla="*/ 154 w 720"/>
                <a:gd name="T29" fmla="*/ 2 h 712"/>
                <a:gd name="T30" fmla="*/ 107 w 720"/>
                <a:gd name="T31" fmla="*/ 0 h 712"/>
                <a:gd name="T32" fmla="*/ 61 w 720"/>
                <a:gd name="T33" fmla="*/ 0 h 712"/>
                <a:gd name="T34" fmla="*/ 24 w 720"/>
                <a:gd name="T35" fmla="*/ 2 h 712"/>
                <a:gd name="T36" fmla="*/ 0 w 720"/>
                <a:gd name="T37" fmla="*/ 0 h 712"/>
                <a:gd name="T38" fmla="*/ 0 w 720"/>
                <a:gd name="T39" fmla="*/ 59 h 712"/>
                <a:gd name="T40" fmla="*/ 2 w 720"/>
                <a:gd name="T41" fmla="*/ 191 h 712"/>
                <a:gd name="T42" fmla="*/ 0 w 720"/>
                <a:gd name="T43" fmla="*/ 355 h 712"/>
                <a:gd name="T44" fmla="*/ 0 w 720"/>
                <a:gd name="T45" fmla="*/ 526 h 712"/>
                <a:gd name="T46" fmla="*/ 2 w 720"/>
                <a:gd name="T47" fmla="*/ 657 h 712"/>
                <a:gd name="T48" fmla="*/ 0 w 720"/>
                <a:gd name="T49" fmla="*/ 714 h 712"/>
                <a:gd name="T50" fmla="*/ 24 w 720"/>
                <a:gd name="T51" fmla="*/ 714 h 712"/>
                <a:gd name="T52" fmla="*/ 61 w 720"/>
                <a:gd name="T53" fmla="*/ 716 h 712"/>
                <a:gd name="T54" fmla="*/ 107 w 720"/>
                <a:gd name="T55" fmla="*/ 714 h 712"/>
                <a:gd name="T56" fmla="*/ 154 w 720"/>
                <a:gd name="T57" fmla="*/ 714 h 712"/>
                <a:gd name="T58" fmla="*/ 192 w 720"/>
                <a:gd name="T59" fmla="*/ 716 h 712"/>
                <a:gd name="T60" fmla="*/ 213 w 720"/>
                <a:gd name="T61" fmla="*/ 714 h 712"/>
                <a:gd name="T62" fmla="*/ 213 w 720"/>
                <a:gd name="T63" fmla="*/ 684 h 712"/>
                <a:gd name="T64" fmla="*/ 215 w 720"/>
                <a:gd name="T65" fmla="*/ 629 h 712"/>
                <a:gd name="T66" fmla="*/ 213 w 720"/>
                <a:gd name="T67" fmla="*/ 560 h 712"/>
                <a:gd name="T68" fmla="*/ 213 w 720"/>
                <a:gd name="T69" fmla="*/ 493 h 712"/>
                <a:gd name="T70" fmla="*/ 215 w 720"/>
                <a:gd name="T71" fmla="*/ 444 h 712"/>
                <a:gd name="T72" fmla="*/ 213 w 720"/>
                <a:gd name="T73" fmla="*/ 422 h 712"/>
                <a:gd name="T74" fmla="*/ 507 w 720"/>
                <a:gd name="T75" fmla="*/ 428 h 712"/>
                <a:gd name="T76" fmla="*/ 505 w 720"/>
                <a:gd name="T77" fmla="*/ 465 h 712"/>
                <a:gd name="T78" fmla="*/ 507 w 720"/>
                <a:gd name="T79" fmla="*/ 526 h 712"/>
                <a:gd name="T80" fmla="*/ 507 w 720"/>
                <a:gd name="T81" fmla="*/ 596 h 712"/>
                <a:gd name="T82" fmla="*/ 505 w 720"/>
                <a:gd name="T83" fmla="*/ 659 h 712"/>
                <a:gd name="T84" fmla="*/ 505 w 720"/>
                <a:gd name="T85" fmla="*/ 704 h 712"/>
                <a:gd name="T86" fmla="*/ 515 w 720"/>
                <a:gd name="T87" fmla="*/ 716 h 712"/>
                <a:gd name="T88" fmla="*/ 544 w 720"/>
                <a:gd name="T89" fmla="*/ 714 h 712"/>
                <a:gd name="T90" fmla="*/ 588 w 720"/>
                <a:gd name="T91" fmla="*/ 716 h 712"/>
                <a:gd name="T92" fmla="*/ 637 w 720"/>
                <a:gd name="T93" fmla="*/ 716 h 712"/>
                <a:gd name="T94" fmla="*/ 680 w 720"/>
                <a:gd name="T95" fmla="*/ 714 h 712"/>
                <a:gd name="T96" fmla="*/ 710 w 720"/>
                <a:gd name="T97" fmla="*/ 714 h 712"/>
                <a:gd name="T98" fmla="*/ 720 w 720"/>
                <a:gd name="T99" fmla="*/ 696 h 712"/>
                <a:gd name="T100" fmla="*/ 718 w 720"/>
                <a:gd name="T101" fmla="*/ 597 h 712"/>
                <a:gd name="T102" fmla="*/ 720 w 720"/>
                <a:gd name="T103" fmla="*/ 446 h 712"/>
                <a:gd name="T104" fmla="*/ 720 w 720"/>
                <a:gd name="T105" fmla="*/ 270 h 712"/>
                <a:gd name="T106" fmla="*/ 718 w 720"/>
                <a:gd name="T107" fmla="*/ 118 h 712"/>
                <a:gd name="T108" fmla="*/ 718 w 720"/>
                <a:gd name="T109" fmla="*/ 20 h 712"/>
                <a:gd name="T110" fmla="*/ 710 w 720"/>
                <a:gd name="T111" fmla="*/ 2 h 712"/>
                <a:gd name="T112" fmla="*/ 680 w 720"/>
                <a:gd name="T113" fmla="*/ 0 h 712"/>
                <a:gd name="T114" fmla="*/ 637 w 720"/>
                <a:gd name="T115" fmla="*/ 2 h 712"/>
                <a:gd name="T116" fmla="*/ 588 w 720"/>
                <a:gd name="T117" fmla="*/ 2 h 712"/>
                <a:gd name="T118" fmla="*/ 544 w 720"/>
                <a:gd name="T119" fmla="*/ 0 h 712"/>
                <a:gd name="T120" fmla="*/ 515 w 720"/>
                <a:gd name="T121" fmla="*/ 0 h 712"/>
                <a:gd name="T122" fmla="*/ 505 w 720"/>
                <a:gd name="T123" fmla="*/ 0 h 71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720" h="712">
                  <a:moveTo>
                    <a:pt x="505" y="0"/>
                  </a:moveTo>
                  <a:lnTo>
                    <a:pt x="507" y="10"/>
                  </a:lnTo>
                  <a:lnTo>
                    <a:pt x="505" y="28"/>
                  </a:lnTo>
                  <a:lnTo>
                    <a:pt x="505" y="51"/>
                  </a:lnTo>
                  <a:lnTo>
                    <a:pt x="507" y="79"/>
                  </a:lnTo>
                  <a:lnTo>
                    <a:pt x="507" y="108"/>
                  </a:lnTo>
                  <a:lnTo>
                    <a:pt x="505" y="140"/>
                  </a:lnTo>
                  <a:lnTo>
                    <a:pt x="507" y="170"/>
                  </a:lnTo>
                  <a:lnTo>
                    <a:pt x="505" y="199"/>
                  </a:lnTo>
                  <a:lnTo>
                    <a:pt x="505" y="223"/>
                  </a:lnTo>
                  <a:lnTo>
                    <a:pt x="507" y="243"/>
                  </a:lnTo>
                  <a:lnTo>
                    <a:pt x="505" y="256"/>
                  </a:lnTo>
                  <a:lnTo>
                    <a:pt x="505" y="260"/>
                  </a:lnTo>
                  <a:lnTo>
                    <a:pt x="213" y="260"/>
                  </a:lnTo>
                  <a:lnTo>
                    <a:pt x="215" y="256"/>
                  </a:lnTo>
                  <a:lnTo>
                    <a:pt x="213" y="243"/>
                  </a:lnTo>
                  <a:lnTo>
                    <a:pt x="213" y="223"/>
                  </a:lnTo>
                  <a:lnTo>
                    <a:pt x="215" y="199"/>
                  </a:lnTo>
                  <a:lnTo>
                    <a:pt x="215" y="170"/>
                  </a:lnTo>
                  <a:lnTo>
                    <a:pt x="213" y="140"/>
                  </a:lnTo>
                  <a:lnTo>
                    <a:pt x="215" y="108"/>
                  </a:lnTo>
                  <a:lnTo>
                    <a:pt x="213" y="79"/>
                  </a:lnTo>
                  <a:lnTo>
                    <a:pt x="213" y="51"/>
                  </a:lnTo>
                  <a:lnTo>
                    <a:pt x="215" y="28"/>
                  </a:lnTo>
                  <a:lnTo>
                    <a:pt x="213" y="10"/>
                  </a:lnTo>
                  <a:lnTo>
                    <a:pt x="213" y="0"/>
                  </a:lnTo>
                  <a:lnTo>
                    <a:pt x="205" y="2"/>
                  </a:lnTo>
                  <a:lnTo>
                    <a:pt x="192" y="0"/>
                  </a:lnTo>
                  <a:lnTo>
                    <a:pt x="176" y="0"/>
                  </a:lnTo>
                  <a:lnTo>
                    <a:pt x="154" y="2"/>
                  </a:lnTo>
                  <a:lnTo>
                    <a:pt x="132" y="2"/>
                  </a:lnTo>
                  <a:lnTo>
                    <a:pt x="107" y="0"/>
                  </a:lnTo>
                  <a:lnTo>
                    <a:pt x="83" y="2"/>
                  </a:lnTo>
                  <a:lnTo>
                    <a:pt x="61" y="0"/>
                  </a:lnTo>
                  <a:lnTo>
                    <a:pt x="40" y="0"/>
                  </a:lnTo>
                  <a:lnTo>
                    <a:pt x="24" y="2"/>
                  </a:lnTo>
                  <a:lnTo>
                    <a:pt x="10" y="0"/>
                  </a:lnTo>
                  <a:lnTo>
                    <a:pt x="0" y="0"/>
                  </a:lnTo>
                  <a:lnTo>
                    <a:pt x="2" y="20"/>
                  </a:lnTo>
                  <a:lnTo>
                    <a:pt x="0" y="59"/>
                  </a:lnTo>
                  <a:lnTo>
                    <a:pt x="0" y="118"/>
                  </a:lnTo>
                  <a:lnTo>
                    <a:pt x="2" y="191"/>
                  </a:lnTo>
                  <a:lnTo>
                    <a:pt x="2" y="270"/>
                  </a:lnTo>
                  <a:lnTo>
                    <a:pt x="0" y="355"/>
                  </a:lnTo>
                  <a:lnTo>
                    <a:pt x="2" y="442"/>
                  </a:lnTo>
                  <a:lnTo>
                    <a:pt x="0" y="522"/>
                  </a:lnTo>
                  <a:lnTo>
                    <a:pt x="0" y="593"/>
                  </a:lnTo>
                  <a:lnTo>
                    <a:pt x="2" y="653"/>
                  </a:lnTo>
                  <a:lnTo>
                    <a:pt x="0" y="692"/>
                  </a:lnTo>
                  <a:lnTo>
                    <a:pt x="0" y="710"/>
                  </a:lnTo>
                  <a:lnTo>
                    <a:pt x="10" y="712"/>
                  </a:lnTo>
                  <a:lnTo>
                    <a:pt x="24" y="710"/>
                  </a:lnTo>
                  <a:lnTo>
                    <a:pt x="40" y="710"/>
                  </a:lnTo>
                  <a:lnTo>
                    <a:pt x="61" y="712"/>
                  </a:lnTo>
                  <a:lnTo>
                    <a:pt x="83" y="712"/>
                  </a:lnTo>
                  <a:lnTo>
                    <a:pt x="107" y="710"/>
                  </a:lnTo>
                  <a:lnTo>
                    <a:pt x="132" y="712"/>
                  </a:lnTo>
                  <a:lnTo>
                    <a:pt x="154" y="710"/>
                  </a:lnTo>
                  <a:lnTo>
                    <a:pt x="176" y="710"/>
                  </a:lnTo>
                  <a:lnTo>
                    <a:pt x="192" y="712"/>
                  </a:lnTo>
                  <a:lnTo>
                    <a:pt x="205" y="710"/>
                  </a:lnTo>
                  <a:lnTo>
                    <a:pt x="213" y="710"/>
                  </a:lnTo>
                  <a:lnTo>
                    <a:pt x="215" y="700"/>
                  </a:lnTo>
                  <a:lnTo>
                    <a:pt x="213" y="680"/>
                  </a:lnTo>
                  <a:lnTo>
                    <a:pt x="213" y="655"/>
                  </a:lnTo>
                  <a:lnTo>
                    <a:pt x="215" y="625"/>
                  </a:lnTo>
                  <a:lnTo>
                    <a:pt x="215" y="592"/>
                  </a:lnTo>
                  <a:lnTo>
                    <a:pt x="213" y="556"/>
                  </a:lnTo>
                  <a:lnTo>
                    <a:pt x="215" y="522"/>
                  </a:lnTo>
                  <a:lnTo>
                    <a:pt x="213" y="489"/>
                  </a:lnTo>
                  <a:lnTo>
                    <a:pt x="213" y="461"/>
                  </a:lnTo>
                  <a:lnTo>
                    <a:pt x="215" y="440"/>
                  </a:lnTo>
                  <a:lnTo>
                    <a:pt x="213" y="424"/>
                  </a:lnTo>
                  <a:lnTo>
                    <a:pt x="213" y="418"/>
                  </a:lnTo>
                  <a:lnTo>
                    <a:pt x="505" y="418"/>
                  </a:lnTo>
                  <a:lnTo>
                    <a:pt x="507" y="424"/>
                  </a:lnTo>
                  <a:lnTo>
                    <a:pt x="505" y="440"/>
                  </a:lnTo>
                  <a:lnTo>
                    <a:pt x="505" y="461"/>
                  </a:lnTo>
                  <a:lnTo>
                    <a:pt x="507" y="489"/>
                  </a:lnTo>
                  <a:lnTo>
                    <a:pt x="507" y="522"/>
                  </a:lnTo>
                  <a:lnTo>
                    <a:pt x="505" y="556"/>
                  </a:lnTo>
                  <a:lnTo>
                    <a:pt x="507" y="592"/>
                  </a:lnTo>
                  <a:lnTo>
                    <a:pt x="505" y="625"/>
                  </a:lnTo>
                  <a:lnTo>
                    <a:pt x="505" y="655"/>
                  </a:lnTo>
                  <a:lnTo>
                    <a:pt x="507" y="680"/>
                  </a:lnTo>
                  <a:lnTo>
                    <a:pt x="505" y="700"/>
                  </a:lnTo>
                  <a:lnTo>
                    <a:pt x="505" y="710"/>
                  </a:lnTo>
                  <a:lnTo>
                    <a:pt x="515" y="712"/>
                  </a:lnTo>
                  <a:lnTo>
                    <a:pt x="529" y="710"/>
                  </a:lnTo>
                  <a:lnTo>
                    <a:pt x="544" y="710"/>
                  </a:lnTo>
                  <a:lnTo>
                    <a:pt x="566" y="712"/>
                  </a:lnTo>
                  <a:lnTo>
                    <a:pt x="588" y="712"/>
                  </a:lnTo>
                  <a:lnTo>
                    <a:pt x="611" y="710"/>
                  </a:lnTo>
                  <a:lnTo>
                    <a:pt x="637" y="712"/>
                  </a:lnTo>
                  <a:lnTo>
                    <a:pt x="659" y="710"/>
                  </a:lnTo>
                  <a:lnTo>
                    <a:pt x="680" y="710"/>
                  </a:lnTo>
                  <a:lnTo>
                    <a:pt x="696" y="712"/>
                  </a:lnTo>
                  <a:lnTo>
                    <a:pt x="710" y="710"/>
                  </a:lnTo>
                  <a:lnTo>
                    <a:pt x="718" y="710"/>
                  </a:lnTo>
                  <a:lnTo>
                    <a:pt x="720" y="692"/>
                  </a:lnTo>
                  <a:lnTo>
                    <a:pt x="718" y="651"/>
                  </a:lnTo>
                  <a:lnTo>
                    <a:pt x="718" y="593"/>
                  </a:lnTo>
                  <a:lnTo>
                    <a:pt x="720" y="522"/>
                  </a:lnTo>
                  <a:lnTo>
                    <a:pt x="720" y="442"/>
                  </a:lnTo>
                  <a:lnTo>
                    <a:pt x="718" y="355"/>
                  </a:lnTo>
                  <a:lnTo>
                    <a:pt x="720" y="270"/>
                  </a:lnTo>
                  <a:lnTo>
                    <a:pt x="718" y="189"/>
                  </a:lnTo>
                  <a:lnTo>
                    <a:pt x="718" y="118"/>
                  </a:lnTo>
                  <a:lnTo>
                    <a:pt x="720" y="59"/>
                  </a:lnTo>
                  <a:lnTo>
                    <a:pt x="718" y="20"/>
                  </a:lnTo>
                  <a:lnTo>
                    <a:pt x="718" y="0"/>
                  </a:lnTo>
                  <a:lnTo>
                    <a:pt x="710" y="2"/>
                  </a:lnTo>
                  <a:lnTo>
                    <a:pt x="696" y="0"/>
                  </a:lnTo>
                  <a:lnTo>
                    <a:pt x="680" y="0"/>
                  </a:lnTo>
                  <a:lnTo>
                    <a:pt x="659" y="2"/>
                  </a:lnTo>
                  <a:lnTo>
                    <a:pt x="637" y="2"/>
                  </a:lnTo>
                  <a:lnTo>
                    <a:pt x="611" y="0"/>
                  </a:lnTo>
                  <a:lnTo>
                    <a:pt x="588" y="2"/>
                  </a:lnTo>
                  <a:lnTo>
                    <a:pt x="566" y="0"/>
                  </a:lnTo>
                  <a:lnTo>
                    <a:pt x="544" y="0"/>
                  </a:lnTo>
                  <a:lnTo>
                    <a:pt x="529" y="2"/>
                  </a:lnTo>
                  <a:lnTo>
                    <a:pt x="515" y="0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6" name="Freeform 52"/>
            <p:cNvSpPr>
              <a:spLocks/>
            </p:cNvSpPr>
            <p:nvPr/>
          </p:nvSpPr>
          <p:spPr bwMode="auto">
            <a:xfrm>
              <a:off x="4987" y="6790"/>
              <a:ext cx="776" cy="711"/>
            </a:xfrm>
            <a:custGeom>
              <a:avLst/>
              <a:gdLst>
                <a:gd name="T0" fmla="*/ 265 w 775"/>
                <a:gd name="T1" fmla="*/ 422 h 712"/>
                <a:gd name="T2" fmla="*/ 219 w 775"/>
                <a:gd name="T3" fmla="*/ 451 h 712"/>
                <a:gd name="T4" fmla="*/ 217 w 775"/>
                <a:gd name="T5" fmla="*/ 4 h 712"/>
                <a:gd name="T6" fmla="*/ 190 w 775"/>
                <a:gd name="T7" fmla="*/ 2 h 712"/>
                <a:gd name="T8" fmla="*/ 144 w 775"/>
                <a:gd name="T9" fmla="*/ 4 h 712"/>
                <a:gd name="T10" fmla="*/ 93 w 775"/>
                <a:gd name="T11" fmla="*/ 4 h 712"/>
                <a:gd name="T12" fmla="*/ 44 w 775"/>
                <a:gd name="T13" fmla="*/ 2 h 712"/>
                <a:gd name="T14" fmla="*/ 10 w 775"/>
                <a:gd name="T15" fmla="*/ 2 h 712"/>
                <a:gd name="T16" fmla="*/ 2 w 775"/>
                <a:gd name="T17" fmla="*/ 22 h 712"/>
                <a:gd name="T18" fmla="*/ 0 w 775"/>
                <a:gd name="T19" fmla="*/ 124 h 712"/>
                <a:gd name="T20" fmla="*/ 2 w 775"/>
                <a:gd name="T21" fmla="*/ 280 h 712"/>
                <a:gd name="T22" fmla="*/ 2 w 775"/>
                <a:gd name="T23" fmla="*/ 450 h 712"/>
                <a:gd name="T24" fmla="*/ 0 w 775"/>
                <a:gd name="T25" fmla="*/ 601 h 712"/>
                <a:gd name="T26" fmla="*/ 0 w 775"/>
                <a:gd name="T27" fmla="*/ 696 h 712"/>
                <a:gd name="T28" fmla="*/ 152 w 775"/>
                <a:gd name="T29" fmla="*/ 708 h 712"/>
                <a:gd name="T30" fmla="*/ 196 w 775"/>
                <a:gd name="T31" fmla="*/ 706 h 712"/>
                <a:gd name="T32" fmla="*/ 231 w 775"/>
                <a:gd name="T33" fmla="*/ 698 h 712"/>
                <a:gd name="T34" fmla="*/ 257 w 775"/>
                <a:gd name="T35" fmla="*/ 686 h 712"/>
                <a:gd name="T36" fmla="*/ 274 w 775"/>
                <a:gd name="T37" fmla="*/ 672 h 712"/>
                <a:gd name="T38" fmla="*/ 290 w 775"/>
                <a:gd name="T39" fmla="*/ 657 h 712"/>
                <a:gd name="T40" fmla="*/ 300 w 775"/>
                <a:gd name="T41" fmla="*/ 639 h 712"/>
                <a:gd name="T42" fmla="*/ 515 w 775"/>
                <a:gd name="T43" fmla="*/ 294 h 712"/>
                <a:gd name="T44" fmla="*/ 523 w 775"/>
                <a:gd name="T45" fmla="*/ 282 h 712"/>
                <a:gd name="T46" fmla="*/ 533 w 775"/>
                <a:gd name="T47" fmla="*/ 266 h 712"/>
                <a:gd name="T48" fmla="*/ 547 w 775"/>
                <a:gd name="T49" fmla="*/ 247 h 712"/>
                <a:gd name="T50" fmla="*/ 556 w 775"/>
                <a:gd name="T51" fmla="*/ 231 h 712"/>
                <a:gd name="T52" fmla="*/ 564 w 775"/>
                <a:gd name="T53" fmla="*/ 219 h 712"/>
                <a:gd name="T54" fmla="*/ 564 w 775"/>
                <a:gd name="T55" fmla="*/ 260 h 712"/>
                <a:gd name="T56" fmla="*/ 779 w 775"/>
                <a:gd name="T57" fmla="*/ 708 h 712"/>
                <a:gd name="T58" fmla="*/ 779 w 775"/>
                <a:gd name="T59" fmla="*/ 2 h 712"/>
                <a:gd name="T60" fmla="*/ 610 w 775"/>
                <a:gd name="T61" fmla="*/ 2 h 712"/>
                <a:gd name="T62" fmla="*/ 588 w 775"/>
                <a:gd name="T63" fmla="*/ 2 h 712"/>
                <a:gd name="T64" fmla="*/ 562 w 775"/>
                <a:gd name="T65" fmla="*/ 6 h 712"/>
                <a:gd name="T66" fmla="*/ 535 w 775"/>
                <a:gd name="T67" fmla="*/ 18 h 712"/>
                <a:gd name="T68" fmla="*/ 509 w 775"/>
                <a:gd name="T69" fmla="*/ 36 h 712"/>
                <a:gd name="T70" fmla="*/ 481 w 775"/>
                <a:gd name="T71" fmla="*/ 63 h 712"/>
                <a:gd name="T72" fmla="*/ 470 w 775"/>
                <a:gd name="T73" fmla="*/ 81 h 7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75" h="712">
                  <a:moveTo>
                    <a:pt x="466" y="81"/>
                  </a:moveTo>
                  <a:lnTo>
                    <a:pt x="265" y="426"/>
                  </a:lnTo>
                  <a:lnTo>
                    <a:pt x="219" y="499"/>
                  </a:lnTo>
                  <a:lnTo>
                    <a:pt x="219" y="455"/>
                  </a:lnTo>
                  <a:lnTo>
                    <a:pt x="219" y="2"/>
                  </a:lnTo>
                  <a:lnTo>
                    <a:pt x="217" y="4"/>
                  </a:lnTo>
                  <a:lnTo>
                    <a:pt x="205" y="2"/>
                  </a:lnTo>
                  <a:lnTo>
                    <a:pt x="190" y="2"/>
                  </a:lnTo>
                  <a:lnTo>
                    <a:pt x="168" y="4"/>
                  </a:lnTo>
                  <a:lnTo>
                    <a:pt x="144" y="4"/>
                  </a:lnTo>
                  <a:lnTo>
                    <a:pt x="119" y="2"/>
                  </a:lnTo>
                  <a:lnTo>
                    <a:pt x="93" y="4"/>
                  </a:lnTo>
                  <a:lnTo>
                    <a:pt x="67" y="2"/>
                  </a:lnTo>
                  <a:lnTo>
                    <a:pt x="44" y="2"/>
                  </a:lnTo>
                  <a:lnTo>
                    <a:pt x="26" y="4"/>
                  </a:lnTo>
                  <a:lnTo>
                    <a:pt x="10" y="2"/>
                  </a:lnTo>
                  <a:lnTo>
                    <a:pt x="0" y="2"/>
                  </a:lnTo>
                  <a:lnTo>
                    <a:pt x="2" y="22"/>
                  </a:lnTo>
                  <a:lnTo>
                    <a:pt x="0" y="63"/>
                  </a:lnTo>
                  <a:lnTo>
                    <a:pt x="0" y="124"/>
                  </a:lnTo>
                  <a:lnTo>
                    <a:pt x="2" y="197"/>
                  </a:lnTo>
                  <a:lnTo>
                    <a:pt x="2" y="280"/>
                  </a:lnTo>
                  <a:lnTo>
                    <a:pt x="0" y="367"/>
                  </a:lnTo>
                  <a:lnTo>
                    <a:pt x="2" y="454"/>
                  </a:lnTo>
                  <a:lnTo>
                    <a:pt x="0" y="534"/>
                  </a:lnTo>
                  <a:lnTo>
                    <a:pt x="0" y="605"/>
                  </a:lnTo>
                  <a:lnTo>
                    <a:pt x="2" y="663"/>
                  </a:lnTo>
                  <a:lnTo>
                    <a:pt x="0" y="700"/>
                  </a:lnTo>
                  <a:lnTo>
                    <a:pt x="0" y="712"/>
                  </a:lnTo>
                  <a:lnTo>
                    <a:pt x="152" y="712"/>
                  </a:lnTo>
                  <a:lnTo>
                    <a:pt x="176" y="712"/>
                  </a:lnTo>
                  <a:lnTo>
                    <a:pt x="196" y="710"/>
                  </a:lnTo>
                  <a:lnTo>
                    <a:pt x="213" y="706"/>
                  </a:lnTo>
                  <a:lnTo>
                    <a:pt x="231" y="702"/>
                  </a:lnTo>
                  <a:lnTo>
                    <a:pt x="245" y="696"/>
                  </a:lnTo>
                  <a:lnTo>
                    <a:pt x="257" y="690"/>
                  </a:lnTo>
                  <a:lnTo>
                    <a:pt x="267" y="684"/>
                  </a:lnTo>
                  <a:lnTo>
                    <a:pt x="274" y="676"/>
                  </a:lnTo>
                  <a:lnTo>
                    <a:pt x="282" y="668"/>
                  </a:lnTo>
                  <a:lnTo>
                    <a:pt x="290" y="661"/>
                  </a:lnTo>
                  <a:lnTo>
                    <a:pt x="296" y="653"/>
                  </a:lnTo>
                  <a:lnTo>
                    <a:pt x="300" y="643"/>
                  </a:lnTo>
                  <a:lnTo>
                    <a:pt x="509" y="294"/>
                  </a:lnTo>
                  <a:lnTo>
                    <a:pt x="511" y="294"/>
                  </a:lnTo>
                  <a:lnTo>
                    <a:pt x="513" y="290"/>
                  </a:lnTo>
                  <a:lnTo>
                    <a:pt x="519" y="282"/>
                  </a:lnTo>
                  <a:lnTo>
                    <a:pt x="523" y="274"/>
                  </a:lnTo>
                  <a:lnTo>
                    <a:pt x="529" y="266"/>
                  </a:lnTo>
                  <a:lnTo>
                    <a:pt x="535" y="256"/>
                  </a:lnTo>
                  <a:lnTo>
                    <a:pt x="543" y="247"/>
                  </a:lnTo>
                  <a:lnTo>
                    <a:pt x="548" y="239"/>
                  </a:lnTo>
                  <a:lnTo>
                    <a:pt x="552" y="231"/>
                  </a:lnTo>
                  <a:lnTo>
                    <a:pt x="558" y="223"/>
                  </a:lnTo>
                  <a:lnTo>
                    <a:pt x="560" y="219"/>
                  </a:lnTo>
                  <a:lnTo>
                    <a:pt x="560" y="217"/>
                  </a:lnTo>
                  <a:lnTo>
                    <a:pt x="560" y="260"/>
                  </a:lnTo>
                  <a:lnTo>
                    <a:pt x="560" y="712"/>
                  </a:lnTo>
                  <a:lnTo>
                    <a:pt x="775" y="712"/>
                  </a:lnTo>
                  <a:lnTo>
                    <a:pt x="775" y="170"/>
                  </a:lnTo>
                  <a:lnTo>
                    <a:pt x="775" y="2"/>
                  </a:lnTo>
                  <a:lnTo>
                    <a:pt x="614" y="0"/>
                  </a:lnTo>
                  <a:lnTo>
                    <a:pt x="606" y="2"/>
                  </a:lnTo>
                  <a:lnTo>
                    <a:pt x="596" y="2"/>
                  </a:lnTo>
                  <a:lnTo>
                    <a:pt x="584" y="2"/>
                  </a:lnTo>
                  <a:lnTo>
                    <a:pt x="572" y="4"/>
                  </a:lnTo>
                  <a:lnTo>
                    <a:pt x="558" y="6"/>
                  </a:lnTo>
                  <a:lnTo>
                    <a:pt x="544" y="12"/>
                  </a:lnTo>
                  <a:lnTo>
                    <a:pt x="531" y="18"/>
                  </a:lnTo>
                  <a:lnTo>
                    <a:pt x="517" y="26"/>
                  </a:lnTo>
                  <a:lnTo>
                    <a:pt x="505" y="36"/>
                  </a:lnTo>
                  <a:lnTo>
                    <a:pt x="491" y="47"/>
                  </a:lnTo>
                  <a:lnTo>
                    <a:pt x="477" y="63"/>
                  </a:lnTo>
                  <a:lnTo>
                    <a:pt x="466" y="8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7" name="Freeform 53"/>
            <p:cNvSpPr>
              <a:spLocks/>
            </p:cNvSpPr>
            <p:nvPr/>
          </p:nvSpPr>
          <p:spPr bwMode="auto">
            <a:xfrm>
              <a:off x="5923" y="6790"/>
              <a:ext cx="773" cy="711"/>
            </a:xfrm>
            <a:custGeom>
              <a:avLst/>
              <a:gdLst>
                <a:gd name="T0" fmla="*/ 260 w 773"/>
                <a:gd name="T1" fmla="*/ 422 h 712"/>
                <a:gd name="T2" fmla="*/ 219 w 773"/>
                <a:gd name="T3" fmla="*/ 451 h 712"/>
                <a:gd name="T4" fmla="*/ 217 w 773"/>
                <a:gd name="T5" fmla="*/ 4 h 712"/>
                <a:gd name="T6" fmla="*/ 189 w 773"/>
                <a:gd name="T7" fmla="*/ 2 h 712"/>
                <a:gd name="T8" fmla="*/ 144 w 773"/>
                <a:gd name="T9" fmla="*/ 4 h 712"/>
                <a:gd name="T10" fmla="*/ 93 w 773"/>
                <a:gd name="T11" fmla="*/ 4 h 712"/>
                <a:gd name="T12" fmla="*/ 43 w 773"/>
                <a:gd name="T13" fmla="*/ 2 h 712"/>
                <a:gd name="T14" fmla="*/ 10 w 773"/>
                <a:gd name="T15" fmla="*/ 2 h 712"/>
                <a:gd name="T16" fmla="*/ 2 w 773"/>
                <a:gd name="T17" fmla="*/ 22 h 712"/>
                <a:gd name="T18" fmla="*/ 0 w 773"/>
                <a:gd name="T19" fmla="*/ 124 h 712"/>
                <a:gd name="T20" fmla="*/ 2 w 773"/>
                <a:gd name="T21" fmla="*/ 280 h 712"/>
                <a:gd name="T22" fmla="*/ 2 w 773"/>
                <a:gd name="T23" fmla="*/ 450 h 712"/>
                <a:gd name="T24" fmla="*/ 0 w 773"/>
                <a:gd name="T25" fmla="*/ 601 h 712"/>
                <a:gd name="T26" fmla="*/ 0 w 773"/>
                <a:gd name="T27" fmla="*/ 696 h 712"/>
                <a:gd name="T28" fmla="*/ 150 w 773"/>
                <a:gd name="T29" fmla="*/ 708 h 712"/>
                <a:gd name="T30" fmla="*/ 193 w 773"/>
                <a:gd name="T31" fmla="*/ 706 h 712"/>
                <a:gd name="T32" fmla="*/ 225 w 773"/>
                <a:gd name="T33" fmla="*/ 698 h 712"/>
                <a:gd name="T34" fmla="*/ 250 w 773"/>
                <a:gd name="T35" fmla="*/ 686 h 712"/>
                <a:gd name="T36" fmla="*/ 270 w 773"/>
                <a:gd name="T37" fmla="*/ 672 h 712"/>
                <a:gd name="T38" fmla="*/ 284 w 773"/>
                <a:gd name="T39" fmla="*/ 657 h 712"/>
                <a:gd name="T40" fmla="*/ 296 w 773"/>
                <a:gd name="T41" fmla="*/ 639 h 712"/>
                <a:gd name="T42" fmla="*/ 507 w 773"/>
                <a:gd name="T43" fmla="*/ 294 h 712"/>
                <a:gd name="T44" fmla="*/ 512 w 773"/>
                <a:gd name="T45" fmla="*/ 282 h 712"/>
                <a:gd name="T46" fmla="*/ 524 w 773"/>
                <a:gd name="T47" fmla="*/ 266 h 712"/>
                <a:gd name="T48" fmla="*/ 536 w 773"/>
                <a:gd name="T49" fmla="*/ 247 h 712"/>
                <a:gd name="T50" fmla="*/ 548 w 773"/>
                <a:gd name="T51" fmla="*/ 231 h 712"/>
                <a:gd name="T52" fmla="*/ 554 w 773"/>
                <a:gd name="T53" fmla="*/ 219 h 712"/>
                <a:gd name="T54" fmla="*/ 556 w 773"/>
                <a:gd name="T55" fmla="*/ 260 h 712"/>
                <a:gd name="T56" fmla="*/ 773 w 773"/>
                <a:gd name="T57" fmla="*/ 708 h 712"/>
                <a:gd name="T58" fmla="*/ 773 w 773"/>
                <a:gd name="T59" fmla="*/ 2 h 712"/>
                <a:gd name="T60" fmla="*/ 601 w 773"/>
                <a:gd name="T61" fmla="*/ 2 h 712"/>
                <a:gd name="T62" fmla="*/ 579 w 773"/>
                <a:gd name="T63" fmla="*/ 2 h 712"/>
                <a:gd name="T64" fmla="*/ 554 w 773"/>
                <a:gd name="T65" fmla="*/ 6 h 712"/>
                <a:gd name="T66" fmla="*/ 526 w 773"/>
                <a:gd name="T67" fmla="*/ 18 h 712"/>
                <a:gd name="T68" fmla="*/ 501 w 773"/>
                <a:gd name="T69" fmla="*/ 36 h 712"/>
                <a:gd name="T70" fmla="*/ 473 w 773"/>
                <a:gd name="T71" fmla="*/ 63 h 712"/>
                <a:gd name="T72" fmla="*/ 463 w 773"/>
                <a:gd name="T73" fmla="*/ 81 h 7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773" h="712">
                  <a:moveTo>
                    <a:pt x="463" y="81"/>
                  </a:moveTo>
                  <a:lnTo>
                    <a:pt x="260" y="426"/>
                  </a:lnTo>
                  <a:lnTo>
                    <a:pt x="219" y="499"/>
                  </a:lnTo>
                  <a:lnTo>
                    <a:pt x="219" y="455"/>
                  </a:lnTo>
                  <a:lnTo>
                    <a:pt x="219" y="2"/>
                  </a:lnTo>
                  <a:lnTo>
                    <a:pt x="217" y="4"/>
                  </a:lnTo>
                  <a:lnTo>
                    <a:pt x="205" y="2"/>
                  </a:lnTo>
                  <a:lnTo>
                    <a:pt x="189" y="2"/>
                  </a:lnTo>
                  <a:lnTo>
                    <a:pt x="167" y="4"/>
                  </a:lnTo>
                  <a:lnTo>
                    <a:pt x="144" y="4"/>
                  </a:lnTo>
                  <a:lnTo>
                    <a:pt x="118" y="2"/>
                  </a:lnTo>
                  <a:lnTo>
                    <a:pt x="93" y="4"/>
                  </a:lnTo>
                  <a:lnTo>
                    <a:pt x="67" y="2"/>
                  </a:lnTo>
                  <a:lnTo>
                    <a:pt x="43" y="2"/>
                  </a:lnTo>
                  <a:lnTo>
                    <a:pt x="25" y="4"/>
                  </a:lnTo>
                  <a:lnTo>
                    <a:pt x="10" y="2"/>
                  </a:lnTo>
                  <a:lnTo>
                    <a:pt x="0" y="2"/>
                  </a:lnTo>
                  <a:lnTo>
                    <a:pt x="2" y="22"/>
                  </a:lnTo>
                  <a:lnTo>
                    <a:pt x="0" y="63"/>
                  </a:lnTo>
                  <a:lnTo>
                    <a:pt x="0" y="124"/>
                  </a:lnTo>
                  <a:lnTo>
                    <a:pt x="2" y="197"/>
                  </a:lnTo>
                  <a:lnTo>
                    <a:pt x="2" y="280"/>
                  </a:lnTo>
                  <a:lnTo>
                    <a:pt x="0" y="367"/>
                  </a:lnTo>
                  <a:lnTo>
                    <a:pt x="2" y="454"/>
                  </a:lnTo>
                  <a:lnTo>
                    <a:pt x="0" y="534"/>
                  </a:lnTo>
                  <a:lnTo>
                    <a:pt x="0" y="605"/>
                  </a:lnTo>
                  <a:lnTo>
                    <a:pt x="2" y="663"/>
                  </a:lnTo>
                  <a:lnTo>
                    <a:pt x="0" y="700"/>
                  </a:lnTo>
                  <a:lnTo>
                    <a:pt x="0" y="712"/>
                  </a:lnTo>
                  <a:lnTo>
                    <a:pt x="150" y="712"/>
                  </a:lnTo>
                  <a:lnTo>
                    <a:pt x="173" y="712"/>
                  </a:lnTo>
                  <a:lnTo>
                    <a:pt x="193" y="710"/>
                  </a:lnTo>
                  <a:lnTo>
                    <a:pt x="211" y="706"/>
                  </a:lnTo>
                  <a:lnTo>
                    <a:pt x="225" y="702"/>
                  </a:lnTo>
                  <a:lnTo>
                    <a:pt x="238" y="696"/>
                  </a:lnTo>
                  <a:lnTo>
                    <a:pt x="250" y="690"/>
                  </a:lnTo>
                  <a:lnTo>
                    <a:pt x="260" y="684"/>
                  </a:lnTo>
                  <a:lnTo>
                    <a:pt x="270" y="676"/>
                  </a:lnTo>
                  <a:lnTo>
                    <a:pt x="278" y="668"/>
                  </a:lnTo>
                  <a:lnTo>
                    <a:pt x="284" y="661"/>
                  </a:lnTo>
                  <a:lnTo>
                    <a:pt x="290" y="653"/>
                  </a:lnTo>
                  <a:lnTo>
                    <a:pt x="296" y="643"/>
                  </a:lnTo>
                  <a:lnTo>
                    <a:pt x="507" y="294"/>
                  </a:lnTo>
                  <a:lnTo>
                    <a:pt x="508" y="290"/>
                  </a:lnTo>
                  <a:lnTo>
                    <a:pt x="512" y="282"/>
                  </a:lnTo>
                  <a:lnTo>
                    <a:pt x="518" y="274"/>
                  </a:lnTo>
                  <a:lnTo>
                    <a:pt x="524" y="266"/>
                  </a:lnTo>
                  <a:lnTo>
                    <a:pt x="530" y="256"/>
                  </a:lnTo>
                  <a:lnTo>
                    <a:pt x="536" y="247"/>
                  </a:lnTo>
                  <a:lnTo>
                    <a:pt x="542" y="239"/>
                  </a:lnTo>
                  <a:lnTo>
                    <a:pt x="548" y="231"/>
                  </a:lnTo>
                  <a:lnTo>
                    <a:pt x="552" y="223"/>
                  </a:lnTo>
                  <a:lnTo>
                    <a:pt x="554" y="219"/>
                  </a:lnTo>
                  <a:lnTo>
                    <a:pt x="556" y="217"/>
                  </a:lnTo>
                  <a:lnTo>
                    <a:pt x="556" y="260"/>
                  </a:lnTo>
                  <a:lnTo>
                    <a:pt x="556" y="712"/>
                  </a:lnTo>
                  <a:lnTo>
                    <a:pt x="773" y="712"/>
                  </a:lnTo>
                  <a:lnTo>
                    <a:pt x="773" y="170"/>
                  </a:lnTo>
                  <a:lnTo>
                    <a:pt x="773" y="2"/>
                  </a:lnTo>
                  <a:lnTo>
                    <a:pt x="611" y="0"/>
                  </a:lnTo>
                  <a:lnTo>
                    <a:pt x="601" y="2"/>
                  </a:lnTo>
                  <a:lnTo>
                    <a:pt x="591" y="2"/>
                  </a:lnTo>
                  <a:lnTo>
                    <a:pt x="579" y="2"/>
                  </a:lnTo>
                  <a:lnTo>
                    <a:pt x="568" y="4"/>
                  </a:lnTo>
                  <a:lnTo>
                    <a:pt x="554" y="6"/>
                  </a:lnTo>
                  <a:lnTo>
                    <a:pt x="540" y="12"/>
                  </a:lnTo>
                  <a:lnTo>
                    <a:pt x="526" y="18"/>
                  </a:lnTo>
                  <a:lnTo>
                    <a:pt x="512" y="26"/>
                  </a:lnTo>
                  <a:lnTo>
                    <a:pt x="501" y="36"/>
                  </a:lnTo>
                  <a:lnTo>
                    <a:pt x="487" y="47"/>
                  </a:lnTo>
                  <a:lnTo>
                    <a:pt x="473" y="63"/>
                  </a:lnTo>
                  <a:lnTo>
                    <a:pt x="463" y="81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8" name="Freeform 54"/>
            <p:cNvSpPr>
              <a:spLocks/>
            </p:cNvSpPr>
            <p:nvPr/>
          </p:nvSpPr>
          <p:spPr bwMode="auto">
            <a:xfrm>
              <a:off x="6840" y="6790"/>
              <a:ext cx="739" cy="713"/>
            </a:xfrm>
            <a:custGeom>
              <a:avLst/>
              <a:gdLst>
                <a:gd name="T0" fmla="*/ 0 w 739"/>
                <a:gd name="T1" fmla="*/ 8 h 712"/>
                <a:gd name="T2" fmla="*/ 2 w 739"/>
                <a:gd name="T3" fmla="*/ 32 h 712"/>
                <a:gd name="T4" fmla="*/ 0 w 739"/>
                <a:gd name="T5" fmla="*/ 63 h 712"/>
                <a:gd name="T6" fmla="*/ 0 w 739"/>
                <a:gd name="T7" fmla="*/ 97 h 712"/>
                <a:gd name="T8" fmla="*/ 2 w 739"/>
                <a:gd name="T9" fmla="*/ 128 h 712"/>
                <a:gd name="T10" fmla="*/ 2 w 739"/>
                <a:gd name="T11" fmla="*/ 152 h 712"/>
                <a:gd name="T12" fmla="*/ 9 w 739"/>
                <a:gd name="T13" fmla="*/ 160 h 712"/>
                <a:gd name="T14" fmla="*/ 51 w 739"/>
                <a:gd name="T15" fmla="*/ 158 h 712"/>
                <a:gd name="T16" fmla="*/ 108 w 739"/>
                <a:gd name="T17" fmla="*/ 160 h 712"/>
                <a:gd name="T18" fmla="*/ 171 w 739"/>
                <a:gd name="T19" fmla="*/ 160 h 712"/>
                <a:gd name="T20" fmla="*/ 224 w 739"/>
                <a:gd name="T21" fmla="*/ 158 h 712"/>
                <a:gd name="T22" fmla="*/ 258 w 739"/>
                <a:gd name="T23" fmla="*/ 158 h 712"/>
                <a:gd name="T24" fmla="*/ 262 w 739"/>
                <a:gd name="T25" fmla="*/ 170 h 712"/>
                <a:gd name="T26" fmla="*/ 264 w 739"/>
                <a:gd name="T27" fmla="*/ 243 h 712"/>
                <a:gd name="T28" fmla="*/ 262 w 739"/>
                <a:gd name="T29" fmla="*/ 363 h 712"/>
                <a:gd name="T30" fmla="*/ 262 w 739"/>
                <a:gd name="T31" fmla="*/ 497 h 712"/>
                <a:gd name="T32" fmla="*/ 264 w 739"/>
                <a:gd name="T33" fmla="*/ 619 h 712"/>
                <a:gd name="T34" fmla="*/ 264 w 739"/>
                <a:gd name="T35" fmla="*/ 698 h 712"/>
                <a:gd name="T36" fmla="*/ 272 w 739"/>
                <a:gd name="T37" fmla="*/ 716 h 712"/>
                <a:gd name="T38" fmla="*/ 301 w 739"/>
                <a:gd name="T39" fmla="*/ 714 h 712"/>
                <a:gd name="T40" fmla="*/ 345 w 739"/>
                <a:gd name="T41" fmla="*/ 716 h 712"/>
                <a:gd name="T42" fmla="*/ 394 w 739"/>
                <a:gd name="T43" fmla="*/ 716 h 712"/>
                <a:gd name="T44" fmla="*/ 437 w 739"/>
                <a:gd name="T45" fmla="*/ 714 h 712"/>
                <a:gd name="T46" fmla="*/ 467 w 739"/>
                <a:gd name="T47" fmla="*/ 714 h 712"/>
                <a:gd name="T48" fmla="*/ 475 w 739"/>
                <a:gd name="T49" fmla="*/ 698 h 712"/>
                <a:gd name="T50" fmla="*/ 477 w 739"/>
                <a:gd name="T51" fmla="*/ 619 h 712"/>
                <a:gd name="T52" fmla="*/ 475 w 739"/>
                <a:gd name="T53" fmla="*/ 497 h 712"/>
                <a:gd name="T54" fmla="*/ 475 w 739"/>
                <a:gd name="T55" fmla="*/ 363 h 712"/>
                <a:gd name="T56" fmla="*/ 477 w 739"/>
                <a:gd name="T57" fmla="*/ 243 h 712"/>
                <a:gd name="T58" fmla="*/ 477 w 739"/>
                <a:gd name="T59" fmla="*/ 170 h 712"/>
                <a:gd name="T60" fmla="*/ 481 w 739"/>
                <a:gd name="T61" fmla="*/ 160 h 712"/>
                <a:gd name="T62" fmla="*/ 514 w 739"/>
                <a:gd name="T63" fmla="*/ 158 h 712"/>
                <a:gd name="T64" fmla="*/ 567 w 739"/>
                <a:gd name="T65" fmla="*/ 160 h 712"/>
                <a:gd name="T66" fmla="*/ 630 w 739"/>
                <a:gd name="T67" fmla="*/ 160 h 712"/>
                <a:gd name="T68" fmla="*/ 688 w 739"/>
                <a:gd name="T69" fmla="*/ 158 h 712"/>
                <a:gd name="T70" fmla="*/ 729 w 739"/>
                <a:gd name="T71" fmla="*/ 158 h 712"/>
                <a:gd name="T72" fmla="*/ 737 w 739"/>
                <a:gd name="T73" fmla="*/ 152 h 712"/>
                <a:gd name="T74" fmla="*/ 739 w 739"/>
                <a:gd name="T75" fmla="*/ 128 h 712"/>
                <a:gd name="T76" fmla="*/ 737 w 739"/>
                <a:gd name="T77" fmla="*/ 97 h 712"/>
                <a:gd name="T78" fmla="*/ 737 w 739"/>
                <a:gd name="T79" fmla="*/ 63 h 712"/>
                <a:gd name="T80" fmla="*/ 739 w 739"/>
                <a:gd name="T81" fmla="*/ 32 h 712"/>
                <a:gd name="T82" fmla="*/ 739 w 739"/>
                <a:gd name="T83" fmla="*/ 8 h 712"/>
                <a:gd name="T84" fmla="*/ 719 w 739"/>
                <a:gd name="T85" fmla="*/ 2 h 712"/>
                <a:gd name="T86" fmla="*/ 617 w 739"/>
                <a:gd name="T87" fmla="*/ 0 h 712"/>
                <a:gd name="T88" fmla="*/ 457 w 739"/>
                <a:gd name="T89" fmla="*/ 2 h 712"/>
                <a:gd name="T90" fmla="*/ 282 w 739"/>
                <a:gd name="T91" fmla="*/ 2 h 712"/>
                <a:gd name="T92" fmla="*/ 122 w 739"/>
                <a:gd name="T93" fmla="*/ 0 h 712"/>
                <a:gd name="T94" fmla="*/ 19 w 739"/>
                <a:gd name="T95" fmla="*/ 0 h 712"/>
                <a:gd name="T96" fmla="*/ 2 w 739"/>
                <a:gd name="T97" fmla="*/ 0 h 71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739" h="712">
                  <a:moveTo>
                    <a:pt x="2" y="0"/>
                  </a:moveTo>
                  <a:lnTo>
                    <a:pt x="0" y="8"/>
                  </a:lnTo>
                  <a:lnTo>
                    <a:pt x="2" y="18"/>
                  </a:lnTo>
                  <a:lnTo>
                    <a:pt x="2" y="32"/>
                  </a:lnTo>
                  <a:lnTo>
                    <a:pt x="0" y="45"/>
                  </a:lnTo>
                  <a:lnTo>
                    <a:pt x="0" y="63"/>
                  </a:lnTo>
                  <a:lnTo>
                    <a:pt x="2" y="79"/>
                  </a:lnTo>
                  <a:lnTo>
                    <a:pt x="0" y="97"/>
                  </a:lnTo>
                  <a:lnTo>
                    <a:pt x="2" y="112"/>
                  </a:lnTo>
                  <a:lnTo>
                    <a:pt x="2" y="128"/>
                  </a:lnTo>
                  <a:lnTo>
                    <a:pt x="0" y="140"/>
                  </a:lnTo>
                  <a:lnTo>
                    <a:pt x="2" y="152"/>
                  </a:lnTo>
                  <a:lnTo>
                    <a:pt x="2" y="158"/>
                  </a:lnTo>
                  <a:lnTo>
                    <a:pt x="9" y="160"/>
                  </a:lnTo>
                  <a:lnTo>
                    <a:pt x="27" y="158"/>
                  </a:lnTo>
                  <a:lnTo>
                    <a:pt x="51" y="158"/>
                  </a:lnTo>
                  <a:lnTo>
                    <a:pt x="78" y="160"/>
                  </a:lnTo>
                  <a:lnTo>
                    <a:pt x="108" y="160"/>
                  </a:lnTo>
                  <a:lnTo>
                    <a:pt x="140" y="158"/>
                  </a:lnTo>
                  <a:lnTo>
                    <a:pt x="171" y="160"/>
                  </a:lnTo>
                  <a:lnTo>
                    <a:pt x="199" y="158"/>
                  </a:lnTo>
                  <a:lnTo>
                    <a:pt x="224" y="158"/>
                  </a:lnTo>
                  <a:lnTo>
                    <a:pt x="244" y="160"/>
                  </a:lnTo>
                  <a:lnTo>
                    <a:pt x="258" y="158"/>
                  </a:lnTo>
                  <a:lnTo>
                    <a:pt x="264" y="158"/>
                  </a:lnTo>
                  <a:lnTo>
                    <a:pt x="262" y="170"/>
                  </a:lnTo>
                  <a:lnTo>
                    <a:pt x="264" y="197"/>
                  </a:lnTo>
                  <a:lnTo>
                    <a:pt x="264" y="243"/>
                  </a:lnTo>
                  <a:lnTo>
                    <a:pt x="262" y="296"/>
                  </a:lnTo>
                  <a:lnTo>
                    <a:pt x="262" y="359"/>
                  </a:lnTo>
                  <a:lnTo>
                    <a:pt x="264" y="426"/>
                  </a:lnTo>
                  <a:lnTo>
                    <a:pt x="262" y="493"/>
                  </a:lnTo>
                  <a:lnTo>
                    <a:pt x="264" y="558"/>
                  </a:lnTo>
                  <a:lnTo>
                    <a:pt x="264" y="615"/>
                  </a:lnTo>
                  <a:lnTo>
                    <a:pt x="262" y="662"/>
                  </a:lnTo>
                  <a:lnTo>
                    <a:pt x="264" y="694"/>
                  </a:lnTo>
                  <a:lnTo>
                    <a:pt x="264" y="710"/>
                  </a:lnTo>
                  <a:lnTo>
                    <a:pt x="272" y="712"/>
                  </a:lnTo>
                  <a:lnTo>
                    <a:pt x="285" y="710"/>
                  </a:lnTo>
                  <a:lnTo>
                    <a:pt x="301" y="710"/>
                  </a:lnTo>
                  <a:lnTo>
                    <a:pt x="323" y="712"/>
                  </a:lnTo>
                  <a:lnTo>
                    <a:pt x="345" y="712"/>
                  </a:lnTo>
                  <a:lnTo>
                    <a:pt x="370" y="710"/>
                  </a:lnTo>
                  <a:lnTo>
                    <a:pt x="394" y="712"/>
                  </a:lnTo>
                  <a:lnTo>
                    <a:pt x="416" y="710"/>
                  </a:lnTo>
                  <a:lnTo>
                    <a:pt x="437" y="710"/>
                  </a:lnTo>
                  <a:lnTo>
                    <a:pt x="453" y="712"/>
                  </a:lnTo>
                  <a:lnTo>
                    <a:pt x="467" y="710"/>
                  </a:lnTo>
                  <a:lnTo>
                    <a:pt x="477" y="710"/>
                  </a:lnTo>
                  <a:lnTo>
                    <a:pt x="475" y="694"/>
                  </a:lnTo>
                  <a:lnTo>
                    <a:pt x="477" y="662"/>
                  </a:lnTo>
                  <a:lnTo>
                    <a:pt x="477" y="615"/>
                  </a:lnTo>
                  <a:lnTo>
                    <a:pt x="475" y="558"/>
                  </a:lnTo>
                  <a:lnTo>
                    <a:pt x="475" y="493"/>
                  </a:lnTo>
                  <a:lnTo>
                    <a:pt x="477" y="426"/>
                  </a:lnTo>
                  <a:lnTo>
                    <a:pt x="475" y="359"/>
                  </a:lnTo>
                  <a:lnTo>
                    <a:pt x="477" y="296"/>
                  </a:lnTo>
                  <a:lnTo>
                    <a:pt x="477" y="243"/>
                  </a:lnTo>
                  <a:lnTo>
                    <a:pt x="475" y="197"/>
                  </a:lnTo>
                  <a:lnTo>
                    <a:pt x="477" y="170"/>
                  </a:lnTo>
                  <a:lnTo>
                    <a:pt x="477" y="158"/>
                  </a:lnTo>
                  <a:lnTo>
                    <a:pt x="481" y="160"/>
                  </a:lnTo>
                  <a:lnTo>
                    <a:pt x="494" y="158"/>
                  </a:lnTo>
                  <a:lnTo>
                    <a:pt x="514" y="158"/>
                  </a:lnTo>
                  <a:lnTo>
                    <a:pt x="540" y="160"/>
                  </a:lnTo>
                  <a:lnTo>
                    <a:pt x="567" y="160"/>
                  </a:lnTo>
                  <a:lnTo>
                    <a:pt x="599" y="158"/>
                  </a:lnTo>
                  <a:lnTo>
                    <a:pt x="630" y="160"/>
                  </a:lnTo>
                  <a:lnTo>
                    <a:pt x="660" y="158"/>
                  </a:lnTo>
                  <a:lnTo>
                    <a:pt x="688" y="158"/>
                  </a:lnTo>
                  <a:lnTo>
                    <a:pt x="711" y="160"/>
                  </a:lnTo>
                  <a:lnTo>
                    <a:pt x="729" y="158"/>
                  </a:lnTo>
                  <a:lnTo>
                    <a:pt x="739" y="158"/>
                  </a:lnTo>
                  <a:lnTo>
                    <a:pt x="737" y="152"/>
                  </a:lnTo>
                  <a:lnTo>
                    <a:pt x="739" y="140"/>
                  </a:lnTo>
                  <a:lnTo>
                    <a:pt x="739" y="128"/>
                  </a:lnTo>
                  <a:lnTo>
                    <a:pt x="737" y="112"/>
                  </a:lnTo>
                  <a:lnTo>
                    <a:pt x="737" y="97"/>
                  </a:lnTo>
                  <a:lnTo>
                    <a:pt x="739" y="79"/>
                  </a:lnTo>
                  <a:lnTo>
                    <a:pt x="737" y="63"/>
                  </a:lnTo>
                  <a:lnTo>
                    <a:pt x="739" y="45"/>
                  </a:lnTo>
                  <a:lnTo>
                    <a:pt x="739" y="32"/>
                  </a:lnTo>
                  <a:lnTo>
                    <a:pt x="737" y="18"/>
                  </a:lnTo>
                  <a:lnTo>
                    <a:pt x="739" y="8"/>
                  </a:lnTo>
                  <a:lnTo>
                    <a:pt x="739" y="0"/>
                  </a:lnTo>
                  <a:lnTo>
                    <a:pt x="719" y="2"/>
                  </a:lnTo>
                  <a:lnTo>
                    <a:pt x="676" y="0"/>
                  </a:lnTo>
                  <a:lnTo>
                    <a:pt x="617" y="0"/>
                  </a:lnTo>
                  <a:lnTo>
                    <a:pt x="542" y="2"/>
                  </a:lnTo>
                  <a:lnTo>
                    <a:pt x="457" y="2"/>
                  </a:lnTo>
                  <a:lnTo>
                    <a:pt x="370" y="0"/>
                  </a:lnTo>
                  <a:lnTo>
                    <a:pt x="282" y="2"/>
                  </a:lnTo>
                  <a:lnTo>
                    <a:pt x="197" y="0"/>
                  </a:lnTo>
                  <a:lnTo>
                    <a:pt x="122" y="0"/>
                  </a:lnTo>
                  <a:lnTo>
                    <a:pt x="63" y="2"/>
                  </a:lnTo>
                  <a:lnTo>
                    <a:pt x="19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9" name="Freeform 55"/>
            <p:cNvSpPr>
              <a:spLocks/>
            </p:cNvSpPr>
            <p:nvPr/>
          </p:nvSpPr>
          <p:spPr bwMode="auto">
            <a:xfrm>
              <a:off x="4100" y="4807"/>
              <a:ext cx="1518" cy="1173"/>
            </a:xfrm>
            <a:custGeom>
              <a:avLst/>
              <a:gdLst>
                <a:gd name="T0" fmla="*/ 1437 w 1518"/>
                <a:gd name="T1" fmla="*/ 39 h 1173"/>
                <a:gd name="T2" fmla="*/ 1398 w 1518"/>
                <a:gd name="T3" fmla="*/ 19 h 1173"/>
                <a:gd name="T4" fmla="*/ 1355 w 1518"/>
                <a:gd name="T5" fmla="*/ 8 h 1173"/>
                <a:gd name="T6" fmla="*/ 1303 w 1518"/>
                <a:gd name="T7" fmla="*/ 2 h 1173"/>
                <a:gd name="T8" fmla="*/ 1114 w 1518"/>
                <a:gd name="T9" fmla="*/ 25 h 1173"/>
                <a:gd name="T10" fmla="*/ 787 w 1518"/>
                <a:gd name="T11" fmla="*/ 144 h 1173"/>
                <a:gd name="T12" fmla="*/ 444 w 1518"/>
                <a:gd name="T13" fmla="*/ 321 h 1173"/>
                <a:gd name="T14" fmla="*/ 166 w 1518"/>
                <a:gd name="T15" fmla="*/ 520 h 1173"/>
                <a:gd name="T16" fmla="*/ 65 w 1518"/>
                <a:gd name="T17" fmla="*/ 637 h 1173"/>
                <a:gd name="T18" fmla="*/ 26 w 1518"/>
                <a:gd name="T19" fmla="*/ 709 h 1173"/>
                <a:gd name="T20" fmla="*/ 4 w 1518"/>
                <a:gd name="T21" fmla="*/ 782 h 1173"/>
                <a:gd name="T22" fmla="*/ 2 w 1518"/>
                <a:gd name="T23" fmla="*/ 851 h 1173"/>
                <a:gd name="T24" fmla="*/ 65 w 1518"/>
                <a:gd name="T25" fmla="*/ 978 h 1173"/>
                <a:gd name="T26" fmla="*/ 253 w 1518"/>
                <a:gd name="T27" fmla="*/ 1092 h 1173"/>
                <a:gd name="T28" fmla="*/ 542 w 1518"/>
                <a:gd name="T29" fmla="*/ 1159 h 1173"/>
                <a:gd name="T30" fmla="*/ 915 w 1518"/>
                <a:gd name="T31" fmla="*/ 1173 h 1173"/>
                <a:gd name="T32" fmla="*/ 846 w 1518"/>
                <a:gd name="T33" fmla="*/ 1151 h 1173"/>
                <a:gd name="T34" fmla="*/ 580 w 1518"/>
                <a:gd name="T35" fmla="*/ 1096 h 1173"/>
                <a:gd name="T36" fmla="*/ 383 w 1518"/>
                <a:gd name="T37" fmla="*/ 1003 h 1173"/>
                <a:gd name="T38" fmla="*/ 266 w 1518"/>
                <a:gd name="T39" fmla="*/ 875 h 1173"/>
                <a:gd name="T40" fmla="*/ 272 w 1518"/>
                <a:gd name="T41" fmla="*/ 633 h 1173"/>
                <a:gd name="T42" fmla="*/ 509 w 1518"/>
                <a:gd name="T43" fmla="*/ 362 h 1173"/>
                <a:gd name="T44" fmla="*/ 848 w 1518"/>
                <a:gd name="T45" fmla="*/ 175 h 1173"/>
                <a:gd name="T46" fmla="*/ 1130 w 1518"/>
                <a:gd name="T47" fmla="*/ 130 h 1173"/>
                <a:gd name="T48" fmla="*/ 1191 w 1518"/>
                <a:gd name="T49" fmla="*/ 163 h 1173"/>
                <a:gd name="T50" fmla="*/ 1199 w 1518"/>
                <a:gd name="T51" fmla="*/ 179 h 1173"/>
                <a:gd name="T52" fmla="*/ 1205 w 1518"/>
                <a:gd name="T53" fmla="*/ 199 h 1173"/>
                <a:gd name="T54" fmla="*/ 1207 w 1518"/>
                <a:gd name="T55" fmla="*/ 223 h 1173"/>
                <a:gd name="T56" fmla="*/ 1207 w 1518"/>
                <a:gd name="T57" fmla="*/ 242 h 1173"/>
                <a:gd name="T58" fmla="*/ 1207 w 1518"/>
                <a:gd name="T59" fmla="*/ 258 h 1173"/>
                <a:gd name="T60" fmla="*/ 1203 w 1518"/>
                <a:gd name="T61" fmla="*/ 274 h 1173"/>
                <a:gd name="T62" fmla="*/ 1201 w 1518"/>
                <a:gd name="T63" fmla="*/ 292 h 1173"/>
                <a:gd name="T64" fmla="*/ 1197 w 1518"/>
                <a:gd name="T65" fmla="*/ 311 h 1173"/>
                <a:gd name="T66" fmla="*/ 1193 w 1518"/>
                <a:gd name="T67" fmla="*/ 329 h 1173"/>
                <a:gd name="T68" fmla="*/ 1187 w 1518"/>
                <a:gd name="T69" fmla="*/ 349 h 1173"/>
                <a:gd name="T70" fmla="*/ 1183 w 1518"/>
                <a:gd name="T71" fmla="*/ 366 h 1173"/>
                <a:gd name="T72" fmla="*/ 1343 w 1518"/>
                <a:gd name="T73" fmla="*/ 997 h 1173"/>
                <a:gd name="T74" fmla="*/ 1503 w 1518"/>
                <a:gd name="T75" fmla="*/ 337 h 1173"/>
                <a:gd name="T76" fmla="*/ 1508 w 1518"/>
                <a:gd name="T77" fmla="*/ 317 h 1173"/>
                <a:gd name="T78" fmla="*/ 1512 w 1518"/>
                <a:gd name="T79" fmla="*/ 295 h 1173"/>
                <a:gd name="T80" fmla="*/ 1514 w 1518"/>
                <a:gd name="T81" fmla="*/ 272 h 1173"/>
                <a:gd name="T82" fmla="*/ 1516 w 1518"/>
                <a:gd name="T83" fmla="*/ 250 h 1173"/>
                <a:gd name="T84" fmla="*/ 1518 w 1518"/>
                <a:gd name="T85" fmla="*/ 230 h 1173"/>
                <a:gd name="T86" fmla="*/ 1518 w 1518"/>
                <a:gd name="T87" fmla="*/ 217 h 1173"/>
                <a:gd name="T88" fmla="*/ 1518 w 1518"/>
                <a:gd name="T89" fmla="*/ 203 h 1173"/>
                <a:gd name="T90" fmla="*/ 1518 w 1518"/>
                <a:gd name="T91" fmla="*/ 171 h 1173"/>
                <a:gd name="T92" fmla="*/ 1508 w 1518"/>
                <a:gd name="T93" fmla="*/ 132 h 1173"/>
                <a:gd name="T94" fmla="*/ 1493 w 1518"/>
                <a:gd name="T95" fmla="*/ 96 h 1173"/>
                <a:gd name="T96" fmla="*/ 1469 w 1518"/>
                <a:gd name="T97" fmla="*/ 65 h 117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518" h="1173">
                  <a:moveTo>
                    <a:pt x="1457" y="55"/>
                  </a:moveTo>
                  <a:lnTo>
                    <a:pt x="1447" y="47"/>
                  </a:lnTo>
                  <a:lnTo>
                    <a:pt x="1437" y="39"/>
                  </a:lnTo>
                  <a:lnTo>
                    <a:pt x="1426" y="33"/>
                  </a:lnTo>
                  <a:lnTo>
                    <a:pt x="1412" y="25"/>
                  </a:lnTo>
                  <a:lnTo>
                    <a:pt x="1398" y="19"/>
                  </a:lnTo>
                  <a:lnTo>
                    <a:pt x="1384" y="16"/>
                  </a:lnTo>
                  <a:lnTo>
                    <a:pt x="1370" y="12"/>
                  </a:lnTo>
                  <a:lnTo>
                    <a:pt x="1355" y="8"/>
                  </a:lnTo>
                  <a:lnTo>
                    <a:pt x="1337" y="4"/>
                  </a:lnTo>
                  <a:lnTo>
                    <a:pt x="1321" y="2"/>
                  </a:lnTo>
                  <a:lnTo>
                    <a:pt x="1303" y="2"/>
                  </a:lnTo>
                  <a:lnTo>
                    <a:pt x="1284" y="0"/>
                  </a:lnTo>
                  <a:lnTo>
                    <a:pt x="1207" y="8"/>
                  </a:lnTo>
                  <a:lnTo>
                    <a:pt x="1114" y="25"/>
                  </a:lnTo>
                  <a:lnTo>
                    <a:pt x="1012" y="57"/>
                  </a:lnTo>
                  <a:lnTo>
                    <a:pt x="901" y="96"/>
                  </a:lnTo>
                  <a:lnTo>
                    <a:pt x="787" y="144"/>
                  </a:lnTo>
                  <a:lnTo>
                    <a:pt x="671" y="197"/>
                  </a:lnTo>
                  <a:lnTo>
                    <a:pt x="554" y="256"/>
                  </a:lnTo>
                  <a:lnTo>
                    <a:pt x="444" y="321"/>
                  </a:lnTo>
                  <a:lnTo>
                    <a:pt x="339" y="386"/>
                  </a:lnTo>
                  <a:lnTo>
                    <a:pt x="247" y="453"/>
                  </a:lnTo>
                  <a:lnTo>
                    <a:pt x="166" y="520"/>
                  </a:lnTo>
                  <a:lnTo>
                    <a:pt x="103" y="585"/>
                  </a:lnTo>
                  <a:lnTo>
                    <a:pt x="83" y="611"/>
                  </a:lnTo>
                  <a:lnTo>
                    <a:pt x="65" y="637"/>
                  </a:lnTo>
                  <a:lnTo>
                    <a:pt x="50" y="660"/>
                  </a:lnTo>
                  <a:lnTo>
                    <a:pt x="36" y="686"/>
                  </a:lnTo>
                  <a:lnTo>
                    <a:pt x="26" y="709"/>
                  </a:lnTo>
                  <a:lnTo>
                    <a:pt x="16" y="735"/>
                  </a:lnTo>
                  <a:lnTo>
                    <a:pt x="8" y="759"/>
                  </a:lnTo>
                  <a:lnTo>
                    <a:pt x="4" y="782"/>
                  </a:lnTo>
                  <a:lnTo>
                    <a:pt x="0" y="806"/>
                  </a:lnTo>
                  <a:lnTo>
                    <a:pt x="0" y="830"/>
                  </a:lnTo>
                  <a:lnTo>
                    <a:pt x="2" y="851"/>
                  </a:lnTo>
                  <a:lnTo>
                    <a:pt x="6" y="873"/>
                  </a:lnTo>
                  <a:lnTo>
                    <a:pt x="28" y="928"/>
                  </a:lnTo>
                  <a:lnTo>
                    <a:pt x="65" y="978"/>
                  </a:lnTo>
                  <a:lnTo>
                    <a:pt x="115" y="1021"/>
                  </a:lnTo>
                  <a:lnTo>
                    <a:pt x="178" y="1058"/>
                  </a:lnTo>
                  <a:lnTo>
                    <a:pt x="253" y="1092"/>
                  </a:lnTo>
                  <a:lnTo>
                    <a:pt x="337" y="1120"/>
                  </a:lnTo>
                  <a:lnTo>
                    <a:pt x="436" y="1141"/>
                  </a:lnTo>
                  <a:lnTo>
                    <a:pt x="542" y="1159"/>
                  </a:lnTo>
                  <a:lnTo>
                    <a:pt x="659" y="1169"/>
                  </a:lnTo>
                  <a:lnTo>
                    <a:pt x="783" y="1173"/>
                  </a:lnTo>
                  <a:lnTo>
                    <a:pt x="915" y="1173"/>
                  </a:lnTo>
                  <a:lnTo>
                    <a:pt x="1053" y="1165"/>
                  </a:lnTo>
                  <a:lnTo>
                    <a:pt x="947" y="1161"/>
                  </a:lnTo>
                  <a:lnTo>
                    <a:pt x="846" y="1151"/>
                  </a:lnTo>
                  <a:lnTo>
                    <a:pt x="749" y="1135"/>
                  </a:lnTo>
                  <a:lnTo>
                    <a:pt x="661" y="1118"/>
                  </a:lnTo>
                  <a:lnTo>
                    <a:pt x="580" y="1096"/>
                  </a:lnTo>
                  <a:lnTo>
                    <a:pt x="505" y="1068"/>
                  </a:lnTo>
                  <a:lnTo>
                    <a:pt x="440" y="1039"/>
                  </a:lnTo>
                  <a:lnTo>
                    <a:pt x="383" y="1003"/>
                  </a:lnTo>
                  <a:lnTo>
                    <a:pt x="333" y="964"/>
                  </a:lnTo>
                  <a:lnTo>
                    <a:pt x="296" y="922"/>
                  </a:lnTo>
                  <a:lnTo>
                    <a:pt x="266" y="875"/>
                  </a:lnTo>
                  <a:lnTo>
                    <a:pt x="247" y="824"/>
                  </a:lnTo>
                  <a:lnTo>
                    <a:pt x="243" y="729"/>
                  </a:lnTo>
                  <a:lnTo>
                    <a:pt x="272" y="633"/>
                  </a:lnTo>
                  <a:lnTo>
                    <a:pt x="331" y="538"/>
                  </a:lnTo>
                  <a:lnTo>
                    <a:pt x="412" y="447"/>
                  </a:lnTo>
                  <a:lnTo>
                    <a:pt x="509" y="362"/>
                  </a:lnTo>
                  <a:lnTo>
                    <a:pt x="619" y="290"/>
                  </a:lnTo>
                  <a:lnTo>
                    <a:pt x="734" y="224"/>
                  </a:lnTo>
                  <a:lnTo>
                    <a:pt x="848" y="175"/>
                  </a:lnTo>
                  <a:lnTo>
                    <a:pt x="956" y="142"/>
                  </a:lnTo>
                  <a:lnTo>
                    <a:pt x="1051" y="126"/>
                  </a:lnTo>
                  <a:lnTo>
                    <a:pt x="1130" y="130"/>
                  </a:lnTo>
                  <a:lnTo>
                    <a:pt x="1183" y="155"/>
                  </a:lnTo>
                  <a:lnTo>
                    <a:pt x="1187" y="159"/>
                  </a:lnTo>
                  <a:lnTo>
                    <a:pt x="1191" y="163"/>
                  </a:lnTo>
                  <a:lnTo>
                    <a:pt x="1195" y="169"/>
                  </a:lnTo>
                  <a:lnTo>
                    <a:pt x="1197" y="173"/>
                  </a:lnTo>
                  <a:lnTo>
                    <a:pt x="1199" y="179"/>
                  </a:lnTo>
                  <a:lnTo>
                    <a:pt x="1201" y="185"/>
                  </a:lnTo>
                  <a:lnTo>
                    <a:pt x="1203" y="193"/>
                  </a:lnTo>
                  <a:lnTo>
                    <a:pt x="1205" y="199"/>
                  </a:lnTo>
                  <a:lnTo>
                    <a:pt x="1207" y="207"/>
                  </a:lnTo>
                  <a:lnTo>
                    <a:pt x="1207" y="215"/>
                  </a:lnTo>
                  <a:lnTo>
                    <a:pt x="1207" y="223"/>
                  </a:lnTo>
                  <a:lnTo>
                    <a:pt x="1207" y="230"/>
                  </a:lnTo>
                  <a:lnTo>
                    <a:pt x="1207" y="236"/>
                  </a:lnTo>
                  <a:lnTo>
                    <a:pt x="1207" y="242"/>
                  </a:lnTo>
                  <a:lnTo>
                    <a:pt x="1207" y="246"/>
                  </a:lnTo>
                  <a:lnTo>
                    <a:pt x="1207" y="252"/>
                  </a:lnTo>
                  <a:lnTo>
                    <a:pt x="1207" y="258"/>
                  </a:lnTo>
                  <a:lnTo>
                    <a:pt x="1205" y="262"/>
                  </a:lnTo>
                  <a:lnTo>
                    <a:pt x="1205" y="268"/>
                  </a:lnTo>
                  <a:lnTo>
                    <a:pt x="1203" y="274"/>
                  </a:lnTo>
                  <a:lnTo>
                    <a:pt x="1203" y="280"/>
                  </a:lnTo>
                  <a:lnTo>
                    <a:pt x="1201" y="286"/>
                  </a:lnTo>
                  <a:lnTo>
                    <a:pt x="1201" y="292"/>
                  </a:lnTo>
                  <a:lnTo>
                    <a:pt x="1199" y="297"/>
                  </a:lnTo>
                  <a:lnTo>
                    <a:pt x="1199" y="305"/>
                  </a:lnTo>
                  <a:lnTo>
                    <a:pt x="1197" y="311"/>
                  </a:lnTo>
                  <a:lnTo>
                    <a:pt x="1195" y="317"/>
                  </a:lnTo>
                  <a:lnTo>
                    <a:pt x="1195" y="323"/>
                  </a:lnTo>
                  <a:lnTo>
                    <a:pt x="1193" y="329"/>
                  </a:lnTo>
                  <a:lnTo>
                    <a:pt x="1191" y="335"/>
                  </a:lnTo>
                  <a:lnTo>
                    <a:pt x="1189" y="341"/>
                  </a:lnTo>
                  <a:lnTo>
                    <a:pt x="1187" y="349"/>
                  </a:lnTo>
                  <a:lnTo>
                    <a:pt x="1187" y="355"/>
                  </a:lnTo>
                  <a:lnTo>
                    <a:pt x="1185" y="361"/>
                  </a:lnTo>
                  <a:lnTo>
                    <a:pt x="1183" y="366"/>
                  </a:lnTo>
                  <a:lnTo>
                    <a:pt x="1181" y="372"/>
                  </a:lnTo>
                  <a:lnTo>
                    <a:pt x="1031" y="995"/>
                  </a:lnTo>
                  <a:lnTo>
                    <a:pt x="1343" y="997"/>
                  </a:lnTo>
                  <a:lnTo>
                    <a:pt x="1499" y="349"/>
                  </a:lnTo>
                  <a:lnTo>
                    <a:pt x="1501" y="343"/>
                  </a:lnTo>
                  <a:lnTo>
                    <a:pt x="1503" y="337"/>
                  </a:lnTo>
                  <a:lnTo>
                    <a:pt x="1504" y="331"/>
                  </a:lnTo>
                  <a:lnTo>
                    <a:pt x="1506" y="323"/>
                  </a:lnTo>
                  <a:lnTo>
                    <a:pt x="1508" y="317"/>
                  </a:lnTo>
                  <a:lnTo>
                    <a:pt x="1510" y="309"/>
                  </a:lnTo>
                  <a:lnTo>
                    <a:pt x="1510" y="303"/>
                  </a:lnTo>
                  <a:lnTo>
                    <a:pt x="1512" y="295"/>
                  </a:lnTo>
                  <a:lnTo>
                    <a:pt x="1512" y="288"/>
                  </a:lnTo>
                  <a:lnTo>
                    <a:pt x="1514" y="280"/>
                  </a:lnTo>
                  <a:lnTo>
                    <a:pt x="1514" y="272"/>
                  </a:lnTo>
                  <a:lnTo>
                    <a:pt x="1514" y="264"/>
                  </a:lnTo>
                  <a:lnTo>
                    <a:pt x="1516" y="258"/>
                  </a:lnTo>
                  <a:lnTo>
                    <a:pt x="1516" y="250"/>
                  </a:lnTo>
                  <a:lnTo>
                    <a:pt x="1518" y="244"/>
                  </a:lnTo>
                  <a:lnTo>
                    <a:pt x="1518" y="236"/>
                  </a:lnTo>
                  <a:lnTo>
                    <a:pt x="1518" y="230"/>
                  </a:lnTo>
                  <a:lnTo>
                    <a:pt x="1518" y="226"/>
                  </a:lnTo>
                  <a:lnTo>
                    <a:pt x="1518" y="221"/>
                  </a:lnTo>
                  <a:lnTo>
                    <a:pt x="1518" y="217"/>
                  </a:lnTo>
                  <a:lnTo>
                    <a:pt x="1518" y="211"/>
                  </a:lnTo>
                  <a:lnTo>
                    <a:pt x="1518" y="207"/>
                  </a:lnTo>
                  <a:lnTo>
                    <a:pt x="1518" y="203"/>
                  </a:lnTo>
                  <a:lnTo>
                    <a:pt x="1518" y="199"/>
                  </a:lnTo>
                  <a:lnTo>
                    <a:pt x="1518" y="185"/>
                  </a:lnTo>
                  <a:lnTo>
                    <a:pt x="1518" y="171"/>
                  </a:lnTo>
                  <a:lnTo>
                    <a:pt x="1516" y="157"/>
                  </a:lnTo>
                  <a:lnTo>
                    <a:pt x="1512" y="144"/>
                  </a:lnTo>
                  <a:lnTo>
                    <a:pt x="1508" y="132"/>
                  </a:lnTo>
                  <a:lnTo>
                    <a:pt x="1504" y="120"/>
                  </a:lnTo>
                  <a:lnTo>
                    <a:pt x="1499" y="108"/>
                  </a:lnTo>
                  <a:lnTo>
                    <a:pt x="1493" y="96"/>
                  </a:lnTo>
                  <a:lnTo>
                    <a:pt x="1485" y="86"/>
                  </a:lnTo>
                  <a:lnTo>
                    <a:pt x="1477" y="75"/>
                  </a:lnTo>
                  <a:lnTo>
                    <a:pt x="1469" y="65"/>
                  </a:lnTo>
                  <a:lnTo>
                    <a:pt x="1457" y="55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80" name="Freeform 56"/>
            <p:cNvSpPr>
              <a:spLocks/>
            </p:cNvSpPr>
            <p:nvPr/>
          </p:nvSpPr>
          <p:spPr bwMode="auto">
            <a:xfrm>
              <a:off x="5421" y="4297"/>
              <a:ext cx="360" cy="358"/>
            </a:xfrm>
            <a:custGeom>
              <a:avLst/>
              <a:gdLst>
                <a:gd name="T0" fmla="*/ 363 w 359"/>
                <a:gd name="T1" fmla="*/ 197 h 357"/>
                <a:gd name="T2" fmla="*/ 361 w 359"/>
                <a:gd name="T3" fmla="*/ 221 h 357"/>
                <a:gd name="T4" fmla="*/ 355 w 359"/>
                <a:gd name="T5" fmla="*/ 243 h 357"/>
                <a:gd name="T6" fmla="*/ 345 w 359"/>
                <a:gd name="T7" fmla="*/ 262 h 357"/>
                <a:gd name="T8" fmla="*/ 333 w 359"/>
                <a:gd name="T9" fmla="*/ 282 h 357"/>
                <a:gd name="T10" fmla="*/ 320 w 359"/>
                <a:gd name="T11" fmla="*/ 302 h 357"/>
                <a:gd name="T12" fmla="*/ 302 w 359"/>
                <a:gd name="T13" fmla="*/ 320 h 357"/>
                <a:gd name="T14" fmla="*/ 282 w 359"/>
                <a:gd name="T15" fmla="*/ 333 h 357"/>
                <a:gd name="T16" fmla="*/ 262 w 359"/>
                <a:gd name="T17" fmla="*/ 345 h 357"/>
                <a:gd name="T18" fmla="*/ 243 w 359"/>
                <a:gd name="T19" fmla="*/ 353 h 357"/>
                <a:gd name="T20" fmla="*/ 221 w 359"/>
                <a:gd name="T21" fmla="*/ 359 h 357"/>
                <a:gd name="T22" fmla="*/ 197 w 359"/>
                <a:gd name="T23" fmla="*/ 361 h 357"/>
                <a:gd name="T24" fmla="*/ 168 w 359"/>
                <a:gd name="T25" fmla="*/ 361 h 357"/>
                <a:gd name="T26" fmla="*/ 144 w 359"/>
                <a:gd name="T27" fmla="*/ 359 h 357"/>
                <a:gd name="T28" fmla="*/ 122 w 359"/>
                <a:gd name="T29" fmla="*/ 353 h 357"/>
                <a:gd name="T30" fmla="*/ 103 w 359"/>
                <a:gd name="T31" fmla="*/ 345 h 357"/>
                <a:gd name="T32" fmla="*/ 83 w 359"/>
                <a:gd name="T33" fmla="*/ 333 h 357"/>
                <a:gd name="T34" fmla="*/ 63 w 359"/>
                <a:gd name="T35" fmla="*/ 320 h 357"/>
                <a:gd name="T36" fmla="*/ 45 w 359"/>
                <a:gd name="T37" fmla="*/ 302 h 357"/>
                <a:gd name="T38" fmla="*/ 32 w 359"/>
                <a:gd name="T39" fmla="*/ 282 h 357"/>
                <a:gd name="T40" fmla="*/ 20 w 359"/>
                <a:gd name="T41" fmla="*/ 262 h 357"/>
                <a:gd name="T42" fmla="*/ 10 w 359"/>
                <a:gd name="T43" fmla="*/ 243 h 357"/>
                <a:gd name="T44" fmla="*/ 4 w 359"/>
                <a:gd name="T45" fmla="*/ 221 h 357"/>
                <a:gd name="T46" fmla="*/ 2 w 359"/>
                <a:gd name="T47" fmla="*/ 197 h 357"/>
                <a:gd name="T48" fmla="*/ 2 w 359"/>
                <a:gd name="T49" fmla="*/ 168 h 357"/>
                <a:gd name="T50" fmla="*/ 4 w 359"/>
                <a:gd name="T51" fmla="*/ 144 h 357"/>
                <a:gd name="T52" fmla="*/ 10 w 359"/>
                <a:gd name="T53" fmla="*/ 122 h 357"/>
                <a:gd name="T54" fmla="*/ 20 w 359"/>
                <a:gd name="T55" fmla="*/ 101 h 357"/>
                <a:gd name="T56" fmla="*/ 32 w 359"/>
                <a:gd name="T57" fmla="*/ 81 h 357"/>
                <a:gd name="T58" fmla="*/ 45 w 359"/>
                <a:gd name="T59" fmla="*/ 61 h 357"/>
                <a:gd name="T60" fmla="*/ 63 w 359"/>
                <a:gd name="T61" fmla="*/ 43 h 357"/>
                <a:gd name="T62" fmla="*/ 83 w 359"/>
                <a:gd name="T63" fmla="*/ 30 h 357"/>
                <a:gd name="T64" fmla="*/ 103 w 359"/>
                <a:gd name="T65" fmla="*/ 18 h 357"/>
                <a:gd name="T66" fmla="*/ 122 w 359"/>
                <a:gd name="T67" fmla="*/ 10 h 357"/>
                <a:gd name="T68" fmla="*/ 144 w 359"/>
                <a:gd name="T69" fmla="*/ 4 h 357"/>
                <a:gd name="T70" fmla="*/ 168 w 359"/>
                <a:gd name="T71" fmla="*/ 2 h 357"/>
                <a:gd name="T72" fmla="*/ 197 w 359"/>
                <a:gd name="T73" fmla="*/ 2 h 357"/>
                <a:gd name="T74" fmla="*/ 221 w 359"/>
                <a:gd name="T75" fmla="*/ 4 h 357"/>
                <a:gd name="T76" fmla="*/ 243 w 359"/>
                <a:gd name="T77" fmla="*/ 10 h 357"/>
                <a:gd name="T78" fmla="*/ 262 w 359"/>
                <a:gd name="T79" fmla="*/ 18 h 357"/>
                <a:gd name="T80" fmla="*/ 282 w 359"/>
                <a:gd name="T81" fmla="*/ 30 h 357"/>
                <a:gd name="T82" fmla="*/ 302 w 359"/>
                <a:gd name="T83" fmla="*/ 43 h 357"/>
                <a:gd name="T84" fmla="*/ 320 w 359"/>
                <a:gd name="T85" fmla="*/ 61 h 357"/>
                <a:gd name="T86" fmla="*/ 333 w 359"/>
                <a:gd name="T87" fmla="*/ 81 h 357"/>
                <a:gd name="T88" fmla="*/ 345 w 359"/>
                <a:gd name="T89" fmla="*/ 101 h 357"/>
                <a:gd name="T90" fmla="*/ 355 w 359"/>
                <a:gd name="T91" fmla="*/ 122 h 357"/>
                <a:gd name="T92" fmla="*/ 361 w 359"/>
                <a:gd name="T93" fmla="*/ 144 h 357"/>
                <a:gd name="T94" fmla="*/ 363 w 359"/>
                <a:gd name="T95" fmla="*/ 168 h 357"/>
                <a:gd name="T96" fmla="*/ 363 w 359"/>
                <a:gd name="T97" fmla="*/ 184 h 35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359" h="357">
                  <a:moveTo>
                    <a:pt x="359" y="180"/>
                  </a:moveTo>
                  <a:lnTo>
                    <a:pt x="359" y="193"/>
                  </a:lnTo>
                  <a:lnTo>
                    <a:pt x="359" y="205"/>
                  </a:lnTo>
                  <a:lnTo>
                    <a:pt x="357" y="217"/>
                  </a:lnTo>
                  <a:lnTo>
                    <a:pt x="355" y="227"/>
                  </a:lnTo>
                  <a:lnTo>
                    <a:pt x="351" y="239"/>
                  </a:lnTo>
                  <a:lnTo>
                    <a:pt x="347" y="249"/>
                  </a:lnTo>
                  <a:lnTo>
                    <a:pt x="341" y="258"/>
                  </a:lnTo>
                  <a:lnTo>
                    <a:pt x="335" y="268"/>
                  </a:lnTo>
                  <a:lnTo>
                    <a:pt x="329" y="278"/>
                  </a:lnTo>
                  <a:lnTo>
                    <a:pt x="323" y="288"/>
                  </a:lnTo>
                  <a:lnTo>
                    <a:pt x="316" y="298"/>
                  </a:lnTo>
                  <a:lnTo>
                    <a:pt x="306" y="306"/>
                  </a:lnTo>
                  <a:lnTo>
                    <a:pt x="298" y="316"/>
                  </a:lnTo>
                  <a:lnTo>
                    <a:pt x="288" y="323"/>
                  </a:lnTo>
                  <a:lnTo>
                    <a:pt x="278" y="329"/>
                  </a:lnTo>
                  <a:lnTo>
                    <a:pt x="268" y="335"/>
                  </a:lnTo>
                  <a:lnTo>
                    <a:pt x="258" y="341"/>
                  </a:lnTo>
                  <a:lnTo>
                    <a:pt x="249" y="345"/>
                  </a:lnTo>
                  <a:lnTo>
                    <a:pt x="239" y="349"/>
                  </a:lnTo>
                  <a:lnTo>
                    <a:pt x="227" y="353"/>
                  </a:lnTo>
                  <a:lnTo>
                    <a:pt x="217" y="355"/>
                  </a:lnTo>
                  <a:lnTo>
                    <a:pt x="205" y="357"/>
                  </a:lnTo>
                  <a:lnTo>
                    <a:pt x="193" y="357"/>
                  </a:lnTo>
                  <a:lnTo>
                    <a:pt x="180" y="357"/>
                  </a:lnTo>
                  <a:lnTo>
                    <a:pt x="168" y="357"/>
                  </a:lnTo>
                  <a:lnTo>
                    <a:pt x="156" y="357"/>
                  </a:lnTo>
                  <a:lnTo>
                    <a:pt x="144" y="355"/>
                  </a:lnTo>
                  <a:lnTo>
                    <a:pt x="134" y="353"/>
                  </a:lnTo>
                  <a:lnTo>
                    <a:pt x="122" y="349"/>
                  </a:lnTo>
                  <a:lnTo>
                    <a:pt x="112" y="345"/>
                  </a:lnTo>
                  <a:lnTo>
                    <a:pt x="103" y="341"/>
                  </a:lnTo>
                  <a:lnTo>
                    <a:pt x="93" y="335"/>
                  </a:lnTo>
                  <a:lnTo>
                    <a:pt x="83" y="329"/>
                  </a:lnTo>
                  <a:lnTo>
                    <a:pt x="73" y="323"/>
                  </a:lnTo>
                  <a:lnTo>
                    <a:pt x="63" y="316"/>
                  </a:lnTo>
                  <a:lnTo>
                    <a:pt x="53" y="306"/>
                  </a:lnTo>
                  <a:lnTo>
                    <a:pt x="45" y="298"/>
                  </a:lnTo>
                  <a:lnTo>
                    <a:pt x="38" y="288"/>
                  </a:lnTo>
                  <a:lnTo>
                    <a:pt x="32" y="278"/>
                  </a:lnTo>
                  <a:lnTo>
                    <a:pt x="26" y="268"/>
                  </a:lnTo>
                  <a:lnTo>
                    <a:pt x="20" y="258"/>
                  </a:lnTo>
                  <a:lnTo>
                    <a:pt x="14" y="249"/>
                  </a:lnTo>
                  <a:lnTo>
                    <a:pt x="10" y="239"/>
                  </a:lnTo>
                  <a:lnTo>
                    <a:pt x="6" y="227"/>
                  </a:lnTo>
                  <a:lnTo>
                    <a:pt x="4" y="217"/>
                  </a:lnTo>
                  <a:lnTo>
                    <a:pt x="2" y="205"/>
                  </a:lnTo>
                  <a:lnTo>
                    <a:pt x="2" y="193"/>
                  </a:lnTo>
                  <a:lnTo>
                    <a:pt x="0" y="180"/>
                  </a:lnTo>
                  <a:lnTo>
                    <a:pt x="2" y="168"/>
                  </a:lnTo>
                  <a:lnTo>
                    <a:pt x="2" y="156"/>
                  </a:lnTo>
                  <a:lnTo>
                    <a:pt x="4" y="144"/>
                  </a:lnTo>
                  <a:lnTo>
                    <a:pt x="8" y="134"/>
                  </a:lnTo>
                  <a:lnTo>
                    <a:pt x="10" y="122"/>
                  </a:lnTo>
                  <a:lnTo>
                    <a:pt x="14" y="111"/>
                  </a:lnTo>
                  <a:lnTo>
                    <a:pt x="20" y="101"/>
                  </a:lnTo>
                  <a:lnTo>
                    <a:pt x="24" y="91"/>
                  </a:lnTo>
                  <a:lnTo>
                    <a:pt x="32" y="81"/>
                  </a:lnTo>
                  <a:lnTo>
                    <a:pt x="38" y="71"/>
                  </a:lnTo>
                  <a:lnTo>
                    <a:pt x="45" y="61"/>
                  </a:lnTo>
                  <a:lnTo>
                    <a:pt x="53" y="51"/>
                  </a:lnTo>
                  <a:lnTo>
                    <a:pt x="63" y="43"/>
                  </a:lnTo>
                  <a:lnTo>
                    <a:pt x="73" y="38"/>
                  </a:lnTo>
                  <a:lnTo>
                    <a:pt x="83" y="30"/>
                  </a:lnTo>
                  <a:lnTo>
                    <a:pt x="93" y="24"/>
                  </a:lnTo>
                  <a:lnTo>
                    <a:pt x="103" y="18"/>
                  </a:lnTo>
                  <a:lnTo>
                    <a:pt x="112" y="14"/>
                  </a:lnTo>
                  <a:lnTo>
                    <a:pt x="122" y="10"/>
                  </a:lnTo>
                  <a:lnTo>
                    <a:pt x="134" y="6"/>
                  </a:lnTo>
                  <a:lnTo>
                    <a:pt x="144" y="4"/>
                  </a:lnTo>
                  <a:lnTo>
                    <a:pt x="156" y="2"/>
                  </a:lnTo>
                  <a:lnTo>
                    <a:pt x="168" y="2"/>
                  </a:lnTo>
                  <a:lnTo>
                    <a:pt x="180" y="0"/>
                  </a:lnTo>
                  <a:lnTo>
                    <a:pt x="193" y="2"/>
                  </a:lnTo>
                  <a:lnTo>
                    <a:pt x="205" y="2"/>
                  </a:lnTo>
                  <a:lnTo>
                    <a:pt x="217" y="4"/>
                  </a:lnTo>
                  <a:lnTo>
                    <a:pt x="227" y="6"/>
                  </a:lnTo>
                  <a:lnTo>
                    <a:pt x="239" y="10"/>
                  </a:lnTo>
                  <a:lnTo>
                    <a:pt x="249" y="14"/>
                  </a:lnTo>
                  <a:lnTo>
                    <a:pt x="258" y="18"/>
                  </a:lnTo>
                  <a:lnTo>
                    <a:pt x="268" y="24"/>
                  </a:lnTo>
                  <a:lnTo>
                    <a:pt x="278" y="30"/>
                  </a:lnTo>
                  <a:lnTo>
                    <a:pt x="288" y="38"/>
                  </a:lnTo>
                  <a:lnTo>
                    <a:pt x="298" y="43"/>
                  </a:lnTo>
                  <a:lnTo>
                    <a:pt x="306" y="51"/>
                  </a:lnTo>
                  <a:lnTo>
                    <a:pt x="316" y="61"/>
                  </a:lnTo>
                  <a:lnTo>
                    <a:pt x="323" y="71"/>
                  </a:lnTo>
                  <a:lnTo>
                    <a:pt x="329" y="81"/>
                  </a:lnTo>
                  <a:lnTo>
                    <a:pt x="337" y="91"/>
                  </a:lnTo>
                  <a:lnTo>
                    <a:pt x="341" y="101"/>
                  </a:lnTo>
                  <a:lnTo>
                    <a:pt x="347" y="111"/>
                  </a:lnTo>
                  <a:lnTo>
                    <a:pt x="351" y="122"/>
                  </a:lnTo>
                  <a:lnTo>
                    <a:pt x="353" y="134"/>
                  </a:lnTo>
                  <a:lnTo>
                    <a:pt x="357" y="144"/>
                  </a:lnTo>
                  <a:lnTo>
                    <a:pt x="359" y="156"/>
                  </a:lnTo>
                  <a:lnTo>
                    <a:pt x="359" y="168"/>
                  </a:lnTo>
                  <a:lnTo>
                    <a:pt x="359" y="18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81" name="Freeform 57"/>
            <p:cNvSpPr>
              <a:spLocks/>
            </p:cNvSpPr>
            <p:nvPr/>
          </p:nvSpPr>
          <p:spPr bwMode="auto">
            <a:xfrm>
              <a:off x="5812" y="4524"/>
              <a:ext cx="1764" cy="1278"/>
            </a:xfrm>
            <a:custGeom>
              <a:avLst/>
              <a:gdLst>
                <a:gd name="T0" fmla="*/ 1700 w 1765"/>
                <a:gd name="T1" fmla="*/ 195 h 1279"/>
                <a:gd name="T2" fmla="*/ 1513 w 1765"/>
                <a:gd name="T3" fmla="*/ 81 h 1279"/>
                <a:gd name="T4" fmla="*/ 1221 w 1765"/>
                <a:gd name="T5" fmla="*/ 14 h 1279"/>
                <a:gd name="T6" fmla="*/ 852 w 1765"/>
                <a:gd name="T7" fmla="*/ 0 h 1279"/>
                <a:gd name="T8" fmla="*/ 919 w 1765"/>
                <a:gd name="T9" fmla="*/ 22 h 1279"/>
                <a:gd name="T10" fmla="*/ 1185 w 1765"/>
                <a:gd name="T11" fmla="*/ 77 h 1279"/>
                <a:gd name="T12" fmla="*/ 1382 w 1765"/>
                <a:gd name="T13" fmla="*/ 169 h 1279"/>
                <a:gd name="T14" fmla="*/ 1497 w 1765"/>
                <a:gd name="T15" fmla="*/ 298 h 1279"/>
                <a:gd name="T16" fmla="*/ 1522 w 1765"/>
                <a:gd name="T17" fmla="*/ 406 h 1279"/>
                <a:gd name="T18" fmla="*/ 1511 w 1765"/>
                <a:gd name="T19" fmla="*/ 495 h 1279"/>
                <a:gd name="T20" fmla="*/ 1469 w 1765"/>
                <a:gd name="T21" fmla="*/ 587 h 1279"/>
                <a:gd name="T22" fmla="*/ 1402 w 1765"/>
                <a:gd name="T23" fmla="*/ 678 h 1279"/>
                <a:gd name="T24" fmla="*/ 1258 w 1765"/>
                <a:gd name="T25" fmla="*/ 818 h 1279"/>
                <a:gd name="T26" fmla="*/ 1039 w 1765"/>
                <a:gd name="T27" fmla="*/ 966 h 1279"/>
                <a:gd name="T28" fmla="*/ 807 w 1765"/>
                <a:gd name="T29" fmla="*/ 1078 h 1279"/>
                <a:gd name="T30" fmla="*/ 594 w 1765"/>
                <a:gd name="T31" fmla="*/ 1137 h 1279"/>
                <a:gd name="T32" fmla="*/ 513 w 1765"/>
                <a:gd name="T33" fmla="*/ 1141 h 1279"/>
                <a:gd name="T34" fmla="*/ 483 w 1765"/>
                <a:gd name="T35" fmla="*/ 1139 h 1279"/>
                <a:gd name="T36" fmla="*/ 458 w 1765"/>
                <a:gd name="T37" fmla="*/ 1133 h 1279"/>
                <a:gd name="T38" fmla="*/ 438 w 1765"/>
                <a:gd name="T39" fmla="*/ 1124 h 1279"/>
                <a:gd name="T40" fmla="*/ 422 w 1765"/>
                <a:gd name="T41" fmla="*/ 1114 h 1279"/>
                <a:gd name="T42" fmla="*/ 412 w 1765"/>
                <a:gd name="T43" fmla="*/ 1098 h 1279"/>
                <a:gd name="T44" fmla="*/ 405 w 1765"/>
                <a:gd name="T45" fmla="*/ 1078 h 1279"/>
                <a:gd name="T46" fmla="*/ 403 w 1765"/>
                <a:gd name="T47" fmla="*/ 1055 h 1279"/>
                <a:gd name="T48" fmla="*/ 403 w 1765"/>
                <a:gd name="T49" fmla="*/ 1041 h 1279"/>
                <a:gd name="T50" fmla="*/ 403 w 1765"/>
                <a:gd name="T51" fmla="*/ 1031 h 1279"/>
                <a:gd name="T52" fmla="*/ 405 w 1765"/>
                <a:gd name="T53" fmla="*/ 1019 h 1279"/>
                <a:gd name="T54" fmla="*/ 407 w 1765"/>
                <a:gd name="T55" fmla="*/ 1003 h 1279"/>
                <a:gd name="T56" fmla="*/ 411 w 1765"/>
                <a:gd name="T57" fmla="*/ 984 h 1279"/>
                <a:gd name="T58" fmla="*/ 412 w 1765"/>
                <a:gd name="T59" fmla="*/ 966 h 1279"/>
                <a:gd name="T60" fmla="*/ 416 w 1765"/>
                <a:gd name="T61" fmla="*/ 950 h 1279"/>
                <a:gd name="T62" fmla="*/ 420 w 1765"/>
                <a:gd name="T63" fmla="*/ 936 h 1279"/>
                <a:gd name="T64" fmla="*/ 519 w 1765"/>
                <a:gd name="T65" fmla="*/ 556 h 1279"/>
                <a:gd name="T66" fmla="*/ 576 w 1765"/>
                <a:gd name="T67" fmla="*/ 485 h 1279"/>
                <a:gd name="T68" fmla="*/ 645 w 1765"/>
                <a:gd name="T69" fmla="*/ 445 h 1279"/>
                <a:gd name="T70" fmla="*/ 710 w 1765"/>
                <a:gd name="T71" fmla="*/ 428 h 1279"/>
                <a:gd name="T72" fmla="*/ 779 w 1765"/>
                <a:gd name="T73" fmla="*/ 424 h 1279"/>
                <a:gd name="T74" fmla="*/ 635 w 1765"/>
                <a:gd name="T75" fmla="*/ 37 h 1279"/>
                <a:gd name="T76" fmla="*/ 286 w 1765"/>
                <a:gd name="T77" fmla="*/ 195 h 1279"/>
                <a:gd name="T78" fmla="*/ 229 w 1765"/>
                <a:gd name="T79" fmla="*/ 266 h 1279"/>
                <a:gd name="T80" fmla="*/ 160 w 1765"/>
                <a:gd name="T81" fmla="*/ 307 h 1279"/>
                <a:gd name="T82" fmla="*/ 93 w 1765"/>
                <a:gd name="T83" fmla="*/ 325 h 1279"/>
                <a:gd name="T84" fmla="*/ 30 w 1765"/>
                <a:gd name="T85" fmla="*/ 327 h 1279"/>
                <a:gd name="T86" fmla="*/ 0 w 1765"/>
                <a:gd name="T87" fmla="*/ 424 h 1279"/>
                <a:gd name="T88" fmla="*/ 115 w 1765"/>
                <a:gd name="T89" fmla="*/ 938 h 1279"/>
                <a:gd name="T90" fmla="*/ 111 w 1765"/>
                <a:gd name="T91" fmla="*/ 962 h 1279"/>
                <a:gd name="T92" fmla="*/ 107 w 1765"/>
                <a:gd name="T93" fmla="*/ 982 h 1279"/>
                <a:gd name="T94" fmla="*/ 103 w 1765"/>
                <a:gd name="T95" fmla="*/ 1001 h 1279"/>
                <a:gd name="T96" fmla="*/ 97 w 1765"/>
                <a:gd name="T97" fmla="*/ 1058 h 1279"/>
                <a:gd name="T98" fmla="*/ 105 w 1765"/>
                <a:gd name="T99" fmla="*/ 1165 h 1279"/>
                <a:gd name="T100" fmla="*/ 152 w 1765"/>
                <a:gd name="T101" fmla="*/ 1236 h 1279"/>
                <a:gd name="T102" fmla="*/ 233 w 1765"/>
                <a:gd name="T103" fmla="*/ 1269 h 1279"/>
                <a:gd name="T104" fmla="*/ 318 w 1765"/>
                <a:gd name="T105" fmla="*/ 1275 h 1279"/>
                <a:gd name="T106" fmla="*/ 351 w 1765"/>
                <a:gd name="T107" fmla="*/ 1273 h 1279"/>
                <a:gd name="T108" fmla="*/ 391 w 1765"/>
                <a:gd name="T109" fmla="*/ 1269 h 1279"/>
                <a:gd name="T110" fmla="*/ 430 w 1765"/>
                <a:gd name="T111" fmla="*/ 1264 h 1279"/>
                <a:gd name="T112" fmla="*/ 669 w 1765"/>
                <a:gd name="T113" fmla="*/ 1196 h 1279"/>
                <a:gd name="T114" fmla="*/ 1193 w 1765"/>
                <a:gd name="T115" fmla="*/ 958 h 1279"/>
                <a:gd name="T116" fmla="*/ 1556 w 1765"/>
                <a:gd name="T117" fmla="*/ 682 h 1279"/>
                <a:gd name="T118" fmla="*/ 1741 w 1765"/>
                <a:gd name="T119" fmla="*/ 430 h 1279"/>
                <a:gd name="T120" fmla="*/ 1759 w 1765"/>
                <a:gd name="T121" fmla="*/ 298 h 127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765" h="1279">
                  <a:moveTo>
                    <a:pt x="1763" y="298"/>
                  </a:moveTo>
                  <a:lnTo>
                    <a:pt x="1739" y="244"/>
                  </a:lnTo>
                  <a:lnTo>
                    <a:pt x="1704" y="195"/>
                  </a:lnTo>
                  <a:lnTo>
                    <a:pt x="1655" y="152"/>
                  </a:lnTo>
                  <a:lnTo>
                    <a:pt x="1591" y="114"/>
                  </a:lnTo>
                  <a:lnTo>
                    <a:pt x="1517" y="81"/>
                  </a:lnTo>
                  <a:lnTo>
                    <a:pt x="1430" y="53"/>
                  </a:lnTo>
                  <a:lnTo>
                    <a:pt x="1333" y="31"/>
                  </a:lnTo>
                  <a:lnTo>
                    <a:pt x="1225" y="14"/>
                  </a:lnTo>
                  <a:lnTo>
                    <a:pt x="1108" y="4"/>
                  </a:lnTo>
                  <a:lnTo>
                    <a:pt x="984" y="0"/>
                  </a:lnTo>
                  <a:lnTo>
                    <a:pt x="852" y="0"/>
                  </a:lnTo>
                  <a:lnTo>
                    <a:pt x="714" y="6"/>
                  </a:lnTo>
                  <a:lnTo>
                    <a:pt x="821" y="12"/>
                  </a:lnTo>
                  <a:lnTo>
                    <a:pt x="923" y="22"/>
                  </a:lnTo>
                  <a:lnTo>
                    <a:pt x="1018" y="37"/>
                  </a:lnTo>
                  <a:lnTo>
                    <a:pt x="1106" y="55"/>
                  </a:lnTo>
                  <a:lnTo>
                    <a:pt x="1189" y="77"/>
                  </a:lnTo>
                  <a:lnTo>
                    <a:pt x="1262" y="104"/>
                  </a:lnTo>
                  <a:lnTo>
                    <a:pt x="1329" y="134"/>
                  </a:lnTo>
                  <a:lnTo>
                    <a:pt x="1386" y="169"/>
                  </a:lnTo>
                  <a:lnTo>
                    <a:pt x="1434" y="209"/>
                  </a:lnTo>
                  <a:lnTo>
                    <a:pt x="1473" y="250"/>
                  </a:lnTo>
                  <a:lnTo>
                    <a:pt x="1501" y="298"/>
                  </a:lnTo>
                  <a:lnTo>
                    <a:pt x="1520" y="347"/>
                  </a:lnTo>
                  <a:lnTo>
                    <a:pt x="1524" y="376"/>
                  </a:lnTo>
                  <a:lnTo>
                    <a:pt x="1526" y="406"/>
                  </a:lnTo>
                  <a:lnTo>
                    <a:pt x="1526" y="436"/>
                  </a:lnTo>
                  <a:lnTo>
                    <a:pt x="1522" y="465"/>
                  </a:lnTo>
                  <a:lnTo>
                    <a:pt x="1515" y="495"/>
                  </a:lnTo>
                  <a:lnTo>
                    <a:pt x="1503" y="526"/>
                  </a:lnTo>
                  <a:lnTo>
                    <a:pt x="1489" y="558"/>
                  </a:lnTo>
                  <a:lnTo>
                    <a:pt x="1473" y="587"/>
                  </a:lnTo>
                  <a:lnTo>
                    <a:pt x="1453" y="619"/>
                  </a:lnTo>
                  <a:lnTo>
                    <a:pt x="1430" y="650"/>
                  </a:lnTo>
                  <a:lnTo>
                    <a:pt x="1406" y="682"/>
                  </a:lnTo>
                  <a:lnTo>
                    <a:pt x="1379" y="714"/>
                  </a:lnTo>
                  <a:lnTo>
                    <a:pt x="1323" y="769"/>
                  </a:lnTo>
                  <a:lnTo>
                    <a:pt x="1262" y="822"/>
                  </a:lnTo>
                  <a:lnTo>
                    <a:pt x="1193" y="873"/>
                  </a:lnTo>
                  <a:lnTo>
                    <a:pt x="1120" y="922"/>
                  </a:lnTo>
                  <a:lnTo>
                    <a:pt x="1043" y="970"/>
                  </a:lnTo>
                  <a:lnTo>
                    <a:pt x="965" y="1011"/>
                  </a:lnTo>
                  <a:lnTo>
                    <a:pt x="886" y="1051"/>
                  </a:lnTo>
                  <a:lnTo>
                    <a:pt x="807" y="1082"/>
                  </a:lnTo>
                  <a:lnTo>
                    <a:pt x="732" y="1110"/>
                  </a:lnTo>
                  <a:lnTo>
                    <a:pt x="659" y="1130"/>
                  </a:lnTo>
                  <a:lnTo>
                    <a:pt x="594" y="1141"/>
                  </a:lnTo>
                  <a:lnTo>
                    <a:pt x="535" y="1145"/>
                  </a:lnTo>
                  <a:lnTo>
                    <a:pt x="523" y="1145"/>
                  </a:lnTo>
                  <a:lnTo>
                    <a:pt x="513" y="1145"/>
                  </a:lnTo>
                  <a:lnTo>
                    <a:pt x="503" y="1145"/>
                  </a:lnTo>
                  <a:lnTo>
                    <a:pt x="493" y="1143"/>
                  </a:lnTo>
                  <a:lnTo>
                    <a:pt x="483" y="1143"/>
                  </a:lnTo>
                  <a:lnTo>
                    <a:pt x="476" y="1141"/>
                  </a:lnTo>
                  <a:lnTo>
                    <a:pt x="468" y="1139"/>
                  </a:lnTo>
                  <a:lnTo>
                    <a:pt x="458" y="1137"/>
                  </a:lnTo>
                  <a:lnTo>
                    <a:pt x="452" y="1135"/>
                  </a:lnTo>
                  <a:lnTo>
                    <a:pt x="444" y="1131"/>
                  </a:lnTo>
                  <a:lnTo>
                    <a:pt x="438" y="1128"/>
                  </a:lnTo>
                  <a:lnTo>
                    <a:pt x="434" y="1124"/>
                  </a:lnTo>
                  <a:lnTo>
                    <a:pt x="428" y="1122"/>
                  </a:lnTo>
                  <a:lnTo>
                    <a:pt x="422" y="1118"/>
                  </a:lnTo>
                  <a:lnTo>
                    <a:pt x="418" y="1112"/>
                  </a:lnTo>
                  <a:lnTo>
                    <a:pt x="414" y="1108"/>
                  </a:lnTo>
                  <a:lnTo>
                    <a:pt x="412" y="1102"/>
                  </a:lnTo>
                  <a:lnTo>
                    <a:pt x="409" y="1096"/>
                  </a:lnTo>
                  <a:lnTo>
                    <a:pt x="407" y="1090"/>
                  </a:lnTo>
                  <a:lnTo>
                    <a:pt x="405" y="1082"/>
                  </a:lnTo>
                  <a:lnTo>
                    <a:pt x="403" y="1074"/>
                  </a:lnTo>
                  <a:lnTo>
                    <a:pt x="403" y="1066"/>
                  </a:lnTo>
                  <a:lnTo>
                    <a:pt x="403" y="1059"/>
                  </a:lnTo>
                  <a:lnTo>
                    <a:pt x="403" y="1049"/>
                  </a:lnTo>
                  <a:lnTo>
                    <a:pt x="403" y="1047"/>
                  </a:lnTo>
                  <a:lnTo>
                    <a:pt x="403" y="1045"/>
                  </a:lnTo>
                  <a:lnTo>
                    <a:pt x="403" y="1043"/>
                  </a:lnTo>
                  <a:lnTo>
                    <a:pt x="403" y="1039"/>
                  </a:lnTo>
                  <a:lnTo>
                    <a:pt x="403" y="1035"/>
                  </a:lnTo>
                  <a:lnTo>
                    <a:pt x="403" y="1031"/>
                  </a:lnTo>
                  <a:lnTo>
                    <a:pt x="405" y="1027"/>
                  </a:lnTo>
                  <a:lnTo>
                    <a:pt x="405" y="1023"/>
                  </a:lnTo>
                  <a:lnTo>
                    <a:pt x="405" y="1017"/>
                  </a:lnTo>
                  <a:lnTo>
                    <a:pt x="407" y="1013"/>
                  </a:lnTo>
                  <a:lnTo>
                    <a:pt x="407" y="1007"/>
                  </a:lnTo>
                  <a:lnTo>
                    <a:pt x="409" y="999"/>
                  </a:lnTo>
                  <a:lnTo>
                    <a:pt x="409" y="993"/>
                  </a:lnTo>
                  <a:lnTo>
                    <a:pt x="411" y="988"/>
                  </a:lnTo>
                  <a:lnTo>
                    <a:pt x="411" y="982"/>
                  </a:lnTo>
                  <a:lnTo>
                    <a:pt x="412" y="976"/>
                  </a:lnTo>
                  <a:lnTo>
                    <a:pt x="412" y="970"/>
                  </a:lnTo>
                  <a:lnTo>
                    <a:pt x="414" y="964"/>
                  </a:lnTo>
                  <a:lnTo>
                    <a:pt x="416" y="960"/>
                  </a:lnTo>
                  <a:lnTo>
                    <a:pt x="416" y="954"/>
                  </a:lnTo>
                  <a:lnTo>
                    <a:pt x="418" y="950"/>
                  </a:lnTo>
                  <a:lnTo>
                    <a:pt x="418" y="944"/>
                  </a:lnTo>
                  <a:lnTo>
                    <a:pt x="420" y="940"/>
                  </a:lnTo>
                  <a:lnTo>
                    <a:pt x="422" y="934"/>
                  </a:lnTo>
                  <a:lnTo>
                    <a:pt x="505" y="587"/>
                  </a:lnTo>
                  <a:lnTo>
                    <a:pt x="519" y="556"/>
                  </a:lnTo>
                  <a:lnTo>
                    <a:pt x="535" y="528"/>
                  </a:lnTo>
                  <a:lnTo>
                    <a:pt x="554" y="505"/>
                  </a:lnTo>
                  <a:lnTo>
                    <a:pt x="576" y="485"/>
                  </a:lnTo>
                  <a:lnTo>
                    <a:pt x="598" y="467"/>
                  </a:lnTo>
                  <a:lnTo>
                    <a:pt x="621" y="455"/>
                  </a:lnTo>
                  <a:lnTo>
                    <a:pt x="645" y="445"/>
                  </a:lnTo>
                  <a:lnTo>
                    <a:pt x="669" y="438"/>
                  </a:lnTo>
                  <a:lnTo>
                    <a:pt x="690" y="432"/>
                  </a:lnTo>
                  <a:lnTo>
                    <a:pt x="710" y="428"/>
                  </a:lnTo>
                  <a:lnTo>
                    <a:pt x="728" y="426"/>
                  </a:lnTo>
                  <a:lnTo>
                    <a:pt x="746" y="424"/>
                  </a:lnTo>
                  <a:lnTo>
                    <a:pt x="779" y="424"/>
                  </a:lnTo>
                  <a:lnTo>
                    <a:pt x="801" y="327"/>
                  </a:lnTo>
                  <a:lnTo>
                    <a:pt x="568" y="327"/>
                  </a:lnTo>
                  <a:lnTo>
                    <a:pt x="635" y="37"/>
                  </a:lnTo>
                  <a:lnTo>
                    <a:pt x="330" y="37"/>
                  </a:lnTo>
                  <a:lnTo>
                    <a:pt x="300" y="161"/>
                  </a:lnTo>
                  <a:lnTo>
                    <a:pt x="286" y="195"/>
                  </a:lnTo>
                  <a:lnTo>
                    <a:pt x="271" y="223"/>
                  </a:lnTo>
                  <a:lnTo>
                    <a:pt x="251" y="246"/>
                  </a:lnTo>
                  <a:lnTo>
                    <a:pt x="229" y="266"/>
                  </a:lnTo>
                  <a:lnTo>
                    <a:pt x="205" y="284"/>
                  </a:lnTo>
                  <a:lnTo>
                    <a:pt x="182" y="296"/>
                  </a:lnTo>
                  <a:lnTo>
                    <a:pt x="160" y="307"/>
                  </a:lnTo>
                  <a:lnTo>
                    <a:pt x="136" y="315"/>
                  </a:lnTo>
                  <a:lnTo>
                    <a:pt x="113" y="321"/>
                  </a:lnTo>
                  <a:lnTo>
                    <a:pt x="93" y="325"/>
                  </a:lnTo>
                  <a:lnTo>
                    <a:pt x="75" y="327"/>
                  </a:lnTo>
                  <a:lnTo>
                    <a:pt x="58" y="327"/>
                  </a:lnTo>
                  <a:lnTo>
                    <a:pt x="30" y="327"/>
                  </a:lnTo>
                  <a:lnTo>
                    <a:pt x="24" y="327"/>
                  </a:lnTo>
                  <a:lnTo>
                    <a:pt x="0" y="424"/>
                  </a:lnTo>
                  <a:lnTo>
                    <a:pt x="233" y="424"/>
                  </a:lnTo>
                  <a:lnTo>
                    <a:pt x="115" y="934"/>
                  </a:lnTo>
                  <a:lnTo>
                    <a:pt x="115" y="942"/>
                  </a:lnTo>
                  <a:lnTo>
                    <a:pt x="113" y="950"/>
                  </a:lnTo>
                  <a:lnTo>
                    <a:pt x="111" y="958"/>
                  </a:lnTo>
                  <a:lnTo>
                    <a:pt x="111" y="966"/>
                  </a:lnTo>
                  <a:lnTo>
                    <a:pt x="109" y="972"/>
                  </a:lnTo>
                  <a:lnTo>
                    <a:pt x="107" y="980"/>
                  </a:lnTo>
                  <a:lnTo>
                    <a:pt x="107" y="986"/>
                  </a:lnTo>
                  <a:lnTo>
                    <a:pt x="105" y="993"/>
                  </a:lnTo>
                  <a:lnTo>
                    <a:pt x="105" y="999"/>
                  </a:lnTo>
                  <a:lnTo>
                    <a:pt x="103" y="1005"/>
                  </a:lnTo>
                  <a:lnTo>
                    <a:pt x="103" y="1011"/>
                  </a:lnTo>
                  <a:lnTo>
                    <a:pt x="101" y="1015"/>
                  </a:lnTo>
                  <a:lnTo>
                    <a:pt x="97" y="1062"/>
                  </a:lnTo>
                  <a:lnTo>
                    <a:pt x="95" y="1102"/>
                  </a:lnTo>
                  <a:lnTo>
                    <a:pt x="99" y="1137"/>
                  </a:lnTo>
                  <a:lnTo>
                    <a:pt x="105" y="1169"/>
                  </a:lnTo>
                  <a:lnTo>
                    <a:pt x="117" y="1197"/>
                  </a:lnTo>
                  <a:lnTo>
                    <a:pt x="133" y="1220"/>
                  </a:lnTo>
                  <a:lnTo>
                    <a:pt x="152" y="1240"/>
                  </a:lnTo>
                  <a:lnTo>
                    <a:pt x="174" y="1254"/>
                  </a:lnTo>
                  <a:lnTo>
                    <a:pt x="202" y="1266"/>
                  </a:lnTo>
                  <a:lnTo>
                    <a:pt x="233" y="1273"/>
                  </a:lnTo>
                  <a:lnTo>
                    <a:pt x="269" y="1279"/>
                  </a:lnTo>
                  <a:lnTo>
                    <a:pt x="306" y="1279"/>
                  </a:lnTo>
                  <a:lnTo>
                    <a:pt x="318" y="1279"/>
                  </a:lnTo>
                  <a:lnTo>
                    <a:pt x="330" y="1279"/>
                  </a:lnTo>
                  <a:lnTo>
                    <a:pt x="340" y="1279"/>
                  </a:lnTo>
                  <a:lnTo>
                    <a:pt x="351" y="1277"/>
                  </a:lnTo>
                  <a:lnTo>
                    <a:pt x="365" y="1277"/>
                  </a:lnTo>
                  <a:lnTo>
                    <a:pt x="377" y="1275"/>
                  </a:lnTo>
                  <a:lnTo>
                    <a:pt x="391" y="1273"/>
                  </a:lnTo>
                  <a:lnTo>
                    <a:pt x="403" y="1271"/>
                  </a:lnTo>
                  <a:lnTo>
                    <a:pt x="416" y="1269"/>
                  </a:lnTo>
                  <a:lnTo>
                    <a:pt x="430" y="1268"/>
                  </a:lnTo>
                  <a:lnTo>
                    <a:pt x="444" y="1264"/>
                  </a:lnTo>
                  <a:lnTo>
                    <a:pt x="458" y="1260"/>
                  </a:lnTo>
                  <a:lnTo>
                    <a:pt x="669" y="1200"/>
                  </a:lnTo>
                  <a:lnTo>
                    <a:pt x="862" y="1128"/>
                  </a:lnTo>
                  <a:lnTo>
                    <a:pt x="1039" y="1049"/>
                  </a:lnTo>
                  <a:lnTo>
                    <a:pt x="1197" y="962"/>
                  </a:lnTo>
                  <a:lnTo>
                    <a:pt x="1337" y="871"/>
                  </a:lnTo>
                  <a:lnTo>
                    <a:pt x="1459" y="779"/>
                  </a:lnTo>
                  <a:lnTo>
                    <a:pt x="1560" y="686"/>
                  </a:lnTo>
                  <a:lnTo>
                    <a:pt x="1643" y="595"/>
                  </a:lnTo>
                  <a:lnTo>
                    <a:pt x="1704" y="510"/>
                  </a:lnTo>
                  <a:lnTo>
                    <a:pt x="1745" y="430"/>
                  </a:lnTo>
                  <a:lnTo>
                    <a:pt x="1765" y="359"/>
                  </a:lnTo>
                  <a:lnTo>
                    <a:pt x="1763" y="298"/>
                  </a:lnTo>
                  <a:close/>
                </a:path>
              </a:pathLst>
            </a:cu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1219200"/>
            <a:ext cx="541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</a:t>
            </a:r>
            <a:r>
              <a:rPr lang="en-US" altLang="ru-RU" smtClean="0"/>
              <a:t> </a:t>
            </a:r>
            <a:r>
              <a:rPr lang="ru-RU" altLang="ru-RU" smtClean="0"/>
              <a:t>заголовка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362200"/>
            <a:ext cx="7772400" cy="353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00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0000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00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02a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1219200"/>
            <a:ext cx="541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</a:t>
            </a:r>
            <a:r>
              <a:rPr lang="en-US" altLang="ru-RU" smtClean="0"/>
              <a:t> </a:t>
            </a:r>
            <a:r>
              <a:rPr lang="ru-RU" altLang="ru-RU" smtClean="0"/>
              <a:t>заголовка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362200"/>
            <a:ext cx="7772400" cy="353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3824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Nortel Networks Confidential</a:t>
            </a:r>
            <a:endParaRPr lang="ru-RU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248400"/>
            <a:ext cx="1184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19D4904-0518-47CB-A1CA-9AC1FDA9DF9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grpSp>
        <p:nvGrpSpPr>
          <p:cNvPr id="2055" name="Group 7"/>
          <p:cNvGrpSpPr>
            <a:grpSpLocks noChangeAspect="1"/>
          </p:cNvGrpSpPr>
          <p:nvPr/>
        </p:nvGrpSpPr>
        <p:grpSpPr bwMode="auto">
          <a:xfrm>
            <a:off x="7740650" y="333375"/>
            <a:ext cx="576263" cy="406400"/>
            <a:chOff x="4085" y="4297"/>
            <a:chExt cx="3492" cy="2460"/>
          </a:xfrm>
        </p:grpSpPr>
        <p:grpSp>
          <p:nvGrpSpPr>
            <p:cNvPr id="2056" name="Group 8"/>
            <p:cNvGrpSpPr>
              <a:grpSpLocks noChangeAspect="1"/>
            </p:cNvGrpSpPr>
            <p:nvPr/>
          </p:nvGrpSpPr>
          <p:grpSpPr bwMode="auto">
            <a:xfrm>
              <a:off x="4085" y="6043"/>
              <a:ext cx="3484" cy="714"/>
              <a:chOff x="4095" y="6789"/>
              <a:chExt cx="3484" cy="714"/>
            </a:xfrm>
          </p:grpSpPr>
          <p:sp>
            <p:nvSpPr>
              <p:cNvPr id="2061" name="Freeform 9"/>
              <p:cNvSpPr>
                <a:spLocks noChangeAspect="1"/>
              </p:cNvSpPr>
              <p:nvPr/>
            </p:nvSpPr>
            <p:spPr bwMode="auto">
              <a:xfrm>
                <a:off x="4095" y="6792"/>
                <a:ext cx="721" cy="711"/>
              </a:xfrm>
              <a:custGeom>
                <a:avLst/>
                <a:gdLst>
                  <a:gd name="T0" fmla="*/ 511 w 720"/>
                  <a:gd name="T1" fmla="*/ 10 h 712"/>
                  <a:gd name="T2" fmla="*/ 509 w 720"/>
                  <a:gd name="T3" fmla="*/ 51 h 712"/>
                  <a:gd name="T4" fmla="*/ 511 w 720"/>
                  <a:gd name="T5" fmla="*/ 108 h 712"/>
                  <a:gd name="T6" fmla="*/ 511 w 720"/>
                  <a:gd name="T7" fmla="*/ 170 h 712"/>
                  <a:gd name="T8" fmla="*/ 509 w 720"/>
                  <a:gd name="T9" fmla="*/ 223 h 712"/>
                  <a:gd name="T10" fmla="*/ 509 w 720"/>
                  <a:gd name="T11" fmla="*/ 256 h 712"/>
                  <a:gd name="T12" fmla="*/ 213 w 720"/>
                  <a:gd name="T13" fmla="*/ 260 h 712"/>
                  <a:gd name="T14" fmla="*/ 213 w 720"/>
                  <a:gd name="T15" fmla="*/ 243 h 712"/>
                  <a:gd name="T16" fmla="*/ 215 w 720"/>
                  <a:gd name="T17" fmla="*/ 199 h 712"/>
                  <a:gd name="T18" fmla="*/ 213 w 720"/>
                  <a:gd name="T19" fmla="*/ 140 h 712"/>
                  <a:gd name="T20" fmla="*/ 213 w 720"/>
                  <a:gd name="T21" fmla="*/ 79 h 712"/>
                  <a:gd name="T22" fmla="*/ 215 w 720"/>
                  <a:gd name="T23" fmla="*/ 28 h 712"/>
                  <a:gd name="T24" fmla="*/ 213 w 720"/>
                  <a:gd name="T25" fmla="*/ 0 h 712"/>
                  <a:gd name="T26" fmla="*/ 192 w 720"/>
                  <a:gd name="T27" fmla="*/ 0 h 712"/>
                  <a:gd name="T28" fmla="*/ 154 w 720"/>
                  <a:gd name="T29" fmla="*/ 2 h 712"/>
                  <a:gd name="T30" fmla="*/ 107 w 720"/>
                  <a:gd name="T31" fmla="*/ 0 h 712"/>
                  <a:gd name="T32" fmla="*/ 61 w 720"/>
                  <a:gd name="T33" fmla="*/ 0 h 712"/>
                  <a:gd name="T34" fmla="*/ 24 w 720"/>
                  <a:gd name="T35" fmla="*/ 2 h 712"/>
                  <a:gd name="T36" fmla="*/ 0 w 720"/>
                  <a:gd name="T37" fmla="*/ 0 h 712"/>
                  <a:gd name="T38" fmla="*/ 0 w 720"/>
                  <a:gd name="T39" fmla="*/ 59 h 712"/>
                  <a:gd name="T40" fmla="*/ 2 w 720"/>
                  <a:gd name="T41" fmla="*/ 191 h 712"/>
                  <a:gd name="T42" fmla="*/ 0 w 720"/>
                  <a:gd name="T43" fmla="*/ 355 h 712"/>
                  <a:gd name="T44" fmla="*/ 0 w 720"/>
                  <a:gd name="T45" fmla="*/ 518 h 712"/>
                  <a:gd name="T46" fmla="*/ 2 w 720"/>
                  <a:gd name="T47" fmla="*/ 649 h 712"/>
                  <a:gd name="T48" fmla="*/ 0 w 720"/>
                  <a:gd name="T49" fmla="*/ 706 h 712"/>
                  <a:gd name="T50" fmla="*/ 24 w 720"/>
                  <a:gd name="T51" fmla="*/ 706 h 712"/>
                  <a:gd name="T52" fmla="*/ 61 w 720"/>
                  <a:gd name="T53" fmla="*/ 708 h 712"/>
                  <a:gd name="T54" fmla="*/ 107 w 720"/>
                  <a:gd name="T55" fmla="*/ 706 h 712"/>
                  <a:gd name="T56" fmla="*/ 154 w 720"/>
                  <a:gd name="T57" fmla="*/ 706 h 712"/>
                  <a:gd name="T58" fmla="*/ 192 w 720"/>
                  <a:gd name="T59" fmla="*/ 708 h 712"/>
                  <a:gd name="T60" fmla="*/ 213 w 720"/>
                  <a:gd name="T61" fmla="*/ 706 h 712"/>
                  <a:gd name="T62" fmla="*/ 213 w 720"/>
                  <a:gd name="T63" fmla="*/ 676 h 712"/>
                  <a:gd name="T64" fmla="*/ 215 w 720"/>
                  <a:gd name="T65" fmla="*/ 621 h 712"/>
                  <a:gd name="T66" fmla="*/ 213 w 720"/>
                  <a:gd name="T67" fmla="*/ 552 h 712"/>
                  <a:gd name="T68" fmla="*/ 213 w 720"/>
                  <a:gd name="T69" fmla="*/ 485 h 712"/>
                  <a:gd name="T70" fmla="*/ 215 w 720"/>
                  <a:gd name="T71" fmla="*/ 436 h 712"/>
                  <a:gd name="T72" fmla="*/ 213 w 720"/>
                  <a:gd name="T73" fmla="*/ 414 h 712"/>
                  <a:gd name="T74" fmla="*/ 511 w 720"/>
                  <a:gd name="T75" fmla="*/ 420 h 712"/>
                  <a:gd name="T76" fmla="*/ 509 w 720"/>
                  <a:gd name="T77" fmla="*/ 457 h 712"/>
                  <a:gd name="T78" fmla="*/ 511 w 720"/>
                  <a:gd name="T79" fmla="*/ 518 h 712"/>
                  <a:gd name="T80" fmla="*/ 511 w 720"/>
                  <a:gd name="T81" fmla="*/ 588 h 712"/>
                  <a:gd name="T82" fmla="*/ 509 w 720"/>
                  <a:gd name="T83" fmla="*/ 651 h 712"/>
                  <a:gd name="T84" fmla="*/ 509 w 720"/>
                  <a:gd name="T85" fmla="*/ 696 h 712"/>
                  <a:gd name="T86" fmla="*/ 519 w 720"/>
                  <a:gd name="T87" fmla="*/ 708 h 712"/>
                  <a:gd name="T88" fmla="*/ 548 w 720"/>
                  <a:gd name="T89" fmla="*/ 706 h 712"/>
                  <a:gd name="T90" fmla="*/ 592 w 720"/>
                  <a:gd name="T91" fmla="*/ 708 h 712"/>
                  <a:gd name="T92" fmla="*/ 641 w 720"/>
                  <a:gd name="T93" fmla="*/ 708 h 712"/>
                  <a:gd name="T94" fmla="*/ 684 w 720"/>
                  <a:gd name="T95" fmla="*/ 706 h 712"/>
                  <a:gd name="T96" fmla="*/ 714 w 720"/>
                  <a:gd name="T97" fmla="*/ 706 h 712"/>
                  <a:gd name="T98" fmla="*/ 724 w 720"/>
                  <a:gd name="T99" fmla="*/ 688 h 712"/>
                  <a:gd name="T100" fmla="*/ 722 w 720"/>
                  <a:gd name="T101" fmla="*/ 589 h 712"/>
                  <a:gd name="T102" fmla="*/ 724 w 720"/>
                  <a:gd name="T103" fmla="*/ 438 h 712"/>
                  <a:gd name="T104" fmla="*/ 724 w 720"/>
                  <a:gd name="T105" fmla="*/ 270 h 712"/>
                  <a:gd name="T106" fmla="*/ 722 w 720"/>
                  <a:gd name="T107" fmla="*/ 118 h 712"/>
                  <a:gd name="T108" fmla="*/ 722 w 720"/>
                  <a:gd name="T109" fmla="*/ 20 h 712"/>
                  <a:gd name="T110" fmla="*/ 714 w 720"/>
                  <a:gd name="T111" fmla="*/ 2 h 712"/>
                  <a:gd name="T112" fmla="*/ 684 w 720"/>
                  <a:gd name="T113" fmla="*/ 0 h 712"/>
                  <a:gd name="T114" fmla="*/ 641 w 720"/>
                  <a:gd name="T115" fmla="*/ 2 h 712"/>
                  <a:gd name="T116" fmla="*/ 592 w 720"/>
                  <a:gd name="T117" fmla="*/ 2 h 712"/>
                  <a:gd name="T118" fmla="*/ 548 w 720"/>
                  <a:gd name="T119" fmla="*/ 0 h 712"/>
                  <a:gd name="T120" fmla="*/ 519 w 720"/>
                  <a:gd name="T121" fmla="*/ 0 h 712"/>
                  <a:gd name="T122" fmla="*/ 509 w 720"/>
                  <a:gd name="T123" fmla="*/ 0 h 712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720" h="712">
                    <a:moveTo>
                      <a:pt x="505" y="0"/>
                    </a:moveTo>
                    <a:lnTo>
                      <a:pt x="507" y="10"/>
                    </a:lnTo>
                    <a:lnTo>
                      <a:pt x="505" y="28"/>
                    </a:lnTo>
                    <a:lnTo>
                      <a:pt x="505" y="51"/>
                    </a:lnTo>
                    <a:lnTo>
                      <a:pt x="507" y="79"/>
                    </a:lnTo>
                    <a:lnTo>
                      <a:pt x="507" y="108"/>
                    </a:lnTo>
                    <a:lnTo>
                      <a:pt x="505" y="140"/>
                    </a:lnTo>
                    <a:lnTo>
                      <a:pt x="507" y="170"/>
                    </a:lnTo>
                    <a:lnTo>
                      <a:pt x="505" y="199"/>
                    </a:lnTo>
                    <a:lnTo>
                      <a:pt x="505" y="223"/>
                    </a:lnTo>
                    <a:lnTo>
                      <a:pt x="507" y="243"/>
                    </a:lnTo>
                    <a:lnTo>
                      <a:pt x="505" y="256"/>
                    </a:lnTo>
                    <a:lnTo>
                      <a:pt x="505" y="260"/>
                    </a:lnTo>
                    <a:lnTo>
                      <a:pt x="213" y="260"/>
                    </a:lnTo>
                    <a:lnTo>
                      <a:pt x="215" y="256"/>
                    </a:lnTo>
                    <a:lnTo>
                      <a:pt x="213" y="243"/>
                    </a:lnTo>
                    <a:lnTo>
                      <a:pt x="213" y="223"/>
                    </a:lnTo>
                    <a:lnTo>
                      <a:pt x="215" y="199"/>
                    </a:lnTo>
                    <a:lnTo>
                      <a:pt x="215" y="170"/>
                    </a:lnTo>
                    <a:lnTo>
                      <a:pt x="213" y="140"/>
                    </a:lnTo>
                    <a:lnTo>
                      <a:pt x="215" y="108"/>
                    </a:lnTo>
                    <a:lnTo>
                      <a:pt x="213" y="79"/>
                    </a:lnTo>
                    <a:lnTo>
                      <a:pt x="213" y="51"/>
                    </a:lnTo>
                    <a:lnTo>
                      <a:pt x="215" y="28"/>
                    </a:lnTo>
                    <a:lnTo>
                      <a:pt x="213" y="10"/>
                    </a:lnTo>
                    <a:lnTo>
                      <a:pt x="213" y="0"/>
                    </a:lnTo>
                    <a:lnTo>
                      <a:pt x="205" y="2"/>
                    </a:lnTo>
                    <a:lnTo>
                      <a:pt x="192" y="0"/>
                    </a:lnTo>
                    <a:lnTo>
                      <a:pt x="176" y="0"/>
                    </a:lnTo>
                    <a:lnTo>
                      <a:pt x="154" y="2"/>
                    </a:lnTo>
                    <a:lnTo>
                      <a:pt x="132" y="2"/>
                    </a:lnTo>
                    <a:lnTo>
                      <a:pt x="107" y="0"/>
                    </a:lnTo>
                    <a:lnTo>
                      <a:pt x="83" y="2"/>
                    </a:lnTo>
                    <a:lnTo>
                      <a:pt x="61" y="0"/>
                    </a:lnTo>
                    <a:lnTo>
                      <a:pt x="40" y="0"/>
                    </a:lnTo>
                    <a:lnTo>
                      <a:pt x="24" y="2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2" y="20"/>
                    </a:lnTo>
                    <a:lnTo>
                      <a:pt x="0" y="59"/>
                    </a:lnTo>
                    <a:lnTo>
                      <a:pt x="0" y="118"/>
                    </a:lnTo>
                    <a:lnTo>
                      <a:pt x="2" y="191"/>
                    </a:lnTo>
                    <a:lnTo>
                      <a:pt x="2" y="270"/>
                    </a:lnTo>
                    <a:lnTo>
                      <a:pt x="0" y="355"/>
                    </a:lnTo>
                    <a:lnTo>
                      <a:pt x="2" y="442"/>
                    </a:lnTo>
                    <a:lnTo>
                      <a:pt x="0" y="522"/>
                    </a:lnTo>
                    <a:lnTo>
                      <a:pt x="0" y="593"/>
                    </a:lnTo>
                    <a:lnTo>
                      <a:pt x="2" y="653"/>
                    </a:lnTo>
                    <a:lnTo>
                      <a:pt x="0" y="692"/>
                    </a:lnTo>
                    <a:lnTo>
                      <a:pt x="0" y="710"/>
                    </a:lnTo>
                    <a:lnTo>
                      <a:pt x="10" y="712"/>
                    </a:lnTo>
                    <a:lnTo>
                      <a:pt x="24" y="710"/>
                    </a:lnTo>
                    <a:lnTo>
                      <a:pt x="40" y="710"/>
                    </a:lnTo>
                    <a:lnTo>
                      <a:pt x="61" y="712"/>
                    </a:lnTo>
                    <a:lnTo>
                      <a:pt x="83" y="712"/>
                    </a:lnTo>
                    <a:lnTo>
                      <a:pt x="107" y="710"/>
                    </a:lnTo>
                    <a:lnTo>
                      <a:pt x="132" y="712"/>
                    </a:lnTo>
                    <a:lnTo>
                      <a:pt x="154" y="710"/>
                    </a:lnTo>
                    <a:lnTo>
                      <a:pt x="176" y="710"/>
                    </a:lnTo>
                    <a:lnTo>
                      <a:pt x="192" y="712"/>
                    </a:lnTo>
                    <a:lnTo>
                      <a:pt x="205" y="710"/>
                    </a:lnTo>
                    <a:lnTo>
                      <a:pt x="213" y="710"/>
                    </a:lnTo>
                    <a:lnTo>
                      <a:pt x="215" y="700"/>
                    </a:lnTo>
                    <a:lnTo>
                      <a:pt x="213" y="680"/>
                    </a:lnTo>
                    <a:lnTo>
                      <a:pt x="213" y="655"/>
                    </a:lnTo>
                    <a:lnTo>
                      <a:pt x="215" y="625"/>
                    </a:lnTo>
                    <a:lnTo>
                      <a:pt x="215" y="592"/>
                    </a:lnTo>
                    <a:lnTo>
                      <a:pt x="213" y="556"/>
                    </a:lnTo>
                    <a:lnTo>
                      <a:pt x="215" y="522"/>
                    </a:lnTo>
                    <a:lnTo>
                      <a:pt x="213" y="489"/>
                    </a:lnTo>
                    <a:lnTo>
                      <a:pt x="213" y="461"/>
                    </a:lnTo>
                    <a:lnTo>
                      <a:pt x="215" y="440"/>
                    </a:lnTo>
                    <a:lnTo>
                      <a:pt x="213" y="424"/>
                    </a:lnTo>
                    <a:lnTo>
                      <a:pt x="213" y="418"/>
                    </a:lnTo>
                    <a:lnTo>
                      <a:pt x="505" y="418"/>
                    </a:lnTo>
                    <a:lnTo>
                      <a:pt x="507" y="424"/>
                    </a:lnTo>
                    <a:lnTo>
                      <a:pt x="505" y="440"/>
                    </a:lnTo>
                    <a:lnTo>
                      <a:pt x="505" y="461"/>
                    </a:lnTo>
                    <a:lnTo>
                      <a:pt x="507" y="489"/>
                    </a:lnTo>
                    <a:lnTo>
                      <a:pt x="507" y="522"/>
                    </a:lnTo>
                    <a:lnTo>
                      <a:pt x="505" y="556"/>
                    </a:lnTo>
                    <a:lnTo>
                      <a:pt x="507" y="592"/>
                    </a:lnTo>
                    <a:lnTo>
                      <a:pt x="505" y="625"/>
                    </a:lnTo>
                    <a:lnTo>
                      <a:pt x="505" y="655"/>
                    </a:lnTo>
                    <a:lnTo>
                      <a:pt x="507" y="680"/>
                    </a:lnTo>
                    <a:lnTo>
                      <a:pt x="505" y="700"/>
                    </a:lnTo>
                    <a:lnTo>
                      <a:pt x="505" y="710"/>
                    </a:lnTo>
                    <a:lnTo>
                      <a:pt x="515" y="712"/>
                    </a:lnTo>
                    <a:lnTo>
                      <a:pt x="529" y="710"/>
                    </a:lnTo>
                    <a:lnTo>
                      <a:pt x="544" y="710"/>
                    </a:lnTo>
                    <a:lnTo>
                      <a:pt x="566" y="712"/>
                    </a:lnTo>
                    <a:lnTo>
                      <a:pt x="588" y="712"/>
                    </a:lnTo>
                    <a:lnTo>
                      <a:pt x="611" y="710"/>
                    </a:lnTo>
                    <a:lnTo>
                      <a:pt x="637" y="712"/>
                    </a:lnTo>
                    <a:lnTo>
                      <a:pt x="659" y="710"/>
                    </a:lnTo>
                    <a:lnTo>
                      <a:pt x="680" y="710"/>
                    </a:lnTo>
                    <a:lnTo>
                      <a:pt x="696" y="712"/>
                    </a:lnTo>
                    <a:lnTo>
                      <a:pt x="710" y="710"/>
                    </a:lnTo>
                    <a:lnTo>
                      <a:pt x="718" y="710"/>
                    </a:lnTo>
                    <a:lnTo>
                      <a:pt x="720" y="692"/>
                    </a:lnTo>
                    <a:lnTo>
                      <a:pt x="718" y="651"/>
                    </a:lnTo>
                    <a:lnTo>
                      <a:pt x="718" y="593"/>
                    </a:lnTo>
                    <a:lnTo>
                      <a:pt x="720" y="522"/>
                    </a:lnTo>
                    <a:lnTo>
                      <a:pt x="720" y="442"/>
                    </a:lnTo>
                    <a:lnTo>
                      <a:pt x="718" y="355"/>
                    </a:lnTo>
                    <a:lnTo>
                      <a:pt x="720" y="270"/>
                    </a:lnTo>
                    <a:lnTo>
                      <a:pt x="718" y="189"/>
                    </a:lnTo>
                    <a:lnTo>
                      <a:pt x="718" y="118"/>
                    </a:lnTo>
                    <a:lnTo>
                      <a:pt x="720" y="59"/>
                    </a:lnTo>
                    <a:lnTo>
                      <a:pt x="718" y="20"/>
                    </a:lnTo>
                    <a:lnTo>
                      <a:pt x="718" y="0"/>
                    </a:lnTo>
                    <a:lnTo>
                      <a:pt x="710" y="2"/>
                    </a:lnTo>
                    <a:lnTo>
                      <a:pt x="696" y="0"/>
                    </a:lnTo>
                    <a:lnTo>
                      <a:pt x="680" y="0"/>
                    </a:lnTo>
                    <a:lnTo>
                      <a:pt x="659" y="2"/>
                    </a:lnTo>
                    <a:lnTo>
                      <a:pt x="637" y="2"/>
                    </a:lnTo>
                    <a:lnTo>
                      <a:pt x="611" y="0"/>
                    </a:lnTo>
                    <a:lnTo>
                      <a:pt x="588" y="2"/>
                    </a:lnTo>
                    <a:lnTo>
                      <a:pt x="566" y="0"/>
                    </a:lnTo>
                    <a:lnTo>
                      <a:pt x="544" y="0"/>
                    </a:lnTo>
                    <a:lnTo>
                      <a:pt x="529" y="2"/>
                    </a:lnTo>
                    <a:lnTo>
                      <a:pt x="515" y="0"/>
                    </a:lnTo>
                    <a:lnTo>
                      <a:pt x="505" y="0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2" name="Freeform 10"/>
              <p:cNvSpPr>
                <a:spLocks noChangeAspect="1"/>
              </p:cNvSpPr>
              <p:nvPr/>
            </p:nvSpPr>
            <p:spPr bwMode="auto">
              <a:xfrm>
                <a:off x="4990" y="6792"/>
                <a:ext cx="770" cy="711"/>
              </a:xfrm>
              <a:custGeom>
                <a:avLst/>
                <a:gdLst>
                  <a:gd name="T0" fmla="*/ 257 w 775"/>
                  <a:gd name="T1" fmla="*/ 422 h 712"/>
                  <a:gd name="T2" fmla="*/ 215 w 775"/>
                  <a:gd name="T3" fmla="*/ 451 h 712"/>
                  <a:gd name="T4" fmla="*/ 213 w 775"/>
                  <a:gd name="T5" fmla="*/ 4 h 712"/>
                  <a:gd name="T6" fmla="*/ 186 w 775"/>
                  <a:gd name="T7" fmla="*/ 2 h 712"/>
                  <a:gd name="T8" fmla="*/ 140 w 775"/>
                  <a:gd name="T9" fmla="*/ 4 h 712"/>
                  <a:gd name="T10" fmla="*/ 89 w 775"/>
                  <a:gd name="T11" fmla="*/ 4 h 712"/>
                  <a:gd name="T12" fmla="*/ 44 w 775"/>
                  <a:gd name="T13" fmla="*/ 2 h 712"/>
                  <a:gd name="T14" fmla="*/ 10 w 775"/>
                  <a:gd name="T15" fmla="*/ 2 h 712"/>
                  <a:gd name="T16" fmla="*/ 2 w 775"/>
                  <a:gd name="T17" fmla="*/ 22 h 712"/>
                  <a:gd name="T18" fmla="*/ 0 w 775"/>
                  <a:gd name="T19" fmla="*/ 124 h 712"/>
                  <a:gd name="T20" fmla="*/ 2 w 775"/>
                  <a:gd name="T21" fmla="*/ 280 h 712"/>
                  <a:gd name="T22" fmla="*/ 2 w 775"/>
                  <a:gd name="T23" fmla="*/ 450 h 712"/>
                  <a:gd name="T24" fmla="*/ 0 w 775"/>
                  <a:gd name="T25" fmla="*/ 601 h 712"/>
                  <a:gd name="T26" fmla="*/ 0 w 775"/>
                  <a:gd name="T27" fmla="*/ 696 h 712"/>
                  <a:gd name="T28" fmla="*/ 148 w 775"/>
                  <a:gd name="T29" fmla="*/ 708 h 712"/>
                  <a:gd name="T30" fmla="*/ 192 w 775"/>
                  <a:gd name="T31" fmla="*/ 706 h 712"/>
                  <a:gd name="T32" fmla="*/ 227 w 775"/>
                  <a:gd name="T33" fmla="*/ 698 h 712"/>
                  <a:gd name="T34" fmla="*/ 249 w 775"/>
                  <a:gd name="T35" fmla="*/ 686 h 712"/>
                  <a:gd name="T36" fmla="*/ 266 w 775"/>
                  <a:gd name="T37" fmla="*/ 672 h 712"/>
                  <a:gd name="T38" fmla="*/ 282 w 775"/>
                  <a:gd name="T39" fmla="*/ 657 h 712"/>
                  <a:gd name="T40" fmla="*/ 292 w 775"/>
                  <a:gd name="T41" fmla="*/ 639 h 712"/>
                  <a:gd name="T42" fmla="*/ 499 w 775"/>
                  <a:gd name="T43" fmla="*/ 294 h 712"/>
                  <a:gd name="T44" fmla="*/ 507 w 775"/>
                  <a:gd name="T45" fmla="*/ 282 h 712"/>
                  <a:gd name="T46" fmla="*/ 517 w 775"/>
                  <a:gd name="T47" fmla="*/ 266 h 712"/>
                  <a:gd name="T48" fmla="*/ 530 w 775"/>
                  <a:gd name="T49" fmla="*/ 247 h 712"/>
                  <a:gd name="T50" fmla="*/ 537 w 775"/>
                  <a:gd name="T51" fmla="*/ 231 h 712"/>
                  <a:gd name="T52" fmla="*/ 544 w 775"/>
                  <a:gd name="T53" fmla="*/ 219 h 712"/>
                  <a:gd name="T54" fmla="*/ 544 w 775"/>
                  <a:gd name="T55" fmla="*/ 260 h 712"/>
                  <a:gd name="T56" fmla="*/ 755 w 775"/>
                  <a:gd name="T57" fmla="*/ 708 h 712"/>
                  <a:gd name="T58" fmla="*/ 755 w 775"/>
                  <a:gd name="T59" fmla="*/ 2 h 712"/>
                  <a:gd name="T60" fmla="*/ 590 w 775"/>
                  <a:gd name="T61" fmla="*/ 2 h 712"/>
                  <a:gd name="T62" fmla="*/ 568 w 775"/>
                  <a:gd name="T63" fmla="*/ 2 h 712"/>
                  <a:gd name="T64" fmla="*/ 542 w 775"/>
                  <a:gd name="T65" fmla="*/ 6 h 712"/>
                  <a:gd name="T66" fmla="*/ 519 w 775"/>
                  <a:gd name="T67" fmla="*/ 18 h 712"/>
                  <a:gd name="T68" fmla="*/ 493 w 775"/>
                  <a:gd name="T69" fmla="*/ 36 h 712"/>
                  <a:gd name="T70" fmla="*/ 465 w 775"/>
                  <a:gd name="T71" fmla="*/ 63 h 712"/>
                  <a:gd name="T72" fmla="*/ 454 w 775"/>
                  <a:gd name="T73" fmla="*/ 81 h 71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775" h="712">
                    <a:moveTo>
                      <a:pt x="466" y="81"/>
                    </a:moveTo>
                    <a:lnTo>
                      <a:pt x="265" y="426"/>
                    </a:lnTo>
                    <a:lnTo>
                      <a:pt x="219" y="499"/>
                    </a:lnTo>
                    <a:lnTo>
                      <a:pt x="219" y="455"/>
                    </a:lnTo>
                    <a:lnTo>
                      <a:pt x="219" y="2"/>
                    </a:lnTo>
                    <a:lnTo>
                      <a:pt x="217" y="4"/>
                    </a:lnTo>
                    <a:lnTo>
                      <a:pt x="205" y="2"/>
                    </a:lnTo>
                    <a:lnTo>
                      <a:pt x="190" y="2"/>
                    </a:lnTo>
                    <a:lnTo>
                      <a:pt x="168" y="4"/>
                    </a:lnTo>
                    <a:lnTo>
                      <a:pt x="144" y="4"/>
                    </a:lnTo>
                    <a:lnTo>
                      <a:pt x="119" y="2"/>
                    </a:lnTo>
                    <a:lnTo>
                      <a:pt x="93" y="4"/>
                    </a:lnTo>
                    <a:lnTo>
                      <a:pt x="67" y="2"/>
                    </a:lnTo>
                    <a:lnTo>
                      <a:pt x="44" y="2"/>
                    </a:lnTo>
                    <a:lnTo>
                      <a:pt x="26" y="4"/>
                    </a:lnTo>
                    <a:lnTo>
                      <a:pt x="10" y="2"/>
                    </a:lnTo>
                    <a:lnTo>
                      <a:pt x="0" y="2"/>
                    </a:lnTo>
                    <a:lnTo>
                      <a:pt x="2" y="22"/>
                    </a:lnTo>
                    <a:lnTo>
                      <a:pt x="0" y="63"/>
                    </a:lnTo>
                    <a:lnTo>
                      <a:pt x="0" y="124"/>
                    </a:lnTo>
                    <a:lnTo>
                      <a:pt x="2" y="197"/>
                    </a:lnTo>
                    <a:lnTo>
                      <a:pt x="2" y="280"/>
                    </a:lnTo>
                    <a:lnTo>
                      <a:pt x="0" y="367"/>
                    </a:lnTo>
                    <a:lnTo>
                      <a:pt x="2" y="454"/>
                    </a:lnTo>
                    <a:lnTo>
                      <a:pt x="0" y="534"/>
                    </a:lnTo>
                    <a:lnTo>
                      <a:pt x="0" y="605"/>
                    </a:lnTo>
                    <a:lnTo>
                      <a:pt x="2" y="663"/>
                    </a:lnTo>
                    <a:lnTo>
                      <a:pt x="0" y="700"/>
                    </a:lnTo>
                    <a:lnTo>
                      <a:pt x="0" y="712"/>
                    </a:lnTo>
                    <a:lnTo>
                      <a:pt x="152" y="712"/>
                    </a:lnTo>
                    <a:lnTo>
                      <a:pt x="176" y="712"/>
                    </a:lnTo>
                    <a:lnTo>
                      <a:pt x="196" y="710"/>
                    </a:lnTo>
                    <a:lnTo>
                      <a:pt x="213" y="706"/>
                    </a:lnTo>
                    <a:lnTo>
                      <a:pt x="231" y="702"/>
                    </a:lnTo>
                    <a:lnTo>
                      <a:pt x="245" y="696"/>
                    </a:lnTo>
                    <a:lnTo>
                      <a:pt x="257" y="690"/>
                    </a:lnTo>
                    <a:lnTo>
                      <a:pt x="267" y="684"/>
                    </a:lnTo>
                    <a:lnTo>
                      <a:pt x="274" y="676"/>
                    </a:lnTo>
                    <a:lnTo>
                      <a:pt x="282" y="668"/>
                    </a:lnTo>
                    <a:lnTo>
                      <a:pt x="290" y="661"/>
                    </a:lnTo>
                    <a:lnTo>
                      <a:pt x="296" y="653"/>
                    </a:lnTo>
                    <a:lnTo>
                      <a:pt x="300" y="643"/>
                    </a:lnTo>
                    <a:lnTo>
                      <a:pt x="509" y="294"/>
                    </a:lnTo>
                    <a:lnTo>
                      <a:pt x="511" y="294"/>
                    </a:lnTo>
                    <a:lnTo>
                      <a:pt x="513" y="290"/>
                    </a:lnTo>
                    <a:lnTo>
                      <a:pt x="519" y="282"/>
                    </a:lnTo>
                    <a:lnTo>
                      <a:pt x="523" y="274"/>
                    </a:lnTo>
                    <a:lnTo>
                      <a:pt x="529" y="266"/>
                    </a:lnTo>
                    <a:lnTo>
                      <a:pt x="535" y="256"/>
                    </a:lnTo>
                    <a:lnTo>
                      <a:pt x="543" y="247"/>
                    </a:lnTo>
                    <a:lnTo>
                      <a:pt x="548" y="239"/>
                    </a:lnTo>
                    <a:lnTo>
                      <a:pt x="552" y="231"/>
                    </a:lnTo>
                    <a:lnTo>
                      <a:pt x="558" y="223"/>
                    </a:lnTo>
                    <a:lnTo>
                      <a:pt x="560" y="219"/>
                    </a:lnTo>
                    <a:lnTo>
                      <a:pt x="560" y="217"/>
                    </a:lnTo>
                    <a:lnTo>
                      <a:pt x="560" y="260"/>
                    </a:lnTo>
                    <a:lnTo>
                      <a:pt x="560" y="712"/>
                    </a:lnTo>
                    <a:lnTo>
                      <a:pt x="775" y="712"/>
                    </a:lnTo>
                    <a:lnTo>
                      <a:pt x="775" y="170"/>
                    </a:lnTo>
                    <a:lnTo>
                      <a:pt x="775" y="2"/>
                    </a:lnTo>
                    <a:lnTo>
                      <a:pt x="614" y="0"/>
                    </a:lnTo>
                    <a:lnTo>
                      <a:pt x="606" y="2"/>
                    </a:lnTo>
                    <a:lnTo>
                      <a:pt x="596" y="2"/>
                    </a:lnTo>
                    <a:lnTo>
                      <a:pt x="584" y="2"/>
                    </a:lnTo>
                    <a:lnTo>
                      <a:pt x="572" y="4"/>
                    </a:lnTo>
                    <a:lnTo>
                      <a:pt x="558" y="6"/>
                    </a:lnTo>
                    <a:lnTo>
                      <a:pt x="544" y="12"/>
                    </a:lnTo>
                    <a:lnTo>
                      <a:pt x="531" y="18"/>
                    </a:lnTo>
                    <a:lnTo>
                      <a:pt x="517" y="26"/>
                    </a:lnTo>
                    <a:lnTo>
                      <a:pt x="505" y="36"/>
                    </a:lnTo>
                    <a:lnTo>
                      <a:pt x="491" y="47"/>
                    </a:lnTo>
                    <a:lnTo>
                      <a:pt x="477" y="63"/>
                    </a:lnTo>
                    <a:lnTo>
                      <a:pt x="466" y="81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3" name="Freeform 11"/>
              <p:cNvSpPr>
                <a:spLocks noChangeAspect="1"/>
              </p:cNvSpPr>
              <p:nvPr/>
            </p:nvSpPr>
            <p:spPr bwMode="auto">
              <a:xfrm>
                <a:off x="5923" y="6792"/>
                <a:ext cx="770" cy="711"/>
              </a:xfrm>
              <a:custGeom>
                <a:avLst/>
                <a:gdLst>
                  <a:gd name="T0" fmla="*/ 256 w 773"/>
                  <a:gd name="T1" fmla="*/ 422 h 712"/>
                  <a:gd name="T2" fmla="*/ 215 w 773"/>
                  <a:gd name="T3" fmla="*/ 451 h 712"/>
                  <a:gd name="T4" fmla="*/ 213 w 773"/>
                  <a:gd name="T5" fmla="*/ 4 h 712"/>
                  <a:gd name="T6" fmla="*/ 185 w 773"/>
                  <a:gd name="T7" fmla="*/ 2 h 712"/>
                  <a:gd name="T8" fmla="*/ 140 w 773"/>
                  <a:gd name="T9" fmla="*/ 4 h 712"/>
                  <a:gd name="T10" fmla="*/ 93 w 773"/>
                  <a:gd name="T11" fmla="*/ 4 h 712"/>
                  <a:gd name="T12" fmla="*/ 43 w 773"/>
                  <a:gd name="T13" fmla="*/ 2 h 712"/>
                  <a:gd name="T14" fmla="*/ 10 w 773"/>
                  <a:gd name="T15" fmla="*/ 2 h 712"/>
                  <a:gd name="T16" fmla="*/ 2 w 773"/>
                  <a:gd name="T17" fmla="*/ 22 h 712"/>
                  <a:gd name="T18" fmla="*/ 0 w 773"/>
                  <a:gd name="T19" fmla="*/ 124 h 712"/>
                  <a:gd name="T20" fmla="*/ 2 w 773"/>
                  <a:gd name="T21" fmla="*/ 280 h 712"/>
                  <a:gd name="T22" fmla="*/ 2 w 773"/>
                  <a:gd name="T23" fmla="*/ 450 h 712"/>
                  <a:gd name="T24" fmla="*/ 0 w 773"/>
                  <a:gd name="T25" fmla="*/ 601 h 712"/>
                  <a:gd name="T26" fmla="*/ 0 w 773"/>
                  <a:gd name="T27" fmla="*/ 696 h 712"/>
                  <a:gd name="T28" fmla="*/ 146 w 773"/>
                  <a:gd name="T29" fmla="*/ 708 h 712"/>
                  <a:gd name="T30" fmla="*/ 189 w 773"/>
                  <a:gd name="T31" fmla="*/ 706 h 712"/>
                  <a:gd name="T32" fmla="*/ 221 w 773"/>
                  <a:gd name="T33" fmla="*/ 698 h 712"/>
                  <a:gd name="T34" fmla="*/ 246 w 773"/>
                  <a:gd name="T35" fmla="*/ 686 h 712"/>
                  <a:gd name="T36" fmla="*/ 266 w 773"/>
                  <a:gd name="T37" fmla="*/ 672 h 712"/>
                  <a:gd name="T38" fmla="*/ 280 w 773"/>
                  <a:gd name="T39" fmla="*/ 657 h 712"/>
                  <a:gd name="T40" fmla="*/ 292 w 773"/>
                  <a:gd name="T41" fmla="*/ 639 h 712"/>
                  <a:gd name="T42" fmla="*/ 499 w 773"/>
                  <a:gd name="T43" fmla="*/ 294 h 712"/>
                  <a:gd name="T44" fmla="*/ 504 w 773"/>
                  <a:gd name="T45" fmla="*/ 282 h 712"/>
                  <a:gd name="T46" fmla="*/ 516 w 773"/>
                  <a:gd name="T47" fmla="*/ 266 h 712"/>
                  <a:gd name="T48" fmla="*/ 528 w 773"/>
                  <a:gd name="T49" fmla="*/ 247 h 712"/>
                  <a:gd name="T50" fmla="*/ 540 w 773"/>
                  <a:gd name="T51" fmla="*/ 231 h 712"/>
                  <a:gd name="T52" fmla="*/ 546 w 773"/>
                  <a:gd name="T53" fmla="*/ 219 h 712"/>
                  <a:gd name="T54" fmla="*/ 548 w 773"/>
                  <a:gd name="T55" fmla="*/ 260 h 712"/>
                  <a:gd name="T56" fmla="*/ 761 w 773"/>
                  <a:gd name="T57" fmla="*/ 708 h 712"/>
                  <a:gd name="T58" fmla="*/ 761 w 773"/>
                  <a:gd name="T59" fmla="*/ 2 h 712"/>
                  <a:gd name="T60" fmla="*/ 593 w 773"/>
                  <a:gd name="T61" fmla="*/ 2 h 712"/>
                  <a:gd name="T62" fmla="*/ 571 w 773"/>
                  <a:gd name="T63" fmla="*/ 2 h 712"/>
                  <a:gd name="T64" fmla="*/ 546 w 773"/>
                  <a:gd name="T65" fmla="*/ 6 h 712"/>
                  <a:gd name="T66" fmla="*/ 518 w 773"/>
                  <a:gd name="T67" fmla="*/ 18 h 712"/>
                  <a:gd name="T68" fmla="*/ 493 w 773"/>
                  <a:gd name="T69" fmla="*/ 36 h 712"/>
                  <a:gd name="T70" fmla="*/ 465 w 773"/>
                  <a:gd name="T71" fmla="*/ 63 h 712"/>
                  <a:gd name="T72" fmla="*/ 455 w 773"/>
                  <a:gd name="T73" fmla="*/ 81 h 71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773" h="712">
                    <a:moveTo>
                      <a:pt x="463" y="81"/>
                    </a:moveTo>
                    <a:lnTo>
                      <a:pt x="260" y="426"/>
                    </a:lnTo>
                    <a:lnTo>
                      <a:pt x="219" y="499"/>
                    </a:lnTo>
                    <a:lnTo>
                      <a:pt x="219" y="455"/>
                    </a:lnTo>
                    <a:lnTo>
                      <a:pt x="219" y="2"/>
                    </a:lnTo>
                    <a:lnTo>
                      <a:pt x="217" y="4"/>
                    </a:lnTo>
                    <a:lnTo>
                      <a:pt x="205" y="2"/>
                    </a:lnTo>
                    <a:lnTo>
                      <a:pt x="189" y="2"/>
                    </a:lnTo>
                    <a:lnTo>
                      <a:pt x="167" y="4"/>
                    </a:lnTo>
                    <a:lnTo>
                      <a:pt x="144" y="4"/>
                    </a:lnTo>
                    <a:lnTo>
                      <a:pt x="118" y="2"/>
                    </a:lnTo>
                    <a:lnTo>
                      <a:pt x="93" y="4"/>
                    </a:lnTo>
                    <a:lnTo>
                      <a:pt x="67" y="2"/>
                    </a:lnTo>
                    <a:lnTo>
                      <a:pt x="43" y="2"/>
                    </a:lnTo>
                    <a:lnTo>
                      <a:pt x="25" y="4"/>
                    </a:lnTo>
                    <a:lnTo>
                      <a:pt x="10" y="2"/>
                    </a:lnTo>
                    <a:lnTo>
                      <a:pt x="0" y="2"/>
                    </a:lnTo>
                    <a:lnTo>
                      <a:pt x="2" y="22"/>
                    </a:lnTo>
                    <a:lnTo>
                      <a:pt x="0" y="63"/>
                    </a:lnTo>
                    <a:lnTo>
                      <a:pt x="0" y="124"/>
                    </a:lnTo>
                    <a:lnTo>
                      <a:pt x="2" y="197"/>
                    </a:lnTo>
                    <a:lnTo>
                      <a:pt x="2" y="280"/>
                    </a:lnTo>
                    <a:lnTo>
                      <a:pt x="0" y="367"/>
                    </a:lnTo>
                    <a:lnTo>
                      <a:pt x="2" y="454"/>
                    </a:lnTo>
                    <a:lnTo>
                      <a:pt x="0" y="534"/>
                    </a:lnTo>
                    <a:lnTo>
                      <a:pt x="0" y="605"/>
                    </a:lnTo>
                    <a:lnTo>
                      <a:pt x="2" y="663"/>
                    </a:lnTo>
                    <a:lnTo>
                      <a:pt x="0" y="700"/>
                    </a:lnTo>
                    <a:lnTo>
                      <a:pt x="0" y="712"/>
                    </a:lnTo>
                    <a:lnTo>
                      <a:pt x="150" y="712"/>
                    </a:lnTo>
                    <a:lnTo>
                      <a:pt x="173" y="712"/>
                    </a:lnTo>
                    <a:lnTo>
                      <a:pt x="193" y="710"/>
                    </a:lnTo>
                    <a:lnTo>
                      <a:pt x="211" y="706"/>
                    </a:lnTo>
                    <a:lnTo>
                      <a:pt x="225" y="702"/>
                    </a:lnTo>
                    <a:lnTo>
                      <a:pt x="238" y="696"/>
                    </a:lnTo>
                    <a:lnTo>
                      <a:pt x="250" y="690"/>
                    </a:lnTo>
                    <a:lnTo>
                      <a:pt x="260" y="684"/>
                    </a:lnTo>
                    <a:lnTo>
                      <a:pt x="270" y="676"/>
                    </a:lnTo>
                    <a:lnTo>
                      <a:pt x="278" y="668"/>
                    </a:lnTo>
                    <a:lnTo>
                      <a:pt x="284" y="661"/>
                    </a:lnTo>
                    <a:lnTo>
                      <a:pt x="290" y="653"/>
                    </a:lnTo>
                    <a:lnTo>
                      <a:pt x="296" y="643"/>
                    </a:lnTo>
                    <a:lnTo>
                      <a:pt x="507" y="294"/>
                    </a:lnTo>
                    <a:lnTo>
                      <a:pt x="508" y="290"/>
                    </a:lnTo>
                    <a:lnTo>
                      <a:pt x="512" y="282"/>
                    </a:lnTo>
                    <a:lnTo>
                      <a:pt x="518" y="274"/>
                    </a:lnTo>
                    <a:lnTo>
                      <a:pt x="524" y="266"/>
                    </a:lnTo>
                    <a:lnTo>
                      <a:pt x="530" y="256"/>
                    </a:lnTo>
                    <a:lnTo>
                      <a:pt x="536" y="247"/>
                    </a:lnTo>
                    <a:lnTo>
                      <a:pt x="542" y="239"/>
                    </a:lnTo>
                    <a:lnTo>
                      <a:pt x="548" y="231"/>
                    </a:lnTo>
                    <a:lnTo>
                      <a:pt x="552" y="223"/>
                    </a:lnTo>
                    <a:lnTo>
                      <a:pt x="554" y="219"/>
                    </a:lnTo>
                    <a:lnTo>
                      <a:pt x="556" y="217"/>
                    </a:lnTo>
                    <a:lnTo>
                      <a:pt x="556" y="260"/>
                    </a:lnTo>
                    <a:lnTo>
                      <a:pt x="556" y="712"/>
                    </a:lnTo>
                    <a:lnTo>
                      <a:pt x="773" y="712"/>
                    </a:lnTo>
                    <a:lnTo>
                      <a:pt x="773" y="170"/>
                    </a:lnTo>
                    <a:lnTo>
                      <a:pt x="773" y="2"/>
                    </a:lnTo>
                    <a:lnTo>
                      <a:pt x="611" y="0"/>
                    </a:lnTo>
                    <a:lnTo>
                      <a:pt x="601" y="2"/>
                    </a:lnTo>
                    <a:lnTo>
                      <a:pt x="591" y="2"/>
                    </a:lnTo>
                    <a:lnTo>
                      <a:pt x="579" y="2"/>
                    </a:lnTo>
                    <a:lnTo>
                      <a:pt x="568" y="4"/>
                    </a:lnTo>
                    <a:lnTo>
                      <a:pt x="554" y="6"/>
                    </a:lnTo>
                    <a:lnTo>
                      <a:pt x="540" y="12"/>
                    </a:lnTo>
                    <a:lnTo>
                      <a:pt x="526" y="18"/>
                    </a:lnTo>
                    <a:lnTo>
                      <a:pt x="512" y="26"/>
                    </a:lnTo>
                    <a:lnTo>
                      <a:pt x="501" y="36"/>
                    </a:lnTo>
                    <a:lnTo>
                      <a:pt x="487" y="47"/>
                    </a:lnTo>
                    <a:lnTo>
                      <a:pt x="473" y="63"/>
                    </a:lnTo>
                    <a:lnTo>
                      <a:pt x="463" y="81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4" name="Freeform 12"/>
              <p:cNvSpPr>
                <a:spLocks noChangeAspect="1"/>
              </p:cNvSpPr>
              <p:nvPr/>
            </p:nvSpPr>
            <p:spPr bwMode="auto">
              <a:xfrm>
                <a:off x="6837" y="6792"/>
                <a:ext cx="741" cy="711"/>
              </a:xfrm>
              <a:custGeom>
                <a:avLst/>
                <a:gdLst>
                  <a:gd name="T0" fmla="*/ 0 w 739"/>
                  <a:gd name="T1" fmla="*/ 8 h 712"/>
                  <a:gd name="T2" fmla="*/ 2 w 739"/>
                  <a:gd name="T3" fmla="*/ 32 h 712"/>
                  <a:gd name="T4" fmla="*/ 0 w 739"/>
                  <a:gd name="T5" fmla="*/ 63 h 712"/>
                  <a:gd name="T6" fmla="*/ 0 w 739"/>
                  <a:gd name="T7" fmla="*/ 97 h 712"/>
                  <a:gd name="T8" fmla="*/ 2 w 739"/>
                  <a:gd name="T9" fmla="*/ 128 h 712"/>
                  <a:gd name="T10" fmla="*/ 2 w 739"/>
                  <a:gd name="T11" fmla="*/ 152 h 712"/>
                  <a:gd name="T12" fmla="*/ 9 w 739"/>
                  <a:gd name="T13" fmla="*/ 160 h 712"/>
                  <a:gd name="T14" fmla="*/ 51 w 739"/>
                  <a:gd name="T15" fmla="*/ 158 h 712"/>
                  <a:gd name="T16" fmla="*/ 108 w 739"/>
                  <a:gd name="T17" fmla="*/ 160 h 712"/>
                  <a:gd name="T18" fmla="*/ 171 w 739"/>
                  <a:gd name="T19" fmla="*/ 160 h 712"/>
                  <a:gd name="T20" fmla="*/ 228 w 739"/>
                  <a:gd name="T21" fmla="*/ 158 h 712"/>
                  <a:gd name="T22" fmla="*/ 262 w 739"/>
                  <a:gd name="T23" fmla="*/ 158 h 712"/>
                  <a:gd name="T24" fmla="*/ 266 w 739"/>
                  <a:gd name="T25" fmla="*/ 170 h 712"/>
                  <a:gd name="T26" fmla="*/ 268 w 739"/>
                  <a:gd name="T27" fmla="*/ 243 h 712"/>
                  <a:gd name="T28" fmla="*/ 266 w 739"/>
                  <a:gd name="T29" fmla="*/ 356 h 712"/>
                  <a:gd name="T30" fmla="*/ 266 w 739"/>
                  <a:gd name="T31" fmla="*/ 489 h 712"/>
                  <a:gd name="T32" fmla="*/ 268 w 739"/>
                  <a:gd name="T33" fmla="*/ 611 h 712"/>
                  <a:gd name="T34" fmla="*/ 268 w 739"/>
                  <a:gd name="T35" fmla="*/ 690 h 712"/>
                  <a:gd name="T36" fmla="*/ 276 w 739"/>
                  <a:gd name="T37" fmla="*/ 708 h 712"/>
                  <a:gd name="T38" fmla="*/ 305 w 739"/>
                  <a:gd name="T39" fmla="*/ 706 h 712"/>
                  <a:gd name="T40" fmla="*/ 349 w 739"/>
                  <a:gd name="T41" fmla="*/ 708 h 712"/>
                  <a:gd name="T42" fmla="*/ 398 w 739"/>
                  <a:gd name="T43" fmla="*/ 708 h 712"/>
                  <a:gd name="T44" fmla="*/ 441 w 739"/>
                  <a:gd name="T45" fmla="*/ 706 h 712"/>
                  <a:gd name="T46" fmla="*/ 471 w 739"/>
                  <a:gd name="T47" fmla="*/ 706 h 712"/>
                  <a:gd name="T48" fmla="*/ 479 w 739"/>
                  <a:gd name="T49" fmla="*/ 690 h 712"/>
                  <a:gd name="T50" fmla="*/ 481 w 739"/>
                  <a:gd name="T51" fmla="*/ 611 h 712"/>
                  <a:gd name="T52" fmla="*/ 479 w 739"/>
                  <a:gd name="T53" fmla="*/ 489 h 712"/>
                  <a:gd name="T54" fmla="*/ 479 w 739"/>
                  <a:gd name="T55" fmla="*/ 356 h 712"/>
                  <a:gd name="T56" fmla="*/ 481 w 739"/>
                  <a:gd name="T57" fmla="*/ 243 h 712"/>
                  <a:gd name="T58" fmla="*/ 481 w 739"/>
                  <a:gd name="T59" fmla="*/ 170 h 712"/>
                  <a:gd name="T60" fmla="*/ 485 w 739"/>
                  <a:gd name="T61" fmla="*/ 160 h 712"/>
                  <a:gd name="T62" fmla="*/ 518 w 739"/>
                  <a:gd name="T63" fmla="*/ 158 h 712"/>
                  <a:gd name="T64" fmla="*/ 575 w 739"/>
                  <a:gd name="T65" fmla="*/ 160 h 712"/>
                  <a:gd name="T66" fmla="*/ 638 w 739"/>
                  <a:gd name="T67" fmla="*/ 160 h 712"/>
                  <a:gd name="T68" fmla="*/ 696 w 739"/>
                  <a:gd name="T69" fmla="*/ 158 h 712"/>
                  <a:gd name="T70" fmla="*/ 737 w 739"/>
                  <a:gd name="T71" fmla="*/ 158 h 712"/>
                  <a:gd name="T72" fmla="*/ 745 w 739"/>
                  <a:gd name="T73" fmla="*/ 152 h 712"/>
                  <a:gd name="T74" fmla="*/ 747 w 739"/>
                  <a:gd name="T75" fmla="*/ 128 h 712"/>
                  <a:gd name="T76" fmla="*/ 745 w 739"/>
                  <a:gd name="T77" fmla="*/ 97 h 712"/>
                  <a:gd name="T78" fmla="*/ 745 w 739"/>
                  <a:gd name="T79" fmla="*/ 63 h 712"/>
                  <a:gd name="T80" fmla="*/ 747 w 739"/>
                  <a:gd name="T81" fmla="*/ 32 h 712"/>
                  <a:gd name="T82" fmla="*/ 747 w 739"/>
                  <a:gd name="T83" fmla="*/ 8 h 712"/>
                  <a:gd name="T84" fmla="*/ 727 w 739"/>
                  <a:gd name="T85" fmla="*/ 2 h 712"/>
                  <a:gd name="T86" fmla="*/ 625 w 739"/>
                  <a:gd name="T87" fmla="*/ 0 h 712"/>
                  <a:gd name="T88" fmla="*/ 461 w 739"/>
                  <a:gd name="T89" fmla="*/ 2 h 712"/>
                  <a:gd name="T90" fmla="*/ 286 w 739"/>
                  <a:gd name="T91" fmla="*/ 2 h 712"/>
                  <a:gd name="T92" fmla="*/ 122 w 739"/>
                  <a:gd name="T93" fmla="*/ 0 h 712"/>
                  <a:gd name="T94" fmla="*/ 19 w 739"/>
                  <a:gd name="T95" fmla="*/ 0 h 712"/>
                  <a:gd name="T96" fmla="*/ 2 w 739"/>
                  <a:gd name="T97" fmla="*/ 0 h 71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739" h="712">
                    <a:moveTo>
                      <a:pt x="2" y="0"/>
                    </a:moveTo>
                    <a:lnTo>
                      <a:pt x="0" y="8"/>
                    </a:lnTo>
                    <a:lnTo>
                      <a:pt x="2" y="18"/>
                    </a:lnTo>
                    <a:lnTo>
                      <a:pt x="2" y="32"/>
                    </a:lnTo>
                    <a:lnTo>
                      <a:pt x="0" y="45"/>
                    </a:lnTo>
                    <a:lnTo>
                      <a:pt x="0" y="63"/>
                    </a:lnTo>
                    <a:lnTo>
                      <a:pt x="2" y="79"/>
                    </a:lnTo>
                    <a:lnTo>
                      <a:pt x="0" y="97"/>
                    </a:lnTo>
                    <a:lnTo>
                      <a:pt x="2" y="112"/>
                    </a:lnTo>
                    <a:lnTo>
                      <a:pt x="2" y="128"/>
                    </a:lnTo>
                    <a:lnTo>
                      <a:pt x="0" y="140"/>
                    </a:lnTo>
                    <a:lnTo>
                      <a:pt x="2" y="152"/>
                    </a:lnTo>
                    <a:lnTo>
                      <a:pt x="2" y="158"/>
                    </a:lnTo>
                    <a:lnTo>
                      <a:pt x="9" y="160"/>
                    </a:lnTo>
                    <a:lnTo>
                      <a:pt x="27" y="158"/>
                    </a:lnTo>
                    <a:lnTo>
                      <a:pt x="51" y="158"/>
                    </a:lnTo>
                    <a:lnTo>
                      <a:pt x="78" y="160"/>
                    </a:lnTo>
                    <a:lnTo>
                      <a:pt x="108" y="160"/>
                    </a:lnTo>
                    <a:lnTo>
                      <a:pt x="140" y="158"/>
                    </a:lnTo>
                    <a:lnTo>
                      <a:pt x="171" y="160"/>
                    </a:lnTo>
                    <a:lnTo>
                      <a:pt x="199" y="158"/>
                    </a:lnTo>
                    <a:lnTo>
                      <a:pt x="224" y="158"/>
                    </a:lnTo>
                    <a:lnTo>
                      <a:pt x="244" y="160"/>
                    </a:lnTo>
                    <a:lnTo>
                      <a:pt x="258" y="158"/>
                    </a:lnTo>
                    <a:lnTo>
                      <a:pt x="264" y="158"/>
                    </a:lnTo>
                    <a:lnTo>
                      <a:pt x="262" y="170"/>
                    </a:lnTo>
                    <a:lnTo>
                      <a:pt x="264" y="197"/>
                    </a:lnTo>
                    <a:lnTo>
                      <a:pt x="264" y="243"/>
                    </a:lnTo>
                    <a:lnTo>
                      <a:pt x="262" y="296"/>
                    </a:lnTo>
                    <a:lnTo>
                      <a:pt x="262" y="359"/>
                    </a:lnTo>
                    <a:lnTo>
                      <a:pt x="264" y="426"/>
                    </a:lnTo>
                    <a:lnTo>
                      <a:pt x="262" y="493"/>
                    </a:lnTo>
                    <a:lnTo>
                      <a:pt x="264" y="558"/>
                    </a:lnTo>
                    <a:lnTo>
                      <a:pt x="264" y="615"/>
                    </a:lnTo>
                    <a:lnTo>
                      <a:pt x="262" y="662"/>
                    </a:lnTo>
                    <a:lnTo>
                      <a:pt x="264" y="694"/>
                    </a:lnTo>
                    <a:lnTo>
                      <a:pt x="264" y="710"/>
                    </a:lnTo>
                    <a:lnTo>
                      <a:pt x="272" y="712"/>
                    </a:lnTo>
                    <a:lnTo>
                      <a:pt x="285" y="710"/>
                    </a:lnTo>
                    <a:lnTo>
                      <a:pt x="301" y="710"/>
                    </a:lnTo>
                    <a:lnTo>
                      <a:pt x="323" y="712"/>
                    </a:lnTo>
                    <a:lnTo>
                      <a:pt x="345" y="712"/>
                    </a:lnTo>
                    <a:lnTo>
                      <a:pt x="370" y="710"/>
                    </a:lnTo>
                    <a:lnTo>
                      <a:pt x="394" y="712"/>
                    </a:lnTo>
                    <a:lnTo>
                      <a:pt x="416" y="710"/>
                    </a:lnTo>
                    <a:lnTo>
                      <a:pt x="437" y="710"/>
                    </a:lnTo>
                    <a:lnTo>
                      <a:pt x="453" y="712"/>
                    </a:lnTo>
                    <a:lnTo>
                      <a:pt x="467" y="710"/>
                    </a:lnTo>
                    <a:lnTo>
                      <a:pt x="477" y="710"/>
                    </a:lnTo>
                    <a:lnTo>
                      <a:pt x="475" y="694"/>
                    </a:lnTo>
                    <a:lnTo>
                      <a:pt x="477" y="662"/>
                    </a:lnTo>
                    <a:lnTo>
                      <a:pt x="477" y="615"/>
                    </a:lnTo>
                    <a:lnTo>
                      <a:pt x="475" y="558"/>
                    </a:lnTo>
                    <a:lnTo>
                      <a:pt x="475" y="493"/>
                    </a:lnTo>
                    <a:lnTo>
                      <a:pt x="477" y="426"/>
                    </a:lnTo>
                    <a:lnTo>
                      <a:pt x="475" y="359"/>
                    </a:lnTo>
                    <a:lnTo>
                      <a:pt x="477" y="296"/>
                    </a:lnTo>
                    <a:lnTo>
                      <a:pt x="477" y="243"/>
                    </a:lnTo>
                    <a:lnTo>
                      <a:pt x="475" y="197"/>
                    </a:lnTo>
                    <a:lnTo>
                      <a:pt x="477" y="170"/>
                    </a:lnTo>
                    <a:lnTo>
                      <a:pt x="477" y="158"/>
                    </a:lnTo>
                    <a:lnTo>
                      <a:pt x="481" y="160"/>
                    </a:lnTo>
                    <a:lnTo>
                      <a:pt x="494" y="158"/>
                    </a:lnTo>
                    <a:lnTo>
                      <a:pt x="514" y="158"/>
                    </a:lnTo>
                    <a:lnTo>
                      <a:pt x="540" y="160"/>
                    </a:lnTo>
                    <a:lnTo>
                      <a:pt x="567" y="160"/>
                    </a:lnTo>
                    <a:lnTo>
                      <a:pt x="599" y="158"/>
                    </a:lnTo>
                    <a:lnTo>
                      <a:pt x="630" y="160"/>
                    </a:lnTo>
                    <a:lnTo>
                      <a:pt x="660" y="158"/>
                    </a:lnTo>
                    <a:lnTo>
                      <a:pt x="688" y="158"/>
                    </a:lnTo>
                    <a:lnTo>
                      <a:pt x="711" y="160"/>
                    </a:lnTo>
                    <a:lnTo>
                      <a:pt x="729" y="158"/>
                    </a:lnTo>
                    <a:lnTo>
                      <a:pt x="739" y="158"/>
                    </a:lnTo>
                    <a:lnTo>
                      <a:pt x="737" y="152"/>
                    </a:lnTo>
                    <a:lnTo>
                      <a:pt x="739" y="140"/>
                    </a:lnTo>
                    <a:lnTo>
                      <a:pt x="739" y="128"/>
                    </a:lnTo>
                    <a:lnTo>
                      <a:pt x="737" y="112"/>
                    </a:lnTo>
                    <a:lnTo>
                      <a:pt x="737" y="97"/>
                    </a:lnTo>
                    <a:lnTo>
                      <a:pt x="739" y="79"/>
                    </a:lnTo>
                    <a:lnTo>
                      <a:pt x="737" y="63"/>
                    </a:lnTo>
                    <a:lnTo>
                      <a:pt x="739" y="45"/>
                    </a:lnTo>
                    <a:lnTo>
                      <a:pt x="739" y="32"/>
                    </a:lnTo>
                    <a:lnTo>
                      <a:pt x="737" y="18"/>
                    </a:lnTo>
                    <a:lnTo>
                      <a:pt x="739" y="8"/>
                    </a:lnTo>
                    <a:lnTo>
                      <a:pt x="739" y="0"/>
                    </a:lnTo>
                    <a:lnTo>
                      <a:pt x="719" y="2"/>
                    </a:lnTo>
                    <a:lnTo>
                      <a:pt x="676" y="0"/>
                    </a:lnTo>
                    <a:lnTo>
                      <a:pt x="617" y="0"/>
                    </a:lnTo>
                    <a:lnTo>
                      <a:pt x="542" y="2"/>
                    </a:lnTo>
                    <a:lnTo>
                      <a:pt x="457" y="2"/>
                    </a:lnTo>
                    <a:lnTo>
                      <a:pt x="370" y="0"/>
                    </a:lnTo>
                    <a:lnTo>
                      <a:pt x="282" y="2"/>
                    </a:lnTo>
                    <a:lnTo>
                      <a:pt x="197" y="0"/>
                    </a:lnTo>
                    <a:lnTo>
                      <a:pt x="122" y="0"/>
                    </a:lnTo>
                    <a:lnTo>
                      <a:pt x="63" y="2"/>
                    </a:lnTo>
                    <a:lnTo>
                      <a:pt x="19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2057" name="Group 13"/>
            <p:cNvGrpSpPr>
              <a:grpSpLocks noChangeAspect="1"/>
            </p:cNvGrpSpPr>
            <p:nvPr/>
          </p:nvGrpSpPr>
          <p:grpSpPr bwMode="auto">
            <a:xfrm>
              <a:off x="4099" y="4297"/>
              <a:ext cx="3478" cy="1684"/>
              <a:chOff x="4099" y="4297"/>
              <a:chExt cx="3478" cy="1684"/>
            </a:xfrm>
          </p:grpSpPr>
          <p:sp>
            <p:nvSpPr>
              <p:cNvPr id="2058" name="Freeform 14"/>
              <p:cNvSpPr>
                <a:spLocks noChangeAspect="1"/>
              </p:cNvSpPr>
              <p:nvPr/>
            </p:nvSpPr>
            <p:spPr bwMode="auto">
              <a:xfrm>
                <a:off x="4095" y="4806"/>
                <a:ext cx="1520" cy="1172"/>
              </a:xfrm>
              <a:custGeom>
                <a:avLst/>
                <a:gdLst>
                  <a:gd name="T0" fmla="*/ 1445 w 1518"/>
                  <a:gd name="T1" fmla="*/ 39 h 1173"/>
                  <a:gd name="T2" fmla="*/ 1406 w 1518"/>
                  <a:gd name="T3" fmla="*/ 19 h 1173"/>
                  <a:gd name="T4" fmla="*/ 1363 w 1518"/>
                  <a:gd name="T5" fmla="*/ 8 h 1173"/>
                  <a:gd name="T6" fmla="*/ 1311 w 1518"/>
                  <a:gd name="T7" fmla="*/ 2 h 1173"/>
                  <a:gd name="T8" fmla="*/ 1118 w 1518"/>
                  <a:gd name="T9" fmla="*/ 25 h 1173"/>
                  <a:gd name="T10" fmla="*/ 791 w 1518"/>
                  <a:gd name="T11" fmla="*/ 144 h 1173"/>
                  <a:gd name="T12" fmla="*/ 448 w 1518"/>
                  <a:gd name="T13" fmla="*/ 321 h 1173"/>
                  <a:gd name="T14" fmla="*/ 166 w 1518"/>
                  <a:gd name="T15" fmla="*/ 520 h 1173"/>
                  <a:gd name="T16" fmla="*/ 65 w 1518"/>
                  <a:gd name="T17" fmla="*/ 633 h 1173"/>
                  <a:gd name="T18" fmla="*/ 26 w 1518"/>
                  <a:gd name="T19" fmla="*/ 705 h 1173"/>
                  <a:gd name="T20" fmla="*/ 4 w 1518"/>
                  <a:gd name="T21" fmla="*/ 778 h 1173"/>
                  <a:gd name="T22" fmla="*/ 2 w 1518"/>
                  <a:gd name="T23" fmla="*/ 847 h 1173"/>
                  <a:gd name="T24" fmla="*/ 65 w 1518"/>
                  <a:gd name="T25" fmla="*/ 974 h 1173"/>
                  <a:gd name="T26" fmla="*/ 253 w 1518"/>
                  <a:gd name="T27" fmla="*/ 1088 h 1173"/>
                  <a:gd name="T28" fmla="*/ 546 w 1518"/>
                  <a:gd name="T29" fmla="*/ 1155 h 1173"/>
                  <a:gd name="T30" fmla="*/ 919 w 1518"/>
                  <a:gd name="T31" fmla="*/ 1169 h 1173"/>
                  <a:gd name="T32" fmla="*/ 850 w 1518"/>
                  <a:gd name="T33" fmla="*/ 1147 h 1173"/>
                  <a:gd name="T34" fmla="*/ 584 w 1518"/>
                  <a:gd name="T35" fmla="*/ 1092 h 1173"/>
                  <a:gd name="T36" fmla="*/ 387 w 1518"/>
                  <a:gd name="T37" fmla="*/ 999 h 1173"/>
                  <a:gd name="T38" fmla="*/ 266 w 1518"/>
                  <a:gd name="T39" fmla="*/ 871 h 1173"/>
                  <a:gd name="T40" fmla="*/ 272 w 1518"/>
                  <a:gd name="T41" fmla="*/ 629 h 1173"/>
                  <a:gd name="T42" fmla="*/ 513 w 1518"/>
                  <a:gd name="T43" fmla="*/ 362 h 1173"/>
                  <a:gd name="T44" fmla="*/ 852 w 1518"/>
                  <a:gd name="T45" fmla="*/ 175 h 1173"/>
                  <a:gd name="T46" fmla="*/ 1134 w 1518"/>
                  <a:gd name="T47" fmla="*/ 130 h 1173"/>
                  <a:gd name="T48" fmla="*/ 1199 w 1518"/>
                  <a:gd name="T49" fmla="*/ 163 h 1173"/>
                  <a:gd name="T50" fmla="*/ 1207 w 1518"/>
                  <a:gd name="T51" fmla="*/ 179 h 1173"/>
                  <a:gd name="T52" fmla="*/ 1213 w 1518"/>
                  <a:gd name="T53" fmla="*/ 199 h 1173"/>
                  <a:gd name="T54" fmla="*/ 1215 w 1518"/>
                  <a:gd name="T55" fmla="*/ 223 h 1173"/>
                  <a:gd name="T56" fmla="*/ 1215 w 1518"/>
                  <a:gd name="T57" fmla="*/ 242 h 1173"/>
                  <a:gd name="T58" fmla="*/ 1215 w 1518"/>
                  <a:gd name="T59" fmla="*/ 258 h 1173"/>
                  <a:gd name="T60" fmla="*/ 1211 w 1518"/>
                  <a:gd name="T61" fmla="*/ 274 h 1173"/>
                  <a:gd name="T62" fmla="*/ 1209 w 1518"/>
                  <a:gd name="T63" fmla="*/ 292 h 1173"/>
                  <a:gd name="T64" fmla="*/ 1205 w 1518"/>
                  <a:gd name="T65" fmla="*/ 311 h 1173"/>
                  <a:gd name="T66" fmla="*/ 1201 w 1518"/>
                  <a:gd name="T67" fmla="*/ 329 h 1173"/>
                  <a:gd name="T68" fmla="*/ 1195 w 1518"/>
                  <a:gd name="T69" fmla="*/ 349 h 1173"/>
                  <a:gd name="T70" fmla="*/ 1191 w 1518"/>
                  <a:gd name="T71" fmla="*/ 366 h 1173"/>
                  <a:gd name="T72" fmla="*/ 1351 w 1518"/>
                  <a:gd name="T73" fmla="*/ 993 h 1173"/>
                  <a:gd name="T74" fmla="*/ 1511 w 1518"/>
                  <a:gd name="T75" fmla="*/ 337 h 1173"/>
                  <a:gd name="T76" fmla="*/ 1516 w 1518"/>
                  <a:gd name="T77" fmla="*/ 317 h 1173"/>
                  <a:gd name="T78" fmla="*/ 1520 w 1518"/>
                  <a:gd name="T79" fmla="*/ 295 h 1173"/>
                  <a:gd name="T80" fmla="*/ 1522 w 1518"/>
                  <a:gd name="T81" fmla="*/ 272 h 1173"/>
                  <a:gd name="T82" fmla="*/ 1524 w 1518"/>
                  <a:gd name="T83" fmla="*/ 250 h 1173"/>
                  <a:gd name="T84" fmla="*/ 1526 w 1518"/>
                  <a:gd name="T85" fmla="*/ 230 h 1173"/>
                  <a:gd name="T86" fmla="*/ 1526 w 1518"/>
                  <a:gd name="T87" fmla="*/ 217 h 1173"/>
                  <a:gd name="T88" fmla="*/ 1526 w 1518"/>
                  <a:gd name="T89" fmla="*/ 203 h 1173"/>
                  <a:gd name="T90" fmla="*/ 1526 w 1518"/>
                  <a:gd name="T91" fmla="*/ 171 h 1173"/>
                  <a:gd name="T92" fmla="*/ 1516 w 1518"/>
                  <a:gd name="T93" fmla="*/ 132 h 1173"/>
                  <a:gd name="T94" fmla="*/ 1501 w 1518"/>
                  <a:gd name="T95" fmla="*/ 96 h 1173"/>
                  <a:gd name="T96" fmla="*/ 1477 w 1518"/>
                  <a:gd name="T97" fmla="*/ 65 h 1173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1518" h="1173">
                    <a:moveTo>
                      <a:pt x="1457" y="55"/>
                    </a:moveTo>
                    <a:lnTo>
                      <a:pt x="1447" y="47"/>
                    </a:lnTo>
                    <a:lnTo>
                      <a:pt x="1437" y="39"/>
                    </a:lnTo>
                    <a:lnTo>
                      <a:pt x="1426" y="33"/>
                    </a:lnTo>
                    <a:lnTo>
                      <a:pt x="1412" y="25"/>
                    </a:lnTo>
                    <a:lnTo>
                      <a:pt x="1398" y="19"/>
                    </a:lnTo>
                    <a:lnTo>
                      <a:pt x="1384" y="16"/>
                    </a:lnTo>
                    <a:lnTo>
                      <a:pt x="1370" y="12"/>
                    </a:lnTo>
                    <a:lnTo>
                      <a:pt x="1355" y="8"/>
                    </a:lnTo>
                    <a:lnTo>
                      <a:pt x="1337" y="4"/>
                    </a:lnTo>
                    <a:lnTo>
                      <a:pt x="1321" y="2"/>
                    </a:lnTo>
                    <a:lnTo>
                      <a:pt x="1303" y="2"/>
                    </a:lnTo>
                    <a:lnTo>
                      <a:pt x="1284" y="0"/>
                    </a:lnTo>
                    <a:lnTo>
                      <a:pt x="1207" y="8"/>
                    </a:lnTo>
                    <a:lnTo>
                      <a:pt x="1114" y="25"/>
                    </a:lnTo>
                    <a:lnTo>
                      <a:pt x="1012" y="57"/>
                    </a:lnTo>
                    <a:lnTo>
                      <a:pt x="901" y="96"/>
                    </a:lnTo>
                    <a:lnTo>
                      <a:pt x="787" y="144"/>
                    </a:lnTo>
                    <a:lnTo>
                      <a:pt x="671" y="197"/>
                    </a:lnTo>
                    <a:lnTo>
                      <a:pt x="554" y="256"/>
                    </a:lnTo>
                    <a:lnTo>
                      <a:pt x="444" y="321"/>
                    </a:lnTo>
                    <a:lnTo>
                      <a:pt x="339" y="386"/>
                    </a:lnTo>
                    <a:lnTo>
                      <a:pt x="247" y="453"/>
                    </a:lnTo>
                    <a:lnTo>
                      <a:pt x="166" y="520"/>
                    </a:lnTo>
                    <a:lnTo>
                      <a:pt x="103" y="585"/>
                    </a:lnTo>
                    <a:lnTo>
                      <a:pt x="83" y="611"/>
                    </a:lnTo>
                    <a:lnTo>
                      <a:pt x="65" y="637"/>
                    </a:lnTo>
                    <a:lnTo>
                      <a:pt x="50" y="660"/>
                    </a:lnTo>
                    <a:lnTo>
                      <a:pt x="36" y="686"/>
                    </a:lnTo>
                    <a:lnTo>
                      <a:pt x="26" y="709"/>
                    </a:lnTo>
                    <a:lnTo>
                      <a:pt x="16" y="735"/>
                    </a:lnTo>
                    <a:lnTo>
                      <a:pt x="8" y="759"/>
                    </a:lnTo>
                    <a:lnTo>
                      <a:pt x="4" y="782"/>
                    </a:lnTo>
                    <a:lnTo>
                      <a:pt x="0" y="806"/>
                    </a:lnTo>
                    <a:lnTo>
                      <a:pt x="0" y="830"/>
                    </a:lnTo>
                    <a:lnTo>
                      <a:pt x="2" y="851"/>
                    </a:lnTo>
                    <a:lnTo>
                      <a:pt x="6" y="873"/>
                    </a:lnTo>
                    <a:lnTo>
                      <a:pt x="28" y="928"/>
                    </a:lnTo>
                    <a:lnTo>
                      <a:pt x="65" y="978"/>
                    </a:lnTo>
                    <a:lnTo>
                      <a:pt x="115" y="1021"/>
                    </a:lnTo>
                    <a:lnTo>
                      <a:pt x="178" y="1058"/>
                    </a:lnTo>
                    <a:lnTo>
                      <a:pt x="253" y="1092"/>
                    </a:lnTo>
                    <a:lnTo>
                      <a:pt x="337" y="1120"/>
                    </a:lnTo>
                    <a:lnTo>
                      <a:pt x="436" y="1141"/>
                    </a:lnTo>
                    <a:lnTo>
                      <a:pt x="542" y="1159"/>
                    </a:lnTo>
                    <a:lnTo>
                      <a:pt x="659" y="1169"/>
                    </a:lnTo>
                    <a:lnTo>
                      <a:pt x="783" y="1173"/>
                    </a:lnTo>
                    <a:lnTo>
                      <a:pt x="915" y="1173"/>
                    </a:lnTo>
                    <a:lnTo>
                      <a:pt x="1053" y="1165"/>
                    </a:lnTo>
                    <a:lnTo>
                      <a:pt x="947" y="1161"/>
                    </a:lnTo>
                    <a:lnTo>
                      <a:pt x="846" y="1151"/>
                    </a:lnTo>
                    <a:lnTo>
                      <a:pt x="749" y="1135"/>
                    </a:lnTo>
                    <a:lnTo>
                      <a:pt x="661" y="1118"/>
                    </a:lnTo>
                    <a:lnTo>
                      <a:pt x="580" y="1096"/>
                    </a:lnTo>
                    <a:lnTo>
                      <a:pt x="505" y="1068"/>
                    </a:lnTo>
                    <a:lnTo>
                      <a:pt x="440" y="1039"/>
                    </a:lnTo>
                    <a:lnTo>
                      <a:pt x="383" y="1003"/>
                    </a:lnTo>
                    <a:lnTo>
                      <a:pt x="333" y="964"/>
                    </a:lnTo>
                    <a:lnTo>
                      <a:pt x="296" y="922"/>
                    </a:lnTo>
                    <a:lnTo>
                      <a:pt x="266" y="875"/>
                    </a:lnTo>
                    <a:lnTo>
                      <a:pt x="247" y="824"/>
                    </a:lnTo>
                    <a:lnTo>
                      <a:pt x="243" y="729"/>
                    </a:lnTo>
                    <a:lnTo>
                      <a:pt x="272" y="633"/>
                    </a:lnTo>
                    <a:lnTo>
                      <a:pt x="331" y="538"/>
                    </a:lnTo>
                    <a:lnTo>
                      <a:pt x="412" y="447"/>
                    </a:lnTo>
                    <a:lnTo>
                      <a:pt x="509" y="362"/>
                    </a:lnTo>
                    <a:lnTo>
                      <a:pt x="619" y="290"/>
                    </a:lnTo>
                    <a:lnTo>
                      <a:pt x="734" y="224"/>
                    </a:lnTo>
                    <a:lnTo>
                      <a:pt x="848" y="175"/>
                    </a:lnTo>
                    <a:lnTo>
                      <a:pt x="956" y="142"/>
                    </a:lnTo>
                    <a:lnTo>
                      <a:pt x="1051" y="126"/>
                    </a:lnTo>
                    <a:lnTo>
                      <a:pt x="1130" y="130"/>
                    </a:lnTo>
                    <a:lnTo>
                      <a:pt x="1183" y="155"/>
                    </a:lnTo>
                    <a:lnTo>
                      <a:pt x="1187" y="159"/>
                    </a:lnTo>
                    <a:lnTo>
                      <a:pt x="1191" y="163"/>
                    </a:lnTo>
                    <a:lnTo>
                      <a:pt x="1195" y="169"/>
                    </a:lnTo>
                    <a:lnTo>
                      <a:pt x="1197" y="173"/>
                    </a:lnTo>
                    <a:lnTo>
                      <a:pt x="1199" y="179"/>
                    </a:lnTo>
                    <a:lnTo>
                      <a:pt x="1201" y="185"/>
                    </a:lnTo>
                    <a:lnTo>
                      <a:pt x="1203" y="193"/>
                    </a:lnTo>
                    <a:lnTo>
                      <a:pt x="1205" y="199"/>
                    </a:lnTo>
                    <a:lnTo>
                      <a:pt x="1207" y="207"/>
                    </a:lnTo>
                    <a:lnTo>
                      <a:pt x="1207" y="215"/>
                    </a:lnTo>
                    <a:lnTo>
                      <a:pt x="1207" y="223"/>
                    </a:lnTo>
                    <a:lnTo>
                      <a:pt x="1207" y="230"/>
                    </a:lnTo>
                    <a:lnTo>
                      <a:pt x="1207" y="236"/>
                    </a:lnTo>
                    <a:lnTo>
                      <a:pt x="1207" y="242"/>
                    </a:lnTo>
                    <a:lnTo>
                      <a:pt x="1207" y="246"/>
                    </a:lnTo>
                    <a:lnTo>
                      <a:pt x="1207" y="252"/>
                    </a:lnTo>
                    <a:lnTo>
                      <a:pt x="1207" y="258"/>
                    </a:lnTo>
                    <a:lnTo>
                      <a:pt x="1205" y="262"/>
                    </a:lnTo>
                    <a:lnTo>
                      <a:pt x="1205" y="268"/>
                    </a:lnTo>
                    <a:lnTo>
                      <a:pt x="1203" y="274"/>
                    </a:lnTo>
                    <a:lnTo>
                      <a:pt x="1203" y="280"/>
                    </a:lnTo>
                    <a:lnTo>
                      <a:pt x="1201" y="286"/>
                    </a:lnTo>
                    <a:lnTo>
                      <a:pt x="1201" y="292"/>
                    </a:lnTo>
                    <a:lnTo>
                      <a:pt x="1199" y="297"/>
                    </a:lnTo>
                    <a:lnTo>
                      <a:pt x="1199" y="305"/>
                    </a:lnTo>
                    <a:lnTo>
                      <a:pt x="1197" y="311"/>
                    </a:lnTo>
                    <a:lnTo>
                      <a:pt x="1195" y="317"/>
                    </a:lnTo>
                    <a:lnTo>
                      <a:pt x="1195" y="323"/>
                    </a:lnTo>
                    <a:lnTo>
                      <a:pt x="1193" y="329"/>
                    </a:lnTo>
                    <a:lnTo>
                      <a:pt x="1191" y="335"/>
                    </a:lnTo>
                    <a:lnTo>
                      <a:pt x="1189" y="341"/>
                    </a:lnTo>
                    <a:lnTo>
                      <a:pt x="1187" y="349"/>
                    </a:lnTo>
                    <a:lnTo>
                      <a:pt x="1187" y="355"/>
                    </a:lnTo>
                    <a:lnTo>
                      <a:pt x="1185" y="361"/>
                    </a:lnTo>
                    <a:lnTo>
                      <a:pt x="1183" y="366"/>
                    </a:lnTo>
                    <a:lnTo>
                      <a:pt x="1181" y="372"/>
                    </a:lnTo>
                    <a:lnTo>
                      <a:pt x="1031" y="995"/>
                    </a:lnTo>
                    <a:lnTo>
                      <a:pt x="1343" y="997"/>
                    </a:lnTo>
                    <a:lnTo>
                      <a:pt x="1499" y="349"/>
                    </a:lnTo>
                    <a:lnTo>
                      <a:pt x="1501" y="343"/>
                    </a:lnTo>
                    <a:lnTo>
                      <a:pt x="1503" y="337"/>
                    </a:lnTo>
                    <a:lnTo>
                      <a:pt x="1504" y="331"/>
                    </a:lnTo>
                    <a:lnTo>
                      <a:pt x="1506" y="323"/>
                    </a:lnTo>
                    <a:lnTo>
                      <a:pt x="1508" y="317"/>
                    </a:lnTo>
                    <a:lnTo>
                      <a:pt x="1510" y="309"/>
                    </a:lnTo>
                    <a:lnTo>
                      <a:pt x="1510" y="303"/>
                    </a:lnTo>
                    <a:lnTo>
                      <a:pt x="1512" y="295"/>
                    </a:lnTo>
                    <a:lnTo>
                      <a:pt x="1512" y="288"/>
                    </a:lnTo>
                    <a:lnTo>
                      <a:pt x="1514" y="280"/>
                    </a:lnTo>
                    <a:lnTo>
                      <a:pt x="1514" y="272"/>
                    </a:lnTo>
                    <a:lnTo>
                      <a:pt x="1514" y="264"/>
                    </a:lnTo>
                    <a:lnTo>
                      <a:pt x="1516" y="258"/>
                    </a:lnTo>
                    <a:lnTo>
                      <a:pt x="1516" y="250"/>
                    </a:lnTo>
                    <a:lnTo>
                      <a:pt x="1518" y="244"/>
                    </a:lnTo>
                    <a:lnTo>
                      <a:pt x="1518" y="236"/>
                    </a:lnTo>
                    <a:lnTo>
                      <a:pt x="1518" y="230"/>
                    </a:lnTo>
                    <a:lnTo>
                      <a:pt x="1518" y="226"/>
                    </a:lnTo>
                    <a:lnTo>
                      <a:pt x="1518" y="221"/>
                    </a:lnTo>
                    <a:lnTo>
                      <a:pt x="1518" y="217"/>
                    </a:lnTo>
                    <a:lnTo>
                      <a:pt x="1518" y="211"/>
                    </a:lnTo>
                    <a:lnTo>
                      <a:pt x="1518" y="207"/>
                    </a:lnTo>
                    <a:lnTo>
                      <a:pt x="1518" y="203"/>
                    </a:lnTo>
                    <a:lnTo>
                      <a:pt x="1518" y="199"/>
                    </a:lnTo>
                    <a:lnTo>
                      <a:pt x="1518" y="185"/>
                    </a:lnTo>
                    <a:lnTo>
                      <a:pt x="1518" y="171"/>
                    </a:lnTo>
                    <a:lnTo>
                      <a:pt x="1516" y="157"/>
                    </a:lnTo>
                    <a:lnTo>
                      <a:pt x="1512" y="144"/>
                    </a:lnTo>
                    <a:lnTo>
                      <a:pt x="1508" y="132"/>
                    </a:lnTo>
                    <a:lnTo>
                      <a:pt x="1504" y="120"/>
                    </a:lnTo>
                    <a:lnTo>
                      <a:pt x="1499" y="108"/>
                    </a:lnTo>
                    <a:lnTo>
                      <a:pt x="1493" y="96"/>
                    </a:lnTo>
                    <a:lnTo>
                      <a:pt x="1485" y="86"/>
                    </a:lnTo>
                    <a:lnTo>
                      <a:pt x="1477" y="75"/>
                    </a:lnTo>
                    <a:lnTo>
                      <a:pt x="1469" y="65"/>
                    </a:lnTo>
                    <a:lnTo>
                      <a:pt x="1457" y="5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59" name="Freeform 15"/>
              <p:cNvSpPr>
                <a:spLocks noChangeAspect="1"/>
              </p:cNvSpPr>
              <p:nvPr/>
            </p:nvSpPr>
            <p:spPr bwMode="auto">
              <a:xfrm>
                <a:off x="5422" y="4297"/>
                <a:ext cx="356" cy="356"/>
              </a:xfrm>
              <a:custGeom>
                <a:avLst/>
                <a:gdLst>
                  <a:gd name="T0" fmla="*/ 347 w 359"/>
                  <a:gd name="T1" fmla="*/ 189 h 357"/>
                  <a:gd name="T2" fmla="*/ 345 w 359"/>
                  <a:gd name="T3" fmla="*/ 213 h 357"/>
                  <a:gd name="T4" fmla="*/ 339 w 359"/>
                  <a:gd name="T5" fmla="*/ 235 h 357"/>
                  <a:gd name="T6" fmla="*/ 329 w 359"/>
                  <a:gd name="T7" fmla="*/ 254 h 357"/>
                  <a:gd name="T8" fmla="*/ 317 w 359"/>
                  <a:gd name="T9" fmla="*/ 274 h 357"/>
                  <a:gd name="T10" fmla="*/ 304 w 359"/>
                  <a:gd name="T11" fmla="*/ 294 h 357"/>
                  <a:gd name="T12" fmla="*/ 290 w 359"/>
                  <a:gd name="T13" fmla="*/ 312 h 357"/>
                  <a:gd name="T14" fmla="*/ 270 w 359"/>
                  <a:gd name="T15" fmla="*/ 325 h 357"/>
                  <a:gd name="T16" fmla="*/ 250 w 359"/>
                  <a:gd name="T17" fmla="*/ 337 h 357"/>
                  <a:gd name="T18" fmla="*/ 231 w 359"/>
                  <a:gd name="T19" fmla="*/ 345 h 357"/>
                  <a:gd name="T20" fmla="*/ 209 w 359"/>
                  <a:gd name="T21" fmla="*/ 351 h 357"/>
                  <a:gd name="T22" fmla="*/ 185 w 359"/>
                  <a:gd name="T23" fmla="*/ 353 h 357"/>
                  <a:gd name="T24" fmla="*/ 164 w 359"/>
                  <a:gd name="T25" fmla="*/ 353 h 357"/>
                  <a:gd name="T26" fmla="*/ 140 w 359"/>
                  <a:gd name="T27" fmla="*/ 351 h 357"/>
                  <a:gd name="T28" fmla="*/ 118 w 359"/>
                  <a:gd name="T29" fmla="*/ 345 h 357"/>
                  <a:gd name="T30" fmla="*/ 99 w 359"/>
                  <a:gd name="T31" fmla="*/ 337 h 357"/>
                  <a:gd name="T32" fmla="*/ 79 w 359"/>
                  <a:gd name="T33" fmla="*/ 325 h 357"/>
                  <a:gd name="T34" fmla="*/ 59 w 359"/>
                  <a:gd name="T35" fmla="*/ 312 h 357"/>
                  <a:gd name="T36" fmla="*/ 45 w 359"/>
                  <a:gd name="T37" fmla="*/ 294 h 357"/>
                  <a:gd name="T38" fmla="*/ 32 w 359"/>
                  <a:gd name="T39" fmla="*/ 274 h 357"/>
                  <a:gd name="T40" fmla="*/ 20 w 359"/>
                  <a:gd name="T41" fmla="*/ 254 h 357"/>
                  <a:gd name="T42" fmla="*/ 10 w 359"/>
                  <a:gd name="T43" fmla="*/ 235 h 357"/>
                  <a:gd name="T44" fmla="*/ 4 w 359"/>
                  <a:gd name="T45" fmla="*/ 213 h 357"/>
                  <a:gd name="T46" fmla="*/ 2 w 359"/>
                  <a:gd name="T47" fmla="*/ 189 h 357"/>
                  <a:gd name="T48" fmla="*/ 2 w 359"/>
                  <a:gd name="T49" fmla="*/ 168 h 357"/>
                  <a:gd name="T50" fmla="*/ 4 w 359"/>
                  <a:gd name="T51" fmla="*/ 144 h 357"/>
                  <a:gd name="T52" fmla="*/ 10 w 359"/>
                  <a:gd name="T53" fmla="*/ 122 h 357"/>
                  <a:gd name="T54" fmla="*/ 20 w 359"/>
                  <a:gd name="T55" fmla="*/ 101 h 357"/>
                  <a:gd name="T56" fmla="*/ 32 w 359"/>
                  <a:gd name="T57" fmla="*/ 81 h 357"/>
                  <a:gd name="T58" fmla="*/ 45 w 359"/>
                  <a:gd name="T59" fmla="*/ 61 h 357"/>
                  <a:gd name="T60" fmla="*/ 59 w 359"/>
                  <a:gd name="T61" fmla="*/ 43 h 357"/>
                  <a:gd name="T62" fmla="*/ 79 w 359"/>
                  <a:gd name="T63" fmla="*/ 30 h 357"/>
                  <a:gd name="T64" fmla="*/ 99 w 359"/>
                  <a:gd name="T65" fmla="*/ 18 h 357"/>
                  <a:gd name="T66" fmla="*/ 118 w 359"/>
                  <a:gd name="T67" fmla="*/ 10 h 357"/>
                  <a:gd name="T68" fmla="*/ 140 w 359"/>
                  <a:gd name="T69" fmla="*/ 4 h 357"/>
                  <a:gd name="T70" fmla="*/ 164 w 359"/>
                  <a:gd name="T71" fmla="*/ 2 h 357"/>
                  <a:gd name="T72" fmla="*/ 185 w 359"/>
                  <a:gd name="T73" fmla="*/ 2 h 357"/>
                  <a:gd name="T74" fmla="*/ 209 w 359"/>
                  <a:gd name="T75" fmla="*/ 4 h 357"/>
                  <a:gd name="T76" fmla="*/ 231 w 359"/>
                  <a:gd name="T77" fmla="*/ 10 h 357"/>
                  <a:gd name="T78" fmla="*/ 250 w 359"/>
                  <a:gd name="T79" fmla="*/ 18 h 357"/>
                  <a:gd name="T80" fmla="*/ 270 w 359"/>
                  <a:gd name="T81" fmla="*/ 30 h 357"/>
                  <a:gd name="T82" fmla="*/ 290 w 359"/>
                  <a:gd name="T83" fmla="*/ 43 h 357"/>
                  <a:gd name="T84" fmla="*/ 304 w 359"/>
                  <a:gd name="T85" fmla="*/ 61 h 357"/>
                  <a:gd name="T86" fmla="*/ 317 w 359"/>
                  <a:gd name="T87" fmla="*/ 81 h 357"/>
                  <a:gd name="T88" fmla="*/ 329 w 359"/>
                  <a:gd name="T89" fmla="*/ 101 h 357"/>
                  <a:gd name="T90" fmla="*/ 339 w 359"/>
                  <a:gd name="T91" fmla="*/ 122 h 357"/>
                  <a:gd name="T92" fmla="*/ 345 w 359"/>
                  <a:gd name="T93" fmla="*/ 144 h 357"/>
                  <a:gd name="T94" fmla="*/ 347 w 359"/>
                  <a:gd name="T95" fmla="*/ 168 h 357"/>
                  <a:gd name="T96" fmla="*/ 347 w 359"/>
                  <a:gd name="T97" fmla="*/ 178 h 357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359" h="357">
                    <a:moveTo>
                      <a:pt x="359" y="180"/>
                    </a:moveTo>
                    <a:lnTo>
                      <a:pt x="359" y="193"/>
                    </a:lnTo>
                    <a:lnTo>
                      <a:pt x="359" y="205"/>
                    </a:lnTo>
                    <a:lnTo>
                      <a:pt x="357" y="217"/>
                    </a:lnTo>
                    <a:lnTo>
                      <a:pt x="355" y="227"/>
                    </a:lnTo>
                    <a:lnTo>
                      <a:pt x="351" y="239"/>
                    </a:lnTo>
                    <a:lnTo>
                      <a:pt x="347" y="249"/>
                    </a:lnTo>
                    <a:lnTo>
                      <a:pt x="341" y="258"/>
                    </a:lnTo>
                    <a:lnTo>
                      <a:pt x="335" y="268"/>
                    </a:lnTo>
                    <a:lnTo>
                      <a:pt x="329" y="278"/>
                    </a:lnTo>
                    <a:lnTo>
                      <a:pt x="323" y="288"/>
                    </a:lnTo>
                    <a:lnTo>
                      <a:pt x="316" y="298"/>
                    </a:lnTo>
                    <a:lnTo>
                      <a:pt x="306" y="306"/>
                    </a:lnTo>
                    <a:lnTo>
                      <a:pt x="298" y="316"/>
                    </a:lnTo>
                    <a:lnTo>
                      <a:pt x="288" y="323"/>
                    </a:lnTo>
                    <a:lnTo>
                      <a:pt x="278" y="329"/>
                    </a:lnTo>
                    <a:lnTo>
                      <a:pt x="268" y="335"/>
                    </a:lnTo>
                    <a:lnTo>
                      <a:pt x="258" y="341"/>
                    </a:lnTo>
                    <a:lnTo>
                      <a:pt x="249" y="345"/>
                    </a:lnTo>
                    <a:lnTo>
                      <a:pt x="239" y="349"/>
                    </a:lnTo>
                    <a:lnTo>
                      <a:pt x="227" y="353"/>
                    </a:lnTo>
                    <a:lnTo>
                      <a:pt x="217" y="355"/>
                    </a:lnTo>
                    <a:lnTo>
                      <a:pt x="205" y="357"/>
                    </a:lnTo>
                    <a:lnTo>
                      <a:pt x="193" y="357"/>
                    </a:lnTo>
                    <a:lnTo>
                      <a:pt x="180" y="357"/>
                    </a:lnTo>
                    <a:lnTo>
                      <a:pt x="168" y="357"/>
                    </a:lnTo>
                    <a:lnTo>
                      <a:pt x="156" y="357"/>
                    </a:lnTo>
                    <a:lnTo>
                      <a:pt x="144" y="355"/>
                    </a:lnTo>
                    <a:lnTo>
                      <a:pt x="134" y="353"/>
                    </a:lnTo>
                    <a:lnTo>
                      <a:pt x="122" y="349"/>
                    </a:lnTo>
                    <a:lnTo>
                      <a:pt x="112" y="345"/>
                    </a:lnTo>
                    <a:lnTo>
                      <a:pt x="103" y="341"/>
                    </a:lnTo>
                    <a:lnTo>
                      <a:pt x="93" y="335"/>
                    </a:lnTo>
                    <a:lnTo>
                      <a:pt x="83" y="329"/>
                    </a:lnTo>
                    <a:lnTo>
                      <a:pt x="73" y="323"/>
                    </a:lnTo>
                    <a:lnTo>
                      <a:pt x="63" y="316"/>
                    </a:lnTo>
                    <a:lnTo>
                      <a:pt x="53" y="306"/>
                    </a:lnTo>
                    <a:lnTo>
                      <a:pt x="45" y="298"/>
                    </a:lnTo>
                    <a:lnTo>
                      <a:pt x="38" y="288"/>
                    </a:lnTo>
                    <a:lnTo>
                      <a:pt x="32" y="278"/>
                    </a:lnTo>
                    <a:lnTo>
                      <a:pt x="26" y="268"/>
                    </a:lnTo>
                    <a:lnTo>
                      <a:pt x="20" y="258"/>
                    </a:lnTo>
                    <a:lnTo>
                      <a:pt x="14" y="249"/>
                    </a:lnTo>
                    <a:lnTo>
                      <a:pt x="10" y="239"/>
                    </a:lnTo>
                    <a:lnTo>
                      <a:pt x="6" y="227"/>
                    </a:lnTo>
                    <a:lnTo>
                      <a:pt x="4" y="217"/>
                    </a:lnTo>
                    <a:lnTo>
                      <a:pt x="2" y="205"/>
                    </a:lnTo>
                    <a:lnTo>
                      <a:pt x="2" y="193"/>
                    </a:lnTo>
                    <a:lnTo>
                      <a:pt x="0" y="180"/>
                    </a:lnTo>
                    <a:lnTo>
                      <a:pt x="2" y="168"/>
                    </a:lnTo>
                    <a:lnTo>
                      <a:pt x="2" y="156"/>
                    </a:lnTo>
                    <a:lnTo>
                      <a:pt x="4" y="144"/>
                    </a:lnTo>
                    <a:lnTo>
                      <a:pt x="8" y="134"/>
                    </a:lnTo>
                    <a:lnTo>
                      <a:pt x="10" y="122"/>
                    </a:lnTo>
                    <a:lnTo>
                      <a:pt x="14" y="111"/>
                    </a:lnTo>
                    <a:lnTo>
                      <a:pt x="20" y="101"/>
                    </a:lnTo>
                    <a:lnTo>
                      <a:pt x="24" y="91"/>
                    </a:lnTo>
                    <a:lnTo>
                      <a:pt x="32" y="81"/>
                    </a:lnTo>
                    <a:lnTo>
                      <a:pt x="38" y="71"/>
                    </a:lnTo>
                    <a:lnTo>
                      <a:pt x="45" y="61"/>
                    </a:lnTo>
                    <a:lnTo>
                      <a:pt x="53" y="51"/>
                    </a:lnTo>
                    <a:lnTo>
                      <a:pt x="63" y="43"/>
                    </a:lnTo>
                    <a:lnTo>
                      <a:pt x="73" y="38"/>
                    </a:lnTo>
                    <a:lnTo>
                      <a:pt x="83" y="30"/>
                    </a:lnTo>
                    <a:lnTo>
                      <a:pt x="93" y="24"/>
                    </a:lnTo>
                    <a:lnTo>
                      <a:pt x="103" y="18"/>
                    </a:lnTo>
                    <a:lnTo>
                      <a:pt x="112" y="14"/>
                    </a:lnTo>
                    <a:lnTo>
                      <a:pt x="122" y="10"/>
                    </a:lnTo>
                    <a:lnTo>
                      <a:pt x="134" y="6"/>
                    </a:lnTo>
                    <a:lnTo>
                      <a:pt x="144" y="4"/>
                    </a:lnTo>
                    <a:lnTo>
                      <a:pt x="156" y="2"/>
                    </a:lnTo>
                    <a:lnTo>
                      <a:pt x="168" y="2"/>
                    </a:lnTo>
                    <a:lnTo>
                      <a:pt x="180" y="0"/>
                    </a:lnTo>
                    <a:lnTo>
                      <a:pt x="193" y="2"/>
                    </a:lnTo>
                    <a:lnTo>
                      <a:pt x="205" y="2"/>
                    </a:lnTo>
                    <a:lnTo>
                      <a:pt x="217" y="4"/>
                    </a:lnTo>
                    <a:lnTo>
                      <a:pt x="227" y="6"/>
                    </a:lnTo>
                    <a:lnTo>
                      <a:pt x="239" y="10"/>
                    </a:lnTo>
                    <a:lnTo>
                      <a:pt x="249" y="14"/>
                    </a:lnTo>
                    <a:lnTo>
                      <a:pt x="258" y="18"/>
                    </a:lnTo>
                    <a:lnTo>
                      <a:pt x="268" y="24"/>
                    </a:lnTo>
                    <a:lnTo>
                      <a:pt x="278" y="30"/>
                    </a:lnTo>
                    <a:lnTo>
                      <a:pt x="288" y="38"/>
                    </a:lnTo>
                    <a:lnTo>
                      <a:pt x="298" y="43"/>
                    </a:lnTo>
                    <a:lnTo>
                      <a:pt x="306" y="51"/>
                    </a:lnTo>
                    <a:lnTo>
                      <a:pt x="316" y="61"/>
                    </a:lnTo>
                    <a:lnTo>
                      <a:pt x="323" y="71"/>
                    </a:lnTo>
                    <a:lnTo>
                      <a:pt x="329" y="81"/>
                    </a:lnTo>
                    <a:lnTo>
                      <a:pt x="337" y="91"/>
                    </a:lnTo>
                    <a:lnTo>
                      <a:pt x="341" y="101"/>
                    </a:lnTo>
                    <a:lnTo>
                      <a:pt x="347" y="111"/>
                    </a:lnTo>
                    <a:lnTo>
                      <a:pt x="351" y="122"/>
                    </a:lnTo>
                    <a:lnTo>
                      <a:pt x="353" y="134"/>
                    </a:lnTo>
                    <a:lnTo>
                      <a:pt x="357" y="144"/>
                    </a:lnTo>
                    <a:lnTo>
                      <a:pt x="359" y="156"/>
                    </a:lnTo>
                    <a:lnTo>
                      <a:pt x="359" y="168"/>
                    </a:lnTo>
                    <a:lnTo>
                      <a:pt x="359" y="18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060" name="Freeform 16"/>
              <p:cNvSpPr>
                <a:spLocks noChangeAspect="1"/>
              </p:cNvSpPr>
              <p:nvPr/>
            </p:nvSpPr>
            <p:spPr bwMode="auto">
              <a:xfrm>
                <a:off x="5807" y="4528"/>
                <a:ext cx="1770" cy="1278"/>
              </a:xfrm>
              <a:custGeom>
                <a:avLst/>
                <a:gdLst>
                  <a:gd name="T0" fmla="*/ 1724 w 1765"/>
                  <a:gd name="T1" fmla="*/ 195 h 1279"/>
                  <a:gd name="T2" fmla="*/ 1533 w 1765"/>
                  <a:gd name="T3" fmla="*/ 81 h 1279"/>
                  <a:gd name="T4" fmla="*/ 1237 w 1765"/>
                  <a:gd name="T5" fmla="*/ 14 h 1279"/>
                  <a:gd name="T6" fmla="*/ 860 w 1765"/>
                  <a:gd name="T7" fmla="*/ 0 h 1279"/>
                  <a:gd name="T8" fmla="*/ 935 w 1765"/>
                  <a:gd name="T9" fmla="*/ 22 h 1279"/>
                  <a:gd name="T10" fmla="*/ 1201 w 1765"/>
                  <a:gd name="T11" fmla="*/ 77 h 1279"/>
                  <a:gd name="T12" fmla="*/ 1402 w 1765"/>
                  <a:gd name="T13" fmla="*/ 169 h 1279"/>
                  <a:gd name="T14" fmla="*/ 1517 w 1765"/>
                  <a:gd name="T15" fmla="*/ 298 h 1279"/>
                  <a:gd name="T16" fmla="*/ 1542 w 1765"/>
                  <a:gd name="T17" fmla="*/ 406 h 1279"/>
                  <a:gd name="T18" fmla="*/ 1531 w 1765"/>
                  <a:gd name="T19" fmla="*/ 495 h 1279"/>
                  <a:gd name="T20" fmla="*/ 1489 w 1765"/>
                  <a:gd name="T21" fmla="*/ 587 h 1279"/>
                  <a:gd name="T22" fmla="*/ 1422 w 1765"/>
                  <a:gd name="T23" fmla="*/ 678 h 1279"/>
                  <a:gd name="T24" fmla="*/ 1278 w 1765"/>
                  <a:gd name="T25" fmla="*/ 818 h 1279"/>
                  <a:gd name="T26" fmla="*/ 1055 w 1765"/>
                  <a:gd name="T27" fmla="*/ 966 h 1279"/>
                  <a:gd name="T28" fmla="*/ 815 w 1765"/>
                  <a:gd name="T29" fmla="*/ 1078 h 1279"/>
                  <a:gd name="T30" fmla="*/ 602 w 1765"/>
                  <a:gd name="T31" fmla="*/ 1137 h 1279"/>
                  <a:gd name="T32" fmla="*/ 517 w 1765"/>
                  <a:gd name="T33" fmla="*/ 1141 h 1279"/>
                  <a:gd name="T34" fmla="*/ 487 w 1765"/>
                  <a:gd name="T35" fmla="*/ 1139 h 1279"/>
                  <a:gd name="T36" fmla="*/ 462 w 1765"/>
                  <a:gd name="T37" fmla="*/ 1133 h 1279"/>
                  <a:gd name="T38" fmla="*/ 442 w 1765"/>
                  <a:gd name="T39" fmla="*/ 1124 h 1279"/>
                  <a:gd name="T40" fmla="*/ 426 w 1765"/>
                  <a:gd name="T41" fmla="*/ 1114 h 1279"/>
                  <a:gd name="T42" fmla="*/ 416 w 1765"/>
                  <a:gd name="T43" fmla="*/ 1098 h 1279"/>
                  <a:gd name="T44" fmla="*/ 409 w 1765"/>
                  <a:gd name="T45" fmla="*/ 1078 h 1279"/>
                  <a:gd name="T46" fmla="*/ 407 w 1765"/>
                  <a:gd name="T47" fmla="*/ 1055 h 1279"/>
                  <a:gd name="T48" fmla="*/ 407 w 1765"/>
                  <a:gd name="T49" fmla="*/ 1041 h 1279"/>
                  <a:gd name="T50" fmla="*/ 407 w 1765"/>
                  <a:gd name="T51" fmla="*/ 1031 h 1279"/>
                  <a:gd name="T52" fmla="*/ 409 w 1765"/>
                  <a:gd name="T53" fmla="*/ 1019 h 1279"/>
                  <a:gd name="T54" fmla="*/ 411 w 1765"/>
                  <a:gd name="T55" fmla="*/ 1003 h 1279"/>
                  <a:gd name="T56" fmla="*/ 415 w 1765"/>
                  <a:gd name="T57" fmla="*/ 984 h 1279"/>
                  <a:gd name="T58" fmla="*/ 416 w 1765"/>
                  <a:gd name="T59" fmla="*/ 966 h 1279"/>
                  <a:gd name="T60" fmla="*/ 420 w 1765"/>
                  <a:gd name="T61" fmla="*/ 950 h 1279"/>
                  <a:gd name="T62" fmla="*/ 424 w 1765"/>
                  <a:gd name="T63" fmla="*/ 936 h 1279"/>
                  <a:gd name="T64" fmla="*/ 523 w 1765"/>
                  <a:gd name="T65" fmla="*/ 556 h 1279"/>
                  <a:gd name="T66" fmla="*/ 584 w 1765"/>
                  <a:gd name="T67" fmla="*/ 485 h 1279"/>
                  <a:gd name="T68" fmla="*/ 653 w 1765"/>
                  <a:gd name="T69" fmla="*/ 445 h 1279"/>
                  <a:gd name="T70" fmla="*/ 718 w 1765"/>
                  <a:gd name="T71" fmla="*/ 428 h 1279"/>
                  <a:gd name="T72" fmla="*/ 787 w 1765"/>
                  <a:gd name="T73" fmla="*/ 424 h 1279"/>
                  <a:gd name="T74" fmla="*/ 643 w 1765"/>
                  <a:gd name="T75" fmla="*/ 37 h 1279"/>
                  <a:gd name="T76" fmla="*/ 290 w 1765"/>
                  <a:gd name="T77" fmla="*/ 195 h 1279"/>
                  <a:gd name="T78" fmla="*/ 233 w 1765"/>
                  <a:gd name="T79" fmla="*/ 266 h 1279"/>
                  <a:gd name="T80" fmla="*/ 160 w 1765"/>
                  <a:gd name="T81" fmla="*/ 307 h 1279"/>
                  <a:gd name="T82" fmla="*/ 93 w 1765"/>
                  <a:gd name="T83" fmla="*/ 325 h 1279"/>
                  <a:gd name="T84" fmla="*/ 30 w 1765"/>
                  <a:gd name="T85" fmla="*/ 327 h 1279"/>
                  <a:gd name="T86" fmla="*/ 0 w 1765"/>
                  <a:gd name="T87" fmla="*/ 424 h 1279"/>
                  <a:gd name="T88" fmla="*/ 115 w 1765"/>
                  <a:gd name="T89" fmla="*/ 938 h 1279"/>
                  <a:gd name="T90" fmla="*/ 111 w 1765"/>
                  <a:gd name="T91" fmla="*/ 962 h 1279"/>
                  <a:gd name="T92" fmla="*/ 107 w 1765"/>
                  <a:gd name="T93" fmla="*/ 982 h 1279"/>
                  <a:gd name="T94" fmla="*/ 103 w 1765"/>
                  <a:gd name="T95" fmla="*/ 1001 h 1279"/>
                  <a:gd name="T96" fmla="*/ 97 w 1765"/>
                  <a:gd name="T97" fmla="*/ 1058 h 1279"/>
                  <a:gd name="T98" fmla="*/ 105 w 1765"/>
                  <a:gd name="T99" fmla="*/ 1165 h 1279"/>
                  <a:gd name="T100" fmla="*/ 152 w 1765"/>
                  <a:gd name="T101" fmla="*/ 1236 h 1279"/>
                  <a:gd name="T102" fmla="*/ 237 w 1765"/>
                  <a:gd name="T103" fmla="*/ 1269 h 1279"/>
                  <a:gd name="T104" fmla="*/ 322 w 1765"/>
                  <a:gd name="T105" fmla="*/ 1275 h 1279"/>
                  <a:gd name="T106" fmla="*/ 355 w 1765"/>
                  <a:gd name="T107" fmla="*/ 1273 h 1279"/>
                  <a:gd name="T108" fmla="*/ 395 w 1765"/>
                  <a:gd name="T109" fmla="*/ 1269 h 1279"/>
                  <a:gd name="T110" fmla="*/ 434 w 1765"/>
                  <a:gd name="T111" fmla="*/ 1264 h 1279"/>
                  <a:gd name="T112" fmla="*/ 677 w 1765"/>
                  <a:gd name="T113" fmla="*/ 1196 h 1279"/>
                  <a:gd name="T114" fmla="*/ 1209 w 1765"/>
                  <a:gd name="T115" fmla="*/ 958 h 1279"/>
                  <a:gd name="T116" fmla="*/ 1576 w 1765"/>
                  <a:gd name="T117" fmla="*/ 682 h 1279"/>
                  <a:gd name="T118" fmla="*/ 1765 w 1765"/>
                  <a:gd name="T119" fmla="*/ 430 h 1279"/>
                  <a:gd name="T120" fmla="*/ 1783 w 1765"/>
                  <a:gd name="T121" fmla="*/ 298 h 1279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1765" h="1279">
                    <a:moveTo>
                      <a:pt x="1763" y="298"/>
                    </a:moveTo>
                    <a:lnTo>
                      <a:pt x="1739" y="244"/>
                    </a:lnTo>
                    <a:lnTo>
                      <a:pt x="1704" y="195"/>
                    </a:lnTo>
                    <a:lnTo>
                      <a:pt x="1655" y="152"/>
                    </a:lnTo>
                    <a:lnTo>
                      <a:pt x="1591" y="114"/>
                    </a:lnTo>
                    <a:lnTo>
                      <a:pt x="1517" y="81"/>
                    </a:lnTo>
                    <a:lnTo>
                      <a:pt x="1430" y="53"/>
                    </a:lnTo>
                    <a:lnTo>
                      <a:pt x="1333" y="31"/>
                    </a:lnTo>
                    <a:lnTo>
                      <a:pt x="1225" y="14"/>
                    </a:lnTo>
                    <a:lnTo>
                      <a:pt x="1108" y="4"/>
                    </a:lnTo>
                    <a:lnTo>
                      <a:pt x="984" y="0"/>
                    </a:lnTo>
                    <a:lnTo>
                      <a:pt x="852" y="0"/>
                    </a:lnTo>
                    <a:lnTo>
                      <a:pt x="714" y="6"/>
                    </a:lnTo>
                    <a:lnTo>
                      <a:pt x="821" y="12"/>
                    </a:lnTo>
                    <a:lnTo>
                      <a:pt x="923" y="22"/>
                    </a:lnTo>
                    <a:lnTo>
                      <a:pt x="1018" y="37"/>
                    </a:lnTo>
                    <a:lnTo>
                      <a:pt x="1106" y="55"/>
                    </a:lnTo>
                    <a:lnTo>
                      <a:pt x="1189" y="77"/>
                    </a:lnTo>
                    <a:lnTo>
                      <a:pt x="1262" y="104"/>
                    </a:lnTo>
                    <a:lnTo>
                      <a:pt x="1329" y="134"/>
                    </a:lnTo>
                    <a:lnTo>
                      <a:pt x="1386" y="169"/>
                    </a:lnTo>
                    <a:lnTo>
                      <a:pt x="1434" y="209"/>
                    </a:lnTo>
                    <a:lnTo>
                      <a:pt x="1473" y="250"/>
                    </a:lnTo>
                    <a:lnTo>
                      <a:pt x="1501" y="298"/>
                    </a:lnTo>
                    <a:lnTo>
                      <a:pt x="1520" y="347"/>
                    </a:lnTo>
                    <a:lnTo>
                      <a:pt x="1524" y="376"/>
                    </a:lnTo>
                    <a:lnTo>
                      <a:pt x="1526" y="406"/>
                    </a:lnTo>
                    <a:lnTo>
                      <a:pt x="1526" y="436"/>
                    </a:lnTo>
                    <a:lnTo>
                      <a:pt x="1522" y="465"/>
                    </a:lnTo>
                    <a:lnTo>
                      <a:pt x="1515" y="495"/>
                    </a:lnTo>
                    <a:lnTo>
                      <a:pt x="1503" y="526"/>
                    </a:lnTo>
                    <a:lnTo>
                      <a:pt x="1489" y="558"/>
                    </a:lnTo>
                    <a:lnTo>
                      <a:pt x="1473" y="587"/>
                    </a:lnTo>
                    <a:lnTo>
                      <a:pt x="1453" y="619"/>
                    </a:lnTo>
                    <a:lnTo>
                      <a:pt x="1430" y="650"/>
                    </a:lnTo>
                    <a:lnTo>
                      <a:pt x="1406" y="682"/>
                    </a:lnTo>
                    <a:lnTo>
                      <a:pt x="1379" y="714"/>
                    </a:lnTo>
                    <a:lnTo>
                      <a:pt x="1323" y="769"/>
                    </a:lnTo>
                    <a:lnTo>
                      <a:pt x="1262" y="822"/>
                    </a:lnTo>
                    <a:lnTo>
                      <a:pt x="1193" y="873"/>
                    </a:lnTo>
                    <a:lnTo>
                      <a:pt x="1120" y="922"/>
                    </a:lnTo>
                    <a:lnTo>
                      <a:pt x="1043" y="970"/>
                    </a:lnTo>
                    <a:lnTo>
                      <a:pt x="965" y="1011"/>
                    </a:lnTo>
                    <a:lnTo>
                      <a:pt x="886" y="1051"/>
                    </a:lnTo>
                    <a:lnTo>
                      <a:pt x="807" y="1082"/>
                    </a:lnTo>
                    <a:lnTo>
                      <a:pt x="732" y="1110"/>
                    </a:lnTo>
                    <a:lnTo>
                      <a:pt x="659" y="1130"/>
                    </a:lnTo>
                    <a:lnTo>
                      <a:pt x="594" y="1141"/>
                    </a:lnTo>
                    <a:lnTo>
                      <a:pt x="535" y="1145"/>
                    </a:lnTo>
                    <a:lnTo>
                      <a:pt x="523" y="1145"/>
                    </a:lnTo>
                    <a:lnTo>
                      <a:pt x="513" y="1145"/>
                    </a:lnTo>
                    <a:lnTo>
                      <a:pt x="503" y="1145"/>
                    </a:lnTo>
                    <a:lnTo>
                      <a:pt x="493" y="1143"/>
                    </a:lnTo>
                    <a:lnTo>
                      <a:pt x="483" y="1143"/>
                    </a:lnTo>
                    <a:lnTo>
                      <a:pt x="476" y="1141"/>
                    </a:lnTo>
                    <a:lnTo>
                      <a:pt x="468" y="1139"/>
                    </a:lnTo>
                    <a:lnTo>
                      <a:pt x="458" y="1137"/>
                    </a:lnTo>
                    <a:lnTo>
                      <a:pt x="452" y="1135"/>
                    </a:lnTo>
                    <a:lnTo>
                      <a:pt x="444" y="1131"/>
                    </a:lnTo>
                    <a:lnTo>
                      <a:pt x="438" y="1128"/>
                    </a:lnTo>
                    <a:lnTo>
                      <a:pt x="434" y="1124"/>
                    </a:lnTo>
                    <a:lnTo>
                      <a:pt x="428" y="1122"/>
                    </a:lnTo>
                    <a:lnTo>
                      <a:pt x="422" y="1118"/>
                    </a:lnTo>
                    <a:lnTo>
                      <a:pt x="418" y="1112"/>
                    </a:lnTo>
                    <a:lnTo>
                      <a:pt x="414" y="1108"/>
                    </a:lnTo>
                    <a:lnTo>
                      <a:pt x="412" y="1102"/>
                    </a:lnTo>
                    <a:lnTo>
                      <a:pt x="409" y="1096"/>
                    </a:lnTo>
                    <a:lnTo>
                      <a:pt x="407" y="1090"/>
                    </a:lnTo>
                    <a:lnTo>
                      <a:pt x="405" y="1082"/>
                    </a:lnTo>
                    <a:lnTo>
                      <a:pt x="403" y="1074"/>
                    </a:lnTo>
                    <a:lnTo>
                      <a:pt x="403" y="1066"/>
                    </a:lnTo>
                    <a:lnTo>
                      <a:pt x="403" y="1059"/>
                    </a:lnTo>
                    <a:lnTo>
                      <a:pt x="403" y="1049"/>
                    </a:lnTo>
                    <a:lnTo>
                      <a:pt x="403" y="1047"/>
                    </a:lnTo>
                    <a:lnTo>
                      <a:pt x="403" y="1045"/>
                    </a:lnTo>
                    <a:lnTo>
                      <a:pt x="403" y="1043"/>
                    </a:lnTo>
                    <a:lnTo>
                      <a:pt x="403" y="1039"/>
                    </a:lnTo>
                    <a:lnTo>
                      <a:pt x="403" y="1035"/>
                    </a:lnTo>
                    <a:lnTo>
                      <a:pt x="403" y="1031"/>
                    </a:lnTo>
                    <a:lnTo>
                      <a:pt x="405" y="1027"/>
                    </a:lnTo>
                    <a:lnTo>
                      <a:pt x="405" y="1023"/>
                    </a:lnTo>
                    <a:lnTo>
                      <a:pt x="405" y="1017"/>
                    </a:lnTo>
                    <a:lnTo>
                      <a:pt x="407" y="1013"/>
                    </a:lnTo>
                    <a:lnTo>
                      <a:pt x="407" y="1007"/>
                    </a:lnTo>
                    <a:lnTo>
                      <a:pt x="409" y="999"/>
                    </a:lnTo>
                    <a:lnTo>
                      <a:pt x="409" y="993"/>
                    </a:lnTo>
                    <a:lnTo>
                      <a:pt x="411" y="988"/>
                    </a:lnTo>
                    <a:lnTo>
                      <a:pt x="411" y="982"/>
                    </a:lnTo>
                    <a:lnTo>
                      <a:pt x="412" y="976"/>
                    </a:lnTo>
                    <a:lnTo>
                      <a:pt x="412" y="970"/>
                    </a:lnTo>
                    <a:lnTo>
                      <a:pt x="414" y="964"/>
                    </a:lnTo>
                    <a:lnTo>
                      <a:pt x="416" y="960"/>
                    </a:lnTo>
                    <a:lnTo>
                      <a:pt x="416" y="954"/>
                    </a:lnTo>
                    <a:lnTo>
                      <a:pt x="418" y="950"/>
                    </a:lnTo>
                    <a:lnTo>
                      <a:pt x="418" y="944"/>
                    </a:lnTo>
                    <a:lnTo>
                      <a:pt x="420" y="940"/>
                    </a:lnTo>
                    <a:lnTo>
                      <a:pt x="422" y="934"/>
                    </a:lnTo>
                    <a:lnTo>
                      <a:pt x="505" y="587"/>
                    </a:lnTo>
                    <a:lnTo>
                      <a:pt x="519" y="556"/>
                    </a:lnTo>
                    <a:lnTo>
                      <a:pt x="535" y="528"/>
                    </a:lnTo>
                    <a:lnTo>
                      <a:pt x="554" y="505"/>
                    </a:lnTo>
                    <a:lnTo>
                      <a:pt x="576" y="485"/>
                    </a:lnTo>
                    <a:lnTo>
                      <a:pt x="598" y="467"/>
                    </a:lnTo>
                    <a:lnTo>
                      <a:pt x="621" y="455"/>
                    </a:lnTo>
                    <a:lnTo>
                      <a:pt x="645" y="445"/>
                    </a:lnTo>
                    <a:lnTo>
                      <a:pt x="669" y="438"/>
                    </a:lnTo>
                    <a:lnTo>
                      <a:pt x="690" y="432"/>
                    </a:lnTo>
                    <a:lnTo>
                      <a:pt x="710" y="428"/>
                    </a:lnTo>
                    <a:lnTo>
                      <a:pt x="728" y="426"/>
                    </a:lnTo>
                    <a:lnTo>
                      <a:pt x="746" y="424"/>
                    </a:lnTo>
                    <a:lnTo>
                      <a:pt x="779" y="424"/>
                    </a:lnTo>
                    <a:lnTo>
                      <a:pt x="801" y="327"/>
                    </a:lnTo>
                    <a:lnTo>
                      <a:pt x="568" y="327"/>
                    </a:lnTo>
                    <a:lnTo>
                      <a:pt x="635" y="37"/>
                    </a:lnTo>
                    <a:lnTo>
                      <a:pt x="330" y="37"/>
                    </a:lnTo>
                    <a:lnTo>
                      <a:pt x="300" y="161"/>
                    </a:lnTo>
                    <a:lnTo>
                      <a:pt x="286" y="195"/>
                    </a:lnTo>
                    <a:lnTo>
                      <a:pt x="271" y="223"/>
                    </a:lnTo>
                    <a:lnTo>
                      <a:pt x="251" y="246"/>
                    </a:lnTo>
                    <a:lnTo>
                      <a:pt x="229" y="266"/>
                    </a:lnTo>
                    <a:lnTo>
                      <a:pt x="205" y="284"/>
                    </a:lnTo>
                    <a:lnTo>
                      <a:pt x="182" y="296"/>
                    </a:lnTo>
                    <a:lnTo>
                      <a:pt x="160" y="307"/>
                    </a:lnTo>
                    <a:lnTo>
                      <a:pt x="136" y="315"/>
                    </a:lnTo>
                    <a:lnTo>
                      <a:pt x="113" y="321"/>
                    </a:lnTo>
                    <a:lnTo>
                      <a:pt x="93" y="325"/>
                    </a:lnTo>
                    <a:lnTo>
                      <a:pt x="75" y="327"/>
                    </a:lnTo>
                    <a:lnTo>
                      <a:pt x="58" y="327"/>
                    </a:lnTo>
                    <a:lnTo>
                      <a:pt x="30" y="327"/>
                    </a:lnTo>
                    <a:lnTo>
                      <a:pt x="24" y="327"/>
                    </a:lnTo>
                    <a:lnTo>
                      <a:pt x="0" y="424"/>
                    </a:lnTo>
                    <a:lnTo>
                      <a:pt x="233" y="424"/>
                    </a:lnTo>
                    <a:lnTo>
                      <a:pt x="115" y="934"/>
                    </a:lnTo>
                    <a:lnTo>
                      <a:pt x="115" y="942"/>
                    </a:lnTo>
                    <a:lnTo>
                      <a:pt x="113" y="950"/>
                    </a:lnTo>
                    <a:lnTo>
                      <a:pt x="111" y="958"/>
                    </a:lnTo>
                    <a:lnTo>
                      <a:pt x="111" y="966"/>
                    </a:lnTo>
                    <a:lnTo>
                      <a:pt x="109" y="972"/>
                    </a:lnTo>
                    <a:lnTo>
                      <a:pt x="107" y="980"/>
                    </a:lnTo>
                    <a:lnTo>
                      <a:pt x="107" y="986"/>
                    </a:lnTo>
                    <a:lnTo>
                      <a:pt x="105" y="993"/>
                    </a:lnTo>
                    <a:lnTo>
                      <a:pt x="105" y="999"/>
                    </a:lnTo>
                    <a:lnTo>
                      <a:pt x="103" y="1005"/>
                    </a:lnTo>
                    <a:lnTo>
                      <a:pt x="103" y="1011"/>
                    </a:lnTo>
                    <a:lnTo>
                      <a:pt x="101" y="1015"/>
                    </a:lnTo>
                    <a:lnTo>
                      <a:pt x="97" y="1062"/>
                    </a:lnTo>
                    <a:lnTo>
                      <a:pt x="95" y="1102"/>
                    </a:lnTo>
                    <a:lnTo>
                      <a:pt x="99" y="1137"/>
                    </a:lnTo>
                    <a:lnTo>
                      <a:pt x="105" y="1169"/>
                    </a:lnTo>
                    <a:lnTo>
                      <a:pt x="117" y="1197"/>
                    </a:lnTo>
                    <a:lnTo>
                      <a:pt x="133" y="1220"/>
                    </a:lnTo>
                    <a:lnTo>
                      <a:pt x="152" y="1240"/>
                    </a:lnTo>
                    <a:lnTo>
                      <a:pt x="174" y="1254"/>
                    </a:lnTo>
                    <a:lnTo>
                      <a:pt x="202" y="1266"/>
                    </a:lnTo>
                    <a:lnTo>
                      <a:pt x="233" y="1273"/>
                    </a:lnTo>
                    <a:lnTo>
                      <a:pt x="269" y="1279"/>
                    </a:lnTo>
                    <a:lnTo>
                      <a:pt x="306" y="1279"/>
                    </a:lnTo>
                    <a:lnTo>
                      <a:pt x="318" y="1279"/>
                    </a:lnTo>
                    <a:lnTo>
                      <a:pt x="330" y="1279"/>
                    </a:lnTo>
                    <a:lnTo>
                      <a:pt x="340" y="1279"/>
                    </a:lnTo>
                    <a:lnTo>
                      <a:pt x="351" y="1277"/>
                    </a:lnTo>
                    <a:lnTo>
                      <a:pt x="365" y="1277"/>
                    </a:lnTo>
                    <a:lnTo>
                      <a:pt x="377" y="1275"/>
                    </a:lnTo>
                    <a:lnTo>
                      <a:pt x="391" y="1273"/>
                    </a:lnTo>
                    <a:lnTo>
                      <a:pt x="403" y="1271"/>
                    </a:lnTo>
                    <a:lnTo>
                      <a:pt x="416" y="1269"/>
                    </a:lnTo>
                    <a:lnTo>
                      <a:pt x="430" y="1268"/>
                    </a:lnTo>
                    <a:lnTo>
                      <a:pt x="444" y="1264"/>
                    </a:lnTo>
                    <a:lnTo>
                      <a:pt x="458" y="1260"/>
                    </a:lnTo>
                    <a:lnTo>
                      <a:pt x="669" y="1200"/>
                    </a:lnTo>
                    <a:lnTo>
                      <a:pt x="862" y="1128"/>
                    </a:lnTo>
                    <a:lnTo>
                      <a:pt x="1039" y="1049"/>
                    </a:lnTo>
                    <a:lnTo>
                      <a:pt x="1197" y="962"/>
                    </a:lnTo>
                    <a:lnTo>
                      <a:pt x="1337" y="871"/>
                    </a:lnTo>
                    <a:lnTo>
                      <a:pt x="1459" y="779"/>
                    </a:lnTo>
                    <a:lnTo>
                      <a:pt x="1560" y="686"/>
                    </a:lnTo>
                    <a:lnTo>
                      <a:pt x="1643" y="595"/>
                    </a:lnTo>
                    <a:lnTo>
                      <a:pt x="1704" y="510"/>
                    </a:lnTo>
                    <a:lnTo>
                      <a:pt x="1745" y="430"/>
                    </a:lnTo>
                    <a:lnTo>
                      <a:pt x="1765" y="359"/>
                    </a:lnTo>
                    <a:lnTo>
                      <a:pt x="1763" y="298"/>
                    </a:lnTo>
                    <a:close/>
                  </a:path>
                </a:pathLst>
              </a:custGeom>
              <a:solidFill>
                <a:srgbClr val="33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rgbClr val="0000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00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0000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00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rgbClr val="000099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a/chromium.org/chromedriver/download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mozilla/geckodriver/releases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/>
          </p:nvPr>
        </p:nvSpPr>
        <p:spPr>
          <a:xfrm>
            <a:off x="579438" y="836712"/>
            <a:ext cx="8229600" cy="487363"/>
          </a:xfrm>
        </p:spPr>
        <p:txBody>
          <a:bodyPr anchorCtr="1"/>
          <a:lstStyle/>
          <a:p>
            <a:pPr eaLnBrk="1" hangingPunct="1"/>
            <a:r>
              <a:rPr lang="ru-RU" altLang="ru-RU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Лекция №</a:t>
            </a:r>
            <a:r>
              <a:rPr lang="en-US" altLang="ru-RU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ru-RU" altLang="ru-RU" sz="36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7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Text Box 10"/>
          <p:cNvSpPr txBox="1">
            <a:spLocks noChangeArrowheads="1"/>
          </p:cNvSpPr>
          <p:nvPr/>
        </p:nvSpPr>
        <p:spPr bwMode="auto">
          <a:xfrm>
            <a:off x="403225" y="1412776"/>
            <a:ext cx="8496300" cy="4462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2400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Тестирование программного обеспечения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ru-RU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Общая информация 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Виды тестирования</a:t>
            </a:r>
            <a:endParaRPr lang="en-US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unittest</a:t>
            </a:r>
            <a:endParaRPr lang="ru-RU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coverage</a:t>
            </a:r>
          </a:p>
          <a:p>
            <a:pPr algn="just" eaLnBrk="1" hangingPunct="1">
              <a:spcBef>
                <a:spcPct val="0"/>
              </a:spcBef>
            </a:pP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nose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nose: coverage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mock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mock: @</a:t>
            </a:r>
            <a:r>
              <a:rPr lang="en-US" alt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mock.patch</a:t>
            </a:r>
            <a:endParaRPr lang="en-US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Системное тестирование</a:t>
            </a:r>
            <a:endParaRPr lang="en-US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selenium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alt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robotframework</a:t>
            </a:r>
            <a:endParaRPr lang="en-US" alt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</a:pPr>
            <a:r>
              <a:rPr lang="en-US" alt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alt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Практика</a:t>
            </a:r>
            <a:endParaRPr lang="ru-RU" alt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unittest: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6319" y="2348880"/>
            <a:ext cx="861780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unittest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sys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MyTestCase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unittest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TestCase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@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unittest.skip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"demonstrating skipping"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00FF"/>
                </a:solidFill>
                <a:latin typeface="Courier New" panose="02070309020205020404" pitchFamily="49" charset="0"/>
              </a:rPr>
              <a:t>test_nothing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fail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"shouldn't happen"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@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unittest.skipIf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version_info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minor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!=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6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not supported in this python version"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00FF"/>
                </a:solidFill>
                <a:latin typeface="Courier New" panose="02070309020205020404" pitchFamily="49" charset="0"/>
              </a:rPr>
              <a:t>test_format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Tests that work for only a certain version of the library.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pass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@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unittest.skipUnless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platform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startswith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"win"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"requires Windows"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00FF"/>
                </a:solidFill>
                <a:latin typeface="Courier New" panose="02070309020205020404" pitchFamily="49" charset="0"/>
              </a:rPr>
              <a:t>test_windows_support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windows specific testing code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pass</a:t>
            </a:r>
            <a:endParaRPr lang="en-US" sz="1400" dirty="0">
              <a:effectLst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Пропуск тестов и ожидаемые падения: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52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unittest: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95536" y="1772816"/>
            <a:ext cx="83529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Пропуск тестов и ожидаемые падения (опция –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v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позволяет получить более детальный отчет):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5" y="2492896"/>
            <a:ext cx="835292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-m </a:t>
            </a:r>
            <a:r>
              <a:rPr lang="ru-RU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-v test_skip.py 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test_format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tests_s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kip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MyTestCase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...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skipped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supported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python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test_nothing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tests_s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kip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MyTestCase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...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skipped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demonstrating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skipping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test_windows_support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tests_s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kip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MyTestCase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...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skipped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requires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3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0.000s</a:t>
            </a:r>
          </a:p>
          <a:p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OK (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skipped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=3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95534" y="4901098"/>
            <a:ext cx="83529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Можно запускать отдельные методы тестового класса: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3525" y="5356373"/>
            <a:ext cx="835402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-m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-v </a:t>
            </a:r>
            <a:r>
              <a:rPr lang="ru-RU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kip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MyTestCase.test_format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test_format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tests_s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kip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MyTestCase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...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skipped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supported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python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0.000s</a:t>
            </a:r>
          </a:p>
        </p:txBody>
      </p:sp>
    </p:spTree>
    <p:extLst>
      <p:ext uri="{BB962C8B-B14F-4D97-AF65-F5344CB8AC3E}">
        <p14:creationId xmlns:p14="http://schemas.microsoft.com/office/powerpoint/2010/main" val="91394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unittest: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соглашения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95536" y="1772816"/>
            <a:ext cx="8352927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 создании тестовых скриптов используются следующие принципы наименования и расположения файлов: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Если тестируется код в файле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module.py,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скрипт с юнит-тестами к этому файлу должен называться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test_module.py.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 этом скрипт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test_module.py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можно разместить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1085850" lvl="1" indent="-342900" algn="just" eaLnBrk="1" hangingPunct="1">
              <a:spcBef>
                <a:spcPct val="0"/>
              </a:spcBef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той же папке, что и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module.py.</a:t>
            </a:r>
          </a:p>
          <a:p>
            <a:pPr marL="1085850" lvl="1" indent="-342900" algn="just" eaLnBrk="1" hangingPunct="1">
              <a:spcBef>
                <a:spcPct val="0"/>
              </a:spcBef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папке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../tests/test_module.py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(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отдельной папке для тестов, но на том же уровне, что и файл с кодом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1085850" lvl="1" indent="-342900" algn="just" eaLnBrk="1" hangingPunct="1">
              <a:spcBef>
                <a:spcPct val="0"/>
              </a:spcBef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папке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tests/test_module.py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(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отдельной папке для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тестов, которая расположена в той же папке, что и файл с кодом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58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unittest: </a:t>
            </a: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TestRunner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95536" y="1700808"/>
            <a:ext cx="83529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запуска всех тестов в папке необходимо создать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TestRunner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либо воспользоваться опцией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discover.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5" y="2577375"/>
            <a:ext cx="835292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unittest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testmodules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test_string_methods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test_skip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__name__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'__main__'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suite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unittest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TestSuite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tm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testmodules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suite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addTest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unittest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defaultTestLoader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loadTestsFromName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tm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unittest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TextTestRunner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run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suite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1806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unittest: </a:t>
            </a: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TestRunner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539553" y="1484784"/>
            <a:ext cx="770485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Результат запуска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TestRunner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539553" y="4131079"/>
            <a:ext cx="770485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Использование опции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discover: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7545" y="4509120"/>
            <a:ext cx="777686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thon3</a:t>
            </a:r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-m </a:t>
            </a:r>
            <a:r>
              <a:rPr lang="ru-RU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discover</a:t>
            </a:r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 test_*.py</a:t>
            </a:r>
          </a:p>
          <a:p>
            <a:r>
              <a:rPr lang="ru-RU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ss.start</a:t>
            </a:r>
            <a:endParaRPr lang="ru-RU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ru-RU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endParaRPr lang="ru-RU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ru-RU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endParaRPr lang="ru-RU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ru-RU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</a:t>
            </a:r>
          </a:p>
          <a:p>
            <a:r>
              <a:rPr lang="ru-RU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</a:t>
            </a:r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6 </a:t>
            </a:r>
            <a:r>
              <a:rPr lang="ru-RU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0.000s</a:t>
            </a:r>
          </a:p>
          <a:p>
            <a:endParaRPr lang="ru-RU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OK (</a:t>
            </a:r>
            <a:r>
              <a:rPr lang="ru-RU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skipped</a:t>
            </a:r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7545" y="1844824"/>
            <a:ext cx="83529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python3 </a:t>
            </a:r>
            <a:r>
              <a:rPr lang="ru-RU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testrunner.py</a:t>
            </a:r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</a:t>
            </a:r>
          </a:p>
          <a:p>
            <a:r>
              <a:rPr 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6 </a:t>
            </a:r>
            <a:r>
              <a:rPr 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0.000s</a:t>
            </a:r>
          </a:p>
          <a:p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OK (</a:t>
            </a:r>
            <a:r>
              <a:rPr lang="ru-R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skipped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</p:txBody>
      </p:sp>
    </p:spTree>
    <p:extLst>
      <p:ext uri="{BB962C8B-B14F-4D97-AF65-F5344CB8AC3E}">
        <p14:creationId xmlns:p14="http://schemas.microsoft.com/office/powerpoint/2010/main" val="109699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coverage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95536" y="1772816"/>
            <a:ext cx="83529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оценки покрытия кода тестами используется скрипт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coverage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4" y="2220924"/>
            <a:ext cx="83529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pip3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install coverage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coverage run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test_string_methods.py</a:t>
            </a:r>
            <a:endParaRPr lang="ru-RU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95534" y="3906843"/>
            <a:ext cx="83529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Можно получить отчет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coverage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более удобном формате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html (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файл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htmlcov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/index.html)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5534" y="4705399"/>
            <a:ext cx="83540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coverage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95534" y="2853308"/>
            <a:ext cx="835292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coverage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report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Name     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Miss  Cover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test_string_methods.py      18      0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100%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4" y="5088632"/>
            <a:ext cx="6084720" cy="158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56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nose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539553" y="1749679"/>
            <a:ext cx="770485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nose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является дополнением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unittest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еще больше упрощая тестирование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Он автоматически находит тесты для запуска, имеет множество плагинов для запуска отдельных тестов, использования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coverage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и т.д.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9552" y="3090429"/>
            <a:ext cx="813690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nose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tools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assert_equals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raises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TestWithNose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urier New" panose="02070309020205020404" pitchFamily="49" charset="0"/>
              </a:rPr>
              <a:t>setup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'Before test case'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urier New" panose="02070309020205020404" pitchFamily="49" charset="0"/>
              </a:rPr>
              <a:t>teardown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'After test case'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@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classmethod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FF00FF"/>
                </a:solidFill>
                <a:latin typeface="Courier New" panose="02070309020205020404" pitchFamily="49" charset="0"/>
              </a:rPr>
              <a:t>setup_class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'Before test suite'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@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classmethod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FF00FF"/>
                </a:solidFill>
                <a:latin typeface="Courier New" panose="02070309020205020404" pitchFamily="49" charset="0"/>
              </a:rPr>
              <a:t>teardown_class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'After test suite'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urier New" panose="02070309020205020404" pitchFamily="49" charset="0"/>
              </a:rPr>
              <a:t>test_numbers_5_6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assert_equals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6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30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latin typeface="Courier New" panose="02070309020205020404" pitchFamily="49" charset="0"/>
              </a:rPr>
              <a:t>test_strings_b_2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assert_equals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'b'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'bb'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@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raises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ZeroDivisionError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FF00FF"/>
                </a:solidFill>
                <a:latin typeface="Courier New" panose="02070309020205020404" pitchFamily="49" charset="0"/>
              </a:rPr>
              <a:t>test_zero_division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/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200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nose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539553" y="1749679"/>
            <a:ext cx="770485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 помощью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nose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можно управлять запуском тестов, написанных с использованием как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nose,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так 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unittest.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9552" y="2457565"/>
            <a:ext cx="8136903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-m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nose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-v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test_format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test_skip.MyTestCase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... SKIP: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supported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python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test_nothing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test_skip.MyTestCase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... SKIP: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demonstrating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skipping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test_windows_support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test_skip.MyTestCase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...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test_isupper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test_string_methods.TestStringMethods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...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test_split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test_string_methods.TestStringMethods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...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test_upper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test_string_methods.TestStringMethods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...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test_mylen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test_tasks.TestTasks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...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test_myrange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test_tasks.TestTasks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...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test_reversed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test_tasks.TestTasks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...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test_with_nose.TestWithNose.test_numbers_5_6 ...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test_with_nose.TestWithNose.test_strings_b_2 ...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test_with_nose.TestWithNose.test_zero_division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...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12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0.031s</a:t>
            </a:r>
          </a:p>
          <a:p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OK (SKIP=2)</a:t>
            </a:r>
          </a:p>
        </p:txBody>
      </p:sp>
    </p:spTree>
    <p:extLst>
      <p:ext uri="{BB962C8B-B14F-4D97-AF65-F5344CB8AC3E}">
        <p14:creationId xmlns:p14="http://schemas.microsoft.com/office/powerpoint/2010/main" val="238373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nose: coverage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539553" y="1749679"/>
            <a:ext cx="770485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nose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также позволяет вызывать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coverage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для оценки покрытия кода тестами.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9553" y="2495054"/>
            <a:ext cx="813690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Файл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tasks.py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FF00FF"/>
                </a:solidFill>
                <a:latin typeface="Courier New" panose="02070309020205020404" pitchFamily="49" charset="0"/>
              </a:rPr>
              <a:t>mylen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list_arg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res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list_arg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res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+=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res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FF00FF"/>
                </a:solidFill>
                <a:latin typeface="Courier New" panose="02070309020205020404" pitchFamily="49" charset="0"/>
              </a:rPr>
              <a:t>myrange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start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stop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None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step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not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stop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stop, start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start, 0 </a:t>
            </a: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if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step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f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lambda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a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b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elif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step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f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lambda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a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b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a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b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f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lambda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a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b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a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b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start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l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[]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stop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append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+=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step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l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5188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nose: coverage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7544" y="1844824"/>
            <a:ext cx="813690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Файл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test_tasks.py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unittest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tasks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mylen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myrange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TestTasks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unittest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TestCase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FF00FF"/>
                </a:solidFill>
                <a:latin typeface="Courier New" panose="02070309020205020404" pitchFamily="49" charset="0"/>
              </a:rPr>
              <a:t>test_mylen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l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45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32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9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assertEqual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mylen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4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FF00FF"/>
                </a:solidFill>
                <a:latin typeface="Courier New" panose="02070309020205020404" pitchFamily="49" charset="0"/>
              </a:rPr>
              <a:t>test_myrange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assertEqual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myrange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list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range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assertEqual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myrange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20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list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range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20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assertEqual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myrange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20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list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range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20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assertEqual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myrange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20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list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range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20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self.assertEqual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myrange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(20, 10, 0), list(range(20, 10, 0)))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__name__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'__main__'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unittest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main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521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Общая информация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Тестирование программного обеспечения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— процесс исследования, испытания программного продукта, имеющий своей целью проверку соответствия между реальным поведением программы и её ожидаемым поведением на конечном наборе тестов, выбранных определенным образом (ISO/IEC TR 19759:2005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Качество написанной программы определяется, в первую очередь, соответствием реальных результатов работы программы и ожидаемых.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Прежде чем поставляться заказчику, программный продукт должен пройти проверку на соответствие требованиям заказчика. Проверка подразумевает передачу программе (или отдельным ее компонентам) входных данных, считывание результата или определенных статистик выполнения программы и сравнение этих выходных данных с ожидаемым результатом.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Тестовые сценарии определяются в соответствии с требованиями заказчика (для всего продукта), либо с требованиями к компоненту по дизайну проекта (для отдельных компонентов).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70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nose: coverage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285540" y="1724948"/>
            <a:ext cx="770485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Запуск теста с построением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coverage report: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5540" y="2132856"/>
            <a:ext cx="858858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thon3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-m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nose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test_tasks.py -v --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with-coverage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cover-erase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cover-package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cover-html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test_mylen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test_tasks.TestTasks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...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test_myrange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test_tasks.TestTasks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...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Miss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Cover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tasks.py      20      1    95%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2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0.000s</a:t>
            </a:r>
          </a:p>
          <a:p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85540" y="4869160"/>
            <a:ext cx="770485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overage report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в формате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html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(файл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cover/index.html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5373216"/>
            <a:ext cx="445770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95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nose: coverage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285540" y="1724948"/>
            <a:ext cx="770485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Покрытие кода тестами (файл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cover/tasks_py.html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40" y="2231844"/>
            <a:ext cx="3998428" cy="458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8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nose: coverage vs unittest: coverage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251695" y="1916832"/>
            <a:ext cx="770485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получения аналогичного отчета с использованием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unittest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потребовалось бы выполнить следующий набор команд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1695" y="2747430"/>
            <a:ext cx="56705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coverage erase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coverage run --source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tasks test_tasks.py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coverage report -m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coverage html</a:t>
            </a:r>
          </a:p>
        </p:txBody>
      </p:sp>
    </p:spTree>
    <p:extLst>
      <p:ext uri="{BB962C8B-B14F-4D97-AF65-F5344CB8AC3E}">
        <p14:creationId xmlns:p14="http://schemas.microsoft.com/office/powerpoint/2010/main" val="331209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mock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251695" y="1772816"/>
            <a:ext cx="8622430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Тестируемые компоненты в большинстве случаев имеют зависимости от других компонентов, библиотек, драйверов. Чтобы протестировать такой компонент изолированно надо заменить все его зависимости на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mock-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объекты - «заглушки», работающие в соответствии с тестовыми сценариями.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создания и использования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mock-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объектов 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существует библиотека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mock.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Она позволяет подменять компоненты тестируемой системы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mock-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объектами и проверять обращения к этим объектам. Например, мы тестируем клиентский модуль, получающий какие-то данные от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HTTP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сервера. Использовать реальный сервер в данном случае неправильно, т.к. мы тестируем именно код клиента и проверять заодно внешние зависимости было бы излишней работой (это уже относится к системному тестированию). Все, что нам нужно, это получить правильный ответ от сервера, т.е. ответ, предусмотренный тестовым сценарием. В этом случае достаточно использовать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mock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-объект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чтобы эмулировать ответ, который нам нужен. Таким способом проверить все возможные ответы от сервера, не проверяя и не используя сам сервер.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80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mock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pic>
        <p:nvPicPr>
          <p:cNvPr id="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9280" y="1772816"/>
            <a:ext cx="5715000" cy="3667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23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mock: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7544" y="1772816"/>
            <a:ext cx="828092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Файл </a:t>
            </a:r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cmd_manager.py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ru-RU" sz="1400" b="1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AuditManager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00FF"/>
                </a:solidFill>
                <a:latin typeface="Courier New" panose="02070309020205020404" pitchFamily="49" charset="0"/>
              </a:rPr>
              <a:t>add_call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**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kwargs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pass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00FF"/>
                </a:solidFill>
                <a:latin typeface="Courier New" panose="02070309020205020404" pitchFamily="49" charset="0"/>
              </a:rPr>
              <a:t>add_result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**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kwargs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pass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audit_service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AuditManager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b="1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endParaRPr lang="en-US" sz="1400" b="1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CmdManager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00FF"/>
                </a:solidFill>
                <a:latin typeface="Courier New" panose="02070309020205020404" pitchFamily="49" charset="0"/>
              </a:rPr>
              <a:t>set_service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service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service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service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service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start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00FF"/>
                </a:solidFill>
                <a:latin typeface="Courier New" panose="02070309020205020404" pitchFamily="49" charset="0"/>
              </a:rPr>
              <a:t>run_command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cmd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audit_service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add_call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service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name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'run'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cmd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result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service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run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cmd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    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audit_service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add_result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service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name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'run'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result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6473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mock: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311317" y="1916832"/>
            <a:ext cx="8550597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Мы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будем тестировать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класс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CmdManager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объект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audit_service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нас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интересует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постольку, поскольку к нему идут обращения от методов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CmdManager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Эти обращения можно рассматривать как выходные данные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тестируемого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класса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CmdManager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Поэтому сам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объект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audit_service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мы заменяем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mock-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объектом.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Метод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set_service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объекта класса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CmdManager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принимает параметр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service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о котором мы знаем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только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то, что у него есть атрибут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name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и метод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run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который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должен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что-то возвращать.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качестве фактического параметра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service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мы тоже можем использовать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mock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-объект, предварительно добавив в него требуемые в рамках теста атрибуты и заглушки для методов.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21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mock: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3365" y="1916832"/>
            <a:ext cx="876911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Файл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test_cmd_manager.py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b="1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cmd_manager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mock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unittest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TestCmdManager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unittest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TestCase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FF00FF"/>
                </a:solidFill>
                <a:latin typeface="Courier New" panose="02070309020205020404" pitchFamily="49" charset="0"/>
              </a:rPr>
              <a:t>test_cmd_manager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cmd_mgr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cmd_manager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CmdManager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       # 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Подменяем </a:t>
            </a:r>
            <a:r>
              <a:rPr lang="en-US" sz="1200" dirty="0" err="1" smtClean="0">
                <a:solidFill>
                  <a:srgbClr val="008000"/>
                </a:solidFill>
                <a:latin typeface="Courier New" panose="02070309020205020404" pitchFamily="49" charset="0"/>
              </a:rPr>
              <a:t>audit_service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mock-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объектом</a:t>
            </a:r>
            <a:r>
              <a:rPr lang="ru-RU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ru-RU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ru-RU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with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mock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patch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cmd_manager.audit_service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audit_service_mock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Вместо параметра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service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тоже используем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mock-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объект</a:t>
            </a:r>
            <a:endParaRPr lang="ru-RU" sz="1200" b="1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service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mock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Mock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service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name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MyService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service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run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return_value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cmd_mgr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set_service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service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assertTrue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service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start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called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cmd_mgr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run_command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'status'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Используем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assert-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методы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mock-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объекта, которым мы 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подменили </a:t>
            </a:r>
            <a:r>
              <a:rPr lang="en-US" sz="1200" dirty="0" err="1" smtClean="0">
                <a:solidFill>
                  <a:srgbClr val="008000"/>
                </a:solidFill>
                <a:latin typeface="Courier New" panose="02070309020205020404" pitchFamily="49" charset="0"/>
              </a:rPr>
              <a:t>audit_service</a:t>
            </a:r>
            <a:endParaRPr lang="ru-RU" sz="12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        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audit_service_mock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add_call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assert_called_once_with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MyService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'run'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'status</a:t>
            </a:r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service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run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assert_called_once_with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'status'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audit_service_mock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add_result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assert_called_once_with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MyService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'run'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__name__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'__main__'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unittest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main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187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mock: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9512" y="2348880"/>
            <a:ext cx="878497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cmd_manager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mock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unittest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TestCmdManager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unittest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TestCase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@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mock.patch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cmd_manager.audit_service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FF00FF"/>
                </a:solidFill>
                <a:latin typeface="Courier New" panose="02070309020205020404" pitchFamily="49" charset="0"/>
              </a:rPr>
              <a:t>test_cmd_manager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audit_service_mock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cmd_mgr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cmd_manager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CmdManager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       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Вместо параметра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service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 тоже используем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mock-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объект</a:t>
            </a:r>
            <a:endParaRPr lang="ru-RU" sz="12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service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mock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Mock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service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name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MyService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service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run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return_value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cmd_mgr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set_service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service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assertTrue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service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start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called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cmd_mgr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run_command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'status'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Используем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assert-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методы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mock-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объекта, которым мы подменили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audit_service</a:t>
            </a:r>
            <a:endParaRPr lang="ru-RU" sz="12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audit_service_mock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add_call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assert_called_once_with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MyService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'run'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'status</a:t>
            </a:r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ru-RU" sz="1200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service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run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assert_called_once_with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'status'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</a:t>
            </a: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audit_service_mock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add_result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assert_called_once_with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MyService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'run'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__name__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'__main__'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unittest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main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en-US" sz="1200" dirty="0"/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179511" y="1713002"/>
            <a:ext cx="869461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Аналогичным, но несколько более изящным решением является использование декоратора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@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mock.patch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32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mock: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принцип работы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311317" y="1916832"/>
            <a:ext cx="8550597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того, чтоб правильно использовать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mock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надо понимать, как он работает.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Патчинг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некоторого объекта заключается в том, что мы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мОчим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(заменяем) какой-то подобъект внутри этого объекта.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Патчить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можно все, что импортируется, а вот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мОчить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(подменять) - все импортируемое, кроме модулей. Иначе говоря, при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патчинге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мы заменяем связь между объектом и его подобъектом на связь объекта с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фейковым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mock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-объектом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    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Было: объект =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=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&gt;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подобъект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Стало: объект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=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Х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=&gt;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подобъект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  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          |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|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               =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&gt; 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mock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-объект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47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Виды тестирования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Существуют различные способы классификации видов тестирования: по объекту тестирования (функциональные тесты, стресс-тесты), по степени изолированности (юнит-тестирование, интеграционное. системное) по степени автоматизации и т.д.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самом общем случае программное обеспечение должно проходит компонентное (юнит-) и системное тестирование.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Юнит-тестирование подразумевает проверку отдельных модулей, функций и классов. За написание и выполнение соответствующих тестов обычно отвечает сам программист, который пишет тестируемый код.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Основная цель при написании тестов – максимально покрыть ими код, т.е. задействовать весь функционал компонента.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Системное тестирование заключается в проверке сразу всей программы на соответствие исходным требованиям. Сама программа обычно рассматривается как черный ящик. За написание и выполнение системных тестов обычно отвечает отдельный специалист –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тестировщик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702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mock: @</a:t>
            </a: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mock.patch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311317" y="1916832"/>
            <a:ext cx="8550597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@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mock.patch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принимает в качестве первого аргумента любой импортируемый объект, который мы хотим заменить. То, на что мы хотим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заменить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можно передать вторым аргументом, а можно указать дальше внутри декорируемой функции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@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mock.patch.dict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принимает в качестве первого аргумента словарь, который мы хотим заменить. То, на что мы хотим заменить можно передать вторым аргументом, а можно указать дальше внутри декорируемой функции. Если не выставлен флаг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clear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=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True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то исходный словарь не заменяется, а дополняется. 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@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mock.patch.object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принимает в качестве первого аргумента реальный объект, который мы хотим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пропатчить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в качестве второго аргумента - имя атрибута, который хотим заменить. То, на что мы хотим заменить можно передать третьим аргументом, а можно указать дальше внутри декорируемой функции.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69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mock: </a:t>
            </a: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side_effect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7544" y="1844824"/>
            <a:ext cx="828092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mock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Тестируемый класс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Listener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1400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</a:t>
            </a:r>
            <a:r>
              <a:rPr lang="en-US" sz="14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running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00FF"/>
                </a:solidFill>
                <a:latin typeface="Courier New" panose="02070309020205020404" pitchFamily="49" charset="0"/>
              </a:rPr>
              <a:t>listen_forever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running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try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msg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msg_broker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wait_message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client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process_message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msg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except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Exception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running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00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mock: </a:t>
            </a: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side_effect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7544" y="1844824"/>
            <a:ext cx="828092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Подготовка к тестированию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Создаем объект тестируемого класса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listener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Listener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Заменяем зависимости на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mock-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объекты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msg_broker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mock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Mock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client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mock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Mock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Настраиваем поведение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mock-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объектов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При инициализации атрибута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side_effect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итерируемым объектом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при каждом обращении к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wait_message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будет возвращаться очередной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элемент итерируемого 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объекта (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сначала 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message', 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затем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Exception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).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msg_broker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wait_message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side_effect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'message'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Exception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200" b="1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sz="12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FF00FF"/>
                </a:solidFill>
                <a:latin typeface="Courier New" panose="02070309020205020404" pitchFamily="49" charset="0"/>
              </a:rPr>
              <a:t>check_msg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msg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assert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msg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'message'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При инициализации атрибута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side_effect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функциональным (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callable)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объектом при каждом обращении к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process_message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будет вызываться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этот функциональный объект.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client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process_message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side_effect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check_msg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2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endParaRPr lang="ru-RU" sz="12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Тестируем и выполняем проверки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listener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listen_forever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assert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listener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running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client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process_message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assert_called_once_with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'message</a:t>
            </a:r>
            <a:r>
              <a:rPr lang="en-US" sz="12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assert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msg_broker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wait_message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call_count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9445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Системное тестирование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51520" y="1947604"/>
            <a:ext cx="8682402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Тестирование программы может быть ручным, автоматизированным и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полуавтоматизированным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Естественно, самым эффективным является автоматизированное тестирование: в этом случае тестовые программы/скрипты, однажды написанные для проверки соответствия программы новым требованиям, могут применяться многократно и быстро,  становясь частью набора регрессионных тестов.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Это позволяет создавать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CI/CD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решения, практически полностью автоматизирующие часть цикла разработки программного обеспечения от деливери до релиза и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деплоймента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сам по себе являясь эффективным средством создания тестовых скриптов за счет своей простоты и скорости разработки на языке, поддерживает также различные библиотеки, еще больше упрощающие создание тестов. Примерами таких библиотек являются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selenium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robotframework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582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selenium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51520" y="1947604"/>
            <a:ext cx="868240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Selenium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-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это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портируемый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фреймворк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для тестирования программного обеспечения для веб-приложений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Тесты, написанные с </a:t>
            </a:r>
            <a:r>
              <a:rPr lang="ru-RU" sz="2000" smtClean="0">
                <a:solidFill>
                  <a:srgbClr val="002060"/>
                </a:solidFill>
                <a:latin typeface="Times New Roman" panose="02020603050405020304" pitchFamily="18" charset="0"/>
              </a:rPr>
              <a:t>его пом</a:t>
            </a:r>
            <a:r>
              <a:rPr lang="ru-RU" sz="2000">
                <a:solidFill>
                  <a:srgbClr val="002060"/>
                </a:solidFill>
                <a:latin typeface="Times New Roman" panose="02020603050405020304" pitchFamily="18" charset="0"/>
              </a:rPr>
              <a:t>о</a:t>
            </a:r>
            <a:r>
              <a:rPr lang="ru-RU" sz="2000" smtClean="0">
                <a:solidFill>
                  <a:srgbClr val="002060"/>
                </a:solidFill>
                <a:latin typeface="Times New Roman" panose="02020603050405020304" pitchFamily="18" charset="0"/>
              </a:rPr>
              <a:t>щью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могут быть запущены в большинстве современных браузеров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Selenium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поддерживает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Windows, Linux,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Macintosh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платформы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1800" y="3429000"/>
            <a:ext cx="3585987" cy="32930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530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selenium: WebDriver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API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51520" y="1844824"/>
            <a:ext cx="8682402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Привязка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Selenium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к Python предоставляет собой простой API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написания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функциональных тестов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 использованием веб-драйвера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Selenium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WebDriver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тестирования необходимо скачать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WebDriver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соответствующего браузера.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WebDriver –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специальное программное обеспечение для автоматического управления браузером.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WebDriver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можно скачать здесь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hlinkClick r:id="rId3"/>
              </a:rPr>
              <a:t>https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hlinkClick r:id="rId3"/>
              </a:rPr>
              <a:t>://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hlinkClick r:id="rId3"/>
              </a:rPr>
              <a:t>sites.google.com/a/chromium.org/chromedriver/downloads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-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Chrome,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hlinkClick r:id="rId4"/>
              </a:rPr>
              <a:t>https://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hlinkClick r:id="rId4"/>
              </a:rPr>
              <a:t>github.com/mozilla/geckodriver/releases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-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Firefox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(установка не требуется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Ubuntu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надо прокинуть драйвер 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/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usr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/local/bin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).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Также необходимо скачать и установить библиотеку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selenium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 помощью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pip.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Selenium API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предоставляет множество возможностей. В том числе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поиск одного или нескольких элементов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;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поиск по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имени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/id/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ссылке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/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тегу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/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классу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/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css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селектору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/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xpath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;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ожидать изменения/появления/отображения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заголовка/элемента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;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выполнять код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JavaScript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текущем окне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;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взаимодействовать с элементами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UI (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клик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/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ввод текста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/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прокрутка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58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selenium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 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1560" y="1700808"/>
            <a:ext cx="806489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selenium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webdriver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selenium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common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exceptions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TimeoutException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selenium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webdriver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support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WebDriverWait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selenium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webdriver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support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expected_conditions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EC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Создаем объект для работы с веб-драйвером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Chrome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driver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webdriver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Chrome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'F:\Python\Soft\chromedriver_win32\chromedriver.exe'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Идем на домашнюю страницу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google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driver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get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u="sng" dirty="0">
                <a:solidFill>
                  <a:srgbClr val="808080"/>
                </a:solidFill>
                <a:latin typeface="Courier New" panose="02070309020205020404" pitchFamily="49" charset="0"/>
              </a:rPr>
              <a:t>http://www.google.com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Выводим в консоль заголовок страницы - "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Google"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driver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title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Ищем элемент, чей атрибут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name == 'q' ('q' -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имя окна поиска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qooqle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) </a:t>
            </a:r>
            <a:endParaRPr lang="ru-RU" sz="12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inputElement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driver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find_element_by_name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'q'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Вводим текст в окно поиска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inputElement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send_keys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'cheese!'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Выполняем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submit (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нажатие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Enter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или кнопки Поиск) для поиска # (хотя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google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сейчас выполняет поиск и без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submit)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inputElement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submit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try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ждем обновления страницы (заголовок обычно обновляется последним)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WebDriverWait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driver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until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EC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title_contains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'cheese!'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Выводим в консоль текущий заголовок - "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cheese! -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Поиск в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Google"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driver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title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except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TimeoutException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'Timeout exception!'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finally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driver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quit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5740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Robot Framework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51520" y="1947604"/>
            <a:ext cx="8682402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Robot Framework -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это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фреймворк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для разработки приемочных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автотестов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Тестовые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сценарии пишутся с использованием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keyword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testing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методики тестирования 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оформляются в виде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таблицы. Эти таблицы можно записать в виде простого текста, HTML, разделенных табуляцией значений (TSV) или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reStructuredText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(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reST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любом текстовом редакторе или с помощью интегрированной среды разработки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Robot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(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Robot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Integrated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Development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Environment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RIDE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).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PyCharm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имеет соответствующий плагин для контроля синтаксиса 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.robot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файлах.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Robot Framework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написан на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может напрямую использовать функции из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py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файлов в качестве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keywords.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Это позволяет легко дополнять функционал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фреймворка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уже представленный множеством расширений, пользовательскими модулями на языке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Python.</a:t>
            </a: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Robot Framework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использует отступы и многоточия для отделения блоков кода, а также два или более пробелов для отделения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keywords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от передаваемых им параметров.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83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robotframework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51520" y="1947604"/>
            <a:ext cx="86824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Библиотека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robotframework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устанавливается при помощи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pip: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1520" y="2420888"/>
            <a:ext cx="40511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pip3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robotframework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--user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251520" y="2740858"/>
            <a:ext cx="86824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Необходимые расширения устанавливаются апгрейдом библиотеки: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7463" y="3226335"/>
            <a:ext cx="60917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pip3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install --upgrade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robotframework-seleniumlibrary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87463" y="3604074"/>
            <a:ext cx="868240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Тесты пишутся в файлах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.robot.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 открытии таких файлов в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PyCharm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последний предлагает установить соответствующий плагин, после чего включает контроль синтаксиса и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автодополнение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83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robotframework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51520" y="1947604"/>
            <a:ext cx="868240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Тестовый файл для поиска 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google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 использованием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selenium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будет выглядеть следующим образом: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1013" y="2655490"/>
            <a:ext cx="861311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</a:rPr>
              <a:t>***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</a:rPr>
              <a:t> Settings 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</a:rPr>
              <a:t>***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Documentation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Test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google search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Library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SeleniumLibrary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***</a:t>
            </a:r>
            <a:r>
              <a:rPr lang="en-US" sz="1400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</a:rPr>
              <a:t>Test Cases 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</a:rPr>
              <a:t>***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Test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Google Search </a:t>
            </a:r>
            <a:endParaRPr lang="ru-RU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Open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Browser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http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://www.google.com </a:t>
            </a:r>
            <a:r>
              <a:rPr lang="ru-RU" sz="1400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chrome </a:t>
            </a:r>
            <a:endParaRPr lang="ru-RU" sz="1400" dirty="0" smtClean="0">
              <a:solidFill>
                <a:srgbClr val="7030A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Input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Text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name</a:t>
            </a:r>
            <a:r>
              <a:rPr lang="en-US" sz="1400" b="1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q </a:t>
            </a:r>
            <a:r>
              <a:rPr lang="ru-RU" sz="1400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Cheese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</a:rPr>
              <a:t>!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Submit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Form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Wait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Until Keyword Succeeds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10s </a:t>
            </a:r>
            <a:r>
              <a:rPr lang="ru-RU" sz="1400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2s </a:t>
            </a:r>
            <a:endParaRPr lang="ru-RU" sz="1400" dirty="0" smtClean="0">
              <a:solidFill>
                <a:srgbClr val="7030A0"/>
              </a:solidFill>
              <a:latin typeface="Courier New" panose="02070309020205020404" pitchFamily="49" charset="0"/>
            </a:endParaRPr>
          </a:p>
          <a:p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...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Title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Should Be </a:t>
            </a:r>
            <a:r>
              <a:rPr lang="ru-RU" sz="1400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Cheese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</a:rPr>
              <a:t>!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</a:rPr>
              <a:t>-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>
                <a:solidFill>
                  <a:srgbClr val="7030A0"/>
                </a:solidFill>
                <a:latin typeface="Courier New" panose="02070309020205020404" pitchFamily="49" charset="0"/>
              </a:rPr>
              <a:t>Поиск в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Google </a:t>
            </a:r>
            <a:endParaRPr lang="en-US" sz="1400" dirty="0">
              <a:solidFill>
                <a:srgbClr val="7030A0"/>
              </a:solidFill>
              <a:effectLst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61013" y="5326599"/>
            <a:ext cx="868240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выполнения теста 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Windows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необходимо скачать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WebDriver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Chrome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прописать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PATH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полный путь к этому драйверу (например,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F:\Python\Soft\chromedriver_win32\chromedriver.exe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Ubuntu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достаточно, чтоб драйвер находился 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/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usr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/local/bin.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48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unittest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написания компонентных тестов к коду на языке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Python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Python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существует удобная библиотека -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unittest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 unittest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обеспечивает автоматизацию тестирования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поддерживает возможности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объединения тестов в наборы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задания общего кода для запуска и завершения тестов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независимость самих тестов от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фреймворка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генерирующего отчеты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 Unittest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предоставляет специальные классы, упрощающие управление наборами тестов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В связи с этим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unittest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использует следующие важные концепции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</a:t>
            </a: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test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case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– тест как минимальная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единица тестирования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test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suite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– набор тестов (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test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cases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 или других наборов (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test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suites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test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fixture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– вспомогательные действия по подготовке к запуску и зачистке после тестов</a:t>
            </a: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test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runner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– компонент, управляющий запуском тестов и предоставлением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отчета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87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robotframework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51520" y="1947604"/>
            <a:ext cx="86824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Запуск теста выполняется из консоли: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9389" y="2409850"/>
            <a:ext cx="861473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F:\Python\PyPractice&gt;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robot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-L TRACE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test_robot_sellib.robot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==============================================================================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Robot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Sellib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google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==============================================================================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Google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DevTools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listening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ws://127.0.0.1:53713/devtools/browser/61c3f426-7628-450e-aadc-ddcb470a3646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Google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| PASS |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------------------------------------------------------------------------------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Robot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Sellib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google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| PASS |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1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passed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0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failed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1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passed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0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failed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==============================================================================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 F:\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Python\PyPractice\output.xml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    F:\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Python\PyPractice\log.html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Report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 F:\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Python\PyPractice\report.html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259389" y="6011416"/>
            <a:ext cx="868240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Опция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“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–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L TRACE”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позволяет пошагово вывести детали выполнения теста 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html-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отчет (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log.html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62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robotframework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706428"/>
            <a:ext cx="6840760" cy="497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63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robotframework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51520" y="1947604"/>
            <a:ext cx="868240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Рассмотрим пример использования </a:t>
            </a:r>
            <a:r>
              <a:rPr lang="en-US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robotframework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для тестирования скрипта, копирующего файл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source.txt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destination.txt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19" y="2693819"/>
            <a:ext cx="862260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Файл 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copy_file_task.py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00FF"/>
                </a:solidFill>
                <a:latin typeface="Courier New" panose="02070309020205020404" pitchFamily="49" charset="0"/>
              </a:rPr>
              <a:t>copyfile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source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destination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with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open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source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'r'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src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with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open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destination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'x'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dst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writelines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src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readlines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__name__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'__main__'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copyfile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'source.txt'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'destination.txt'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2256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robotframework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1909276"/>
            <a:ext cx="835292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Файл </a:t>
            </a:r>
            <a:r>
              <a:rPr lang="en-US" sz="1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test_copy_file.robot</a:t>
            </a:r>
            <a:endParaRPr lang="en-US" sz="1400" dirty="0"/>
          </a:p>
          <a:p>
            <a:endParaRPr lang="en-US" sz="1400" b="1" dirty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***</a:t>
            </a:r>
            <a:r>
              <a:rPr lang="en-US" sz="1400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</a:rPr>
              <a:t>Settings 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</a:rPr>
              <a:t>***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Documentation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1400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Check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file actions </a:t>
            </a:r>
            <a:endParaRPr lang="en-US" sz="1400" dirty="0" smtClean="0">
              <a:solidFill>
                <a:srgbClr val="7030A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Library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7030A0"/>
                </a:solidFill>
                <a:latin typeface="Courier New" panose="02070309020205020404" pitchFamily="49" charset="0"/>
              </a:rPr>
              <a:t>OperatingSystem</a:t>
            </a:r>
            <a:r>
              <a:rPr lang="en-US" sz="1400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Test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Setup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On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Test Setup </a:t>
            </a:r>
            <a:endParaRPr lang="en-US" sz="1400" dirty="0" smtClean="0">
              <a:solidFill>
                <a:srgbClr val="7030A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Test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Teardown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On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Test Teardown </a:t>
            </a:r>
            <a:endParaRPr lang="en-US" sz="1400" dirty="0" smtClean="0">
              <a:solidFill>
                <a:srgbClr val="7030A0"/>
              </a:solidFill>
              <a:latin typeface="Courier New" panose="02070309020205020404" pitchFamily="49" charset="0"/>
            </a:endParaRPr>
          </a:p>
          <a:p>
            <a:endParaRPr lang="en-US" sz="1400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***</a:t>
            </a:r>
            <a:r>
              <a:rPr lang="en-US" sz="1400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</a:rPr>
              <a:t>Variables 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</a:rPr>
              <a:t>***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copy_script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python 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</a:rPr>
              <a:t>./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copy_file_task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py </a:t>
            </a:r>
            <a:endParaRPr lang="en-US" sz="1400" dirty="0" smtClean="0">
              <a:solidFill>
                <a:srgbClr val="7030A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src_file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./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source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txt </a:t>
            </a:r>
            <a:endParaRPr lang="en-US" sz="1400" dirty="0" smtClean="0">
              <a:solidFill>
                <a:srgbClr val="7030A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dst_file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./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destination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txt </a:t>
            </a:r>
            <a:endParaRPr lang="en-US" sz="1400" dirty="0" smtClean="0">
              <a:solidFill>
                <a:srgbClr val="7030A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exp_content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hello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1400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***</a:t>
            </a:r>
            <a:r>
              <a:rPr lang="en-US" sz="1400" dirty="0" smtClean="0">
                <a:solidFill>
                  <a:srgbClr val="00B05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</a:rPr>
              <a:t>Keywords 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</a:rPr>
              <a:t>***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On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Test Setup </a:t>
            </a:r>
            <a:endParaRPr lang="en-US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Create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File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$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src_file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$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exp_content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File Should Exist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src_file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On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Test Teardown </a:t>
            </a:r>
            <a:endParaRPr lang="en-US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Remove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File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$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src_file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Remove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File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$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dst_file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7637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robotframework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1916832"/>
            <a:ext cx="83529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</a:rPr>
              <a:t>***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</a:rPr>
              <a:t> Test Cases 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</a:rPr>
              <a:t>***</a:t>
            </a:r>
            <a:r>
              <a:rPr lang="en-US" sz="1400" dirty="0">
                <a:solidFill>
                  <a:srgbClr val="00B05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Test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File Copy </a:t>
            </a:r>
            <a:endParaRPr lang="en-US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Documentation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Test 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file copy script </a:t>
            </a:r>
            <a:endParaRPr lang="en-US" sz="1400" dirty="0" smtClean="0">
              <a:solidFill>
                <a:srgbClr val="7030A0"/>
              </a:solidFill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Tags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DEBUG </a:t>
            </a: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File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Should Not Exist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$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dst_file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Run  $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copy_script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File Should Exist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$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dst_file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$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content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Get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File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$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dst_file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Should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Be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${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content}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' 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</a:rPr>
              <a:t>==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 '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${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exp_content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400" dirty="0">
              <a:effectLst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265786" y="4042807"/>
            <a:ext cx="8682402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Тестовый файл делится на секции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Settings, Variables, Keywords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Test Cases.</a:t>
            </a:r>
            <a:endParaRPr lang="ru-RU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Тест кейсы нельзя вызывать друг из друга и из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кейвордов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кейворды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можно вызывать отовсюду.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Переменные обозначаются следующим образом: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${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имя_переменной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}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Ключевые слова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Test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Setup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Test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Teardown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позволяют задать </a:t>
            </a:r>
            <a:r>
              <a:rPr lang="ru-RU" sz="20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кейворды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которые буду выполняться до и после каждого тест кейса.</a:t>
            </a:r>
          </a:p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Ключевые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слова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Suite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Setup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Suite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Teardown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позволяют задать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кейворды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которые буду выполняться до и после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всего набора тестов из файла.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03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robotframework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51520" y="1947604"/>
            <a:ext cx="86824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Результат запуска теста: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7504" y="2480116"/>
            <a:ext cx="8856984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F:\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Python\PyPractice&gt;robot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-L TRACE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test_copy_file.robot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==============================================================================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actions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==============================================================================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| PASS |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------------------------------------------------------------------------------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| PASS |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1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passed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0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failed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1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passed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0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failed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==============================================================================</a:t>
            </a: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 F:\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Python\PyPractice\output.xml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    F:\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Python\PyPractice\log.html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Report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 F:\</a:t>
            </a:r>
            <a:r>
              <a:rPr lang="ru-RU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Python\PyPractice\report.html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28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robotframework</a:t>
            </a: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112" y="1549151"/>
            <a:ext cx="6154216" cy="525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08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832648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Практика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61663" y="1700808"/>
            <a:ext cx="8520472" cy="5139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457200" indent="-457200" algn="just">
              <a:buFont typeface="+mj-lt"/>
              <a:buAutoNum type="arabicPeriod"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Написать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функцию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to_roman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, которая принимает целое число, а возвращает строку, отображающую это число римскими цифрами. Например, на вход подается 6,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возвращается -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"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VI";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на вход подается 23, возвращается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"XXIII". Входные данные должны быть в диапазоне от 1 до 5000, если подается число не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из этого диапазона,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или не число, то должны выбрасываться ошибка типа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NonValidInput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. Этот тип ошибки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надо создать отдельно.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Также необходимо в папке с файлом,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содержащим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вашу функцию, создать файл tests.py, внутри которой необходимо определить тесты для вашей функции. Тесты должны покрывать все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возможное поведение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функции, включая порождения ошибки при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некорректных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входных данных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Написать юнит тесты для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класса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Money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из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задания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10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 лекции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7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, получить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code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coverage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репорт в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html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формате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endParaRPr lang="en-US" sz="2000" dirty="0" smtClean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*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Написать юнит тесты для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TCP-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сервера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(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код см. далее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из лекции 9,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использовать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mock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чтобы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эмулировать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действия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клиента и создание потоков,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получить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code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coverage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репорт в </a:t>
            </a:r>
            <a:r>
              <a:rPr lang="ru-RU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html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формате.</a:t>
            </a:r>
            <a:endParaRPr lang="ru-RU" sz="18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73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832648" cy="496416"/>
          </a:xfrm>
        </p:spPr>
        <p:txBody>
          <a:bodyPr/>
          <a:lstStyle/>
          <a:p>
            <a:pPr>
              <a:defRPr/>
            </a:pP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Практика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5536" y="1844824"/>
            <a:ext cx="8352928" cy="5001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TcpServer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1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1100" dirty="0" err="1">
                <a:solidFill>
                  <a:srgbClr val="FF00FF"/>
                </a:solidFill>
                <a:latin typeface="Courier New" panose="02070309020205020404" pitchFamily="49" charset="0"/>
              </a:rPr>
              <a:t>init</a:t>
            </a:r>
            <a:r>
              <a:rPr lang="en-US" sz="1100" dirty="0">
                <a:solidFill>
                  <a:srgbClr val="FF00FF"/>
                </a:solidFill>
                <a:latin typeface="Courier New" panose="02070309020205020404" pitchFamily="49" charset="0"/>
              </a:rPr>
              <a:t>__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host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port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1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host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host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1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port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port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_socket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None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self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_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runnning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1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1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FF"/>
                </a:solidFill>
                <a:latin typeface="Courier New" panose="02070309020205020404" pitchFamily="49" charset="0"/>
              </a:rPr>
              <a:t>run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_socket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socket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socket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socket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AF_INET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socket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SOCK_STREAM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self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_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socket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setsockopt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socket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SOL_SOCKET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socket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SO_REUSEADDR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self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_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socket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bind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((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host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port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self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_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socket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listen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5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self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_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runnning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1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'Server is up'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1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_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runnning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conn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addr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self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_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socket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accept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ClientThread</a:t>
            </a:r>
            <a:r>
              <a:rPr lang="en-US" sz="11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conn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addr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start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1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1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FF00FF"/>
                </a:solidFill>
                <a:latin typeface="Courier New" panose="02070309020205020404" pitchFamily="49" charset="0"/>
              </a:rPr>
              <a:t>stop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self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_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runnning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self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_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socket</a:t>
            </a:r>
            <a:r>
              <a:rPr lang="en-US" sz="11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close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1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'Server is down'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1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__name__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'__main__'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srv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TcpServer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host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808080"/>
                </a:solidFill>
                <a:latin typeface="Courier New" panose="02070309020205020404" pitchFamily="49" charset="0"/>
              </a:rPr>
              <a:t>'127.0.0.1'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port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</a:rPr>
              <a:t>5555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1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try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srv</a:t>
            </a:r>
            <a:r>
              <a:rPr lang="en-US" sz="11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run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1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except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KeyboardInterrupt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srv</a:t>
            </a:r>
            <a:r>
              <a:rPr lang="en-US" sz="11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1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stop</a:t>
            </a:r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4788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unittest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Каркас тестов в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PyCharm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можно создавать автоматически, просто выбрав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контекстном меню для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функции или 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класса: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Go To -&gt; Test -&gt; Create New Test (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или то же самое через меню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Navigate).</a:t>
            </a: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В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unittest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тесты представлены экземплярами класса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TestCase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Для создания своих тестов необходимо порождать подклассы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TestCase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или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FunctionTestCase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marL="342900" indent="-342900" algn="just" eaLnBrk="1" hangingPunct="1">
              <a:spcBef>
                <a:spcPct val="0"/>
              </a:spcBef>
            </a:pP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Экземпляр подкласса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TestCase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может выполнить один метод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runTest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()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с необязательными методами подготовки (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setUp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 </a:t>
            </a:r>
            <a:r>
              <a:rPr lang="ru-RU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и зачистки (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tearDown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2535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unittest: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1772816"/>
            <a:ext cx="828092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пример - тестирует методы строк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unittest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TestStringMethods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unittest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TestCase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00FF"/>
                </a:solidFill>
                <a:latin typeface="Courier New" panose="02070309020205020404" pitchFamily="49" charset="0"/>
              </a:rPr>
              <a:t>test_upper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assertEqual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'FOO', '</a:t>
            </a:r>
            <a:r>
              <a:rPr lang="en-US" sz="1400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foo</a:t>
            </a:r>
            <a:r>
              <a:rPr lang="en-US" sz="1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upper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00FF"/>
                </a:solidFill>
                <a:latin typeface="Courier New" panose="02070309020205020404" pitchFamily="49" charset="0"/>
              </a:rPr>
              <a:t>test_isupper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assertTrue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'FOO'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isupper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assertFalse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'Foo'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isupper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00FF"/>
                </a:solidFill>
                <a:latin typeface="Courier New" panose="02070309020205020404" pitchFamily="49" charset="0"/>
              </a:rPr>
              <a:t>test_split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'hello world'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assertEqual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split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'hello'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'world'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])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Проверим, что </a:t>
            </a:r>
            <a:r>
              <a:rPr lang="en-US" sz="1400" dirty="0" err="1">
                <a:solidFill>
                  <a:srgbClr val="008000"/>
                </a:solidFill>
                <a:latin typeface="Courier New" panose="02070309020205020404" pitchFamily="49" charset="0"/>
              </a:rPr>
              <a:t>s.split</a:t>
            </a:r>
            <a:r>
              <a:rPr lang="en-U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не работает, если разделитель - не </a:t>
            </a:r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строка</a:t>
            </a:r>
          </a:p>
          <a:p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   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with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assertRaises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TypeError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split</a:t>
            </a:r>
            <a:r>
              <a:rPr lang="en-U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__name__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'__main__'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ru-RU" sz="14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обеспечиваем возможность запуска тестового скрипта из консоли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unittest</a:t>
            </a:r>
            <a:r>
              <a:rPr lang="en-US" sz="14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main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7248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unittest: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1772816"/>
            <a:ext cx="828092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пример - добавляем методы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setUp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и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tearDown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unittest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TestStringMethods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unittest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TestCase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FF00FF"/>
                </a:solidFill>
                <a:latin typeface="Courier New" panose="02070309020205020404" pitchFamily="49" charset="0"/>
              </a:rPr>
              <a:t>setUp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'start'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FF00FF"/>
                </a:solidFill>
                <a:latin typeface="Courier New" panose="02070309020205020404" pitchFamily="49" charset="0"/>
              </a:rPr>
              <a:t>test_upper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assertEqual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</a:t>
            </a:r>
            <a:r>
              <a:rPr lang="en-US" sz="1200" dirty="0" err="1">
                <a:solidFill>
                  <a:srgbClr val="808080"/>
                </a:solidFill>
                <a:latin typeface="Courier New" panose="02070309020205020404" pitchFamily="49" charset="0"/>
              </a:rPr>
              <a:t>foo'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upper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'FOO'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FF00FF"/>
                </a:solidFill>
                <a:latin typeface="Courier New" panose="02070309020205020404" pitchFamily="49" charset="0"/>
              </a:rPr>
              <a:t>test_isupper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assertTrue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'FOO'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isupper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assertFalse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'Foo'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isupper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ru-RU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FF00FF"/>
                </a:solidFill>
                <a:latin typeface="Courier New" panose="02070309020205020404" pitchFamily="49" charset="0"/>
              </a:rPr>
              <a:t>test_split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'hello world'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assertEqual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split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'hello'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'world'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])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Проверим, что </a:t>
            </a:r>
            <a:r>
              <a:rPr lang="en-US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s.split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не работает, если разделитель - не строка</a:t>
            </a:r>
          </a:p>
          <a:p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with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assertRaises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TypeError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</a:t>
            </a: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split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FF00FF"/>
                </a:solidFill>
                <a:latin typeface="Courier New" panose="02070309020205020404" pitchFamily="49" charset="0"/>
              </a:rPr>
              <a:t>tearDown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self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    print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'end'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200" b="1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__name__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</a:rPr>
              <a:t>'__main__'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unittest</a:t>
            </a:r>
            <a:r>
              <a:rPr lang="en-US" sz="12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main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8815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unittest: </a:t>
            </a:r>
            <a:r>
              <a:rPr lang="ru-RU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пример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95536" y="1844824"/>
            <a:ext cx="83529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Запуск тестов в консоли: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535" y="2244934"/>
            <a:ext cx="835292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python3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-m unittest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test_string_methods.py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.start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.start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Ran 3 tests in 0.000s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75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5732463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91680" y="1052736"/>
            <a:ext cx="5410200" cy="496416"/>
          </a:xfrm>
        </p:spPr>
        <p:txBody>
          <a:bodyPr/>
          <a:lstStyle/>
          <a:p>
            <a:pPr>
              <a:defRPr/>
            </a:pPr>
            <a:r>
              <a:rPr lang="en-US" b="1" kern="12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unittest</a:t>
            </a:r>
            <a:endParaRPr lang="ru-RU" b="1" kern="1200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91073" y="1549152"/>
            <a:ext cx="766935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ru-RU" sz="20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Примеры проверок: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511434"/>
              </p:ext>
            </p:extLst>
          </p:nvPr>
        </p:nvGraphicFramePr>
        <p:xfrm>
          <a:off x="395537" y="1988840"/>
          <a:ext cx="8352926" cy="4744386"/>
        </p:xfrm>
        <a:graphic>
          <a:graphicData uri="http://schemas.openxmlformats.org/drawingml/2006/table">
            <a:tbl>
              <a:tblPr/>
              <a:tblGrid>
                <a:gridCol w="3528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4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Метод</a:t>
                      </a:r>
                      <a:endParaRPr lang="ru-RU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72B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Проверяет</a:t>
                      </a:r>
                      <a:endParaRPr lang="ru-RU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72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41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assertEqual(a,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 == 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94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assertNotEqual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 != 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41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assertTrue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bool(x) is 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41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assertFalse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bool(x) is False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41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assertRaises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exc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 fun, *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args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 **kwds)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fun(*</a:t>
                      </a:r>
                      <a:r>
                        <a:rPr lang="fr-FR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args</a:t>
                      </a:r>
                      <a:r>
                        <a:rPr lang="fr-FR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 **</a:t>
                      </a:r>
                      <a:r>
                        <a:rPr lang="fr-FR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kwds</a:t>
                      </a:r>
                      <a:r>
                        <a:rPr lang="fr-FR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 </a:t>
                      </a:r>
                      <a:r>
                        <a:rPr lang="fr-FR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raises</a:t>
                      </a:r>
                      <a:r>
                        <a:rPr lang="fr-FR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fr-FR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exc</a:t>
                      </a:r>
                      <a:endParaRPr lang="fr-FR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1075"/>
                  </a:ext>
                </a:extLst>
              </a:tr>
              <a:tr h="23341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assertIs(a,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 is 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41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assertIsNot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 is not 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341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assertIsNone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 is None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341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assertIsNotNone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 is not None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341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assertIn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 in 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341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assertNotIn(a,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 not in 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341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assertIsInstance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isinstance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341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assertNotIsInstance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not 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isinstance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3416">
                <a:tc>
                  <a:txBody>
                    <a:bodyPr/>
                    <a:lstStyle/>
                    <a:p>
                      <a:pPr algn="l"/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assertRaisesRegex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exc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 r, fun, *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args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 **kwds)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fun(*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args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 **kwds) raises 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exc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and 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message matches regex 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8063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086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MeraNetworks">
  <a:themeElements>
    <a:clrScheme name="1_MeraNetwork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MeraNetwork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MeraNetwork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eraNetwork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eraNetwork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eraNetworks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E5"/>
      </a:hlink>
      <a:folHlink>
        <a:srgbClr val="B2B2B2"/>
      </a:folHlink>
    </a:clrScheme>
    <a:fontScheme name="MeraNetwork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eraNetwork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raNetwork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raNetwork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23604</TotalTime>
  <Words>4424</Words>
  <Application>Microsoft Office PowerPoint</Application>
  <PresentationFormat>On-screen Show (4:3)</PresentationFormat>
  <Paragraphs>647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Calibri</vt:lpstr>
      <vt:lpstr>Courier New</vt:lpstr>
      <vt:lpstr>Times New Roman</vt:lpstr>
      <vt:lpstr>Verdana</vt:lpstr>
      <vt:lpstr>1_MeraNetworks</vt:lpstr>
      <vt:lpstr>MeraNetworks</vt:lpstr>
      <vt:lpstr>Лекция №12</vt:lpstr>
      <vt:lpstr>Общая информация</vt:lpstr>
      <vt:lpstr>Виды тестирования</vt:lpstr>
      <vt:lpstr>unittest</vt:lpstr>
      <vt:lpstr>unittest</vt:lpstr>
      <vt:lpstr>unittest: пример</vt:lpstr>
      <vt:lpstr>unittest: пример</vt:lpstr>
      <vt:lpstr>unittest: пример</vt:lpstr>
      <vt:lpstr>unittest</vt:lpstr>
      <vt:lpstr>unittest: пример</vt:lpstr>
      <vt:lpstr>unittest: пример</vt:lpstr>
      <vt:lpstr>unittest: соглашения</vt:lpstr>
      <vt:lpstr>unittest: TestRunner</vt:lpstr>
      <vt:lpstr>unittest: TestRunner</vt:lpstr>
      <vt:lpstr>coverage</vt:lpstr>
      <vt:lpstr>nose</vt:lpstr>
      <vt:lpstr>nose</vt:lpstr>
      <vt:lpstr>nose: coverage, пример</vt:lpstr>
      <vt:lpstr>nose: coverage, пример</vt:lpstr>
      <vt:lpstr>nose: coverage, пример</vt:lpstr>
      <vt:lpstr>nose: coverage, пример</vt:lpstr>
      <vt:lpstr>nose: coverage vs unittest: coverage</vt:lpstr>
      <vt:lpstr>mock</vt:lpstr>
      <vt:lpstr>mock</vt:lpstr>
      <vt:lpstr>mock: пример</vt:lpstr>
      <vt:lpstr>mock: пример</vt:lpstr>
      <vt:lpstr>mock: пример</vt:lpstr>
      <vt:lpstr>mock: пример</vt:lpstr>
      <vt:lpstr>mock: принцип работы</vt:lpstr>
      <vt:lpstr>mock: @mock.patch</vt:lpstr>
      <vt:lpstr>mock: side_effect</vt:lpstr>
      <vt:lpstr>mock: side_effect</vt:lpstr>
      <vt:lpstr>Системное тестирование</vt:lpstr>
      <vt:lpstr>selenium</vt:lpstr>
      <vt:lpstr>selenium: WebDriver и API</vt:lpstr>
      <vt:lpstr>selenium: пример</vt:lpstr>
      <vt:lpstr>Robot Framework</vt:lpstr>
      <vt:lpstr>robotframework</vt:lpstr>
      <vt:lpstr>robotframework: пример</vt:lpstr>
      <vt:lpstr>robotframework: пример</vt:lpstr>
      <vt:lpstr>robotframework: пример</vt:lpstr>
      <vt:lpstr>robotframework: пример</vt:lpstr>
      <vt:lpstr>robotframework: пример</vt:lpstr>
      <vt:lpstr>robotframework: пример</vt:lpstr>
      <vt:lpstr>robotframework: пример</vt:lpstr>
      <vt:lpstr>robotframework: пример</vt:lpstr>
      <vt:lpstr>Практика</vt:lpstr>
      <vt:lpstr>Практика</vt:lpstr>
    </vt:vector>
  </TitlesOfParts>
  <Company>Mera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orlov</dc:creator>
  <cp:lastModifiedBy>Ilya Orlov</cp:lastModifiedBy>
  <cp:revision>901</cp:revision>
  <dcterms:created xsi:type="dcterms:W3CDTF">2009-01-14T03:06:54Z</dcterms:created>
  <dcterms:modified xsi:type="dcterms:W3CDTF">2020-01-25T18:42:47Z</dcterms:modified>
</cp:coreProperties>
</file>