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11.07.2019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говори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каркас 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coolsite/wsgi.py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26016</TotalTime>
  <Words>2778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992</cp:revision>
  <dcterms:created xsi:type="dcterms:W3CDTF">2009-01-14T03:06:54Z</dcterms:created>
  <dcterms:modified xsi:type="dcterms:W3CDTF">2019-07-11T18:10:15Z</dcterms:modified>
</cp:coreProperties>
</file>