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345" r:id="rId3"/>
    <p:sldId id="369" r:id="rId4"/>
    <p:sldId id="646" r:id="rId5"/>
    <p:sldId id="658" r:id="rId6"/>
    <p:sldId id="656" r:id="rId7"/>
    <p:sldId id="645" r:id="rId8"/>
    <p:sldId id="647" r:id="rId9"/>
    <p:sldId id="657" r:id="rId10"/>
    <p:sldId id="619" r:id="rId11"/>
    <p:sldId id="649" r:id="rId12"/>
    <p:sldId id="648" r:id="rId13"/>
    <p:sldId id="650" r:id="rId14"/>
    <p:sldId id="651" r:id="rId15"/>
    <p:sldId id="659" r:id="rId16"/>
    <p:sldId id="652" r:id="rId17"/>
    <p:sldId id="653" r:id="rId18"/>
    <p:sldId id="654" r:id="rId19"/>
    <p:sldId id="655" r:id="rId20"/>
    <p:sldId id="607" r:id="rId2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11.07.2019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11.07.2019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(</a:t>
            </a: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продолжение)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Django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 с моделями из представлений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Формы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Обработка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POST-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запросов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заходим на 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127.0.0.1:8000/new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 и смотрим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получилось.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Заодно пробуем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какой-нибудь фильм и сохранить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его. И посмотреть,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он отобразится на страничке списка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фильмов.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видите, ничего не произошло. 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кое-что еще, чтобы новое представление заработало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отправки формы по нажатию кнопки мы возвращаемся к тому же представлению, но в этот раз с новыми данными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точнее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(т.к.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HTML-файле, определение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имеет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POST").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формы теперь находятся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 представлении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этой цели).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3870843"/>
            <a:ext cx="83529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[...]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1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будут лежать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мы заполнили.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ственно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вместо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[...]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прошлого слайда можно использовать такой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290519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31153" y="342148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Дальше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проверим,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корректна ли форма (все необходимые поля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заполнены, сохранены только верные значения).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сделаем это при помощи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form.is_valid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в условии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Если форма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правильная, то мы должны сохранить наш фильм с помощью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form.save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посмотреть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как выглядит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сразу после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создания, необходимо добавить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один импорт 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640637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redirect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99695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мы можем сделать переадресацию на страницу фильма для созданной записи: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717032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9874" y="6416250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посмотреть результат в браузере.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добавить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передачи в форму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new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с известным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полученными при сохранении формы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2636912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int:film_id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77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удобный инструмент,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расширение шаблонов.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переиспользовать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куски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кода по месту назначения,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копируя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повторно. Сначала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создать базовый шаблон base.html: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841303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h1&gt;&lt;a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"/"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Site 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html&gt;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5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тег шаблона, позволяющий вставлять HTML-код этого блока в другие шаблоны, расширяющие base.html.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-код других шаблонов,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 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фильмов,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начало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файла надо дописать: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202325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extends '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/base.html'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761745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в конец: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063" y="424923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content %}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6" y="4738871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 мы расширили шаблон base.html шаблоном со списком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фильмов. Теперь заходим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страничку со списком фильмов.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сделано правильно,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должны увидеть,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написанное нами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base.html как бы "окружило" нашу страничку со списком фильмов. Также можно "окружить"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любую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нашу страничку, к примеру, страничку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добавления фильмов.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Пока что 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блог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имеет весьма примитивное оформление, что необходимо исправить. 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этого будем использовать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CSS - каскадные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стилей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Cascading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Style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Sheets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специальный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язык, используемый для описания внешнего вида и форматирования сайта, написанного на языке разметки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(таком,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HTML). Если HTML отвечает за содержание, то CSS за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оформление. Очевидно, в этом случае так же существует много шаблонов оформления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остается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зададим цвет фона нашего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сайта. Нам придется иметь дело 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статическими файлами. Статическими файлами называются все файлы CSS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изображений,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т.е. файлы, которые не изменяются динамически, их содержание не зависит от контекста запроса и будет одинаково для всех пользователей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папку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в ней папку </a:t>
            </a:r>
            <a:r>
              <a:rPr lang="ru-RU" sz="2000" u="sng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ней файл main.css со следующим содержанием: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182" y="2602161"/>
            <a:ext cx="8285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html {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background-color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#faebd7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Цвет фона */</a:t>
            </a:r>
            <a:r>
              <a:rPr lang="ru-RU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5" y="339027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base.html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допишем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первой строкой: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036" y="3865815"/>
            <a:ext cx="8285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load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staticfiles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ru-RU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5" y="424902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Внутри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068" y="4724560"/>
            <a:ext cx="837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static '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css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/main.css' %}"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sz="1400" dirty="0">
              <a:effectLst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29358" y="514920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снова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сайт, открыв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ранее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расширили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base.html.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собой отношениями.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одну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(например, комментарии)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 таблицей фильмов,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данные этой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шаблонах  (например,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конкретного фильма должны отображаться комментарии, привязанные к этому фильму),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форму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в эту таблицу (например,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страничке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наша страничка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фильмов доступна любому пользователю,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неправильно.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сделать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так, чтобы ссылка на страничку добавления отображалась только для пользователей, которые вошли с учетной записью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администратора (необходимо использовать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чем приступить к продолжению,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обновим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нашу модель.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аналогии с другими полями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(оценка),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использовав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мы хотим ограничить возможную оценку от 1 до 10.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 класса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3486487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coolapp/models.py</a:t>
            </a:r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models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                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default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572570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списком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validators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их конструкторы передаются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граничные числа. Также при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создании поля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указываем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default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это будет значение по умолчанию.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Миграция обновлений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0256" y="1988840"/>
            <a:ext cx="8378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изменений в модели 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миграцию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ее: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258" y="2475079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20338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0257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базе уже имеется несколько фильмов, но вновь созданное поле у них отсутствует.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 необходимо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films.html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используя язык шаблонов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 language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256" y="2982431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for film in films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film.name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film.desc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}}!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Unknown!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film.rate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моделями из представлений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подстановки в шаблон объектов класса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которые отображаются записи соответствующей таблицы базы данных надо дописать представление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films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coolapp/views.py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905162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96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7053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Панель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admin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удобна, но её дизайн сложно изменять. Формы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позволяют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формах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удобно то,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новую форму с нуля или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сохранения содержимого форм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модель.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то, что нам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создадим форму для модели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любая важная часть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формы имеют свой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собственный forms.py. Нам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создать файл с таким именем в директории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797152"/>
            <a:ext cx="8478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coolapp/forms.py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forms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fields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'rate'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поля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id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заполняются сами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6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странички добавления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фильма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свой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добавить его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369" y="2694399"/>
            <a:ext cx="82635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coolapp/urls.py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new'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films'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1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отдельный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new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Для этого 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экземпляр объекта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render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 любым названием.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958" y="2708920"/>
            <a:ext cx="83485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у нас нет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под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Разумеется, его тоже нужно создать.  Чтобы заставить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работать, нам потребуется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сделать следующее (в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new.html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форму, это можно сделать при помощи фигурных скобок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{{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form.as_p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}}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выше должна быть обернута в HTML-теги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="POST"&gt;...&lt;/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кнопка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реализуем при помощи HTML-кнопки: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submit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"&gt;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наконец сразу после открытия тега &lt;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... &gt; мы должны добавить {%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csrf_token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%},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очень важно, поскольку так мы делаем форму защищенной!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выдаст предупреждение,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указать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токен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561779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New film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csrf_token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form.as_p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&lt;/button&gt;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29803</TotalTime>
  <Words>1831</Words>
  <Application>Microsoft Office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№15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1045</cp:revision>
  <dcterms:created xsi:type="dcterms:W3CDTF">2009-01-14T03:06:54Z</dcterms:created>
  <dcterms:modified xsi:type="dcterms:W3CDTF">2019-07-11T18:09:13Z</dcterms:modified>
</cp:coreProperties>
</file>