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C205F-B880-4B51-BAE8-5C6062940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FF35C3-DC51-5B02-20F6-42301595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795232-5D8E-CFBD-880E-1E0DC10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5E0C-343C-4CF1-9806-7377F5F1C910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021838-54B6-0B89-A0AE-2AFC9FB9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9623D-8FF9-F13A-5C56-2E3AFE43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03FD-214A-41DF-AEF1-9BCB199F2E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98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98B10-8D06-825D-0766-05925A62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7D347F-F06F-500B-06F3-F49AAB864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C2B90-C5FF-5B41-4D36-DC1BBB8F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5E0C-343C-4CF1-9806-7377F5F1C910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C8C995-7972-105D-E5D5-03F93FF6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58F610-FE1E-972C-96CB-19D42071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03FD-214A-41DF-AEF1-9BCB199F2E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098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3F91F-E45A-B69D-3C6C-E54AC237F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751441-813A-F2DF-466A-822AD2A08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0D454-F20E-DA9A-D086-9117C3DA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5E0C-343C-4CF1-9806-7377F5F1C910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C30282-D6C2-1BB2-6B1C-CBD5F046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9AAC76-D0C4-42B7-2E81-776E57C2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03FD-214A-41DF-AEF1-9BCB199F2E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696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C8FE5-B3CB-64B3-15DF-08D842DA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A710E-A1BF-3519-7F78-8F00FCF0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58372-F095-1013-8BD6-7847854F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5E0C-343C-4CF1-9806-7377F5F1C910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81740-DD9A-C3EE-12DA-E641CF77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5ACC93-72DC-1DF5-99D6-AA4DC2BC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03FD-214A-41DF-AEF1-9BCB199F2E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999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602BA-1F69-F1D5-ADE7-75D2F2A4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D49607-AB3E-1192-980E-DA80844B5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C35EC-AF1E-3617-B4BF-BD25EA06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5E0C-343C-4CF1-9806-7377F5F1C910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E175C6-30CA-D13C-B9BF-0FDB14FB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0066A7-50AC-1557-72F5-0A06512A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03FD-214A-41DF-AEF1-9BCB199F2E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426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D6342-9EEC-9304-4F30-50F485B9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27B4D0-A8A0-3FB5-7FBF-1F5CC626C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707D22-4067-0345-FBB9-4E70E9AA8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BF46C6-78C7-26E1-D032-A30DAC75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5E0C-343C-4CF1-9806-7377F5F1C910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6F9795-E2DA-AA75-3208-B5B93B4C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D2814B-5A2C-A827-AA14-BD73DB77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03FD-214A-41DF-AEF1-9BCB199F2E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937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FC55C-52FB-992F-60EB-1364307C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492C92-DAED-63ED-C0A2-310D9B27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B37D28-12BE-437F-71EF-EAA994A1B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F46090-D43E-6203-7FDA-D5278376C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BFC10F-D95A-52BD-3496-B4DC790AA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7E1470-AD0F-9B7F-3039-26E3E157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5E0C-343C-4CF1-9806-7377F5F1C910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7A165-112D-E341-4B4B-303192E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048816-0CF7-08D8-4B87-914E337F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03FD-214A-41DF-AEF1-9BCB199F2E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170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10830-6143-7A0C-25AA-FDA0DF24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230EA0-BE6B-1D95-9070-5A98F0DE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5E0C-343C-4CF1-9806-7377F5F1C910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D9CF21-6530-9DAB-5EE3-DA2DEE75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5ABE3D-9553-DBA3-D5E7-55D265F5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03FD-214A-41DF-AEF1-9BCB199F2E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783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5DD984-5FE9-1095-3BA2-E1BD7292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5E0C-343C-4CF1-9806-7377F5F1C910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EB6DAB-0BD7-EEAB-1399-CFF20740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17780B-4A72-FAAF-6161-3D9F1F69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03FD-214A-41DF-AEF1-9BCB199F2E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668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6C4A1-E6BE-82F3-F7DB-1B2EF3AE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D6408-87AE-2DF2-D20C-F971A2BC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4997F2-E77A-916C-EBE3-1DAC0A312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F1757C-0C45-052F-1D29-9FD5D5CA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5E0C-343C-4CF1-9806-7377F5F1C910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6ECB7A-1C16-7B73-7153-8E13CBBD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1592CD-0252-B59C-562F-32FDBFD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03FD-214A-41DF-AEF1-9BCB199F2E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433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FAB62-E555-83B2-528B-54808175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04B4F0-F116-594A-F423-379EE25D8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E7D4DE-DD6B-0343-E8BB-EC3BA79C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8F4E83-3BF9-3991-9E52-4C18B391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5E0C-343C-4CF1-9806-7377F5F1C910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B8B99-6006-3B12-F09C-00769D3C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F84C5D-2076-ADE7-7EF4-F02E8141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03FD-214A-41DF-AEF1-9BCB199F2E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28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C76604-45F3-1737-5B6D-84A27D57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186D7F-931A-AAC2-942B-84B9FD01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4F4EC-6F7B-A500-5E6E-080F12C2C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E5E0C-343C-4CF1-9806-7377F5F1C910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43BCE-68B9-92B8-AD7D-7A1352896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F9ACCB-2F4C-8186-9A84-BEFC08FAA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03FD-214A-41DF-AEF1-9BCB199F2E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228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035F3-0326-842B-C44C-E7980A3D8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Green Wheel Parking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82D63C-46A2-5F17-0B76-6606148B8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53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461C6-205A-B447-688A-049A03D0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7DA9CFB-E882-743E-4701-8E01C1AC9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342" y="520246"/>
            <a:ext cx="3121316" cy="58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4ACA4-C027-1C70-E3AB-58A47E2B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354A28-0DB2-0DF0-72EE-DB7CEB34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El proyecto aborda la creciente demanda de estacionamientos para medios alternativos de transporte en Temuco. Propone un sistema de gestión para bicicletas, </a:t>
            </a:r>
            <a:r>
              <a:rPr lang="es-MX" dirty="0" err="1"/>
              <a:t>scooters</a:t>
            </a:r>
            <a:r>
              <a:rPr lang="es-MX" dirty="0"/>
              <a:t> y patinetas, dirigido a administradores y usuarios finales. Los administradores podrán crear y asignar espacios, además de resolver problemas. Los usuarios finales podrán registrar cuentas, elegir lugares y reportar situaciones. El sistema interactuará con una lista de vacantes por edificio, equipadas con sensores para estado en tiempo real.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3784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EDDEE-32C8-EF06-AFA5-81ACF0C0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CF117-CA8E-829E-449A-FF4C3C6F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metodología cascada es un enfoque de gestión de proyectos secuencial con 5 fases: Requisitos, Análisis, Diseño, Implementación y Prueba. Cada fase debe completarse antes de pasar a la siguiente y se utiliza cuando hay una visión clara del producto final.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4978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BB2EF-2A29-0EC6-4136-0C63AB67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Diagrama de arquitectura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C8CA816-5FC6-53A2-28D4-147FB766D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53" y="1825625"/>
            <a:ext cx="54866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5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90BE5-4DEE-3E1E-1DEC-13D984F9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Diagrama de clases</a:t>
            </a:r>
          </a:p>
        </p:txBody>
      </p:sp>
      <p:pic>
        <p:nvPicPr>
          <p:cNvPr id="4" name="Marcador de contenido 3" descr="Diagrama UML de planta">
            <a:extLst>
              <a:ext uri="{FF2B5EF4-FFF2-40B4-BE49-F238E27FC236}">
                <a16:creationId xmlns:a16="http://schemas.microsoft.com/office/drawing/2014/main" id="{BC152002-B686-B2F4-DBAC-B5041294B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2" y="2191544"/>
            <a:ext cx="4638675" cy="361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7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9A287-AE1E-A5D4-3FE1-C567DD43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Diagrama de Flujo</a:t>
            </a:r>
          </a:p>
        </p:txBody>
      </p:sp>
      <p:pic>
        <p:nvPicPr>
          <p:cNvPr id="4" name="Marcador de contenido 3" descr="Diagrama UML de planta">
            <a:extLst>
              <a:ext uri="{FF2B5EF4-FFF2-40B4-BE49-F238E27FC236}">
                <a16:creationId xmlns:a16="http://schemas.microsoft.com/office/drawing/2014/main" id="{40C2E501-4C89-E7F7-C981-6F585D36C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57" y="1825625"/>
            <a:ext cx="409808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0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6E152-B19D-035E-337D-BFD9BF20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Bosquejo de la interfaz de usuario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69B3D8A-B9B1-7EDB-5AAF-214F4C59A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54" y="1943101"/>
            <a:ext cx="5147927" cy="371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4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AAE1C-4F85-A3C5-1721-AED1B47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CBAB90D-F899-AF41-FEAF-A820CAC3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863" y="523081"/>
            <a:ext cx="311827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7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A73AC-8434-98CB-ACAD-CD52ED3F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37F49C3-2F02-F05A-FC4F-949B2F6D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78" y="644936"/>
            <a:ext cx="3137644" cy="58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02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148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Green Wheel Parking</vt:lpstr>
      <vt:lpstr>Introducción</vt:lpstr>
      <vt:lpstr>Metodología</vt:lpstr>
      <vt:lpstr>Diagrama de arquitectura</vt:lpstr>
      <vt:lpstr>Diagrama de clases</vt:lpstr>
      <vt:lpstr>Diagrama de Flujo</vt:lpstr>
      <vt:lpstr>Bosquejo de la interfaz de usuario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Marquez Valdes</dc:creator>
  <cp:lastModifiedBy>Charlie Marquez Valdes</cp:lastModifiedBy>
  <cp:revision>1</cp:revision>
  <dcterms:created xsi:type="dcterms:W3CDTF">2024-06-08T10:28:30Z</dcterms:created>
  <dcterms:modified xsi:type="dcterms:W3CDTF">2024-06-08T10:31:31Z</dcterms:modified>
</cp:coreProperties>
</file>