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Zilla Slab Medium"/>
      <p:bold r:id="rId7"/>
    </p:embeddedFont>
    <p:embeddedFont>
      <p:font typeface="Zilla Slab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ZillaSlab-italic.fntdata"/><Relationship Id="rId9" Type="http://schemas.openxmlformats.org/officeDocument/2006/relationships/font" Target="fonts/Zilla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ZillaSlabMedium-bold.fntdata"/><Relationship Id="rId8" Type="http://schemas.openxmlformats.org/officeDocument/2006/relationships/font" Target="fonts/Zilla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51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eb53e10d_0_30:notes"/>
          <p:cNvSpPr/>
          <p:nvPr>
            <p:ph idx="2" type="sldImg"/>
          </p:nvPr>
        </p:nvSpPr>
        <p:spPr>
          <a:xfrm>
            <a:off x="381251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beb53e1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00" lIns="92400" spcFirstLastPara="1" rIns="92400" wrap="square" tIns="92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00" lIns="92400" spcFirstLastPara="1" rIns="92400" wrap="square" tIns="92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00" lIns="92400" spcFirstLastPara="1" rIns="92400" wrap="square" tIns="92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00" lIns="92400" spcFirstLastPara="1" rIns="92400" wrap="square" tIns="92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00" lIns="92400" spcFirstLastPara="1" rIns="92400" wrap="square" tIns="92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00" lIns="92400" spcFirstLastPara="1" rIns="92400" wrap="square" tIns="92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00" lIns="92400" spcFirstLastPara="1" rIns="92400" wrap="square" tIns="92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00" lIns="92400" spcFirstLastPara="1" rIns="92400" wrap="square" tIns="92400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00" lIns="92400" spcFirstLastPara="1" rIns="92400" wrap="square" tIns="9240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80107" y="2457860"/>
            <a:ext cx="5977895" cy="2352398"/>
          </a:xfrm>
          <a:custGeom>
            <a:rect b="b" l="l" r="r" t="t"/>
            <a:pathLst>
              <a:path extrusionOk="0" h="362465" w="558943">
                <a:moveTo>
                  <a:pt x="545876" y="337574"/>
                </a:moveTo>
                <a:cubicBezTo>
                  <a:pt x="516176" y="390149"/>
                  <a:pt x="415823" y="343293"/>
                  <a:pt x="361034" y="337574"/>
                </a:cubicBezTo>
                <a:cubicBezTo>
                  <a:pt x="306246" y="331855"/>
                  <a:pt x="256622" y="328719"/>
                  <a:pt x="217145" y="303262"/>
                </a:cubicBezTo>
                <a:cubicBezTo>
                  <a:pt x="177668" y="277805"/>
                  <a:pt x="159590" y="208444"/>
                  <a:pt x="124171" y="184831"/>
                </a:cubicBezTo>
                <a:cubicBezTo>
                  <a:pt x="88752" y="161219"/>
                  <a:pt x="18099" y="186860"/>
                  <a:pt x="4632" y="161587"/>
                </a:cubicBezTo>
                <a:cubicBezTo>
                  <a:pt x="-8835" y="136314"/>
                  <a:pt x="8875" y="54962"/>
                  <a:pt x="43371" y="33194"/>
                </a:cubicBezTo>
                <a:cubicBezTo>
                  <a:pt x="77868" y="11426"/>
                  <a:pt x="161434" y="28029"/>
                  <a:pt x="211611" y="30980"/>
                </a:cubicBezTo>
                <a:cubicBezTo>
                  <a:pt x="261788" y="33932"/>
                  <a:pt x="295178" y="51088"/>
                  <a:pt x="344432" y="50903"/>
                </a:cubicBezTo>
                <a:cubicBezTo>
                  <a:pt x="393686" y="50719"/>
                  <a:pt x="474670" y="34669"/>
                  <a:pt x="507137" y="29873"/>
                </a:cubicBezTo>
                <a:cubicBezTo>
                  <a:pt x="539604" y="25077"/>
                  <a:pt x="532779" y="-29158"/>
                  <a:pt x="539235" y="22125"/>
                </a:cubicBezTo>
                <a:cubicBezTo>
                  <a:pt x="545692" y="73409"/>
                  <a:pt x="575576" y="284999"/>
                  <a:pt x="545876" y="337574"/>
                </a:cubicBezTo>
                <a:close/>
              </a:path>
            </a:pathLst>
          </a:custGeom>
          <a:solidFill>
            <a:srgbClr val="FF915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Google Shape;55;p13"/>
          <p:cNvSpPr txBox="1"/>
          <p:nvPr/>
        </p:nvSpPr>
        <p:spPr>
          <a:xfrm>
            <a:off x="334089" y="80641"/>
            <a:ext cx="28494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248674"/>
                </a:solidFill>
                <a:latin typeface="Zilla Slab"/>
                <a:ea typeface="Zilla Slab"/>
                <a:cs typeface="Zilla Slab"/>
                <a:sym typeface="Zilla Slab"/>
              </a:rPr>
              <a:t>tutti</a:t>
            </a:r>
            <a:endParaRPr b="1" sz="6500">
              <a:solidFill>
                <a:srgbClr val="24867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6297" y="964049"/>
            <a:ext cx="40776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157"/>
                </a:solidFill>
                <a:latin typeface="Zilla Slab"/>
                <a:ea typeface="Zilla Slab"/>
                <a:cs typeface="Zilla Slab"/>
                <a:sym typeface="Zilla Slab"/>
              </a:rPr>
              <a:t>Because learning is better when we all grow together. </a:t>
            </a:r>
            <a:endParaRPr b="1" sz="2000">
              <a:solidFill>
                <a:srgbClr val="FF915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985964" y="1800837"/>
            <a:ext cx="5032920" cy="4309212"/>
          </a:xfrm>
          <a:custGeom>
            <a:rect b="b" l="l" r="r" t="t"/>
            <a:pathLst>
              <a:path extrusionOk="0" h="639349" w="481965">
                <a:moveTo>
                  <a:pt x="128238" y="160734"/>
                </a:moveTo>
                <a:cubicBezTo>
                  <a:pt x="155162" y="121872"/>
                  <a:pt x="201644" y="45672"/>
                  <a:pt x="247110" y="20526"/>
                </a:cubicBezTo>
                <a:cubicBezTo>
                  <a:pt x="292576" y="-4620"/>
                  <a:pt x="363188" y="-3858"/>
                  <a:pt x="401034" y="9858"/>
                </a:cubicBezTo>
                <a:cubicBezTo>
                  <a:pt x="438880" y="23574"/>
                  <a:pt x="461232" y="80724"/>
                  <a:pt x="474186" y="102822"/>
                </a:cubicBezTo>
                <a:cubicBezTo>
                  <a:pt x="487140" y="124920"/>
                  <a:pt x="480028" y="128476"/>
                  <a:pt x="478758" y="142446"/>
                </a:cubicBezTo>
                <a:cubicBezTo>
                  <a:pt x="477488" y="156416"/>
                  <a:pt x="471900" y="172672"/>
                  <a:pt x="466566" y="186642"/>
                </a:cubicBezTo>
                <a:cubicBezTo>
                  <a:pt x="461232" y="200612"/>
                  <a:pt x="454882" y="210772"/>
                  <a:pt x="446754" y="226266"/>
                </a:cubicBezTo>
                <a:cubicBezTo>
                  <a:pt x="438626" y="241760"/>
                  <a:pt x="424148" y="264874"/>
                  <a:pt x="417798" y="279606"/>
                </a:cubicBezTo>
                <a:cubicBezTo>
                  <a:pt x="411448" y="294338"/>
                  <a:pt x="408654" y="298910"/>
                  <a:pt x="408654" y="314658"/>
                </a:cubicBezTo>
                <a:cubicBezTo>
                  <a:pt x="408654" y="330406"/>
                  <a:pt x="413988" y="353012"/>
                  <a:pt x="417798" y="374094"/>
                </a:cubicBezTo>
                <a:cubicBezTo>
                  <a:pt x="421608" y="395176"/>
                  <a:pt x="427450" y="417782"/>
                  <a:pt x="431514" y="441150"/>
                </a:cubicBezTo>
                <a:cubicBezTo>
                  <a:pt x="435578" y="464518"/>
                  <a:pt x="447008" y="491696"/>
                  <a:pt x="442182" y="514302"/>
                </a:cubicBezTo>
                <a:cubicBezTo>
                  <a:pt x="437356" y="536908"/>
                  <a:pt x="414496" y="560784"/>
                  <a:pt x="402558" y="576786"/>
                </a:cubicBezTo>
                <a:cubicBezTo>
                  <a:pt x="390620" y="592788"/>
                  <a:pt x="382238" y="601170"/>
                  <a:pt x="370554" y="610314"/>
                </a:cubicBezTo>
                <a:cubicBezTo>
                  <a:pt x="358870" y="619458"/>
                  <a:pt x="352774" y="627586"/>
                  <a:pt x="332454" y="631650"/>
                </a:cubicBezTo>
                <a:cubicBezTo>
                  <a:pt x="312134" y="635714"/>
                  <a:pt x="288004" y="644350"/>
                  <a:pt x="248634" y="634698"/>
                </a:cubicBezTo>
                <a:cubicBezTo>
                  <a:pt x="209264" y="625046"/>
                  <a:pt x="137636" y="607012"/>
                  <a:pt x="96234" y="573738"/>
                </a:cubicBezTo>
                <a:cubicBezTo>
                  <a:pt x="54832" y="540464"/>
                  <a:pt x="2000" y="488394"/>
                  <a:pt x="222" y="435054"/>
                </a:cubicBezTo>
                <a:cubicBezTo>
                  <a:pt x="-1556" y="381714"/>
                  <a:pt x="64230" y="299418"/>
                  <a:pt x="85566" y="253698"/>
                </a:cubicBezTo>
                <a:cubicBezTo>
                  <a:pt x="106902" y="207978"/>
                  <a:pt x="101314" y="199596"/>
                  <a:pt x="128238" y="160734"/>
                </a:cubicBezTo>
                <a:close/>
              </a:path>
            </a:pathLst>
          </a:custGeom>
          <a:solidFill>
            <a:srgbClr val="248674"/>
          </a:solidFill>
          <a:ln cap="flat" cmpd="sng" w="9525">
            <a:solidFill>
              <a:srgbClr val="24867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3"/>
          <p:cNvSpPr txBox="1"/>
          <p:nvPr/>
        </p:nvSpPr>
        <p:spPr>
          <a:xfrm>
            <a:off x="-1067169" y="4763476"/>
            <a:ext cx="2849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rgbClr val="B0DFCB"/>
              </a:solidFill>
              <a:latin typeface="Zilla Slab Medium"/>
              <a:ea typeface="Zilla Slab Medium"/>
              <a:cs typeface="Zilla Slab Medium"/>
              <a:sym typeface="Zilla Slab Medium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402125" y="-405364"/>
            <a:ext cx="6200197" cy="2206286"/>
          </a:xfrm>
          <a:custGeom>
            <a:rect b="b" l="l" r="r" t="t"/>
            <a:pathLst>
              <a:path extrusionOk="0" h="379576" w="697435">
                <a:moveTo>
                  <a:pt x="29977" y="47203"/>
                </a:moveTo>
                <a:cubicBezTo>
                  <a:pt x="30531" y="63437"/>
                  <a:pt x="21676" y="84651"/>
                  <a:pt x="29977" y="108079"/>
                </a:cubicBezTo>
                <a:cubicBezTo>
                  <a:pt x="38278" y="131507"/>
                  <a:pt x="55988" y="163605"/>
                  <a:pt x="79785" y="187771"/>
                </a:cubicBezTo>
                <a:cubicBezTo>
                  <a:pt x="103582" y="211937"/>
                  <a:pt x="157448" y="229831"/>
                  <a:pt x="172759" y="253075"/>
                </a:cubicBezTo>
                <a:cubicBezTo>
                  <a:pt x="188070" y="276319"/>
                  <a:pt x="135126" y="306203"/>
                  <a:pt x="171652" y="327233"/>
                </a:cubicBezTo>
                <a:cubicBezTo>
                  <a:pt x="208178" y="348263"/>
                  <a:pt x="321075" y="376671"/>
                  <a:pt x="391913" y="379254"/>
                </a:cubicBezTo>
                <a:cubicBezTo>
                  <a:pt x="462751" y="381837"/>
                  <a:pt x="557570" y="352137"/>
                  <a:pt x="596678" y="342729"/>
                </a:cubicBezTo>
                <a:cubicBezTo>
                  <a:pt x="635786" y="333321"/>
                  <a:pt x="617708" y="328525"/>
                  <a:pt x="626563" y="322806"/>
                </a:cubicBezTo>
                <a:cubicBezTo>
                  <a:pt x="635418" y="317087"/>
                  <a:pt x="645195" y="355827"/>
                  <a:pt x="649807" y="308417"/>
                </a:cubicBezTo>
                <a:cubicBezTo>
                  <a:pt x="654419" y="261007"/>
                  <a:pt x="654234" y="89447"/>
                  <a:pt x="654234" y="38348"/>
                </a:cubicBezTo>
                <a:cubicBezTo>
                  <a:pt x="654234" y="-12751"/>
                  <a:pt x="749054" y="7172"/>
                  <a:pt x="649807" y="1822"/>
                </a:cubicBezTo>
                <a:cubicBezTo>
                  <a:pt x="550561" y="-3528"/>
                  <a:pt x="162614" y="4774"/>
                  <a:pt x="58755" y="6250"/>
                </a:cubicBezTo>
                <a:cubicBezTo>
                  <a:pt x="-45103" y="7726"/>
                  <a:pt x="31452" y="3852"/>
                  <a:pt x="26656" y="10677"/>
                </a:cubicBezTo>
                <a:cubicBezTo>
                  <a:pt x="21860" y="17503"/>
                  <a:pt x="29424" y="30969"/>
                  <a:pt x="29977" y="47203"/>
                </a:cubicBezTo>
                <a:close/>
              </a:path>
            </a:pathLst>
          </a:custGeom>
          <a:solidFill>
            <a:srgbClr val="B0DFCB"/>
          </a:solidFill>
          <a:ln>
            <a:noFill/>
          </a:ln>
        </p:spPr>
      </p:sp>
      <p:sp>
        <p:nvSpPr>
          <p:cNvPr id="60" name="Google Shape;60;p13"/>
          <p:cNvSpPr txBox="1"/>
          <p:nvPr/>
        </p:nvSpPr>
        <p:spPr>
          <a:xfrm>
            <a:off x="3926214" y="-1130363"/>
            <a:ext cx="6600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519126" y="1461174"/>
            <a:ext cx="13998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48674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34000" y="581188"/>
            <a:ext cx="1104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550" lIns="29550" spcFirstLastPara="1" rIns="29550" wrap="square" tIns="29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9157"/>
                </a:solidFill>
              </a:rPr>
              <a:t>&lt;</a:t>
            </a:r>
            <a:endParaRPr sz="600">
              <a:solidFill>
                <a:srgbClr val="FF9157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374" y="308300"/>
            <a:ext cx="1923525" cy="19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63" y="1898892"/>
            <a:ext cx="1705200" cy="364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200" y="2465675"/>
            <a:ext cx="1670100" cy="329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475" y="2212675"/>
            <a:ext cx="1550100" cy="329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3538" y="2772926"/>
            <a:ext cx="1550100" cy="325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8">
            <a:alphaModFix/>
          </a:blip>
          <a:srcRect b="9493" l="29064" r="29235" t="10793"/>
          <a:stretch/>
        </p:blipFill>
        <p:spPr>
          <a:xfrm>
            <a:off x="165075" y="1800825"/>
            <a:ext cx="2018625" cy="39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 b="9493" l="29064" r="29235" t="10793"/>
          <a:stretch/>
        </p:blipFill>
        <p:spPr>
          <a:xfrm>
            <a:off x="2218250" y="2099125"/>
            <a:ext cx="1777912" cy="36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8">
            <a:alphaModFix/>
          </a:blip>
          <a:srcRect b="9493" l="29064" r="29235" t="10793"/>
          <a:stretch/>
        </p:blipFill>
        <p:spPr>
          <a:xfrm>
            <a:off x="4055451" y="2334223"/>
            <a:ext cx="1867175" cy="36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8">
            <a:alphaModFix/>
          </a:blip>
          <a:srcRect b="9493" l="29064" r="29235" t="10793"/>
          <a:stretch/>
        </p:blipFill>
        <p:spPr>
          <a:xfrm>
            <a:off x="6004900" y="2674700"/>
            <a:ext cx="1867175" cy="34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