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62" r:id="rId3"/>
    <p:sldId id="258" r:id="rId4"/>
    <p:sldId id="257" r:id="rId5"/>
    <p:sldId id="264" r:id="rId6"/>
    <p:sldId id="263" r:id="rId7"/>
    <p:sldId id="265" r:id="rId8"/>
    <p:sldId id="261" r:id="rId9"/>
    <p:sldId id="259" r:id="rId10"/>
    <p:sldId id="260" r:id="rId11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6" d="100"/>
          <a:sy n="116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3960-A30F-714F-B8F8-5E2F654E9B45}" type="datetimeFigureOut">
              <a:rPr lang="en-GB" smtClean="0"/>
              <a:pPr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48AD-358F-9348-AC90-D7FAA622CDB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Intelligent Toy Interfaces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Towards Collaborative Processing</a:t>
            </a:r>
          </a:p>
          <a:p>
            <a:r>
              <a:rPr lang="en-GB" dirty="0" smtClean="0"/>
              <a:t> Smart Interaction</a:t>
            </a:r>
          </a:p>
          <a:p>
            <a:r>
              <a:rPr lang="en-GB" dirty="0" smtClean="0"/>
              <a:t>Assistive Learning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the World</a:t>
            </a:r>
          </a:p>
          <a:p>
            <a:r>
              <a:rPr lang="en-GB" dirty="0" smtClean="0"/>
              <a:t>Make Robots</a:t>
            </a:r>
          </a:p>
          <a:p>
            <a:r>
              <a:rPr lang="en-GB" dirty="0" smtClean="0"/>
              <a:t>…</a:t>
            </a:r>
          </a:p>
          <a:p>
            <a:r>
              <a:rPr lang="en-GB" dirty="0" smtClean="0"/>
              <a:t>Profit?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Computer Control</a:t>
            </a:r>
          </a:p>
          <a:p>
            <a:r>
              <a:rPr lang="en-GB" dirty="0" smtClean="0"/>
              <a:t>Wireless </a:t>
            </a:r>
            <a:r>
              <a:rPr lang="en-GB" dirty="0" smtClean="0"/>
              <a:t>Body Area Network</a:t>
            </a:r>
          </a:p>
          <a:p>
            <a:pPr lvl="1"/>
            <a:r>
              <a:rPr lang="en-GB" dirty="0" smtClean="0"/>
              <a:t>Inertial </a:t>
            </a:r>
            <a:r>
              <a:rPr lang="en-GB" dirty="0" smtClean="0"/>
              <a:t>measurements</a:t>
            </a:r>
            <a:endParaRPr lang="en-GB" dirty="0" smtClean="0"/>
          </a:p>
          <a:p>
            <a:r>
              <a:rPr lang="en-GB" dirty="0" smtClean="0"/>
              <a:t>Sound</a:t>
            </a:r>
          </a:p>
          <a:p>
            <a:r>
              <a:rPr lang="en-GB" dirty="0" smtClean="0"/>
              <a:t>Sight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Twiki</a:t>
            </a:r>
            <a:r>
              <a:rPr lang="en-GB" dirty="0" smtClean="0"/>
              <a:t> Robots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ARM Cortex M4</a:t>
            </a:r>
          </a:p>
          <a:p>
            <a:r>
              <a:rPr lang="en-GB" dirty="0" smtClean="0"/>
              <a:t>Inertial </a:t>
            </a:r>
            <a:r>
              <a:rPr lang="en-GB" dirty="0" smtClean="0"/>
              <a:t>Measurement Unit</a:t>
            </a:r>
          </a:p>
          <a:p>
            <a:pPr lvl="1"/>
            <a:r>
              <a:rPr lang="en-GB" dirty="0" smtClean="0"/>
              <a:t>Position and movement estimation</a:t>
            </a:r>
          </a:p>
          <a:p>
            <a:r>
              <a:rPr lang="en-GB" dirty="0" smtClean="0"/>
              <a:t>Visual and Aural Feedback</a:t>
            </a:r>
          </a:p>
          <a:p>
            <a:r>
              <a:rPr lang="en-GB" dirty="0" smtClean="0"/>
              <a:t>Microphone</a:t>
            </a:r>
          </a:p>
          <a:p>
            <a:r>
              <a:rPr lang="en-GB" dirty="0" smtClean="0"/>
              <a:t>Contact Sensors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Wireless Mesh Network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Infrared Communications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Interdisciplinary Stuff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Merissa Bradley</a:t>
            </a:r>
          </a:p>
          <a:p>
            <a:r>
              <a:rPr dirty="0" smtClean="0"/>
              <a:t>Andrea </a:t>
            </a:r>
            <a:r>
              <a:rPr dirty="0" smtClean="0"/>
              <a:t>Zago</a:t>
            </a:r>
            <a:endParaRPr lang="ga-IE" dirty="0" smtClean="0"/>
          </a:p>
          <a:p>
            <a:r>
              <a:rPr lang="ga-IE" dirty="0" smtClean="0"/>
              <a:t>Fiona Edwards Murphy</a:t>
            </a:r>
            <a:r>
              <a:rPr dirty="0" smtClean="0"/>
              <a:t/>
            </a:r>
            <a:br>
              <a:rPr dirty="0" smtClean="0"/>
            </a:b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Impact in the areas of:</a:t>
            </a:r>
          </a:p>
          <a:p>
            <a:pPr lvl="1"/>
            <a:r>
              <a:rPr dirty="0" smtClean="0"/>
              <a:t>Occupational Health</a:t>
            </a:r>
            <a:r>
              <a:rPr dirty="0" smtClean="0"/>
              <a:t> </a:t>
            </a:r>
            <a:endParaRPr lang="ga-IE" dirty="0" smtClean="0"/>
          </a:p>
          <a:p>
            <a:pPr lvl="1"/>
            <a:r>
              <a:rPr lang="en-GB" dirty="0" smtClean="0"/>
              <a:t>Early Childhood Studies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Ongoing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Summer Intern Students</a:t>
            </a:r>
          </a:p>
          <a:p>
            <a:r>
              <a:rPr lang="en-GB" dirty="0" smtClean="0"/>
              <a:t>Next Year Final Year Students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Wireless Technologies for a Smarter Planet</a:t>
            </a:r>
            <a:r>
              <a:rPr dirty="0" smtClean="0"/>
              <a:t> </a:t>
            </a:r>
            <a:r>
              <a:rPr dirty="0" smtClean="0"/>
              <a:t>Royal Irish </a:t>
            </a:r>
            <a:r>
              <a:rPr dirty="0" smtClean="0"/>
              <a:t>Academy</a:t>
            </a:r>
            <a:endParaRPr lang="ga-IE" dirty="0" smtClean="0"/>
          </a:p>
          <a:p>
            <a:r>
              <a:rPr lang="ga-IE" dirty="0" smtClean="0"/>
              <a:t>Won 2nd Place in the IBM IEEE Smarter Planet Competition</a:t>
            </a:r>
            <a:r>
              <a:rPr dirty="0" smtClean="0"/>
              <a:t> </a:t>
            </a:r>
            <a:endParaRPr lang="ga-IE" dirty="0" smtClean="0"/>
          </a:p>
          <a:p>
            <a:r>
              <a:rPr lang="ga-IE" dirty="0" smtClean="0"/>
              <a:t>Finalist in the UCC Entreprenuer of the Year Awards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122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Intelligent Toy Interfaces</vt:lpstr>
      <vt:lpstr>Project Goals</vt:lpstr>
      <vt:lpstr>Interfaces</vt:lpstr>
      <vt:lpstr>The Twiki Robots</vt:lpstr>
      <vt:lpstr>Communications</vt:lpstr>
      <vt:lpstr>Interdisciplinary Stuff </vt:lpstr>
      <vt:lpstr>Research</vt:lpstr>
      <vt:lpstr>Ongoing Research</vt:lpstr>
      <vt:lpstr>Achievements</vt:lpstr>
      <vt:lpstr>Acknowledgements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Toy Interfaces</dc:title>
  <dc:creator>Tadhg</dc:creator>
  <cp:lastModifiedBy>Tadhg</cp:lastModifiedBy>
  <cp:revision>12</cp:revision>
  <dcterms:created xsi:type="dcterms:W3CDTF">2014-05-26T15:54:02Z</dcterms:created>
  <dcterms:modified xsi:type="dcterms:W3CDTF">2014-05-26T16:22:08Z</dcterms:modified>
</cp:coreProperties>
</file>