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4305-BC8A-4BE5-9B4B-5C72E8126F7C}" type="datetimeFigureOut">
              <a:rPr lang="en-IE" smtClean="0"/>
              <a:t>05/02/2014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B233-62B0-4DE8-B56B-31874E4A5FA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07/02/2014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 smtClean="0"/>
              <a:t>Intelligent Toy Interfaces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11A-DC3C-4C5A-8EAD-B77EA3A0B827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7" name="Picture 6" descr="ucc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76256" y="5517232"/>
            <a:ext cx="1584176" cy="7806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IE" dirty="0" smtClean="0"/>
              <a:t>Intelligent Toy Interfaces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Intelligent Toy Interfaces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Jaeger</dc:creator>
  <cp:lastModifiedBy>Alex Jaeger</cp:lastModifiedBy>
  <cp:revision>7</cp:revision>
  <dcterms:created xsi:type="dcterms:W3CDTF">2014-02-05T16:35:01Z</dcterms:created>
  <dcterms:modified xsi:type="dcterms:W3CDTF">2014-02-05T17:02:44Z</dcterms:modified>
</cp:coreProperties>
</file>