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2" r:id="rId3"/>
    <p:sldId id="258" r:id="rId4"/>
    <p:sldId id="257" r:id="rId5"/>
    <p:sldId id="263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3960-A30F-714F-B8F8-5E2F654E9B45}" type="datetimeFigureOut">
              <a:rPr lang="en-GB" smtClean="0"/>
              <a:t>5/26/14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48AD-358F-9348-AC90-D7FAA622CD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Intelligent Toy Interfaces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Towards Collaborative Processing</a:t>
            </a:r>
          </a:p>
          <a:p>
            <a:r>
              <a:rPr lang="en-GB" dirty="0" smtClean="0"/>
              <a:t> Smart Interaction</a:t>
            </a:r>
          </a:p>
          <a:p>
            <a:r>
              <a:rPr lang="en-GB" dirty="0" smtClean="0"/>
              <a:t>Assistive Learning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Wireless Body Area Network</a:t>
            </a:r>
          </a:p>
          <a:p>
            <a:pPr lvl="1"/>
            <a:r>
              <a:rPr lang="en-GB" dirty="0" smtClean="0"/>
              <a:t>Inertial measurements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Interdisciplinary Stuff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Ongoing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Intelligent Toy Interfaces</vt:lpstr>
      <vt:lpstr>Project Goals</vt:lpstr>
      <vt:lpstr>Interfaces</vt:lpstr>
      <vt:lpstr>Robots</vt:lpstr>
      <vt:lpstr>Interdisciplinary Stuff </vt:lpstr>
      <vt:lpstr>Ongoing Research</vt:lpstr>
      <vt:lpstr>Papers</vt:lpstr>
      <vt:lpstr>Acknowledgements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Toy Interfaces</dc:title>
  <dc:creator>Tadhg</dc:creator>
  <cp:lastModifiedBy>Tadhg</cp:lastModifiedBy>
  <cp:revision>9</cp:revision>
  <dcterms:created xsi:type="dcterms:W3CDTF">2014-05-26T13:02:58Z</dcterms:created>
  <dcterms:modified xsi:type="dcterms:W3CDTF">2014-05-26T14:39:49Z</dcterms:modified>
</cp:coreProperties>
</file>