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1DDFF-D5C9-4DBE-B59C-9EE92C511967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DDEE6C9E-0B4D-4B43-8FF7-C5CC3F0C1AB6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IE" b="1" dirty="0" smtClean="0"/>
            <a:t>Learning</a:t>
          </a:r>
          <a:endParaRPr lang="en-IE" b="1" dirty="0"/>
        </a:p>
      </dgm:t>
    </dgm:pt>
    <dgm:pt modelId="{89E2FB44-4633-48AD-8BE4-07875574BC22}" type="parTrans" cxnId="{62537C63-F2F9-4C51-99BA-5A4E45D110C1}">
      <dgm:prSet/>
      <dgm:spPr/>
      <dgm:t>
        <a:bodyPr/>
        <a:lstStyle/>
        <a:p>
          <a:endParaRPr lang="en-IE"/>
        </a:p>
      </dgm:t>
    </dgm:pt>
    <dgm:pt modelId="{B78F863E-FD2D-4609-A39A-B1332C75E8BE}" type="sibTrans" cxnId="{62537C63-F2F9-4C51-99BA-5A4E45D110C1}">
      <dgm:prSet/>
      <dgm:spPr/>
      <dgm:t>
        <a:bodyPr/>
        <a:lstStyle/>
        <a:p>
          <a:endParaRPr lang="en-IE"/>
        </a:p>
      </dgm:t>
    </dgm:pt>
    <dgm:pt modelId="{6B65ABCD-FCF9-4AD9-A0ED-61852D6C4506}">
      <dgm:prSet phldrT="[Text]"/>
      <dgm:spPr>
        <a:solidFill>
          <a:srgbClr val="FFC000">
            <a:alpha val="51000"/>
          </a:srgbClr>
        </a:solidFill>
      </dgm:spPr>
      <dgm:t>
        <a:bodyPr/>
        <a:lstStyle/>
        <a:p>
          <a:r>
            <a:rPr lang="en-IE" b="1" dirty="0" smtClean="0"/>
            <a:t>Fun</a:t>
          </a:r>
          <a:endParaRPr lang="en-IE" b="1" dirty="0"/>
        </a:p>
      </dgm:t>
    </dgm:pt>
    <dgm:pt modelId="{078F02BE-3D9D-4317-AF33-A9D775D06278}" type="parTrans" cxnId="{26CEBB7B-3CDC-4839-A0F5-B2D89C09859F}">
      <dgm:prSet/>
      <dgm:spPr/>
      <dgm:t>
        <a:bodyPr/>
        <a:lstStyle/>
        <a:p>
          <a:endParaRPr lang="en-IE"/>
        </a:p>
      </dgm:t>
    </dgm:pt>
    <dgm:pt modelId="{254CDEC8-45A9-4F89-A977-44564B8F4101}" type="sibTrans" cxnId="{26CEBB7B-3CDC-4839-A0F5-B2D89C09859F}">
      <dgm:prSet/>
      <dgm:spPr/>
      <dgm:t>
        <a:bodyPr/>
        <a:lstStyle/>
        <a:p>
          <a:endParaRPr lang="en-IE"/>
        </a:p>
      </dgm:t>
    </dgm:pt>
    <dgm:pt modelId="{6EEB0151-879E-4CA3-B763-48AB666C520E}">
      <dgm:prSet phldrT="[Text]"/>
      <dgm:spPr>
        <a:solidFill>
          <a:srgbClr val="00B050">
            <a:alpha val="49000"/>
          </a:srgbClr>
        </a:solidFill>
      </dgm:spPr>
      <dgm:t>
        <a:bodyPr/>
        <a:lstStyle/>
        <a:p>
          <a:r>
            <a:rPr lang="en-IE" b="1" dirty="0" smtClean="0"/>
            <a:t>Interaction</a:t>
          </a:r>
          <a:endParaRPr lang="en-IE" b="1" dirty="0"/>
        </a:p>
      </dgm:t>
    </dgm:pt>
    <dgm:pt modelId="{EADF1115-53C4-4201-ABB1-D74CFB614EFA}" type="parTrans" cxnId="{BC98986D-7D14-4DC7-86E8-4896B6D0BE1F}">
      <dgm:prSet/>
      <dgm:spPr/>
      <dgm:t>
        <a:bodyPr/>
        <a:lstStyle/>
        <a:p>
          <a:endParaRPr lang="en-IE"/>
        </a:p>
      </dgm:t>
    </dgm:pt>
    <dgm:pt modelId="{2013DE1E-0EAB-4E09-A8B1-CEFAE2FAEB7F}" type="sibTrans" cxnId="{BC98986D-7D14-4DC7-86E8-4896B6D0BE1F}">
      <dgm:prSet/>
      <dgm:spPr/>
      <dgm:t>
        <a:bodyPr/>
        <a:lstStyle/>
        <a:p>
          <a:endParaRPr lang="en-IE"/>
        </a:p>
      </dgm:t>
    </dgm:pt>
    <dgm:pt modelId="{1D0294FA-5F1B-4F53-AE38-CFCC18400E68}" type="pres">
      <dgm:prSet presAssocID="{6BC1DDFF-D5C9-4DBE-B59C-9EE92C511967}" presName="Name0" presStyleCnt="0">
        <dgm:presLayoutVars>
          <dgm:chMax val="7"/>
          <dgm:dir/>
          <dgm:resizeHandles val="exact"/>
        </dgm:presLayoutVars>
      </dgm:prSet>
      <dgm:spPr/>
    </dgm:pt>
    <dgm:pt modelId="{D5030842-6569-4BDE-ABE0-C1E4E0180ED5}" type="pres">
      <dgm:prSet presAssocID="{6BC1DDFF-D5C9-4DBE-B59C-9EE92C511967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A4258BA-5BE7-4A86-BC6C-C8F6690C49F7}" type="pres">
      <dgm:prSet presAssocID="{6BC1DDFF-D5C9-4DBE-B59C-9EE92C511967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F0574EE-73F3-465C-9C28-B010E5DAA0D4}" type="pres">
      <dgm:prSet presAssocID="{6BC1DDFF-D5C9-4DBE-B59C-9EE92C511967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A9C445F-B946-45FA-A95C-E17EEEA76F9A}" type="presOf" srcId="{DDEE6C9E-0B4D-4B43-8FF7-C5CC3F0C1AB6}" destId="{D5030842-6569-4BDE-ABE0-C1E4E0180ED5}" srcOrd="0" destOrd="0" presId="urn:microsoft.com/office/officeart/2005/8/layout/rings+Icon"/>
    <dgm:cxn modelId="{942D08EA-FC95-490F-85CB-63BB8F9949F1}" type="presOf" srcId="{6B65ABCD-FCF9-4AD9-A0ED-61852D6C4506}" destId="{BA4258BA-5BE7-4A86-BC6C-C8F6690C49F7}" srcOrd="0" destOrd="0" presId="urn:microsoft.com/office/officeart/2005/8/layout/rings+Icon"/>
    <dgm:cxn modelId="{83B419EB-8C5B-4B8C-8E79-A73D1FEE8127}" type="presOf" srcId="{6EEB0151-879E-4CA3-B763-48AB666C520E}" destId="{0F0574EE-73F3-465C-9C28-B010E5DAA0D4}" srcOrd="0" destOrd="0" presId="urn:microsoft.com/office/officeart/2005/8/layout/rings+Icon"/>
    <dgm:cxn modelId="{1F379D2F-2ED4-4225-8837-F805018547B2}" type="presOf" srcId="{6BC1DDFF-D5C9-4DBE-B59C-9EE92C511967}" destId="{1D0294FA-5F1B-4F53-AE38-CFCC18400E68}" srcOrd="0" destOrd="0" presId="urn:microsoft.com/office/officeart/2005/8/layout/rings+Icon"/>
    <dgm:cxn modelId="{62537C63-F2F9-4C51-99BA-5A4E45D110C1}" srcId="{6BC1DDFF-D5C9-4DBE-B59C-9EE92C511967}" destId="{DDEE6C9E-0B4D-4B43-8FF7-C5CC3F0C1AB6}" srcOrd="0" destOrd="0" parTransId="{89E2FB44-4633-48AD-8BE4-07875574BC22}" sibTransId="{B78F863E-FD2D-4609-A39A-B1332C75E8BE}"/>
    <dgm:cxn modelId="{26CEBB7B-3CDC-4839-A0F5-B2D89C09859F}" srcId="{6BC1DDFF-D5C9-4DBE-B59C-9EE92C511967}" destId="{6B65ABCD-FCF9-4AD9-A0ED-61852D6C4506}" srcOrd="1" destOrd="0" parTransId="{078F02BE-3D9D-4317-AF33-A9D775D06278}" sibTransId="{254CDEC8-45A9-4F89-A977-44564B8F4101}"/>
    <dgm:cxn modelId="{BC98986D-7D14-4DC7-86E8-4896B6D0BE1F}" srcId="{6BC1DDFF-D5C9-4DBE-B59C-9EE92C511967}" destId="{6EEB0151-879E-4CA3-B763-48AB666C520E}" srcOrd="2" destOrd="0" parTransId="{EADF1115-53C4-4201-ABB1-D74CFB614EFA}" sibTransId="{2013DE1E-0EAB-4E09-A8B1-CEFAE2FAEB7F}"/>
    <dgm:cxn modelId="{B1A25F5A-D135-443E-8D4E-9D12E25AD8F3}" type="presParOf" srcId="{1D0294FA-5F1B-4F53-AE38-CFCC18400E68}" destId="{D5030842-6569-4BDE-ABE0-C1E4E0180ED5}" srcOrd="0" destOrd="0" presId="urn:microsoft.com/office/officeart/2005/8/layout/rings+Icon"/>
    <dgm:cxn modelId="{031439B0-3E5C-4F06-A968-3373AE6E227F}" type="presParOf" srcId="{1D0294FA-5F1B-4F53-AE38-CFCC18400E68}" destId="{BA4258BA-5BE7-4A86-BC6C-C8F6690C49F7}" srcOrd="1" destOrd="0" presId="urn:microsoft.com/office/officeart/2005/8/layout/rings+Icon"/>
    <dgm:cxn modelId="{75B1F18D-D915-4430-88B7-440FE61A1A40}" type="presParOf" srcId="{1D0294FA-5F1B-4F53-AE38-CFCC18400E68}" destId="{0F0574EE-73F3-465C-9C28-B010E5DAA0D4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5E02B-EBF5-460C-B55F-FFBC418051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D2EE87A1-EBCD-44FE-B185-F2A7981E28D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E" dirty="0" smtClean="0"/>
            <a:t>MCU</a:t>
          </a:r>
          <a:endParaRPr lang="en-IE" dirty="0"/>
        </a:p>
      </dgm:t>
    </dgm:pt>
    <dgm:pt modelId="{2EFD7B5F-8592-4DB8-AE9B-4A84649143C1}" type="parTrans" cxnId="{0155A910-AC36-4541-85BA-9EEAA3DE00F0}">
      <dgm:prSet/>
      <dgm:spPr/>
      <dgm:t>
        <a:bodyPr/>
        <a:lstStyle/>
        <a:p>
          <a:endParaRPr lang="en-IE"/>
        </a:p>
      </dgm:t>
    </dgm:pt>
    <dgm:pt modelId="{AB4A511C-004F-4DA4-9225-D9D184A89D16}" type="sibTrans" cxnId="{0155A910-AC36-4541-85BA-9EEAA3DE00F0}">
      <dgm:prSet/>
      <dgm:spPr/>
      <dgm:t>
        <a:bodyPr/>
        <a:lstStyle/>
        <a:p>
          <a:endParaRPr lang="en-IE"/>
        </a:p>
      </dgm:t>
    </dgm:pt>
    <dgm:pt modelId="{5D0FD195-5968-4C4A-B554-62706A4BCDD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Sensors</a:t>
          </a:r>
          <a:endParaRPr lang="en-IE" dirty="0"/>
        </a:p>
      </dgm:t>
    </dgm:pt>
    <dgm:pt modelId="{7144A442-154D-420E-BB82-F337902F2D7A}" type="parTrans" cxnId="{630D485F-D3A6-499A-955A-A6DD2FC01625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8A95E905-2483-4659-B88C-7F40DC2143B4}" type="sibTrans" cxnId="{630D485F-D3A6-499A-955A-A6DD2FC01625}">
      <dgm:prSet/>
      <dgm:spPr/>
      <dgm:t>
        <a:bodyPr/>
        <a:lstStyle/>
        <a:p>
          <a:endParaRPr lang="en-IE"/>
        </a:p>
      </dgm:t>
    </dgm:pt>
    <dgm:pt modelId="{41E186BF-4FB9-47EE-9E15-E7ABD1FC1EC4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Infrared</a:t>
          </a:r>
          <a:endParaRPr lang="en-IE" dirty="0"/>
        </a:p>
      </dgm:t>
    </dgm:pt>
    <dgm:pt modelId="{C35F2300-35E6-4AE1-9646-0CCF8B701558}" type="parTrans" cxnId="{EA6F24D0-0A24-4BE4-8334-2135D0D2827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7A408880-DBF6-48C2-B99E-D8A8266F85F3}" type="sibTrans" cxnId="{EA6F24D0-0A24-4BE4-8334-2135D0D28273}">
      <dgm:prSet/>
      <dgm:spPr/>
      <dgm:t>
        <a:bodyPr/>
        <a:lstStyle/>
        <a:p>
          <a:endParaRPr lang="en-IE"/>
        </a:p>
      </dgm:t>
    </dgm:pt>
    <dgm:pt modelId="{50DF5907-A0D5-462C-B44A-145F83B06C07}">
      <dgm:prSet phldrT="[Text]"/>
      <dgm:spPr/>
      <dgm:t>
        <a:bodyPr/>
        <a:lstStyle/>
        <a:p>
          <a:r>
            <a:rPr lang="en-IE" dirty="0" smtClean="0"/>
            <a:t>RF Motes</a:t>
          </a:r>
          <a:endParaRPr lang="en-IE" dirty="0"/>
        </a:p>
      </dgm:t>
    </dgm:pt>
    <dgm:pt modelId="{D690B1AE-83B4-4245-B5F8-2EE03637F3F6}" type="parTrans" cxnId="{BC00AF4C-950F-4B1A-8848-A6E56D262CC1}">
      <dgm:prSet/>
      <dgm:spPr/>
      <dgm:t>
        <a:bodyPr/>
        <a:lstStyle/>
        <a:p>
          <a:endParaRPr lang="en-IE"/>
        </a:p>
      </dgm:t>
    </dgm:pt>
    <dgm:pt modelId="{CC7F00F2-36F2-4BFA-A548-563B20B93869}" type="sibTrans" cxnId="{BC00AF4C-950F-4B1A-8848-A6E56D262CC1}">
      <dgm:prSet/>
      <dgm:spPr/>
      <dgm:t>
        <a:bodyPr/>
        <a:lstStyle/>
        <a:p>
          <a:endParaRPr lang="en-IE"/>
        </a:p>
      </dgm:t>
    </dgm:pt>
    <dgm:pt modelId="{24F0C4F9-54A2-4493-BC9F-F8795199AE94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Contact</a:t>
          </a:r>
          <a:endParaRPr lang="en-IE" dirty="0"/>
        </a:p>
      </dgm:t>
    </dgm:pt>
    <dgm:pt modelId="{27FCE33F-4A01-4210-987F-079170A77AD6}" type="parTrans" cxnId="{9DE4557E-2224-4E1B-85B1-8E35C59422F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B7DC7A9D-0955-4569-BE53-B5007EBEC336}" type="sibTrans" cxnId="{9DE4557E-2224-4E1B-85B1-8E35C59422FA}">
      <dgm:prSet/>
      <dgm:spPr/>
      <dgm:t>
        <a:bodyPr/>
        <a:lstStyle/>
        <a:p>
          <a:endParaRPr lang="en-IE"/>
        </a:p>
      </dgm:t>
    </dgm:pt>
    <dgm:pt modelId="{4FB75DF1-01AB-4A9B-96E0-79BC0A50E3A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Atmosphere</a:t>
          </a:r>
          <a:endParaRPr lang="en-IE" dirty="0"/>
        </a:p>
      </dgm:t>
    </dgm:pt>
    <dgm:pt modelId="{34E3424E-2BC5-4523-BEDB-B7AC770FD9F4}" type="parTrans" cxnId="{01A0F67C-CA4F-4D86-81DE-4D8F9B6942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2D898CC0-9B52-4139-8F2B-83FA8ABC4729}" type="sibTrans" cxnId="{01A0F67C-CA4F-4D86-81DE-4D8F9B69428F}">
      <dgm:prSet/>
      <dgm:spPr/>
      <dgm:t>
        <a:bodyPr/>
        <a:lstStyle/>
        <a:p>
          <a:endParaRPr lang="en-IE"/>
        </a:p>
      </dgm:t>
    </dgm:pt>
    <dgm:pt modelId="{A2EBF9A0-3B9F-4B25-A1F2-8D4C1502329C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Motion</a:t>
          </a:r>
          <a:endParaRPr lang="en-IE" dirty="0"/>
        </a:p>
      </dgm:t>
    </dgm:pt>
    <dgm:pt modelId="{BEB1B20A-EFEE-42D3-AA35-FDF58163B62C}" type="parTrans" cxnId="{946D2E87-430C-4A14-B8F7-4B8BD3AA7E5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EC94EE39-C616-4328-95F3-E66EA058991A}" type="sibTrans" cxnId="{946D2E87-430C-4A14-B8F7-4B8BD3AA7E58}">
      <dgm:prSet/>
      <dgm:spPr/>
      <dgm:t>
        <a:bodyPr/>
        <a:lstStyle/>
        <a:p>
          <a:endParaRPr lang="en-IE"/>
        </a:p>
      </dgm:t>
    </dgm:pt>
    <dgm:pt modelId="{A035D778-7D3D-4D7D-8C1B-B1CA047D9A8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Send/Receive</a:t>
          </a:r>
          <a:endParaRPr lang="en-IE" dirty="0"/>
        </a:p>
      </dgm:t>
    </dgm:pt>
    <dgm:pt modelId="{92D03482-B078-459F-AD21-8CA91497C022}" type="parTrans" cxnId="{77D4D0BB-7F7D-4B0E-BBB1-E0111B045540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8239915A-F508-4C14-8644-77A9BE5C706C}" type="sibTrans" cxnId="{77D4D0BB-7F7D-4B0E-BBB1-E0111B045540}">
      <dgm:prSet/>
      <dgm:spPr/>
      <dgm:t>
        <a:bodyPr/>
        <a:lstStyle/>
        <a:p>
          <a:endParaRPr lang="en-IE"/>
        </a:p>
      </dgm:t>
    </dgm:pt>
    <dgm:pt modelId="{F218E17F-11D2-4213-BD38-769DE6F5EE89}" type="pres">
      <dgm:prSet presAssocID="{0455E02B-EBF5-460C-B55F-FFBC418051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9604C9E-5421-4578-9E97-3FBD2F8FDF85}" type="pres">
      <dgm:prSet presAssocID="{D2EE87A1-EBCD-44FE-B185-F2A7981E28D4}" presName="root1" presStyleCnt="0"/>
      <dgm:spPr/>
    </dgm:pt>
    <dgm:pt modelId="{EB1D0A75-60C7-41BC-945E-416CC3129373}" type="pres">
      <dgm:prSet presAssocID="{D2EE87A1-EBCD-44FE-B185-F2A7981E28D4}" presName="LevelOneTextNode" presStyleLbl="node0" presStyleIdx="0" presStyleCnt="1" custLinFactNeighborX="-45393" custLinFactNeighborY="-112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423040F8-2BF5-47C2-AAEB-F54880F765B3}" type="pres">
      <dgm:prSet presAssocID="{D2EE87A1-EBCD-44FE-B185-F2A7981E28D4}" presName="level2hierChild" presStyleCnt="0"/>
      <dgm:spPr/>
    </dgm:pt>
    <dgm:pt modelId="{B67E08C2-EC45-49B7-853F-4C1D83138AC8}" type="pres">
      <dgm:prSet presAssocID="{7144A442-154D-420E-BB82-F337902F2D7A}" presName="conn2-1" presStyleLbl="parChTrans1D2" presStyleIdx="0" presStyleCnt="3"/>
      <dgm:spPr/>
      <dgm:t>
        <a:bodyPr/>
        <a:lstStyle/>
        <a:p>
          <a:endParaRPr lang="en-IE"/>
        </a:p>
      </dgm:t>
    </dgm:pt>
    <dgm:pt modelId="{BB942C3E-E145-4314-99F5-0DC5E03D8184}" type="pres">
      <dgm:prSet presAssocID="{7144A442-154D-420E-BB82-F337902F2D7A}" presName="connTx" presStyleLbl="parChTrans1D2" presStyleIdx="0" presStyleCnt="3"/>
      <dgm:spPr/>
      <dgm:t>
        <a:bodyPr/>
        <a:lstStyle/>
        <a:p>
          <a:endParaRPr lang="en-IE"/>
        </a:p>
      </dgm:t>
    </dgm:pt>
    <dgm:pt modelId="{8AA67462-2ECE-4904-8CDD-074ECECFD975}" type="pres">
      <dgm:prSet presAssocID="{5D0FD195-5968-4C4A-B554-62706A4BCDD1}" presName="root2" presStyleCnt="0"/>
      <dgm:spPr/>
    </dgm:pt>
    <dgm:pt modelId="{9D4550D1-9501-4344-B8BA-8A3AB9A987F7}" type="pres">
      <dgm:prSet presAssocID="{5D0FD195-5968-4C4A-B554-62706A4BCDD1}" presName="LevelTwoTextNode" presStyleLbl="node2" presStyleIdx="0" presStyleCnt="3" custScaleX="112546" custScaleY="118719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835888C2-4340-4618-A6F2-4F878FF5A6F6}" type="pres">
      <dgm:prSet presAssocID="{5D0FD195-5968-4C4A-B554-62706A4BCDD1}" presName="level3hierChild" presStyleCnt="0"/>
      <dgm:spPr/>
    </dgm:pt>
    <dgm:pt modelId="{76DFC18C-2EAC-4B8B-8208-989F77F4AF84}" type="pres">
      <dgm:prSet presAssocID="{27FCE33F-4A01-4210-987F-079170A77AD6}" presName="conn2-1" presStyleLbl="parChTrans1D3" presStyleIdx="0" presStyleCnt="4"/>
      <dgm:spPr/>
      <dgm:t>
        <a:bodyPr/>
        <a:lstStyle/>
        <a:p>
          <a:endParaRPr lang="en-IE"/>
        </a:p>
      </dgm:t>
    </dgm:pt>
    <dgm:pt modelId="{1A63EA25-A3F4-4927-9BE6-8E6FCA2A7315}" type="pres">
      <dgm:prSet presAssocID="{27FCE33F-4A01-4210-987F-079170A77AD6}" presName="connTx" presStyleLbl="parChTrans1D3" presStyleIdx="0" presStyleCnt="4"/>
      <dgm:spPr/>
      <dgm:t>
        <a:bodyPr/>
        <a:lstStyle/>
        <a:p>
          <a:endParaRPr lang="en-IE"/>
        </a:p>
      </dgm:t>
    </dgm:pt>
    <dgm:pt modelId="{50CAAE9E-46FC-4A71-89AC-7DA57840AC93}" type="pres">
      <dgm:prSet presAssocID="{24F0C4F9-54A2-4493-BC9F-F8795199AE94}" presName="root2" presStyleCnt="0"/>
      <dgm:spPr/>
    </dgm:pt>
    <dgm:pt modelId="{2523565B-AD8C-46AD-A2F4-B5B7AE0C56C5}" type="pres">
      <dgm:prSet presAssocID="{24F0C4F9-54A2-4493-BC9F-F8795199AE94}" presName="LevelTwoTextNode" presStyleLbl="node3" presStyleIdx="0" presStyleCnt="4" custLinFactNeighborX="45983" custLinFactNeighborY="-234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E1B4F916-8BF4-4FA8-A230-C3EA049CE15F}" type="pres">
      <dgm:prSet presAssocID="{24F0C4F9-54A2-4493-BC9F-F8795199AE94}" presName="level3hierChild" presStyleCnt="0"/>
      <dgm:spPr/>
    </dgm:pt>
    <dgm:pt modelId="{C0AA2116-4466-4013-B859-CF03DFB08E5A}" type="pres">
      <dgm:prSet presAssocID="{34E3424E-2BC5-4523-BEDB-B7AC770FD9F4}" presName="conn2-1" presStyleLbl="parChTrans1D3" presStyleIdx="1" presStyleCnt="4"/>
      <dgm:spPr/>
      <dgm:t>
        <a:bodyPr/>
        <a:lstStyle/>
        <a:p>
          <a:endParaRPr lang="en-IE"/>
        </a:p>
      </dgm:t>
    </dgm:pt>
    <dgm:pt modelId="{3041A42D-1B7B-45B4-A746-146DE4FE35FD}" type="pres">
      <dgm:prSet presAssocID="{34E3424E-2BC5-4523-BEDB-B7AC770FD9F4}" presName="connTx" presStyleLbl="parChTrans1D3" presStyleIdx="1" presStyleCnt="4"/>
      <dgm:spPr/>
      <dgm:t>
        <a:bodyPr/>
        <a:lstStyle/>
        <a:p>
          <a:endParaRPr lang="en-IE"/>
        </a:p>
      </dgm:t>
    </dgm:pt>
    <dgm:pt modelId="{F73A98BE-E5B3-4A05-8EBD-62755A68E74C}" type="pres">
      <dgm:prSet presAssocID="{4FB75DF1-01AB-4A9B-96E0-79BC0A50E3A1}" presName="root2" presStyleCnt="0"/>
      <dgm:spPr/>
    </dgm:pt>
    <dgm:pt modelId="{4C2D1797-6C79-4F81-B200-F5E4E2077112}" type="pres">
      <dgm:prSet presAssocID="{4FB75DF1-01AB-4A9B-96E0-79BC0A50E3A1}" presName="LevelTwoTextNode" presStyleLbl="node3" presStyleIdx="1" presStyleCnt="4" custLinFactNeighborX="45983" custLinFactNeighborY="3809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0324FC-9A90-427C-A317-B13270B3859D}" type="pres">
      <dgm:prSet presAssocID="{4FB75DF1-01AB-4A9B-96E0-79BC0A50E3A1}" presName="level3hierChild" presStyleCnt="0"/>
      <dgm:spPr/>
    </dgm:pt>
    <dgm:pt modelId="{CF03AFE5-6820-4426-8916-FE5167BBD535}" type="pres">
      <dgm:prSet presAssocID="{BEB1B20A-EFEE-42D3-AA35-FDF58163B62C}" presName="conn2-1" presStyleLbl="parChTrans1D3" presStyleIdx="2" presStyleCnt="4"/>
      <dgm:spPr/>
      <dgm:t>
        <a:bodyPr/>
        <a:lstStyle/>
        <a:p>
          <a:endParaRPr lang="en-IE"/>
        </a:p>
      </dgm:t>
    </dgm:pt>
    <dgm:pt modelId="{E6D2FFB7-872C-43D4-A5E6-7BA2FD05440A}" type="pres">
      <dgm:prSet presAssocID="{BEB1B20A-EFEE-42D3-AA35-FDF58163B62C}" presName="connTx" presStyleLbl="parChTrans1D3" presStyleIdx="2" presStyleCnt="4"/>
      <dgm:spPr/>
      <dgm:t>
        <a:bodyPr/>
        <a:lstStyle/>
        <a:p>
          <a:endParaRPr lang="en-IE"/>
        </a:p>
      </dgm:t>
    </dgm:pt>
    <dgm:pt modelId="{D4DF6D0D-CFED-441C-90B3-81DC57AF1A56}" type="pres">
      <dgm:prSet presAssocID="{A2EBF9A0-3B9F-4B25-A1F2-8D4C1502329C}" presName="root2" presStyleCnt="0"/>
      <dgm:spPr/>
    </dgm:pt>
    <dgm:pt modelId="{C756D92D-E6C9-4CB9-B30E-AC2A31A13795}" type="pres">
      <dgm:prSet presAssocID="{A2EBF9A0-3B9F-4B25-A1F2-8D4C1502329C}" presName="LevelTwoTextNode" presStyleLbl="node3" presStyleIdx="2" presStyleCnt="4" custLinFactNeighborX="45983" custLinFactNeighborY="766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311E826-E4DB-4477-9E05-9677B04DA295}" type="pres">
      <dgm:prSet presAssocID="{A2EBF9A0-3B9F-4B25-A1F2-8D4C1502329C}" presName="level3hierChild" presStyleCnt="0"/>
      <dgm:spPr/>
    </dgm:pt>
    <dgm:pt modelId="{7E0F9626-0874-4B18-95D5-615B83F48A4A}" type="pres">
      <dgm:prSet presAssocID="{C35F2300-35E6-4AE1-9646-0CCF8B701558}" presName="conn2-1" presStyleLbl="parChTrans1D2" presStyleIdx="1" presStyleCnt="3"/>
      <dgm:spPr/>
      <dgm:t>
        <a:bodyPr/>
        <a:lstStyle/>
        <a:p>
          <a:endParaRPr lang="en-IE"/>
        </a:p>
      </dgm:t>
    </dgm:pt>
    <dgm:pt modelId="{2431160A-31F0-485C-9D41-DD7E2243D256}" type="pres">
      <dgm:prSet presAssocID="{C35F2300-35E6-4AE1-9646-0CCF8B701558}" presName="connTx" presStyleLbl="parChTrans1D2" presStyleIdx="1" presStyleCnt="3"/>
      <dgm:spPr/>
      <dgm:t>
        <a:bodyPr/>
        <a:lstStyle/>
        <a:p>
          <a:endParaRPr lang="en-IE"/>
        </a:p>
      </dgm:t>
    </dgm:pt>
    <dgm:pt modelId="{63E3BAE3-E5D0-49F2-8A28-F31F39D52B5C}" type="pres">
      <dgm:prSet presAssocID="{41E186BF-4FB9-47EE-9E15-E7ABD1FC1EC4}" presName="root2" presStyleCnt="0"/>
      <dgm:spPr/>
    </dgm:pt>
    <dgm:pt modelId="{1775ECB7-D66C-42EB-B2AB-A489BD7EBCDB}" type="pres">
      <dgm:prSet presAssocID="{41E186BF-4FB9-47EE-9E15-E7ABD1FC1EC4}" presName="LevelTwoTextNode" presStyleLbl="node2" presStyleIdx="1" presStyleCnt="3" custScaleX="112546" custScaleY="108104" custLinFactY="-1569" custLinFactNeighborX="24958" custLinFactNeighborY="-10000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991EF0-AFD1-4FC2-86CA-F74AF9088104}" type="pres">
      <dgm:prSet presAssocID="{41E186BF-4FB9-47EE-9E15-E7ABD1FC1EC4}" presName="level3hierChild" presStyleCnt="0"/>
      <dgm:spPr/>
    </dgm:pt>
    <dgm:pt modelId="{7F5FEEF2-7EFB-4C9D-9DE5-C64CE42EEB2A}" type="pres">
      <dgm:prSet presAssocID="{92D03482-B078-459F-AD21-8CA91497C022}" presName="conn2-1" presStyleLbl="parChTrans1D3" presStyleIdx="3" presStyleCnt="4"/>
      <dgm:spPr/>
      <dgm:t>
        <a:bodyPr/>
        <a:lstStyle/>
        <a:p>
          <a:endParaRPr lang="en-IE"/>
        </a:p>
      </dgm:t>
    </dgm:pt>
    <dgm:pt modelId="{A6895A63-8333-4F91-9E00-6A9FB316F876}" type="pres">
      <dgm:prSet presAssocID="{92D03482-B078-459F-AD21-8CA91497C022}" presName="connTx" presStyleLbl="parChTrans1D3" presStyleIdx="3" presStyleCnt="4"/>
      <dgm:spPr/>
      <dgm:t>
        <a:bodyPr/>
        <a:lstStyle/>
        <a:p>
          <a:endParaRPr lang="en-IE"/>
        </a:p>
      </dgm:t>
    </dgm:pt>
    <dgm:pt modelId="{E18252CE-A2CE-497D-912E-5AD7A22D71D2}" type="pres">
      <dgm:prSet presAssocID="{A035D778-7D3D-4D7D-8C1B-B1CA047D9A85}" presName="root2" presStyleCnt="0"/>
      <dgm:spPr/>
    </dgm:pt>
    <dgm:pt modelId="{D3D8FB51-04FB-489E-9990-C6E42AB36F31}" type="pres">
      <dgm:prSet presAssocID="{A035D778-7D3D-4D7D-8C1B-B1CA047D9A85}" presName="LevelTwoTextNode" presStyleLbl="node3" presStyleIdx="3" presStyleCnt="4" custLinFactNeighborX="42411" custLinFactNeighborY="3495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13E7786B-B9BB-4EF2-8A61-5F85784F5220}" type="pres">
      <dgm:prSet presAssocID="{A035D778-7D3D-4D7D-8C1B-B1CA047D9A85}" presName="level3hierChild" presStyleCnt="0"/>
      <dgm:spPr/>
    </dgm:pt>
    <dgm:pt modelId="{C657F8A0-5DEB-493E-A1A9-E61A829330DD}" type="pres">
      <dgm:prSet presAssocID="{D690B1AE-83B4-4245-B5F8-2EE03637F3F6}" presName="conn2-1" presStyleLbl="parChTrans1D2" presStyleIdx="2" presStyleCnt="3"/>
      <dgm:spPr/>
      <dgm:t>
        <a:bodyPr/>
        <a:lstStyle/>
        <a:p>
          <a:endParaRPr lang="en-IE"/>
        </a:p>
      </dgm:t>
    </dgm:pt>
    <dgm:pt modelId="{D18B017C-7875-4F16-AF43-FCB0E5C4DFD4}" type="pres">
      <dgm:prSet presAssocID="{D690B1AE-83B4-4245-B5F8-2EE03637F3F6}" presName="connTx" presStyleLbl="parChTrans1D2" presStyleIdx="2" presStyleCnt="3"/>
      <dgm:spPr/>
      <dgm:t>
        <a:bodyPr/>
        <a:lstStyle/>
        <a:p>
          <a:endParaRPr lang="en-IE"/>
        </a:p>
      </dgm:t>
    </dgm:pt>
    <dgm:pt modelId="{C498306F-3BF2-4ABC-BD3E-3FAA749073DB}" type="pres">
      <dgm:prSet presAssocID="{50DF5907-A0D5-462C-B44A-145F83B06C07}" presName="root2" presStyleCnt="0"/>
      <dgm:spPr/>
    </dgm:pt>
    <dgm:pt modelId="{1B43D903-5FCA-40B7-AFF5-6D1F92E25612}" type="pres">
      <dgm:prSet presAssocID="{50DF5907-A0D5-462C-B44A-145F83B06C07}" presName="LevelTwoTextNode" presStyleLbl="node2" presStyleIdx="2" presStyleCnt="3" custScaleX="112546" custScaleY="118935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6C9DDFA8-E033-49A3-9DCC-7503525BE1FB}" type="pres">
      <dgm:prSet presAssocID="{50DF5907-A0D5-462C-B44A-145F83B06C07}" presName="level3hierChild" presStyleCnt="0"/>
      <dgm:spPr/>
    </dgm:pt>
  </dgm:ptLst>
  <dgm:cxnLst>
    <dgm:cxn modelId="{E3E5556E-C30D-45F5-BCCE-6F7D26222E7D}" type="presOf" srcId="{A2EBF9A0-3B9F-4B25-A1F2-8D4C1502329C}" destId="{C756D92D-E6C9-4CB9-B30E-AC2A31A13795}" srcOrd="0" destOrd="0" presId="urn:microsoft.com/office/officeart/2008/layout/HorizontalMultiLevelHierarchy"/>
    <dgm:cxn modelId="{E3535931-C088-453E-95E7-7CC6D6FDC549}" type="presOf" srcId="{7144A442-154D-420E-BB82-F337902F2D7A}" destId="{BB942C3E-E145-4314-99F5-0DC5E03D8184}" srcOrd="1" destOrd="0" presId="urn:microsoft.com/office/officeart/2008/layout/HorizontalMultiLevelHierarchy"/>
    <dgm:cxn modelId="{2BED16AC-3825-4023-9D3A-393704075C93}" type="presOf" srcId="{50DF5907-A0D5-462C-B44A-145F83B06C07}" destId="{1B43D903-5FCA-40B7-AFF5-6D1F92E25612}" srcOrd="0" destOrd="0" presId="urn:microsoft.com/office/officeart/2008/layout/HorizontalMultiLevelHierarchy"/>
    <dgm:cxn modelId="{946D2E87-430C-4A14-B8F7-4B8BD3AA7E58}" srcId="{5D0FD195-5968-4C4A-B554-62706A4BCDD1}" destId="{A2EBF9A0-3B9F-4B25-A1F2-8D4C1502329C}" srcOrd="2" destOrd="0" parTransId="{BEB1B20A-EFEE-42D3-AA35-FDF58163B62C}" sibTransId="{EC94EE39-C616-4328-95F3-E66EA058991A}"/>
    <dgm:cxn modelId="{630D485F-D3A6-499A-955A-A6DD2FC01625}" srcId="{D2EE87A1-EBCD-44FE-B185-F2A7981E28D4}" destId="{5D0FD195-5968-4C4A-B554-62706A4BCDD1}" srcOrd="0" destOrd="0" parTransId="{7144A442-154D-420E-BB82-F337902F2D7A}" sibTransId="{8A95E905-2483-4659-B88C-7F40DC2143B4}"/>
    <dgm:cxn modelId="{3A1343C0-9EC9-48D9-9A23-4621448AF21B}" type="presOf" srcId="{C35F2300-35E6-4AE1-9646-0CCF8B701558}" destId="{7E0F9626-0874-4B18-95D5-615B83F48A4A}" srcOrd="0" destOrd="0" presId="urn:microsoft.com/office/officeart/2008/layout/HorizontalMultiLevelHierarchy"/>
    <dgm:cxn modelId="{0155A910-AC36-4541-85BA-9EEAA3DE00F0}" srcId="{0455E02B-EBF5-460C-B55F-FFBC41805113}" destId="{D2EE87A1-EBCD-44FE-B185-F2A7981E28D4}" srcOrd="0" destOrd="0" parTransId="{2EFD7B5F-8592-4DB8-AE9B-4A84649143C1}" sibTransId="{AB4A511C-004F-4DA4-9225-D9D184A89D16}"/>
    <dgm:cxn modelId="{6EF50A6C-119E-4464-BC57-C3BF6F71E38E}" type="presOf" srcId="{41E186BF-4FB9-47EE-9E15-E7ABD1FC1EC4}" destId="{1775ECB7-D66C-42EB-B2AB-A489BD7EBCDB}" srcOrd="0" destOrd="0" presId="urn:microsoft.com/office/officeart/2008/layout/HorizontalMultiLevelHierarchy"/>
    <dgm:cxn modelId="{EA6F24D0-0A24-4BE4-8334-2135D0D28273}" srcId="{D2EE87A1-EBCD-44FE-B185-F2A7981E28D4}" destId="{41E186BF-4FB9-47EE-9E15-E7ABD1FC1EC4}" srcOrd="1" destOrd="0" parTransId="{C35F2300-35E6-4AE1-9646-0CCF8B701558}" sibTransId="{7A408880-DBF6-48C2-B99E-D8A8266F85F3}"/>
    <dgm:cxn modelId="{73D94D1F-B281-4F0D-95FB-3F27E4A0329C}" type="presOf" srcId="{24F0C4F9-54A2-4493-BC9F-F8795199AE94}" destId="{2523565B-AD8C-46AD-A2F4-B5B7AE0C56C5}" srcOrd="0" destOrd="0" presId="urn:microsoft.com/office/officeart/2008/layout/HorizontalMultiLevelHierarchy"/>
    <dgm:cxn modelId="{86E00F9C-8F2C-497B-B9AA-FF0ACD6213FC}" type="presOf" srcId="{5D0FD195-5968-4C4A-B554-62706A4BCDD1}" destId="{9D4550D1-9501-4344-B8BA-8A3AB9A987F7}" srcOrd="0" destOrd="0" presId="urn:microsoft.com/office/officeart/2008/layout/HorizontalMultiLevelHierarchy"/>
    <dgm:cxn modelId="{7AE1069D-42F7-4D4C-B1B6-1E266D9BC58E}" type="presOf" srcId="{92D03482-B078-459F-AD21-8CA91497C022}" destId="{7F5FEEF2-7EFB-4C9D-9DE5-C64CE42EEB2A}" srcOrd="0" destOrd="0" presId="urn:microsoft.com/office/officeart/2008/layout/HorizontalMultiLevelHierarchy"/>
    <dgm:cxn modelId="{77D4D0BB-7F7D-4B0E-BBB1-E0111B045540}" srcId="{41E186BF-4FB9-47EE-9E15-E7ABD1FC1EC4}" destId="{A035D778-7D3D-4D7D-8C1B-B1CA047D9A85}" srcOrd="0" destOrd="0" parTransId="{92D03482-B078-459F-AD21-8CA91497C022}" sibTransId="{8239915A-F508-4C14-8644-77A9BE5C706C}"/>
    <dgm:cxn modelId="{F53B03BD-C8D5-4C46-9EB4-0050E66C74CC}" type="presOf" srcId="{0455E02B-EBF5-460C-B55F-FFBC41805113}" destId="{F218E17F-11D2-4213-BD38-769DE6F5EE89}" srcOrd="0" destOrd="0" presId="urn:microsoft.com/office/officeart/2008/layout/HorizontalMultiLevelHierarchy"/>
    <dgm:cxn modelId="{237C17B5-225B-4F2A-A2FB-8613139A3564}" type="presOf" srcId="{BEB1B20A-EFEE-42D3-AA35-FDF58163B62C}" destId="{CF03AFE5-6820-4426-8916-FE5167BBD535}" srcOrd="0" destOrd="0" presId="urn:microsoft.com/office/officeart/2008/layout/HorizontalMultiLevelHierarchy"/>
    <dgm:cxn modelId="{E83717F0-EFDC-4BBA-A6DA-3A0E3705E62D}" type="presOf" srcId="{A035D778-7D3D-4D7D-8C1B-B1CA047D9A85}" destId="{D3D8FB51-04FB-489E-9990-C6E42AB36F31}" srcOrd="0" destOrd="0" presId="urn:microsoft.com/office/officeart/2008/layout/HorizontalMultiLevelHierarchy"/>
    <dgm:cxn modelId="{7C0E5083-96D3-4424-8B18-BA49AF2097CD}" type="presOf" srcId="{27FCE33F-4A01-4210-987F-079170A77AD6}" destId="{1A63EA25-A3F4-4927-9BE6-8E6FCA2A7315}" srcOrd="1" destOrd="0" presId="urn:microsoft.com/office/officeart/2008/layout/HorizontalMultiLevelHierarchy"/>
    <dgm:cxn modelId="{D3E83AE6-A40F-41E7-ADE0-B30375D3E448}" type="presOf" srcId="{D690B1AE-83B4-4245-B5F8-2EE03637F3F6}" destId="{C657F8A0-5DEB-493E-A1A9-E61A829330DD}" srcOrd="0" destOrd="0" presId="urn:microsoft.com/office/officeart/2008/layout/HorizontalMultiLevelHierarchy"/>
    <dgm:cxn modelId="{87AA5F79-069E-4771-89FB-C4B4F27F62B2}" type="presOf" srcId="{4FB75DF1-01AB-4A9B-96E0-79BC0A50E3A1}" destId="{4C2D1797-6C79-4F81-B200-F5E4E2077112}" srcOrd="0" destOrd="0" presId="urn:microsoft.com/office/officeart/2008/layout/HorizontalMultiLevelHierarchy"/>
    <dgm:cxn modelId="{507CE8FD-4660-4D7B-90BE-59E3BDE08D5A}" type="presOf" srcId="{34E3424E-2BC5-4523-BEDB-B7AC770FD9F4}" destId="{3041A42D-1B7B-45B4-A746-146DE4FE35FD}" srcOrd="1" destOrd="0" presId="urn:microsoft.com/office/officeart/2008/layout/HorizontalMultiLevelHierarchy"/>
    <dgm:cxn modelId="{BC5CAF6A-F884-4688-84D0-9471680A8379}" type="presOf" srcId="{D690B1AE-83B4-4245-B5F8-2EE03637F3F6}" destId="{D18B017C-7875-4F16-AF43-FCB0E5C4DFD4}" srcOrd="1" destOrd="0" presId="urn:microsoft.com/office/officeart/2008/layout/HorizontalMultiLevelHierarchy"/>
    <dgm:cxn modelId="{BC00AF4C-950F-4B1A-8848-A6E56D262CC1}" srcId="{D2EE87A1-EBCD-44FE-B185-F2A7981E28D4}" destId="{50DF5907-A0D5-462C-B44A-145F83B06C07}" srcOrd="2" destOrd="0" parTransId="{D690B1AE-83B4-4245-B5F8-2EE03637F3F6}" sibTransId="{CC7F00F2-36F2-4BFA-A548-563B20B93869}"/>
    <dgm:cxn modelId="{E8E85A84-ECD0-4522-AA5D-A364C89C0568}" type="presOf" srcId="{D2EE87A1-EBCD-44FE-B185-F2A7981E28D4}" destId="{EB1D0A75-60C7-41BC-945E-416CC3129373}" srcOrd="0" destOrd="0" presId="urn:microsoft.com/office/officeart/2008/layout/HorizontalMultiLevelHierarchy"/>
    <dgm:cxn modelId="{8BDF12E3-25A5-436A-B5C1-759BD4AEBDE6}" type="presOf" srcId="{92D03482-B078-459F-AD21-8CA91497C022}" destId="{A6895A63-8333-4F91-9E00-6A9FB316F876}" srcOrd="1" destOrd="0" presId="urn:microsoft.com/office/officeart/2008/layout/HorizontalMultiLevelHierarchy"/>
    <dgm:cxn modelId="{DB4DD688-6883-4AC3-AF02-85DB92D13106}" type="presOf" srcId="{7144A442-154D-420E-BB82-F337902F2D7A}" destId="{B67E08C2-EC45-49B7-853F-4C1D83138AC8}" srcOrd="0" destOrd="0" presId="urn:microsoft.com/office/officeart/2008/layout/HorizontalMultiLevelHierarchy"/>
    <dgm:cxn modelId="{20DBE3DC-AFBB-4B0A-92ED-D123FAE4B837}" type="presOf" srcId="{27FCE33F-4A01-4210-987F-079170A77AD6}" destId="{76DFC18C-2EAC-4B8B-8208-989F77F4AF84}" srcOrd="0" destOrd="0" presId="urn:microsoft.com/office/officeart/2008/layout/HorizontalMultiLevelHierarchy"/>
    <dgm:cxn modelId="{49B65F70-D682-4042-886D-8EE51CCB5743}" type="presOf" srcId="{34E3424E-2BC5-4523-BEDB-B7AC770FD9F4}" destId="{C0AA2116-4466-4013-B859-CF03DFB08E5A}" srcOrd="0" destOrd="0" presId="urn:microsoft.com/office/officeart/2008/layout/HorizontalMultiLevelHierarchy"/>
    <dgm:cxn modelId="{C3C52169-706E-42A1-824F-706BA315FFF0}" type="presOf" srcId="{BEB1B20A-EFEE-42D3-AA35-FDF58163B62C}" destId="{E6D2FFB7-872C-43D4-A5E6-7BA2FD05440A}" srcOrd="1" destOrd="0" presId="urn:microsoft.com/office/officeart/2008/layout/HorizontalMultiLevelHierarchy"/>
    <dgm:cxn modelId="{2241465A-7572-4BD7-89D0-B3B04E734910}" type="presOf" srcId="{C35F2300-35E6-4AE1-9646-0CCF8B701558}" destId="{2431160A-31F0-485C-9D41-DD7E2243D256}" srcOrd="1" destOrd="0" presId="urn:microsoft.com/office/officeart/2008/layout/HorizontalMultiLevelHierarchy"/>
    <dgm:cxn modelId="{01A0F67C-CA4F-4D86-81DE-4D8F9B69428F}" srcId="{5D0FD195-5968-4C4A-B554-62706A4BCDD1}" destId="{4FB75DF1-01AB-4A9B-96E0-79BC0A50E3A1}" srcOrd="1" destOrd="0" parTransId="{34E3424E-2BC5-4523-BEDB-B7AC770FD9F4}" sibTransId="{2D898CC0-9B52-4139-8F2B-83FA8ABC4729}"/>
    <dgm:cxn modelId="{9DE4557E-2224-4E1B-85B1-8E35C59422FA}" srcId="{5D0FD195-5968-4C4A-B554-62706A4BCDD1}" destId="{24F0C4F9-54A2-4493-BC9F-F8795199AE94}" srcOrd="0" destOrd="0" parTransId="{27FCE33F-4A01-4210-987F-079170A77AD6}" sibTransId="{B7DC7A9D-0955-4569-BE53-B5007EBEC336}"/>
    <dgm:cxn modelId="{3CC6CB36-4108-4C83-904D-CE4D7DA4EC69}" type="presParOf" srcId="{F218E17F-11D2-4213-BD38-769DE6F5EE89}" destId="{A9604C9E-5421-4578-9E97-3FBD2F8FDF85}" srcOrd="0" destOrd="0" presId="urn:microsoft.com/office/officeart/2008/layout/HorizontalMultiLevelHierarchy"/>
    <dgm:cxn modelId="{6EA9BA2E-9E67-4EA1-87ED-57BCF8A77720}" type="presParOf" srcId="{A9604C9E-5421-4578-9E97-3FBD2F8FDF85}" destId="{EB1D0A75-60C7-41BC-945E-416CC3129373}" srcOrd="0" destOrd="0" presId="urn:microsoft.com/office/officeart/2008/layout/HorizontalMultiLevelHierarchy"/>
    <dgm:cxn modelId="{755E1AA8-3894-4D31-B320-381DB82D1577}" type="presParOf" srcId="{A9604C9E-5421-4578-9E97-3FBD2F8FDF85}" destId="{423040F8-2BF5-47C2-AAEB-F54880F765B3}" srcOrd="1" destOrd="0" presId="urn:microsoft.com/office/officeart/2008/layout/HorizontalMultiLevelHierarchy"/>
    <dgm:cxn modelId="{C65B0E31-B085-4D38-AB71-8957F9EA3CCC}" type="presParOf" srcId="{423040F8-2BF5-47C2-AAEB-F54880F765B3}" destId="{B67E08C2-EC45-49B7-853F-4C1D83138AC8}" srcOrd="0" destOrd="0" presId="urn:microsoft.com/office/officeart/2008/layout/HorizontalMultiLevelHierarchy"/>
    <dgm:cxn modelId="{1495A029-201F-4139-97D0-332A193FC262}" type="presParOf" srcId="{B67E08C2-EC45-49B7-853F-4C1D83138AC8}" destId="{BB942C3E-E145-4314-99F5-0DC5E03D8184}" srcOrd="0" destOrd="0" presId="urn:microsoft.com/office/officeart/2008/layout/HorizontalMultiLevelHierarchy"/>
    <dgm:cxn modelId="{2DD9205A-65A5-4C3F-8E1D-F12C351B58EF}" type="presParOf" srcId="{423040F8-2BF5-47C2-AAEB-F54880F765B3}" destId="{8AA67462-2ECE-4904-8CDD-074ECECFD975}" srcOrd="1" destOrd="0" presId="urn:microsoft.com/office/officeart/2008/layout/HorizontalMultiLevelHierarchy"/>
    <dgm:cxn modelId="{2876DFB9-E118-49B3-AC47-0AEBCAFD70CA}" type="presParOf" srcId="{8AA67462-2ECE-4904-8CDD-074ECECFD975}" destId="{9D4550D1-9501-4344-B8BA-8A3AB9A987F7}" srcOrd="0" destOrd="0" presId="urn:microsoft.com/office/officeart/2008/layout/HorizontalMultiLevelHierarchy"/>
    <dgm:cxn modelId="{8BF0A79D-F31F-41B8-BB0F-143790F7308B}" type="presParOf" srcId="{8AA67462-2ECE-4904-8CDD-074ECECFD975}" destId="{835888C2-4340-4618-A6F2-4F878FF5A6F6}" srcOrd="1" destOrd="0" presId="urn:microsoft.com/office/officeart/2008/layout/HorizontalMultiLevelHierarchy"/>
    <dgm:cxn modelId="{E009AA12-9160-49B6-9364-6A9F575ADB5E}" type="presParOf" srcId="{835888C2-4340-4618-A6F2-4F878FF5A6F6}" destId="{76DFC18C-2EAC-4B8B-8208-989F77F4AF84}" srcOrd="0" destOrd="0" presId="urn:microsoft.com/office/officeart/2008/layout/HorizontalMultiLevelHierarchy"/>
    <dgm:cxn modelId="{E5B21226-F497-4D3A-8A40-8F3ADFC03FAD}" type="presParOf" srcId="{76DFC18C-2EAC-4B8B-8208-989F77F4AF84}" destId="{1A63EA25-A3F4-4927-9BE6-8E6FCA2A7315}" srcOrd="0" destOrd="0" presId="urn:microsoft.com/office/officeart/2008/layout/HorizontalMultiLevelHierarchy"/>
    <dgm:cxn modelId="{CCA3E6DB-B823-4F34-A77D-377F8E6A9B2D}" type="presParOf" srcId="{835888C2-4340-4618-A6F2-4F878FF5A6F6}" destId="{50CAAE9E-46FC-4A71-89AC-7DA57840AC93}" srcOrd="1" destOrd="0" presId="urn:microsoft.com/office/officeart/2008/layout/HorizontalMultiLevelHierarchy"/>
    <dgm:cxn modelId="{EB284B27-F58D-403F-A3D7-628B4082CE0B}" type="presParOf" srcId="{50CAAE9E-46FC-4A71-89AC-7DA57840AC93}" destId="{2523565B-AD8C-46AD-A2F4-B5B7AE0C56C5}" srcOrd="0" destOrd="0" presId="urn:microsoft.com/office/officeart/2008/layout/HorizontalMultiLevelHierarchy"/>
    <dgm:cxn modelId="{02B3A392-1F72-41A1-BE96-4EB8B64F1F27}" type="presParOf" srcId="{50CAAE9E-46FC-4A71-89AC-7DA57840AC93}" destId="{E1B4F916-8BF4-4FA8-A230-C3EA049CE15F}" srcOrd="1" destOrd="0" presId="urn:microsoft.com/office/officeart/2008/layout/HorizontalMultiLevelHierarchy"/>
    <dgm:cxn modelId="{4C9EB574-FF4A-42B6-A12F-513C9F49AF2D}" type="presParOf" srcId="{835888C2-4340-4618-A6F2-4F878FF5A6F6}" destId="{C0AA2116-4466-4013-B859-CF03DFB08E5A}" srcOrd="2" destOrd="0" presId="urn:microsoft.com/office/officeart/2008/layout/HorizontalMultiLevelHierarchy"/>
    <dgm:cxn modelId="{F41EFFCD-5EA3-4530-A8AB-EAABAEECA97D}" type="presParOf" srcId="{C0AA2116-4466-4013-B859-CF03DFB08E5A}" destId="{3041A42D-1B7B-45B4-A746-146DE4FE35FD}" srcOrd="0" destOrd="0" presId="urn:microsoft.com/office/officeart/2008/layout/HorizontalMultiLevelHierarchy"/>
    <dgm:cxn modelId="{A9B9DFDF-1998-474C-A6E6-B05B5B9DDC39}" type="presParOf" srcId="{835888C2-4340-4618-A6F2-4F878FF5A6F6}" destId="{F73A98BE-E5B3-4A05-8EBD-62755A68E74C}" srcOrd="3" destOrd="0" presId="urn:microsoft.com/office/officeart/2008/layout/HorizontalMultiLevelHierarchy"/>
    <dgm:cxn modelId="{A9FB7E35-FB9E-42EB-8DFE-AB0BE9A65778}" type="presParOf" srcId="{F73A98BE-E5B3-4A05-8EBD-62755A68E74C}" destId="{4C2D1797-6C79-4F81-B200-F5E4E2077112}" srcOrd="0" destOrd="0" presId="urn:microsoft.com/office/officeart/2008/layout/HorizontalMultiLevelHierarchy"/>
    <dgm:cxn modelId="{43DBEFEF-FF49-4D30-8B9E-6F28E43F7363}" type="presParOf" srcId="{F73A98BE-E5B3-4A05-8EBD-62755A68E74C}" destId="{580324FC-9A90-427C-A317-B13270B3859D}" srcOrd="1" destOrd="0" presId="urn:microsoft.com/office/officeart/2008/layout/HorizontalMultiLevelHierarchy"/>
    <dgm:cxn modelId="{6BC6A0AC-423D-4785-B6A8-4B84DCE1DE6F}" type="presParOf" srcId="{835888C2-4340-4618-A6F2-4F878FF5A6F6}" destId="{CF03AFE5-6820-4426-8916-FE5167BBD535}" srcOrd="4" destOrd="0" presId="urn:microsoft.com/office/officeart/2008/layout/HorizontalMultiLevelHierarchy"/>
    <dgm:cxn modelId="{29EC1D29-5552-4F30-B6C6-8F5EFB4E2960}" type="presParOf" srcId="{CF03AFE5-6820-4426-8916-FE5167BBD535}" destId="{E6D2FFB7-872C-43D4-A5E6-7BA2FD05440A}" srcOrd="0" destOrd="0" presId="urn:microsoft.com/office/officeart/2008/layout/HorizontalMultiLevelHierarchy"/>
    <dgm:cxn modelId="{96FF48E1-C5F0-4BA2-995A-A4553316D653}" type="presParOf" srcId="{835888C2-4340-4618-A6F2-4F878FF5A6F6}" destId="{D4DF6D0D-CFED-441C-90B3-81DC57AF1A56}" srcOrd="5" destOrd="0" presId="urn:microsoft.com/office/officeart/2008/layout/HorizontalMultiLevelHierarchy"/>
    <dgm:cxn modelId="{E07B802D-A2E3-4A2D-A603-8220AFC9C9F3}" type="presParOf" srcId="{D4DF6D0D-CFED-441C-90B3-81DC57AF1A56}" destId="{C756D92D-E6C9-4CB9-B30E-AC2A31A13795}" srcOrd="0" destOrd="0" presId="urn:microsoft.com/office/officeart/2008/layout/HorizontalMultiLevelHierarchy"/>
    <dgm:cxn modelId="{70520785-53A5-42BE-8EAD-6E086700382C}" type="presParOf" srcId="{D4DF6D0D-CFED-441C-90B3-81DC57AF1A56}" destId="{9311E826-E4DB-4477-9E05-9677B04DA295}" srcOrd="1" destOrd="0" presId="urn:microsoft.com/office/officeart/2008/layout/HorizontalMultiLevelHierarchy"/>
    <dgm:cxn modelId="{80D2BF3E-D662-49F7-AD9C-B9ABBFAF9FD1}" type="presParOf" srcId="{423040F8-2BF5-47C2-AAEB-F54880F765B3}" destId="{7E0F9626-0874-4B18-95D5-615B83F48A4A}" srcOrd="2" destOrd="0" presId="urn:microsoft.com/office/officeart/2008/layout/HorizontalMultiLevelHierarchy"/>
    <dgm:cxn modelId="{C4945BFE-CC3A-4BA0-BB05-FC0BB3281309}" type="presParOf" srcId="{7E0F9626-0874-4B18-95D5-615B83F48A4A}" destId="{2431160A-31F0-485C-9D41-DD7E2243D256}" srcOrd="0" destOrd="0" presId="urn:microsoft.com/office/officeart/2008/layout/HorizontalMultiLevelHierarchy"/>
    <dgm:cxn modelId="{6AC6F401-0D7F-46E8-AD52-B27A2F194FFD}" type="presParOf" srcId="{423040F8-2BF5-47C2-AAEB-F54880F765B3}" destId="{63E3BAE3-E5D0-49F2-8A28-F31F39D52B5C}" srcOrd="3" destOrd="0" presId="urn:microsoft.com/office/officeart/2008/layout/HorizontalMultiLevelHierarchy"/>
    <dgm:cxn modelId="{296AA75B-CD6E-44C7-9208-B7E696CC242E}" type="presParOf" srcId="{63E3BAE3-E5D0-49F2-8A28-F31F39D52B5C}" destId="{1775ECB7-D66C-42EB-B2AB-A489BD7EBCDB}" srcOrd="0" destOrd="0" presId="urn:microsoft.com/office/officeart/2008/layout/HorizontalMultiLevelHierarchy"/>
    <dgm:cxn modelId="{6A05AD95-3869-4E21-B331-AC8296AC2BB1}" type="presParOf" srcId="{63E3BAE3-E5D0-49F2-8A28-F31F39D52B5C}" destId="{58991EF0-AFD1-4FC2-86CA-F74AF9088104}" srcOrd="1" destOrd="0" presId="urn:microsoft.com/office/officeart/2008/layout/HorizontalMultiLevelHierarchy"/>
    <dgm:cxn modelId="{A49EB34C-9699-4118-9364-64AD7184FA1C}" type="presParOf" srcId="{58991EF0-AFD1-4FC2-86CA-F74AF9088104}" destId="{7F5FEEF2-7EFB-4C9D-9DE5-C64CE42EEB2A}" srcOrd="0" destOrd="0" presId="urn:microsoft.com/office/officeart/2008/layout/HorizontalMultiLevelHierarchy"/>
    <dgm:cxn modelId="{6C5B9AB8-02CA-4AF6-88ED-AD125D1790A2}" type="presParOf" srcId="{7F5FEEF2-7EFB-4C9D-9DE5-C64CE42EEB2A}" destId="{A6895A63-8333-4F91-9E00-6A9FB316F876}" srcOrd="0" destOrd="0" presId="urn:microsoft.com/office/officeart/2008/layout/HorizontalMultiLevelHierarchy"/>
    <dgm:cxn modelId="{19F383E1-EF92-48F3-A77C-D11B0CE40E5F}" type="presParOf" srcId="{58991EF0-AFD1-4FC2-86CA-F74AF9088104}" destId="{E18252CE-A2CE-497D-912E-5AD7A22D71D2}" srcOrd="1" destOrd="0" presId="urn:microsoft.com/office/officeart/2008/layout/HorizontalMultiLevelHierarchy"/>
    <dgm:cxn modelId="{D4B3AB34-0738-4E32-983A-34BCDB3F8128}" type="presParOf" srcId="{E18252CE-A2CE-497D-912E-5AD7A22D71D2}" destId="{D3D8FB51-04FB-489E-9990-C6E42AB36F31}" srcOrd="0" destOrd="0" presId="urn:microsoft.com/office/officeart/2008/layout/HorizontalMultiLevelHierarchy"/>
    <dgm:cxn modelId="{01A642BF-1553-4B0F-9E51-26BB6990DADD}" type="presParOf" srcId="{E18252CE-A2CE-497D-912E-5AD7A22D71D2}" destId="{13E7786B-B9BB-4EF2-8A61-5F85784F5220}" srcOrd="1" destOrd="0" presId="urn:microsoft.com/office/officeart/2008/layout/HorizontalMultiLevelHierarchy"/>
    <dgm:cxn modelId="{42E755C3-BB7F-4B31-AF69-C8F6D0C48591}" type="presParOf" srcId="{423040F8-2BF5-47C2-AAEB-F54880F765B3}" destId="{C657F8A0-5DEB-493E-A1A9-E61A829330DD}" srcOrd="4" destOrd="0" presId="urn:microsoft.com/office/officeart/2008/layout/HorizontalMultiLevelHierarchy"/>
    <dgm:cxn modelId="{098AB5A8-D5D2-4660-B335-7733705FA9E6}" type="presParOf" srcId="{C657F8A0-5DEB-493E-A1A9-E61A829330DD}" destId="{D18B017C-7875-4F16-AF43-FCB0E5C4DFD4}" srcOrd="0" destOrd="0" presId="urn:microsoft.com/office/officeart/2008/layout/HorizontalMultiLevelHierarchy"/>
    <dgm:cxn modelId="{67DB23F3-72DA-4728-B8FC-1E71D9C2ADBA}" type="presParOf" srcId="{423040F8-2BF5-47C2-AAEB-F54880F765B3}" destId="{C498306F-3BF2-4ABC-BD3E-3FAA749073DB}" srcOrd="5" destOrd="0" presId="urn:microsoft.com/office/officeart/2008/layout/HorizontalMultiLevelHierarchy"/>
    <dgm:cxn modelId="{D4440260-13F1-4F51-B14D-C311AE668E23}" type="presParOf" srcId="{C498306F-3BF2-4ABC-BD3E-3FAA749073DB}" destId="{1B43D903-5FCA-40B7-AFF5-6D1F92E25612}" srcOrd="0" destOrd="0" presId="urn:microsoft.com/office/officeart/2008/layout/HorizontalMultiLevelHierarchy"/>
    <dgm:cxn modelId="{846CD8C0-4042-41E6-8B46-1E33171D40CE}" type="presParOf" srcId="{C498306F-3BF2-4ABC-BD3E-3FAA749073DB}" destId="{6C9DDFA8-E033-49A3-9DCC-7503525BE1F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67C8C-A031-4EB2-8C92-3003381A3DA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A3B5B4E-0A31-498C-B1F0-35B84A5C0C96}">
      <dgm:prSet phldrT="[Text]"/>
      <dgm:spPr/>
      <dgm:t>
        <a:bodyPr/>
        <a:lstStyle/>
        <a:p>
          <a:r>
            <a:rPr lang="en-IE" dirty="0" smtClean="0"/>
            <a:t>MCU</a:t>
          </a:r>
          <a:endParaRPr lang="en-IE" dirty="0"/>
        </a:p>
      </dgm:t>
    </dgm:pt>
    <dgm:pt modelId="{C68051A0-D28A-4710-B189-110627E7FB36}" type="parTrans" cxnId="{B4BA8233-B52F-464C-8054-933FBCA5FAF8}">
      <dgm:prSet/>
      <dgm:spPr/>
      <dgm:t>
        <a:bodyPr/>
        <a:lstStyle/>
        <a:p>
          <a:endParaRPr lang="en-IE"/>
        </a:p>
      </dgm:t>
    </dgm:pt>
    <dgm:pt modelId="{2F8950AC-828C-4C11-A120-32008FECC831}" type="sibTrans" cxnId="{B4BA8233-B52F-464C-8054-933FBCA5FAF8}">
      <dgm:prSet/>
      <dgm:spPr/>
      <dgm:t>
        <a:bodyPr/>
        <a:lstStyle/>
        <a:p>
          <a:endParaRPr lang="en-IE"/>
        </a:p>
      </dgm:t>
    </dgm:pt>
    <dgm:pt modelId="{EE57CB00-67D5-4C2E-B05E-188E0D4F0D7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TI MSP430 MCU</a:t>
          </a:r>
          <a:endParaRPr lang="en-IE" sz="2000" dirty="0"/>
        </a:p>
      </dgm:t>
    </dgm:pt>
    <dgm:pt modelId="{DF6E6DA3-F846-4059-81CC-60119F93F567}" type="parTrans" cxnId="{5F9DFA98-B1F5-4FB2-AD9D-FAF33EEFD91A}">
      <dgm:prSet/>
      <dgm:spPr/>
      <dgm:t>
        <a:bodyPr/>
        <a:lstStyle/>
        <a:p>
          <a:endParaRPr lang="en-IE"/>
        </a:p>
      </dgm:t>
    </dgm:pt>
    <dgm:pt modelId="{B43CCCE7-D2D1-4034-A264-71578BFA0F21}" type="sibTrans" cxnId="{5F9DFA98-B1F5-4FB2-AD9D-FAF33EEFD91A}">
      <dgm:prSet/>
      <dgm:spPr/>
      <dgm:t>
        <a:bodyPr/>
        <a:lstStyle/>
        <a:p>
          <a:endParaRPr lang="en-IE"/>
        </a:p>
      </dgm:t>
    </dgm:pt>
    <dgm:pt modelId="{D5922203-9D0C-46D4-A13D-1633CD5F52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7-Seg</a:t>
          </a:r>
          <a:endParaRPr lang="en-IE" sz="2000" dirty="0"/>
        </a:p>
      </dgm:t>
    </dgm:pt>
    <dgm:pt modelId="{779B047D-AE31-4C3E-8613-4EEDC78FC04E}" type="parTrans" cxnId="{CB618BD5-26A5-4B01-B911-CBAB4086E7A4}">
      <dgm:prSet/>
      <dgm:spPr/>
      <dgm:t>
        <a:bodyPr/>
        <a:lstStyle/>
        <a:p>
          <a:endParaRPr lang="en-IE"/>
        </a:p>
      </dgm:t>
    </dgm:pt>
    <dgm:pt modelId="{830BE1F1-7F1F-4993-AB42-EB40A1E7A553}" type="sibTrans" cxnId="{CB618BD5-26A5-4B01-B911-CBAB4086E7A4}">
      <dgm:prSet/>
      <dgm:spPr/>
      <dgm:t>
        <a:bodyPr/>
        <a:lstStyle/>
        <a:p>
          <a:endParaRPr lang="en-IE"/>
        </a:p>
      </dgm:t>
    </dgm:pt>
    <dgm:pt modelId="{6DBD489F-53AA-41A6-AE53-DC3B97E4163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RGB LEDs</a:t>
          </a:r>
          <a:endParaRPr lang="en-IE" sz="2000" dirty="0"/>
        </a:p>
      </dgm:t>
    </dgm:pt>
    <dgm:pt modelId="{4E10614B-FEFB-4BC4-B219-3FAB8A7251D3}" type="parTrans" cxnId="{8E8522B9-6681-4D37-BAA7-672DD0230607}">
      <dgm:prSet/>
      <dgm:spPr/>
      <dgm:t>
        <a:bodyPr/>
        <a:lstStyle/>
        <a:p>
          <a:endParaRPr lang="en-IE"/>
        </a:p>
      </dgm:t>
    </dgm:pt>
    <dgm:pt modelId="{5C188D77-3AAC-4ED2-A66E-80C393113ACD}" type="sibTrans" cxnId="{8E8522B9-6681-4D37-BAA7-672DD0230607}">
      <dgm:prSet/>
      <dgm:spPr/>
      <dgm:t>
        <a:bodyPr/>
        <a:lstStyle/>
        <a:p>
          <a:endParaRPr lang="en-IE"/>
        </a:p>
      </dgm:t>
    </dgm:pt>
    <dgm:pt modelId="{EBE593CE-DFE4-41C1-B662-A61CBB6F5D2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Contact Sensors</a:t>
          </a:r>
          <a:endParaRPr lang="en-IE" sz="2000" dirty="0"/>
        </a:p>
      </dgm:t>
    </dgm:pt>
    <dgm:pt modelId="{0E5BFEE7-6651-40E0-9C59-72552DA7A2FA}" type="parTrans" cxnId="{9D1E16E0-E1DC-4A0D-B1D9-9FFEE6CFA660}">
      <dgm:prSet/>
      <dgm:spPr/>
      <dgm:t>
        <a:bodyPr/>
        <a:lstStyle/>
        <a:p>
          <a:endParaRPr lang="en-IE"/>
        </a:p>
      </dgm:t>
    </dgm:pt>
    <dgm:pt modelId="{27D5553E-9681-4751-A064-39AC58C46B69}" type="sibTrans" cxnId="{9D1E16E0-E1DC-4A0D-B1D9-9FFEE6CFA660}">
      <dgm:prSet/>
      <dgm:spPr/>
      <dgm:t>
        <a:bodyPr/>
        <a:lstStyle/>
        <a:p>
          <a:endParaRPr lang="en-IE"/>
        </a:p>
      </dgm:t>
    </dgm:pt>
    <dgm:pt modelId="{E205E05E-F8DF-4D29-8FF8-FF90C436B7E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dirty="0" smtClean="0"/>
            <a:t>Temp.. Pressure…</a:t>
          </a:r>
          <a:endParaRPr lang="en-IE" dirty="0"/>
        </a:p>
      </dgm:t>
    </dgm:pt>
    <dgm:pt modelId="{A50D1597-3FD8-4D9F-8508-2CFEAA1318E5}" type="parTrans" cxnId="{5BD8B720-A66F-4E92-83B1-F2A924C80A16}">
      <dgm:prSet/>
      <dgm:spPr/>
      <dgm:t>
        <a:bodyPr/>
        <a:lstStyle/>
        <a:p>
          <a:endParaRPr lang="en-IE"/>
        </a:p>
      </dgm:t>
    </dgm:pt>
    <dgm:pt modelId="{CF00E27D-56BE-4825-B4C7-35A1F92CCBE7}" type="sibTrans" cxnId="{5BD8B720-A66F-4E92-83B1-F2A924C80A16}">
      <dgm:prSet/>
      <dgm:spPr/>
      <dgm:t>
        <a:bodyPr/>
        <a:lstStyle/>
        <a:p>
          <a:endParaRPr lang="en-IE"/>
        </a:p>
      </dgm:t>
    </dgm:pt>
    <dgm:pt modelId="{6E713355-0B9C-4CB1-9070-F399BBE63B2F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E" sz="2000" dirty="0" smtClean="0"/>
            <a:t>TI RF2500… Infrared</a:t>
          </a:r>
          <a:endParaRPr lang="en-IE" sz="2000" dirty="0"/>
        </a:p>
      </dgm:t>
    </dgm:pt>
    <dgm:pt modelId="{2D4922B4-9E01-42F3-AE28-428157DEF332}" type="parTrans" cxnId="{1CB0F50A-012E-4308-92A1-0BFE7915BB05}">
      <dgm:prSet/>
      <dgm:spPr/>
      <dgm:t>
        <a:bodyPr/>
        <a:lstStyle/>
        <a:p>
          <a:endParaRPr lang="en-IE"/>
        </a:p>
      </dgm:t>
    </dgm:pt>
    <dgm:pt modelId="{9F51A618-D9C2-4F3E-B2CA-222F231D5F18}" type="sibTrans" cxnId="{1CB0F50A-012E-4308-92A1-0BFE7915BB05}">
      <dgm:prSet/>
      <dgm:spPr/>
      <dgm:t>
        <a:bodyPr/>
        <a:lstStyle/>
        <a:p>
          <a:endParaRPr lang="en-IE"/>
        </a:p>
      </dgm:t>
    </dgm:pt>
    <dgm:pt modelId="{675482F2-B034-4F2F-9C30-C322D13CDE2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000" dirty="0" smtClean="0"/>
            <a:t>Gyro… </a:t>
          </a:r>
          <a:r>
            <a:rPr lang="en-IE" sz="2000" dirty="0" err="1" smtClean="0"/>
            <a:t>Magn</a:t>
          </a:r>
          <a:r>
            <a:rPr lang="en-IE" sz="2000" dirty="0" smtClean="0"/>
            <a:t>… </a:t>
          </a:r>
          <a:r>
            <a:rPr lang="en-IE" sz="2000" dirty="0" err="1" smtClean="0"/>
            <a:t>Accel</a:t>
          </a:r>
          <a:r>
            <a:rPr lang="en-IE" sz="2000" dirty="0" smtClean="0"/>
            <a:t>..</a:t>
          </a:r>
          <a:endParaRPr lang="en-IE" sz="2000" dirty="0"/>
        </a:p>
      </dgm:t>
    </dgm:pt>
    <dgm:pt modelId="{634CA3F1-5F78-45AD-A3B1-38117A44F89D}" type="parTrans" cxnId="{1397FB00-8B0D-4B3B-8FC5-FEA6AD8B68FC}">
      <dgm:prSet/>
      <dgm:spPr/>
      <dgm:t>
        <a:bodyPr/>
        <a:lstStyle/>
        <a:p>
          <a:endParaRPr lang="en-IE"/>
        </a:p>
      </dgm:t>
    </dgm:pt>
    <dgm:pt modelId="{0666F475-9C6E-4B75-9FB3-59C102103A9A}" type="sibTrans" cxnId="{1397FB00-8B0D-4B3B-8FC5-FEA6AD8B68FC}">
      <dgm:prSet/>
      <dgm:spPr/>
      <dgm:t>
        <a:bodyPr/>
        <a:lstStyle/>
        <a:p>
          <a:endParaRPr lang="en-IE"/>
        </a:p>
      </dgm:t>
    </dgm:pt>
    <dgm:pt modelId="{F11763F5-3192-447A-ABD3-1B4C5287BB8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000" dirty="0" smtClean="0"/>
            <a:t>I2C Bus</a:t>
          </a:r>
          <a:endParaRPr lang="en-IE" sz="2000" dirty="0"/>
        </a:p>
      </dgm:t>
    </dgm:pt>
    <dgm:pt modelId="{51EC8D4C-F564-4FB7-B322-15FE0265F070}" type="parTrans" cxnId="{2C049FCF-F982-430B-B6A9-F13751A8873D}">
      <dgm:prSet/>
      <dgm:spPr/>
      <dgm:t>
        <a:bodyPr/>
        <a:lstStyle/>
        <a:p>
          <a:endParaRPr lang="en-IE"/>
        </a:p>
      </dgm:t>
    </dgm:pt>
    <dgm:pt modelId="{955F8D05-3A94-49C5-AE33-CE27BE548708}" type="sibTrans" cxnId="{2C049FCF-F982-430B-B6A9-F13751A8873D}">
      <dgm:prSet/>
      <dgm:spPr/>
      <dgm:t>
        <a:bodyPr/>
        <a:lstStyle/>
        <a:p>
          <a:endParaRPr lang="en-IE"/>
        </a:p>
      </dgm:t>
    </dgm:pt>
    <dgm:pt modelId="{26F95E85-41FF-4C05-8A3A-925EA477546D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E" sz="2000" dirty="0" smtClean="0"/>
            <a:t>Bugs…</a:t>
          </a:r>
        </a:p>
        <a:p>
          <a:r>
            <a:rPr lang="en-IE" sz="2000" dirty="0" smtClean="0"/>
            <a:t>PC…</a:t>
          </a:r>
          <a:endParaRPr lang="en-IE" sz="2000" dirty="0"/>
        </a:p>
      </dgm:t>
    </dgm:pt>
    <dgm:pt modelId="{13A6213B-D301-4ADE-B03F-8BB1354AFB9C}" type="parTrans" cxnId="{FBEEEEAF-C514-483C-AABA-5BD0B0D7D830}">
      <dgm:prSet/>
      <dgm:spPr/>
      <dgm:t>
        <a:bodyPr/>
        <a:lstStyle/>
        <a:p>
          <a:endParaRPr lang="en-IE"/>
        </a:p>
      </dgm:t>
    </dgm:pt>
    <dgm:pt modelId="{9CCF5637-87A6-4842-841C-0B18BE72BDF7}" type="sibTrans" cxnId="{FBEEEEAF-C514-483C-AABA-5BD0B0D7D830}">
      <dgm:prSet/>
      <dgm:spPr/>
      <dgm:t>
        <a:bodyPr/>
        <a:lstStyle/>
        <a:p>
          <a:endParaRPr lang="en-IE"/>
        </a:p>
      </dgm:t>
    </dgm:pt>
    <dgm:pt modelId="{4BB0FBB2-1392-4F79-AA9E-48CAF5A3D526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E" sz="2000" dirty="0" smtClean="0"/>
            <a:t>NAO… Tech…</a:t>
          </a:r>
          <a:endParaRPr lang="en-IE" sz="2000" dirty="0"/>
        </a:p>
      </dgm:t>
    </dgm:pt>
    <dgm:pt modelId="{6DFE8E2D-CF21-4F46-8682-14621FFA83A8}" type="sibTrans" cxnId="{1739AB78-9C11-4DB3-BECC-85D0DF02E9ED}">
      <dgm:prSet/>
      <dgm:spPr/>
      <dgm:t>
        <a:bodyPr/>
        <a:lstStyle/>
        <a:p>
          <a:endParaRPr lang="en-IE"/>
        </a:p>
      </dgm:t>
    </dgm:pt>
    <dgm:pt modelId="{DA52DEBB-FDE3-4A83-B3B9-BC0624650E05}" type="parTrans" cxnId="{1739AB78-9C11-4DB3-BECC-85D0DF02E9ED}">
      <dgm:prSet/>
      <dgm:spPr/>
      <dgm:t>
        <a:bodyPr/>
        <a:lstStyle/>
        <a:p>
          <a:endParaRPr lang="en-IE"/>
        </a:p>
      </dgm:t>
    </dgm:pt>
    <dgm:pt modelId="{34BBE19B-48E0-44D1-A96B-036BBC2B0573}" type="pres">
      <dgm:prSet presAssocID="{22B67C8C-A031-4EB2-8C92-3003381A3D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31BB0A-1428-42D6-B7C2-02408C7AB567}" type="pres">
      <dgm:prSet presAssocID="{BA3B5B4E-0A31-498C-B1F0-35B84A5C0C96}" presName="vertOne" presStyleCnt="0"/>
      <dgm:spPr/>
    </dgm:pt>
    <dgm:pt modelId="{86E92F1B-98FC-4A1F-B92F-5FDD61CE0609}" type="pres">
      <dgm:prSet presAssocID="{BA3B5B4E-0A31-498C-B1F0-35B84A5C0C96}" presName="txOne" presStyleLbl="node0" presStyleIdx="0" presStyleCnt="1">
        <dgm:presLayoutVars>
          <dgm:chPref val="3"/>
        </dgm:presLayoutVars>
      </dgm:prSet>
      <dgm:spPr/>
    </dgm:pt>
    <dgm:pt modelId="{B009ABCE-5FD0-467E-BD6A-FB55E9B9D42A}" type="pres">
      <dgm:prSet presAssocID="{BA3B5B4E-0A31-498C-B1F0-35B84A5C0C96}" presName="parTransOne" presStyleCnt="0"/>
      <dgm:spPr/>
    </dgm:pt>
    <dgm:pt modelId="{A8FFB516-0BE0-4372-A815-1FF07C6376E4}" type="pres">
      <dgm:prSet presAssocID="{BA3B5B4E-0A31-498C-B1F0-35B84A5C0C96}" presName="horzOne" presStyleCnt="0"/>
      <dgm:spPr/>
    </dgm:pt>
    <dgm:pt modelId="{C25E4F19-958E-4216-A910-58BCD7308F78}" type="pres">
      <dgm:prSet presAssocID="{EE57CB00-67D5-4C2E-B05E-188E0D4F0D73}" presName="vertTwo" presStyleCnt="0"/>
      <dgm:spPr/>
    </dgm:pt>
    <dgm:pt modelId="{220C07AE-62C9-4F6B-A055-AAD46F333010}" type="pres">
      <dgm:prSet presAssocID="{EE57CB00-67D5-4C2E-B05E-188E0D4F0D73}" presName="txTwo" presStyleLbl="node2" presStyleIdx="0" presStyleCnt="3" custScaleX="5217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D818319-FAC8-48B4-B5E2-54172E8AFA93}" type="pres">
      <dgm:prSet presAssocID="{EE57CB00-67D5-4C2E-B05E-188E0D4F0D73}" presName="parTransTwo" presStyleCnt="0"/>
      <dgm:spPr/>
    </dgm:pt>
    <dgm:pt modelId="{16877AFB-E467-4C28-851A-6AE13E61117E}" type="pres">
      <dgm:prSet presAssocID="{EE57CB00-67D5-4C2E-B05E-188E0D4F0D73}" presName="horzTwo" presStyleCnt="0"/>
      <dgm:spPr/>
    </dgm:pt>
    <dgm:pt modelId="{D09262F9-C279-4570-87CD-8FF519B3DBD2}" type="pres">
      <dgm:prSet presAssocID="{D5922203-9D0C-46D4-A13D-1633CD5F5227}" presName="vertThree" presStyleCnt="0"/>
      <dgm:spPr/>
    </dgm:pt>
    <dgm:pt modelId="{1E5F6CBE-A1F4-4AEA-BB24-4573437EE0DB}" type="pres">
      <dgm:prSet presAssocID="{D5922203-9D0C-46D4-A13D-1633CD5F5227}" presName="txThree" presStyleLbl="node3" presStyleIdx="0" presStyleCnt="7">
        <dgm:presLayoutVars>
          <dgm:chPref val="3"/>
        </dgm:presLayoutVars>
      </dgm:prSet>
      <dgm:spPr/>
    </dgm:pt>
    <dgm:pt modelId="{32154778-A488-437F-862E-4C54B535BA5E}" type="pres">
      <dgm:prSet presAssocID="{D5922203-9D0C-46D4-A13D-1633CD5F5227}" presName="horzThree" presStyleCnt="0"/>
      <dgm:spPr/>
    </dgm:pt>
    <dgm:pt modelId="{3EEEE34A-5EDD-4A5D-8FBC-4D98D6614873}" type="pres">
      <dgm:prSet presAssocID="{830BE1F1-7F1F-4993-AB42-EB40A1E7A553}" presName="sibSpaceThree" presStyleCnt="0"/>
      <dgm:spPr/>
    </dgm:pt>
    <dgm:pt modelId="{00A1EBB9-FEE8-40D3-80B4-8E861BF3449E}" type="pres">
      <dgm:prSet presAssocID="{6DBD489F-53AA-41A6-AE53-DC3B97E41637}" presName="vertThree" presStyleCnt="0"/>
      <dgm:spPr/>
    </dgm:pt>
    <dgm:pt modelId="{06FA772B-98AD-47F9-8019-FE322D3D6D01}" type="pres">
      <dgm:prSet presAssocID="{6DBD489F-53AA-41A6-AE53-DC3B97E41637}" presName="txThree" presStyleLbl="node3" presStyleIdx="1" presStyleCnt="7">
        <dgm:presLayoutVars>
          <dgm:chPref val="3"/>
        </dgm:presLayoutVars>
      </dgm:prSet>
      <dgm:spPr/>
    </dgm:pt>
    <dgm:pt modelId="{9953C6F8-F9F9-4C58-9E0D-399BE5A7B181}" type="pres">
      <dgm:prSet presAssocID="{6DBD489F-53AA-41A6-AE53-DC3B97E41637}" presName="horzThree" presStyleCnt="0"/>
      <dgm:spPr/>
    </dgm:pt>
    <dgm:pt modelId="{B2D43F3E-70C1-4908-8181-C6EC41B658F5}" type="pres">
      <dgm:prSet presAssocID="{5C188D77-3AAC-4ED2-A66E-80C393113ACD}" presName="sibSpaceThree" presStyleCnt="0"/>
      <dgm:spPr/>
    </dgm:pt>
    <dgm:pt modelId="{B29B7EA4-C0DA-4DA3-9BC8-3D2C78AA6EE7}" type="pres">
      <dgm:prSet presAssocID="{EBE593CE-DFE4-41C1-B662-A61CBB6F5D21}" presName="vertThree" presStyleCnt="0"/>
      <dgm:spPr/>
    </dgm:pt>
    <dgm:pt modelId="{E6263668-2E2A-4741-951D-261C0B61B6BA}" type="pres">
      <dgm:prSet presAssocID="{EBE593CE-DFE4-41C1-B662-A61CBB6F5D21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D0CD6748-2FB0-4C99-B6B7-F74C24E30CCA}" type="pres">
      <dgm:prSet presAssocID="{EBE593CE-DFE4-41C1-B662-A61CBB6F5D21}" presName="horzThree" presStyleCnt="0"/>
      <dgm:spPr/>
    </dgm:pt>
    <dgm:pt modelId="{CA0DC6A7-3214-4199-AA01-7800803C37F7}" type="pres">
      <dgm:prSet presAssocID="{B43CCCE7-D2D1-4034-A264-71578BFA0F21}" presName="sibSpaceTwo" presStyleCnt="0"/>
      <dgm:spPr/>
    </dgm:pt>
    <dgm:pt modelId="{5F1BB144-39B2-4244-B5BD-17777FD3DFA3}" type="pres">
      <dgm:prSet presAssocID="{F11763F5-3192-447A-ABD3-1B4C5287BB8D}" presName="vertTwo" presStyleCnt="0"/>
      <dgm:spPr/>
    </dgm:pt>
    <dgm:pt modelId="{D3406F35-89E4-414D-AC96-06767C8EF382}" type="pres">
      <dgm:prSet presAssocID="{F11763F5-3192-447A-ABD3-1B4C5287BB8D}" presName="txTwo" presStyleLbl="node2" presStyleIdx="1" presStyleCnt="3">
        <dgm:presLayoutVars>
          <dgm:chPref val="3"/>
        </dgm:presLayoutVars>
      </dgm:prSet>
      <dgm:spPr/>
    </dgm:pt>
    <dgm:pt modelId="{D1D87616-FAD3-46F1-B9A4-62EA9862EC8A}" type="pres">
      <dgm:prSet presAssocID="{F11763F5-3192-447A-ABD3-1B4C5287BB8D}" presName="parTransTwo" presStyleCnt="0"/>
      <dgm:spPr/>
    </dgm:pt>
    <dgm:pt modelId="{92725939-A7ED-4494-B0BC-28C5AA689CBD}" type="pres">
      <dgm:prSet presAssocID="{F11763F5-3192-447A-ABD3-1B4C5287BB8D}" presName="horzTwo" presStyleCnt="0"/>
      <dgm:spPr/>
    </dgm:pt>
    <dgm:pt modelId="{5B97F914-6FCC-41F0-B82A-94E6450E22EF}" type="pres">
      <dgm:prSet presAssocID="{675482F2-B034-4F2F-9C30-C322D13CDE2A}" presName="vertThree" presStyleCnt="0"/>
      <dgm:spPr/>
    </dgm:pt>
    <dgm:pt modelId="{12B7958C-0CB2-43B1-9D6E-3496503910B4}" type="pres">
      <dgm:prSet presAssocID="{675482F2-B034-4F2F-9C30-C322D13CDE2A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16ACDD17-5C52-4187-8CA9-F4F604BFFF18}" type="pres">
      <dgm:prSet presAssocID="{675482F2-B034-4F2F-9C30-C322D13CDE2A}" presName="horzThree" presStyleCnt="0"/>
      <dgm:spPr/>
    </dgm:pt>
    <dgm:pt modelId="{6F5F60B6-9F6A-46BC-8F1E-E787E712A2D4}" type="pres">
      <dgm:prSet presAssocID="{0666F475-9C6E-4B75-9FB3-59C102103A9A}" presName="sibSpaceThree" presStyleCnt="0"/>
      <dgm:spPr/>
    </dgm:pt>
    <dgm:pt modelId="{E1B000A0-8122-4396-A3EB-FB575D285CFC}" type="pres">
      <dgm:prSet presAssocID="{E205E05E-F8DF-4D29-8FF8-FF90C436B7E9}" presName="vertThree" presStyleCnt="0"/>
      <dgm:spPr/>
    </dgm:pt>
    <dgm:pt modelId="{BB19151D-9D7A-49BC-B9BD-A7DE7F52E01B}" type="pres">
      <dgm:prSet presAssocID="{E205E05E-F8DF-4D29-8FF8-FF90C436B7E9}" presName="txThree" presStyleLbl="node3" presStyleIdx="4" presStyleCnt="7">
        <dgm:presLayoutVars>
          <dgm:chPref val="3"/>
        </dgm:presLayoutVars>
      </dgm:prSet>
      <dgm:spPr/>
    </dgm:pt>
    <dgm:pt modelId="{7BCDA259-8856-4626-85B5-EB9E8B1A43C1}" type="pres">
      <dgm:prSet presAssocID="{E205E05E-F8DF-4D29-8FF8-FF90C436B7E9}" presName="horzThree" presStyleCnt="0"/>
      <dgm:spPr/>
    </dgm:pt>
    <dgm:pt modelId="{8CF9F0F6-3228-4E29-876E-89B4D773AF5E}" type="pres">
      <dgm:prSet presAssocID="{955F8D05-3A94-49C5-AE33-CE27BE548708}" presName="sibSpaceTwo" presStyleCnt="0"/>
      <dgm:spPr/>
    </dgm:pt>
    <dgm:pt modelId="{C119F0DC-A4FF-4871-895C-8DC47EE8C8FE}" type="pres">
      <dgm:prSet presAssocID="{6E713355-0B9C-4CB1-9070-F399BBE63B2F}" presName="vertTwo" presStyleCnt="0"/>
      <dgm:spPr/>
    </dgm:pt>
    <dgm:pt modelId="{61E1DF61-EE1C-4BC8-9FCD-15E8F5A0AE25}" type="pres">
      <dgm:prSet presAssocID="{6E713355-0B9C-4CB1-9070-F399BBE63B2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B9D8B94-8C9B-409A-AB59-D35D60C91C8E}" type="pres">
      <dgm:prSet presAssocID="{6E713355-0B9C-4CB1-9070-F399BBE63B2F}" presName="parTransTwo" presStyleCnt="0"/>
      <dgm:spPr/>
    </dgm:pt>
    <dgm:pt modelId="{217368B5-9CE6-4E6F-812E-8EB19C093CDF}" type="pres">
      <dgm:prSet presAssocID="{6E713355-0B9C-4CB1-9070-F399BBE63B2F}" presName="horzTwo" presStyleCnt="0"/>
      <dgm:spPr/>
    </dgm:pt>
    <dgm:pt modelId="{4291FEBA-C693-49A4-BE35-BB7A2BFBC57F}" type="pres">
      <dgm:prSet presAssocID="{26F95E85-41FF-4C05-8A3A-925EA477546D}" presName="vertThree" presStyleCnt="0"/>
      <dgm:spPr/>
    </dgm:pt>
    <dgm:pt modelId="{7AD3F015-6D1E-48E1-AA48-C5E0F0FAD24E}" type="pres">
      <dgm:prSet presAssocID="{26F95E85-41FF-4C05-8A3A-925EA477546D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A2406600-AD73-4AA5-B28A-D78E36B4B16F}" type="pres">
      <dgm:prSet presAssocID="{26F95E85-41FF-4C05-8A3A-925EA477546D}" presName="horzThree" presStyleCnt="0"/>
      <dgm:spPr/>
    </dgm:pt>
    <dgm:pt modelId="{3DC3B7CC-9373-46D7-A2C2-948712C8D475}" type="pres">
      <dgm:prSet presAssocID="{9CCF5637-87A6-4842-841C-0B18BE72BDF7}" presName="sibSpaceThree" presStyleCnt="0"/>
      <dgm:spPr/>
    </dgm:pt>
    <dgm:pt modelId="{F2EE65C7-60FC-4EA2-9EC9-A3E64AFA1A85}" type="pres">
      <dgm:prSet presAssocID="{4BB0FBB2-1392-4F79-AA9E-48CAF5A3D526}" presName="vertThree" presStyleCnt="0"/>
      <dgm:spPr/>
    </dgm:pt>
    <dgm:pt modelId="{21CAF308-296F-4212-BA05-7435951ED8C7}" type="pres">
      <dgm:prSet presAssocID="{4BB0FBB2-1392-4F79-AA9E-48CAF5A3D526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D6FCB597-1D93-457C-8044-B17198A2BCDC}" type="pres">
      <dgm:prSet presAssocID="{4BB0FBB2-1392-4F79-AA9E-48CAF5A3D526}" presName="horzThree" presStyleCnt="0"/>
      <dgm:spPr/>
    </dgm:pt>
  </dgm:ptLst>
  <dgm:cxnLst>
    <dgm:cxn modelId="{2C049FCF-F982-430B-B6A9-F13751A8873D}" srcId="{BA3B5B4E-0A31-498C-B1F0-35B84A5C0C96}" destId="{F11763F5-3192-447A-ABD3-1B4C5287BB8D}" srcOrd="1" destOrd="0" parTransId="{51EC8D4C-F564-4FB7-B322-15FE0265F070}" sibTransId="{955F8D05-3A94-49C5-AE33-CE27BE548708}"/>
    <dgm:cxn modelId="{5F9DFA98-B1F5-4FB2-AD9D-FAF33EEFD91A}" srcId="{BA3B5B4E-0A31-498C-B1F0-35B84A5C0C96}" destId="{EE57CB00-67D5-4C2E-B05E-188E0D4F0D73}" srcOrd="0" destOrd="0" parTransId="{DF6E6DA3-F846-4059-81CC-60119F93F567}" sibTransId="{B43CCCE7-D2D1-4034-A264-71578BFA0F21}"/>
    <dgm:cxn modelId="{8E8522B9-6681-4D37-BAA7-672DD0230607}" srcId="{EE57CB00-67D5-4C2E-B05E-188E0D4F0D73}" destId="{6DBD489F-53AA-41A6-AE53-DC3B97E41637}" srcOrd="1" destOrd="0" parTransId="{4E10614B-FEFB-4BC4-B219-3FAB8A7251D3}" sibTransId="{5C188D77-3AAC-4ED2-A66E-80C393113ACD}"/>
    <dgm:cxn modelId="{7B55FEDA-1433-4FF9-8217-268F1775CCC7}" type="presOf" srcId="{F11763F5-3192-447A-ABD3-1B4C5287BB8D}" destId="{D3406F35-89E4-414D-AC96-06767C8EF382}" srcOrd="0" destOrd="0" presId="urn:microsoft.com/office/officeart/2005/8/layout/hierarchy4"/>
    <dgm:cxn modelId="{26E314A6-BD42-45E5-9BD7-E95412125B5A}" type="presOf" srcId="{E205E05E-F8DF-4D29-8FF8-FF90C436B7E9}" destId="{BB19151D-9D7A-49BC-B9BD-A7DE7F52E01B}" srcOrd="0" destOrd="0" presId="urn:microsoft.com/office/officeart/2005/8/layout/hierarchy4"/>
    <dgm:cxn modelId="{0E7A305D-AF2B-4E28-9EC6-E72B0161F7CF}" type="presOf" srcId="{EE57CB00-67D5-4C2E-B05E-188E0D4F0D73}" destId="{220C07AE-62C9-4F6B-A055-AAD46F333010}" srcOrd="0" destOrd="0" presId="urn:microsoft.com/office/officeart/2005/8/layout/hierarchy4"/>
    <dgm:cxn modelId="{1CB0F50A-012E-4308-92A1-0BFE7915BB05}" srcId="{BA3B5B4E-0A31-498C-B1F0-35B84A5C0C96}" destId="{6E713355-0B9C-4CB1-9070-F399BBE63B2F}" srcOrd="2" destOrd="0" parTransId="{2D4922B4-9E01-42F3-AE28-428157DEF332}" sibTransId="{9F51A618-D9C2-4F3E-B2CA-222F231D5F18}"/>
    <dgm:cxn modelId="{EECD3FEA-B585-415C-ABFD-A70FE711FFEC}" type="presOf" srcId="{675482F2-B034-4F2F-9C30-C322D13CDE2A}" destId="{12B7958C-0CB2-43B1-9D6E-3496503910B4}" srcOrd="0" destOrd="0" presId="urn:microsoft.com/office/officeart/2005/8/layout/hierarchy4"/>
    <dgm:cxn modelId="{8F30416A-6EDC-4C86-91BA-54C587299349}" type="presOf" srcId="{6DBD489F-53AA-41A6-AE53-DC3B97E41637}" destId="{06FA772B-98AD-47F9-8019-FE322D3D6D01}" srcOrd="0" destOrd="0" presId="urn:microsoft.com/office/officeart/2005/8/layout/hierarchy4"/>
    <dgm:cxn modelId="{87B89A59-DD39-4EB8-ABD8-BE0DF886B944}" type="presOf" srcId="{4BB0FBB2-1392-4F79-AA9E-48CAF5A3D526}" destId="{21CAF308-296F-4212-BA05-7435951ED8C7}" srcOrd="0" destOrd="0" presId="urn:microsoft.com/office/officeart/2005/8/layout/hierarchy4"/>
    <dgm:cxn modelId="{FBEEEEAF-C514-483C-AABA-5BD0B0D7D830}" srcId="{6E713355-0B9C-4CB1-9070-F399BBE63B2F}" destId="{26F95E85-41FF-4C05-8A3A-925EA477546D}" srcOrd="0" destOrd="0" parTransId="{13A6213B-D301-4ADE-B03F-8BB1354AFB9C}" sibTransId="{9CCF5637-87A6-4842-841C-0B18BE72BDF7}"/>
    <dgm:cxn modelId="{048A1FBB-8A62-46C1-B8B6-ECDE53742687}" type="presOf" srcId="{BA3B5B4E-0A31-498C-B1F0-35B84A5C0C96}" destId="{86E92F1B-98FC-4A1F-B92F-5FDD61CE0609}" srcOrd="0" destOrd="0" presId="urn:microsoft.com/office/officeart/2005/8/layout/hierarchy4"/>
    <dgm:cxn modelId="{A6BB3236-4859-4C12-8499-057E2E3B2C7C}" type="presOf" srcId="{D5922203-9D0C-46D4-A13D-1633CD5F5227}" destId="{1E5F6CBE-A1F4-4AEA-BB24-4573437EE0DB}" srcOrd="0" destOrd="0" presId="urn:microsoft.com/office/officeart/2005/8/layout/hierarchy4"/>
    <dgm:cxn modelId="{40A5F24A-F315-4DF3-A2D1-B54ACDA8B8D4}" type="presOf" srcId="{6E713355-0B9C-4CB1-9070-F399BBE63B2F}" destId="{61E1DF61-EE1C-4BC8-9FCD-15E8F5A0AE25}" srcOrd="0" destOrd="0" presId="urn:microsoft.com/office/officeart/2005/8/layout/hierarchy4"/>
    <dgm:cxn modelId="{B4BA8233-B52F-464C-8054-933FBCA5FAF8}" srcId="{22B67C8C-A031-4EB2-8C92-3003381A3DA5}" destId="{BA3B5B4E-0A31-498C-B1F0-35B84A5C0C96}" srcOrd="0" destOrd="0" parTransId="{C68051A0-D28A-4710-B189-110627E7FB36}" sibTransId="{2F8950AC-828C-4C11-A120-32008FECC831}"/>
    <dgm:cxn modelId="{5BD8B720-A66F-4E92-83B1-F2A924C80A16}" srcId="{F11763F5-3192-447A-ABD3-1B4C5287BB8D}" destId="{E205E05E-F8DF-4D29-8FF8-FF90C436B7E9}" srcOrd="1" destOrd="0" parTransId="{A50D1597-3FD8-4D9F-8508-2CFEAA1318E5}" sibTransId="{CF00E27D-56BE-4825-B4C7-35A1F92CCBE7}"/>
    <dgm:cxn modelId="{CB618BD5-26A5-4B01-B911-CBAB4086E7A4}" srcId="{EE57CB00-67D5-4C2E-B05E-188E0D4F0D73}" destId="{D5922203-9D0C-46D4-A13D-1633CD5F5227}" srcOrd="0" destOrd="0" parTransId="{779B047D-AE31-4C3E-8613-4EEDC78FC04E}" sibTransId="{830BE1F1-7F1F-4993-AB42-EB40A1E7A553}"/>
    <dgm:cxn modelId="{9042B567-3E33-4F97-974C-C5CFF65C40E5}" type="presOf" srcId="{26F95E85-41FF-4C05-8A3A-925EA477546D}" destId="{7AD3F015-6D1E-48E1-AA48-C5E0F0FAD24E}" srcOrd="0" destOrd="0" presId="urn:microsoft.com/office/officeart/2005/8/layout/hierarchy4"/>
    <dgm:cxn modelId="{96C54804-9C37-400D-8582-A9488955F8CF}" type="presOf" srcId="{EBE593CE-DFE4-41C1-B662-A61CBB6F5D21}" destId="{E6263668-2E2A-4741-951D-261C0B61B6BA}" srcOrd="0" destOrd="0" presId="urn:microsoft.com/office/officeart/2005/8/layout/hierarchy4"/>
    <dgm:cxn modelId="{0AFFE9C0-D12A-4A61-99E5-F009CD869AE8}" type="presOf" srcId="{22B67C8C-A031-4EB2-8C92-3003381A3DA5}" destId="{34BBE19B-48E0-44D1-A96B-036BBC2B0573}" srcOrd="0" destOrd="0" presId="urn:microsoft.com/office/officeart/2005/8/layout/hierarchy4"/>
    <dgm:cxn modelId="{1739AB78-9C11-4DB3-BECC-85D0DF02E9ED}" srcId="{6E713355-0B9C-4CB1-9070-F399BBE63B2F}" destId="{4BB0FBB2-1392-4F79-AA9E-48CAF5A3D526}" srcOrd="1" destOrd="0" parTransId="{DA52DEBB-FDE3-4A83-B3B9-BC0624650E05}" sibTransId="{6DFE8E2D-CF21-4F46-8682-14621FFA83A8}"/>
    <dgm:cxn modelId="{1397FB00-8B0D-4B3B-8FC5-FEA6AD8B68FC}" srcId="{F11763F5-3192-447A-ABD3-1B4C5287BB8D}" destId="{675482F2-B034-4F2F-9C30-C322D13CDE2A}" srcOrd="0" destOrd="0" parTransId="{634CA3F1-5F78-45AD-A3B1-38117A44F89D}" sibTransId="{0666F475-9C6E-4B75-9FB3-59C102103A9A}"/>
    <dgm:cxn modelId="{9D1E16E0-E1DC-4A0D-B1D9-9FFEE6CFA660}" srcId="{EE57CB00-67D5-4C2E-B05E-188E0D4F0D73}" destId="{EBE593CE-DFE4-41C1-B662-A61CBB6F5D21}" srcOrd="2" destOrd="0" parTransId="{0E5BFEE7-6651-40E0-9C59-72552DA7A2FA}" sibTransId="{27D5553E-9681-4751-A064-39AC58C46B69}"/>
    <dgm:cxn modelId="{6A02E0E9-8197-4620-9220-3D560188BD31}" type="presParOf" srcId="{34BBE19B-48E0-44D1-A96B-036BBC2B0573}" destId="{2631BB0A-1428-42D6-B7C2-02408C7AB567}" srcOrd="0" destOrd="0" presId="urn:microsoft.com/office/officeart/2005/8/layout/hierarchy4"/>
    <dgm:cxn modelId="{6FC4C0D8-CB89-462C-9A48-5A9D30AFE772}" type="presParOf" srcId="{2631BB0A-1428-42D6-B7C2-02408C7AB567}" destId="{86E92F1B-98FC-4A1F-B92F-5FDD61CE0609}" srcOrd="0" destOrd="0" presId="urn:microsoft.com/office/officeart/2005/8/layout/hierarchy4"/>
    <dgm:cxn modelId="{A837F57A-2DC9-4A74-B601-42108C5D5255}" type="presParOf" srcId="{2631BB0A-1428-42D6-B7C2-02408C7AB567}" destId="{B009ABCE-5FD0-467E-BD6A-FB55E9B9D42A}" srcOrd="1" destOrd="0" presId="urn:microsoft.com/office/officeart/2005/8/layout/hierarchy4"/>
    <dgm:cxn modelId="{E209A2F9-1D68-430E-A4AA-8BD573524257}" type="presParOf" srcId="{2631BB0A-1428-42D6-B7C2-02408C7AB567}" destId="{A8FFB516-0BE0-4372-A815-1FF07C6376E4}" srcOrd="2" destOrd="0" presId="urn:microsoft.com/office/officeart/2005/8/layout/hierarchy4"/>
    <dgm:cxn modelId="{6A97DFE7-8043-464A-AD7B-4DE7F60326F3}" type="presParOf" srcId="{A8FFB516-0BE0-4372-A815-1FF07C6376E4}" destId="{C25E4F19-958E-4216-A910-58BCD7308F78}" srcOrd="0" destOrd="0" presId="urn:microsoft.com/office/officeart/2005/8/layout/hierarchy4"/>
    <dgm:cxn modelId="{2746CB39-DB79-4264-8661-4C1EBABE80F5}" type="presParOf" srcId="{C25E4F19-958E-4216-A910-58BCD7308F78}" destId="{220C07AE-62C9-4F6B-A055-AAD46F333010}" srcOrd="0" destOrd="0" presId="urn:microsoft.com/office/officeart/2005/8/layout/hierarchy4"/>
    <dgm:cxn modelId="{00EAFD27-C7CD-42F9-BE02-D1FF44A1FF5A}" type="presParOf" srcId="{C25E4F19-958E-4216-A910-58BCD7308F78}" destId="{5D818319-FAC8-48B4-B5E2-54172E8AFA93}" srcOrd="1" destOrd="0" presId="urn:microsoft.com/office/officeart/2005/8/layout/hierarchy4"/>
    <dgm:cxn modelId="{6B58D74C-94F4-45C9-93C7-5808BC321846}" type="presParOf" srcId="{C25E4F19-958E-4216-A910-58BCD7308F78}" destId="{16877AFB-E467-4C28-851A-6AE13E61117E}" srcOrd="2" destOrd="0" presId="urn:microsoft.com/office/officeart/2005/8/layout/hierarchy4"/>
    <dgm:cxn modelId="{9C345408-E41C-4957-888C-C623476E38EF}" type="presParOf" srcId="{16877AFB-E467-4C28-851A-6AE13E61117E}" destId="{D09262F9-C279-4570-87CD-8FF519B3DBD2}" srcOrd="0" destOrd="0" presId="urn:microsoft.com/office/officeart/2005/8/layout/hierarchy4"/>
    <dgm:cxn modelId="{BED78FA3-F342-454F-A901-F4DF8B9B53F6}" type="presParOf" srcId="{D09262F9-C279-4570-87CD-8FF519B3DBD2}" destId="{1E5F6CBE-A1F4-4AEA-BB24-4573437EE0DB}" srcOrd="0" destOrd="0" presId="urn:microsoft.com/office/officeart/2005/8/layout/hierarchy4"/>
    <dgm:cxn modelId="{90F53553-11A5-4E09-813F-0E1C29F3AD1B}" type="presParOf" srcId="{D09262F9-C279-4570-87CD-8FF519B3DBD2}" destId="{32154778-A488-437F-862E-4C54B535BA5E}" srcOrd="1" destOrd="0" presId="urn:microsoft.com/office/officeart/2005/8/layout/hierarchy4"/>
    <dgm:cxn modelId="{861E3F10-87A0-44C2-96D1-71F1F7D7C473}" type="presParOf" srcId="{16877AFB-E467-4C28-851A-6AE13E61117E}" destId="{3EEEE34A-5EDD-4A5D-8FBC-4D98D6614873}" srcOrd="1" destOrd="0" presId="urn:microsoft.com/office/officeart/2005/8/layout/hierarchy4"/>
    <dgm:cxn modelId="{E1F03434-3D65-4622-8605-BFB09D57B99F}" type="presParOf" srcId="{16877AFB-E467-4C28-851A-6AE13E61117E}" destId="{00A1EBB9-FEE8-40D3-80B4-8E861BF3449E}" srcOrd="2" destOrd="0" presId="urn:microsoft.com/office/officeart/2005/8/layout/hierarchy4"/>
    <dgm:cxn modelId="{B5F7C417-B418-4A6B-B5BA-2A8A279FA9B3}" type="presParOf" srcId="{00A1EBB9-FEE8-40D3-80B4-8E861BF3449E}" destId="{06FA772B-98AD-47F9-8019-FE322D3D6D01}" srcOrd="0" destOrd="0" presId="urn:microsoft.com/office/officeart/2005/8/layout/hierarchy4"/>
    <dgm:cxn modelId="{442F6725-A44F-4DEA-82FF-A47D49D7C40F}" type="presParOf" srcId="{00A1EBB9-FEE8-40D3-80B4-8E861BF3449E}" destId="{9953C6F8-F9F9-4C58-9E0D-399BE5A7B181}" srcOrd="1" destOrd="0" presId="urn:microsoft.com/office/officeart/2005/8/layout/hierarchy4"/>
    <dgm:cxn modelId="{B9CF4E44-0D1C-473B-9529-A7126434A7C7}" type="presParOf" srcId="{16877AFB-E467-4C28-851A-6AE13E61117E}" destId="{B2D43F3E-70C1-4908-8181-C6EC41B658F5}" srcOrd="3" destOrd="0" presId="urn:microsoft.com/office/officeart/2005/8/layout/hierarchy4"/>
    <dgm:cxn modelId="{A0DF5312-8177-4A16-A7DA-0FE3C0E98A59}" type="presParOf" srcId="{16877AFB-E467-4C28-851A-6AE13E61117E}" destId="{B29B7EA4-C0DA-4DA3-9BC8-3D2C78AA6EE7}" srcOrd="4" destOrd="0" presId="urn:microsoft.com/office/officeart/2005/8/layout/hierarchy4"/>
    <dgm:cxn modelId="{255D8534-0B26-42CB-A210-6803B7355F1C}" type="presParOf" srcId="{B29B7EA4-C0DA-4DA3-9BC8-3D2C78AA6EE7}" destId="{E6263668-2E2A-4741-951D-261C0B61B6BA}" srcOrd="0" destOrd="0" presId="urn:microsoft.com/office/officeart/2005/8/layout/hierarchy4"/>
    <dgm:cxn modelId="{C3E66149-EE3E-416D-BFAD-C5B3880CD439}" type="presParOf" srcId="{B29B7EA4-C0DA-4DA3-9BC8-3D2C78AA6EE7}" destId="{D0CD6748-2FB0-4C99-B6B7-F74C24E30CCA}" srcOrd="1" destOrd="0" presId="urn:microsoft.com/office/officeart/2005/8/layout/hierarchy4"/>
    <dgm:cxn modelId="{F35CF5C2-FC62-4D54-889B-A75565D21B4E}" type="presParOf" srcId="{A8FFB516-0BE0-4372-A815-1FF07C6376E4}" destId="{CA0DC6A7-3214-4199-AA01-7800803C37F7}" srcOrd="1" destOrd="0" presId="urn:microsoft.com/office/officeart/2005/8/layout/hierarchy4"/>
    <dgm:cxn modelId="{117D4749-E049-4958-88F4-3FA7A21814C1}" type="presParOf" srcId="{A8FFB516-0BE0-4372-A815-1FF07C6376E4}" destId="{5F1BB144-39B2-4244-B5BD-17777FD3DFA3}" srcOrd="2" destOrd="0" presId="urn:microsoft.com/office/officeart/2005/8/layout/hierarchy4"/>
    <dgm:cxn modelId="{EDE881BD-350C-4EAC-989E-4D402B1E2BE3}" type="presParOf" srcId="{5F1BB144-39B2-4244-B5BD-17777FD3DFA3}" destId="{D3406F35-89E4-414D-AC96-06767C8EF382}" srcOrd="0" destOrd="0" presId="urn:microsoft.com/office/officeart/2005/8/layout/hierarchy4"/>
    <dgm:cxn modelId="{5EAF0F0E-EBB0-4D26-8F8F-325EB4366400}" type="presParOf" srcId="{5F1BB144-39B2-4244-B5BD-17777FD3DFA3}" destId="{D1D87616-FAD3-46F1-B9A4-62EA9862EC8A}" srcOrd="1" destOrd="0" presId="urn:microsoft.com/office/officeart/2005/8/layout/hierarchy4"/>
    <dgm:cxn modelId="{FAF3D02B-7B3A-40B4-B076-867AF12490A4}" type="presParOf" srcId="{5F1BB144-39B2-4244-B5BD-17777FD3DFA3}" destId="{92725939-A7ED-4494-B0BC-28C5AA689CBD}" srcOrd="2" destOrd="0" presId="urn:microsoft.com/office/officeart/2005/8/layout/hierarchy4"/>
    <dgm:cxn modelId="{5C70F53D-24FB-4C56-A4E6-0700833D5AF8}" type="presParOf" srcId="{92725939-A7ED-4494-B0BC-28C5AA689CBD}" destId="{5B97F914-6FCC-41F0-B82A-94E6450E22EF}" srcOrd="0" destOrd="0" presId="urn:microsoft.com/office/officeart/2005/8/layout/hierarchy4"/>
    <dgm:cxn modelId="{D2E4FF03-87A6-467E-906C-998CA869BEB0}" type="presParOf" srcId="{5B97F914-6FCC-41F0-B82A-94E6450E22EF}" destId="{12B7958C-0CB2-43B1-9D6E-3496503910B4}" srcOrd="0" destOrd="0" presId="urn:microsoft.com/office/officeart/2005/8/layout/hierarchy4"/>
    <dgm:cxn modelId="{8A1A33D3-5AD4-4278-B9C1-0A73BEDD436B}" type="presParOf" srcId="{5B97F914-6FCC-41F0-B82A-94E6450E22EF}" destId="{16ACDD17-5C52-4187-8CA9-F4F604BFFF18}" srcOrd="1" destOrd="0" presId="urn:microsoft.com/office/officeart/2005/8/layout/hierarchy4"/>
    <dgm:cxn modelId="{AF3EC5F3-0555-401B-B0DD-17B7DD535D3D}" type="presParOf" srcId="{92725939-A7ED-4494-B0BC-28C5AA689CBD}" destId="{6F5F60B6-9F6A-46BC-8F1E-E787E712A2D4}" srcOrd="1" destOrd="0" presId="urn:microsoft.com/office/officeart/2005/8/layout/hierarchy4"/>
    <dgm:cxn modelId="{F1B209A7-65A7-401E-8F3F-D4A17E046F48}" type="presParOf" srcId="{92725939-A7ED-4494-B0BC-28C5AA689CBD}" destId="{E1B000A0-8122-4396-A3EB-FB575D285CFC}" srcOrd="2" destOrd="0" presId="urn:microsoft.com/office/officeart/2005/8/layout/hierarchy4"/>
    <dgm:cxn modelId="{2A122739-F87B-4745-BE09-FE236627EA3B}" type="presParOf" srcId="{E1B000A0-8122-4396-A3EB-FB575D285CFC}" destId="{BB19151D-9D7A-49BC-B9BD-A7DE7F52E01B}" srcOrd="0" destOrd="0" presId="urn:microsoft.com/office/officeart/2005/8/layout/hierarchy4"/>
    <dgm:cxn modelId="{AA556FFD-FF18-4D88-A6C1-F57BD55ED801}" type="presParOf" srcId="{E1B000A0-8122-4396-A3EB-FB575D285CFC}" destId="{7BCDA259-8856-4626-85B5-EB9E8B1A43C1}" srcOrd="1" destOrd="0" presId="urn:microsoft.com/office/officeart/2005/8/layout/hierarchy4"/>
    <dgm:cxn modelId="{EDC80BE7-D942-42EB-BFB5-9B5B4A853EE0}" type="presParOf" srcId="{A8FFB516-0BE0-4372-A815-1FF07C6376E4}" destId="{8CF9F0F6-3228-4E29-876E-89B4D773AF5E}" srcOrd="3" destOrd="0" presId="urn:microsoft.com/office/officeart/2005/8/layout/hierarchy4"/>
    <dgm:cxn modelId="{948840E3-13A0-4314-BBC2-88C0D3D5CEBD}" type="presParOf" srcId="{A8FFB516-0BE0-4372-A815-1FF07C6376E4}" destId="{C119F0DC-A4FF-4871-895C-8DC47EE8C8FE}" srcOrd="4" destOrd="0" presId="urn:microsoft.com/office/officeart/2005/8/layout/hierarchy4"/>
    <dgm:cxn modelId="{56EE6707-B5CA-4771-B6A9-6818E1889410}" type="presParOf" srcId="{C119F0DC-A4FF-4871-895C-8DC47EE8C8FE}" destId="{61E1DF61-EE1C-4BC8-9FCD-15E8F5A0AE25}" srcOrd="0" destOrd="0" presId="urn:microsoft.com/office/officeart/2005/8/layout/hierarchy4"/>
    <dgm:cxn modelId="{E69B4C6E-DB3B-46CF-8FDF-BC3D1FE26B79}" type="presParOf" srcId="{C119F0DC-A4FF-4871-895C-8DC47EE8C8FE}" destId="{9B9D8B94-8C9B-409A-AB59-D35D60C91C8E}" srcOrd="1" destOrd="0" presId="urn:microsoft.com/office/officeart/2005/8/layout/hierarchy4"/>
    <dgm:cxn modelId="{FA9B29B0-7051-460D-A741-16B06467F13C}" type="presParOf" srcId="{C119F0DC-A4FF-4871-895C-8DC47EE8C8FE}" destId="{217368B5-9CE6-4E6F-812E-8EB19C093CDF}" srcOrd="2" destOrd="0" presId="urn:microsoft.com/office/officeart/2005/8/layout/hierarchy4"/>
    <dgm:cxn modelId="{AA885FB0-3CF0-4BB4-9CFF-ABCC417137FB}" type="presParOf" srcId="{217368B5-9CE6-4E6F-812E-8EB19C093CDF}" destId="{4291FEBA-C693-49A4-BE35-BB7A2BFBC57F}" srcOrd="0" destOrd="0" presId="urn:microsoft.com/office/officeart/2005/8/layout/hierarchy4"/>
    <dgm:cxn modelId="{0D13B632-9E16-4820-BFE3-92D5445E670D}" type="presParOf" srcId="{4291FEBA-C693-49A4-BE35-BB7A2BFBC57F}" destId="{7AD3F015-6D1E-48E1-AA48-C5E0F0FAD24E}" srcOrd="0" destOrd="0" presId="urn:microsoft.com/office/officeart/2005/8/layout/hierarchy4"/>
    <dgm:cxn modelId="{2F737236-F284-435C-B496-C69B185D0947}" type="presParOf" srcId="{4291FEBA-C693-49A4-BE35-BB7A2BFBC57F}" destId="{A2406600-AD73-4AA5-B28A-D78E36B4B16F}" srcOrd="1" destOrd="0" presId="urn:microsoft.com/office/officeart/2005/8/layout/hierarchy4"/>
    <dgm:cxn modelId="{87ABCD4A-B150-4066-89AE-115D295D1C37}" type="presParOf" srcId="{217368B5-9CE6-4E6F-812E-8EB19C093CDF}" destId="{3DC3B7CC-9373-46D7-A2C2-948712C8D475}" srcOrd="1" destOrd="0" presId="urn:microsoft.com/office/officeart/2005/8/layout/hierarchy4"/>
    <dgm:cxn modelId="{A5835142-25BE-47BE-844A-5CD5275554E4}" type="presParOf" srcId="{217368B5-9CE6-4E6F-812E-8EB19C093CDF}" destId="{F2EE65C7-60FC-4EA2-9EC9-A3E64AFA1A85}" srcOrd="2" destOrd="0" presId="urn:microsoft.com/office/officeart/2005/8/layout/hierarchy4"/>
    <dgm:cxn modelId="{4B634BF2-CD48-4859-8298-6D1987F444D1}" type="presParOf" srcId="{F2EE65C7-60FC-4EA2-9EC9-A3E64AFA1A85}" destId="{21CAF308-296F-4212-BA05-7435951ED8C7}" srcOrd="0" destOrd="0" presId="urn:microsoft.com/office/officeart/2005/8/layout/hierarchy4"/>
    <dgm:cxn modelId="{EFEFBAA4-FF00-4EBB-B22F-48D1A009EDC5}" type="presParOf" srcId="{F2EE65C7-60FC-4EA2-9EC9-A3E64AFA1A85}" destId="{D6FCB597-1D93-457C-8044-B17198A2BCD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30842-6569-4BDE-ABE0-C1E4E0180ED5}">
      <dsp:nvSpPr>
        <dsp:cNvPr id="0" name=""/>
        <dsp:cNvSpPr/>
      </dsp:nvSpPr>
      <dsp:spPr>
        <a:xfrm>
          <a:off x="1360525" y="0"/>
          <a:ext cx="2715164" cy="2715125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Learning</a:t>
          </a:r>
          <a:endParaRPr lang="en-IE" sz="2900" b="1" kern="1200" dirty="0"/>
        </a:p>
      </dsp:txBody>
      <dsp:txXfrm>
        <a:off x="1758152" y="397621"/>
        <a:ext cx="1919910" cy="1919883"/>
      </dsp:txXfrm>
    </dsp:sp>
    <dsp:sp modelId="{BA4258BA-5BE7-4A86-BC6C-C8F6690C49F7}">
      <dsp:nvSpPr>
        <dsp:cNvPr id="0" name=""/>
        <dsp:cNvSpPr/>
      </dsp:nvSpPr>
      <dsp:spPr>
        <a:xfrm>
          <a:off x="2758044" y="1810837"/>
          <a:ext cx="2715164" cy="2715125"/>
        </a:xfrm>
        <a:prstGeom prst="ellipse">
          <a:avLst/>
        </a:prstGeom>
        <a:solidFill>
          <a:srgbClr val="FFC000">
            <a:alpha val="5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Fun</a:t>
          </a:r>
          <a:endParaRPr lang="en-IE" sz="2900" b="1" kern="1200" dirty="0"/>
        </a:p>
      </dsp:txBody>
      <dsp:txXfrm>
        <a:off x="3155671" y="2208458"/>
        <a:ext cx="1919910" cy="1919883"/>
      </dsp:txXfrm>
    </dsp:sp>
    <dsp:sp modelId="{0F0574EE-73F3-465C-9C28-B010E5DAA0D4}">
      <dsp:nvSpPr>
        <dsp:cNvPr id="0" name=""/>
        <dsp:cNvSpPr/>
      </dsp:nvSpPr>
      <dsp:spPr>
        <a:xfrm>
          <a:off x="4153910" y="0"/>
          <a:ext cx="2715164" cy="2715125"/>
        </a:xfrm>
        <a:prstGeom prst="ellipse">
          <a:avLst/>
        </a:prstGeom>
        <a:solidFill>
          <a:srgbClr val="00B050">
            <a:alpha val="4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Interaction</a:t>
          </a:r>
          <a:endParaRPr lang="en-IE" sz="2900" b="1" kern="1200" dirty="0"/>
        </a:p>
      </dsp:txBody>
      <dsp:txXfrm>
        <a:off x="4551537" y="397621"/>
        <a:ext cx="1919910" cy="1919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F8A0-5DEB-493E-A1A9-E61A829330DD}">
      <dsp:nvSpPr>
        <dsp:cNvPr id="0" name=""/>
        <dsp:cNvSpPr/>
      </dsp:nvSpPr>
      <dsp:spPr>
        <a:xfrm>
          <a:off x="1334784" y="1905677"/>
          <a:ext cx="1185493" cy="122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2746" y="0"/>
              </a:lnTo>
              <a:lnTo>
                <a:pt x="592746" y="1222289"/>
              </a:lnTo>
              <a:lnTo>
                <a:pt x="1185493" y="1222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600" kern="1200"/>
        </a:p>
      </dsp:txBody>
      <dsp:txXfrm>
        <a:off x="1884962" y="2474252"/>
        <a:ext cx="85137" cy="85137"/>
      </dsp:txXfrm>
    </dsp:sp>
    <dsp:sp modelId="{7F5FEEF2-7EFB-4C9D-9DE5-C64CE42EEB2A}">
      <dsp:nvSpPr>
        <dsp:cNvPr id="0" name=""/>
        <dsp:cNvSpPr/>
      </dsp:nvSpPr>
      <dsp:spPr>
        <a:xfrm>
          <a:off x="4789472" y="1988445"/>
          <a:ext cx="755141" cy="83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7570" y="0"/>
              </a:lnTo>
              <a:lnTo>
                <a:pt x="377570" y="839191"/>
              </a:lnTo>
              <a:lnTo>
                <a:pt x="755141" y="83919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38819" y="2379817"/>
        <a:ext cx="56446" cy="56446"/>
      </dsp:txXfrm>
    </dsp:sp>
    <dsp:sp modelId="{7E0F9626-0874-4B18-95D5-615B83F48A4A}">
      <dsp:nvSpPr>
        <dsp:cNvPr id="0" name=""/>
        <dsp:cNvSpPr/>
      </dsp:nvSpPr>
      <dsp:spPr>
        <a:xfrm>
          <a:off x="1334784" y="1859957"/>
          <a:ext cx="118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746" y="45720"/>
              </a:lnTo>
              <a:lnTo>
                <a:pt x="592746" y="128487"/>
              </a:lnTo>
              <a:lnTo>
                <a:pt x="1185493" y="12848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97821" y="1875967"/>
        <a:ext cx="59418" cy="59418"/>
      </dsp:txXfrm>
    </dsp:sp>
    <dsp:sp modelId="{CF03AFE5-6820-4426-8916-FE5167BBD535}">
      <dsp:nvSpPr>
        <dsp:cNvPr id="0" name=""/>
        <dsp:cNvSpPr/>
      </dsp:nvSpPr>
      <dsp:spPr>
        <a:xfrm>
          <a:off x="4789472" y="739712"/>
          <a:ext cx="827161" cy="11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1151818"/>
              </a:lnTo>
              <a:lnTo>
                <a:pt x="827161" y="115181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67601" y="1280169"/>
        <a:ext cx="70902" cy="70902"/>
      </dsp:txXfrm>
    </dsp:sp>
    <dsp:sp modelId="{C0AA2116-4466-4013-B859-CF03DFB08E5A}">
      <dsp:nvSpPr>
        <dsp:cNvPr id="0" name=""/>
        <dsp:cNvSpPr/>
      </dsp:nvSpPr>
      <dsp:spPr>
        <a:xfrm>
          <a:off x="4789472" y="739712"/>
          <a:ext cx="827161" cy="35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359732"/>
              </a:lnTo>
              <a:lnTo>
                <a:pt x="827161" y="35973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80502" y="897028"/>
        <a:ext cx="45099" cy="45099"/>
      </dsp:txXfrm>
    </dsp:sp>
    <dsp:sp modelId="{76DFC18C-2EAC-4B8B-8208-989F77F4AF84}">
      <dsp:nvSpPr>
        <dsp:cNvPr id="0" name=""/>
        <dsp:cNvSpPr/>
      </dsp:nvSpPr>
      <dsp:spPr>
        <a:xfrm>
          <a:off x="4789472" y="307353"/>
          <a:ext cx="827161" cy="432358"/>
        </a:xfrm>
        <a:custGeom>
          <a:avLst/>
          <a:gdLst/>
          <a:ahLst/>
          <a:cxnLst/>
          <a:rect l="0" t="0" r="0" b="0"/>
          <a:pathLst>
            <a:path>
              <a:moveTo>
                <a:pt x="0" y="432358"/>
              </a:moveTo>
              <a:lnTo>
                <a:pt x="413580" y="432358"/>
              </a:lnTo>
              <a:lnTo>
                <a:pt x="413580" y="0"/>
              </a:lnTo>
              <a:lnTo>
                <a:pt x="82716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79719" y="500199"/>
        <a:ext cx="46667" cy="46667"/>
      </dsp:txXfrm>
    </dsp:sp>
    <dsp:sp modelId="{B67E08C2-EC45-49B7-853F-4C1D83138AC8}">
      <dsp:nvSpPr>
        <dsp:cNvPr id="0" name=""/>
        <dsp:cNvSpPr/>
      </dsp:nvSpPr>
      <dsp:spPr>
        <a:xfrm>
          <a:off x="1334784" y="739712"/>
          <a:ext cx="1185493" cy="1165965"/>
        </a:xfrm>
        <a:custGeom>
          <a:avLst/>
          <a:gdLst/>
          <a:ahLst/>
          <a:cxnLst/>
          <a:rect l="0" t="0" r="0" b="0"/>
          <a:pathLst>
            <a:path>
              <a:moveTo>
                <a:pt x="0" y="1165965"/>
              </a:moveTo>
              <a:lnTo>
                <a:pt x="592746" y="1165965"/>
              </a:lnTo>
              <a:lnTo>
                <a:pt x="592746" y="0"/>
              </a:lnTo>
              <a:lnTo>
                <a:pt x="1185493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85961" y="1281125"/>
        <a:ext cx="83139" cy="83139"/>
      </dsp:txXfrm>
    </dsp:sp>
    <dsp:sp modelId="{EB1D0A75-60C7-41BC-945E-416CC3129373}">
      <dsp:nvSpPr>
        <dsp:cNvPr id="0" name=""/>
        <dsp:cNvSpPr/>
      </dsp:nvSpPr>
      <dsp:spPr>
        <a:xfrm rot="16200000">
          <a:off x="-590217" y="1598324"/>
          <a:ext cx="3235296" cy="61470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4000" kern="1200" dirty="0" smtClean="0"/>
            <a:t>MCU</a:t>
          </a:r>
          <a:endParaRPr lang="en-IE" sz="4000" kern="1200" dirty="0"/>
        </a:p>
      </dsp:txBody>
      <dsp:txXfrm>
        <a:off x="-590217" y="1598324"/>
        <a:ext cx="3235296" cy="614706"/>
      </dsp:txXfrm>
    </dsp:sp>
    <dsp:sp modelId="{9D4550D1-9501-4344-B8BA-8A3AB9A987F7}">
      <dsp:nvSpPr>
        <dsp:cNvPr id="0" name=""/>
        <dsp:cNvSpPr/>
      </dsp:nvSpPr>
      <dsp:spPr>
        <a:xfrm>
          <a:off x="2520278" y="374825"/>
          <a:ext cx="2269194" cy="72977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Sensors</a:t>
          </a:r>
          <a:endParaRPr lang="en-IE" sz="2800" kern="1200" dirty="0"/>
        </a:p>
      </dsp:txBody>
      <dsp:txXfrm>
        <a:off x="2520278" y="374825"/>
        <a:ext cx="2269194" cy="729773"/>
      </dsp:txXfrm>
    </dsp:sp>
    <dsp:sp modelId="{2523565B-AD8C-46AD-A2F4-B5B7AE0C56C5}">
      <dsp:nvSpPr>
        <dsp:cNvPr id="0" name=""/>
        <dsp:cNvSpPr/>
      </dsp:nvSpPr>
      <dsp:spPr>
        <a:xfrm>
          <a:off x="5616633" y="0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Contact</a:t>
          </a:r>
          <a:endParaRPr lang="en-IE" sz="2800" kern="1200" dirty="0"/>
        </a:p>
      </dsp:txBody>
      <dsp:txXfrm>
        <a:off x="5616633" y="0"/>
        <a:ext cx="2016237" cy="614706"/>
      </dsp:txXfrm>
    </dsp:sp>
    <dsp:sp modelId="{4C2D1797-6C79-4F81-B200-F5E4E2077112}">
      <dsp:nvSpPr>
        <dsp:cNvPr id="0" name=""/>
        <dsp:cNvSpPr/>
      </dsp:nvSpPr>
      <dsp:spPr>
        <a:xfrm>
          <a:off x="5616633" y="792091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Atmosphere</a:t>
          </a:r>
          <a:endParaRPr lang="en-IE" sz="2800" kern="1200" dirty="0"/>
        </a:p>
      </dsp:txBody>
      <dsp:txXfrm>
        <a:off x="5616633" y="792091"/>
        <a:ext cx="2016237" cy="614706"/>
      </dsp:txXfrm>
    </dsp:sp>
    <dsp:sp modelId="{C756D92D-E6C9-4CB9-B30E-AC2A31A13795}">
      <dsp:nvSpPr>
        <dsp:cNvPr id="0" name=""/>
        <dsp:cNvSpPr/>
      </dsp:nvSpPr>
      <dsp:spPr>
        <a:xfrm>
          <a:off x="5616633" y="1584177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Motion</a:t>
          </a:r>
          <a:endParaRPr lang="en-IE" sz="2800" kern="1200" dirty="0"/>
        </a:p>
      </dsp:txBody>
      <dsp:txXfrm>
        <a:off x="5616633" y="1584177"/>
        <a:ext cx="2016237" cy="614706"/>
      </dsp:txXfrm>
    </dsp:sp>
    <dsp:sp modelId="{1775ECB7-D66C-42EB-B2AB-A489BD7EBCDB}">
      <dsp:nvSpPr>
        <dsp:cNvPr id="0" name=""/>
        <dsp:cNvSpPr/>
      </dsp:nvSpPr>
      <dsp:spPr>
        <a:xfrm>
          <a:off x="2520278" y="1656184"/>
          <a:ext cx="2269194" cy="6645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Infrared</a:t>
          </a:r>
          <a:endParaRPr lang="en-IE" sz="2800" kern="1200" dirty="0"/>
        </a:p>
      </dsp:txBody>
      <dsp:txXfrm>
        <a:off x="2520278" y="1656184"/>
        <a:ext cx="2269194" cy="664522"/>
      </dsp:txXfrm>
    </dsp:sp>
    <dsp:sp modelId="{D3D8FB51-04FB-489E-9990-C6E42AB36F31}">
      <dsp:nvSpPr>
        <dsp:cNvPr id="0" name=""/>
        <dsp:cNvSpPr/>
      </dsp:nvSpPr>
      <dsp:spPr>
        <a:xfrm>
          <a:off x="5544613" y="2520283"/>
          <a:ext cx="2016237" cy="61470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Send/Receive</a:t>
          </a:r>
          <a:endParaRPr lang="en-IE" sz="2800" kern="1200" dirty="0"/>
        </a:p>
      </dsp:txBody>
      <dsp:txXfrm>
        <a:off x="5544613" y="2520283"/>
        <a:ext cx="2016237" cy="614706"/>
      </dsp:txXfrm>
    </dsp:sp>
    <dsp:sp modelId="{1B43D903-5FCA-40B7-AFF5-6D1F92E25612}">
      <dsp:nvSpPr>
        <dsp:cNvPr id="0" name=""/>
        <dsp:cNvSpPr/>
      </dsp:nvSpPr>
      <dsp:spPr>
        <a:xfrm>
          <a:off x="2520278" y="2762415"/>
          <a:ext cx="2269194" cy="731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RF Motes</a:t>
          </a:r>
          <a:endParaRPr lang="en-IE" sz="2800" kern="1200" dirty="0"/>
        </a:p>
      </dsp:txBody>
      <dsp:txXfrm>
        <a:off x="2520278" y="2762415"/>
        <a:ext cx="2269194" cy="731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92F1B-98FC-4A1F-B92F-5FDD61CE0609}">
      <dsp:nvSpPr>
        <dsp:cNvPr id="0" name=""/>
        <dsp:cNvSpPr/>
      </dsp:nvSpPr>
      <dsp:spPr>
        <a:xfrm>
          <a:off x="2523" y="958"/>
          <a:ext cx="8224552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6100" kern="1200" dirty="0" smtClean="0"/>
            <a:t>MCU</a:t>
          </a:r>
          <a:endParaRPr lang="en-IE" sz="6100" kern="1200" dirty="0"/>
        </a:p>
      </dsp:txBody>
      <dsp:txXfrm>
        <a:off x="43884" y="42319"/>
        <a:ext cx="8141830" cy="1329431"/>
      </dsp:txXfrm>
    </dsp:sp>
    <dsp:sp modelId="{220C07AE-62C9-4F6B-A055-AAD46F333010}">
      <dsp:nvSpPr>
        <dsp:cNvPr id="0" name=""/>
        <dsp:cNvSpPr/>
      </dsp:nvSpPr>
      <dsp:spPr>
        <a:xfrm>
          <a:off x="835721" y="1556904"/>
          <a:ext cx="1800450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TI MSP430 MCU</a:t>
          </a:r>
          <a:endParaRPr lang="en-IE" sz="2000" kern="1200" dirty="0"/>
        </a:p>
      </dsp:txBody>
      <dsp:txXfrm>
        <a:off x="877082" y="1598265"/>
        <a:ext cx="1717728" cy="1329431"/>
      </dsp:txXfrm>
    </dsp:sp>
    <dsp:sp modelId="{1E5F6CBE-A1F4-4AEA-BB24-4573437EE0DB}">
      <dsp:nvSpPr>
        <dsp:cNvPr id="0" name=""/>
        <dsp:cNvSpPr/>
      </dsp:nvSpPr>
      <dsp:spPr>
        <a:xfrm>
          <a:off x="10551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7-Seg</a:t>
          </a:r>
          <a:endParaRPr lang="en-IE" sz="2000" kern="1200" dirty="0"/>
        </a:p>
      </dsp:txBody>
      <dsp:txXfrm>
        <a:off x="43323" y="3145623"/>
        <a:ext cx="1053389" cy="1346609"/>
      </dsp:txXfrm>
    </dsp:sp>
    <dsp:sp modelId="{06FA772B-98AD-47F9-8019-FE322D3D6D01}">
      <dsp:nvSpPr>
        <dsp:cNvPr id="0" name=""/>
        <dsp:cNvSpPr/>
      </dsp:nvSpPr>
      <dsp:spPr>
        <a:xfrm>
          <a:off x="1176480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RGB LEDs</a:t>
          </a:r>
          <a:endParaRPr lang="en-IE" sz="2000" kern="1200" dirty="0"/>
        </a:p>
      </dsp:txBody>
      <dsp:txXfrm>
        <a:off x="1209252" y="3145623"/>
        <a:ext cx="1053389" cy="1346609"/>
      </dsp:txXfrm>
    </dsp:sp>
    <dsp:sp modelId="{E6263668-2E2A-4741-951D-261C0B61B6BA}">
      <dsp:nvSpPr>
        <dsp:cNvPr id="0" name=""/>
        <dsp:cNvSpPr/>
      </dsp:nvSpPr>
      <dsp:spPr>
        <a:xfrm>
          <a:off x="2342409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Contact Sensors</a:t>
          </a:r>
          <a:endParaRPr lang="en-IE" sz="2000" kern="1200" dirty="0"/>
        </a:p>
      </dsp:txBody>
      <dsp:txXfrm>
        <a:off x="2375181" y="3145623"/>
        <a:ext cx="1053389" cy="1346609"/>
      </dsp:txXfrm>
    </dsp:sp>
    <dsp:sp modelId="{D3406F35-89E4-414D-AC96-06767C8EF382}">
      <dsp:nvSpPr>
        <dsp:cNvPr id="0" name=""/>
        <dsp:cNvSpPr/>
      </dsp:nvSpPr>
      <dsp:spPr>
        <a:xfrm>
          <a:off x="3555333" y="1556904"/>
          <a:ext cx="2284862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I2C Bus</a:t>
          </a:r>
          <a:endParaRPr lang="en-IE" sz="2000" kern="1200" dirty="0"/>
        </a:p>
      </dsp:txBody>
      <dsp:txXfrm>
        <a:off x="3596694" y="1598265"/>
        <a:ext cx="2202140" cy="1329431"/>
      </dsp:txXfrm>
    </dsp:sp>
    <dsp:sp modelId="{12B7958C-0CB2-43B1-9D6E-3496503910B4}">
      <dsp:nvSpPr>
        <dsp:cNvPr id="0" name=""/>
        <dsp:cNvSpPr/>
      </dsp:nvSpPr>
      <dsp:spPr>
        <a:xfrm>
          <a:off x="3555333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Gyro… </a:t>
          </a:r>
          <a:r>
            <a:rPr lang="en-IE" sz="2000" kern="1200" dirty="0" err="1" smtClean="0"/>
            <a:t>Magn</a:t>
          </a:r>
          <a:r>
            <a:rPr lang="en-IE" sz="2000" kern="1200" dirty="0" smtClean="0"/>
            <a:t>… </a:t>
          </a:r>
          <a:r>
            <a:rPr lang="en-IE" sz="2000" kern="1200" dirty="0" err="1" smtClean="0"/>
            <a:t>Accel</a:t>
          </a:r>
          <a:r>
            <a:rPr lang="en-IE" sz="2000" kern="1200" dirty="0" smtClean="0"/>
            <a:t>..</a:t>
          </a:r>
          <a:endParaRPr lang="en-IE" sz="2000" kern="1200" dirty="0"/>
        </a:p>
      </dsp:txBody>
      <dsp:txXfrm>
        <a:off x="3588105" y="3145623"/>
        <a:ext cx="1053389" cy="1346609"/>
      </dsp:txXfrm>
    </dsp:sp>
    <dsp:sp modelId="{BB19151D-9D7A-49BC-B9BD-A7DE7F52E01B}">
      <dsp:nvSpPr>
        <dsp:cNvPr id="0" name=""/>
        <dsp:cNvSpPr/>
      </dsp:nvSpPr>
      <dsp:spPr>
        <a:xfrm>
          <a:off x="4721262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700" kern="1200" dirty="0" smtClean="0"/>
            <a:t>Temp.. Pressure…</a:t>
          </a:r>
          <a:endParaRPr lang="en-IE" sz="1700" kern="1200" dirty="0"/>
        </a:p>
      </dsp:txBody>
      <dsp:txXfrm>
        <a:off x="4754034" y="3145623"/>
        <a:ext cx="1053389" cy="1346609"/>
      </dsp:txXfrm>
    </dsp:sp>
    <dsp:sp modelId="{61E1DF61-EE1C-4BC8-9FCD-15E8F5A0AE25}">
      <dsp:nvSpPr>
        <dsp:cNvPr id="0" name=""/>
        <dsp:cNvSpPr/>
      </dsp:nvSpPr>
      <dsp:spPr>
        <a:xfrm>
          <a:off x="5934186" y="1556904"/>
          <a:ext cx="2284862" cy="14121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TI RF2500… Infrared</a:t>
          </a:r>
          <a:endParaRPr lang="en-IE" sz="2000" kern="1200" dirty="0"/>
        </a:p>
      </dsp:txBody>
      <dsp:txXfrm>
        <a:off x="5975547" y="1598265"/>
        <a:ext cx="2202140" cy="1329431"/>
      </dsp:txXfrm>
    </dsp:sp>
    <dsp:sp modelId="{7AD3F015-6D1E-48E1-AA48-C5E0F0FAD24E}">
      <dsp:nvSpPr>
        <dsp:cNvPr id="0" name=""/>
        <dsp:cNvSpPr/>
      </dsp:nvSpPr>
      <dsp:spPr>
        <a:xfrm>
          <a:off x="5934186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Bugs…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PC…</a:t>
          </a:r>
          <a:endParaRPr lang="en-IE" sz="2000" kern="1200" dirty="0"/>
        </a:p>
      </dsp:txBody>
      <dsp:txXfrm>
        <a:off x="5966958" y="3145623"/>
        <a:ext cx="1053389" cy="1346609"/>
      </dsp:txXfrm>
    </dsp:sp>
    <dsp:sp modelId="{21CAF308-296F-4212-BA05-7435951ED8C7}">
      <dsp:nvSpPr>
        <dsp:cNvPr id="0" name=""/>
        <dsp:cNvSpPr/>
      </dsp:nvSpPr>
      <dsp:spPr>
        <a:xfrm>
          <a:off x="7100114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NAO… Tech…</a:t>
          </a:r>
          <a:endParaRPr lang="en-IE" sz="2000" kern="1200" dirty="0"/>
        </a:p>
      </dsp:txBody>
      <dsp:txXfrm>
        <a:off x="7132886" y="3145623"/>
        <a:ext cx="1053389" cy="134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4305-BC8A-4BE5-9B4B-5C72E8126F7C}" type="datetimeFigureOut">
              <a:rPr lang="en-IE" smtClean="0"/>
              <a:t>06/02/2014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B233-62B0-4DE8-B56B-31874E4A5F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3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07/02/2014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 smtClean="0"/>
              <a:t>Intelligent Toy Interfaces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11A-DC3C-4C5A-8EAD-B77EA3A0B827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7" name="Picture 6" descr="ucc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5788975"/>
            <a:ext cx="1080120" cy="532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IE" dirty="0" smtClean="0"/>
              <a:t>Intelligent Toy Interfaces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www.active-robots.com/media/catalog/product/cache/1/image/9df78eab33525d08d6e5fb8d27136e95/n/a/nao-h25-humanoid-robot-academic-edition-from-aldebaran-robotics-web-ima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0" b="99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8216"/>
            <a:ext cx="2483470" cy="24834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992" y="2556748"/>
            <a:ext cx="1366707" cy="12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12160" y="2924944"/>
            <a:ext cx="1543320" cy="134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328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10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Bug 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82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11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0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Project Overview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Work summary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System Design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Ethical considerations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endParaRPr lang="en-IE" dirty="0" smtClean="0"/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2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92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Project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456384"/>
          </a:xfrm>
        </p:spPr>
        <p:txBody>
          <a:bodyPr/>
          <a:lstStyle/>
          <a:p>
            <a:pPr marL="0" indent="0" algn="ctr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b="1" dirty="0" smtClean="0"/>
              <a:t>Create </a:t>
            </a:r>
            <a:r>
              <a:rPr lang="en-IE" b="1" dirty="0"/>
              <a:t>intelligent interfaces </a:t>
            </a:r>
          </a:p>
          <a:p>
            <a:pPr marL="0" indent="0" algn="ctr">
              <a:buNone/>
            </a:pPr>
            <a:r>
              <a:rPr lang="en-IE" b="1" dirty="0" smtClean="0"/>
              <a:t>For smart toy-robot </a:t>
            </a:r>
            <a:r>
              <a:rPr lang="en-IE" b="1" dirty="0"/>
              <a:t>interaction</a:t>
            </a:r>
          </a:p>
          <a:p>
            <a:pPr marL="0" indent="0" algn="ctr">
              <a:buNone/>
            </a:pPr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533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4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we mean?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1151840">
            <a:off x="841916" y="4767817"/>
            <a:ext cx="2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Physical Disabilities</a:t>
            </a:r>
            <a:endParaRPr lang="en-IE" sz="2000" b="1" dirty="0"/>
          </a:p>
        </p:txBody>
      </p:sp>
      <p:sp>
        <p:nvSpPr>
          <p:cNvPr id="10" name="TextBox 9"/>
          <p:cNvSpPr txBox="1"/>
          <p:nvPr/>
        </p:nvSpPr>
        <p:spPr>
          <a:xfrm rot="236376">
            <a:off x="6489879" y="4453080"/>
            <a:ext cx="21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Mental Disorders</a:t>
            </a:r>
            <a:endParaRPr lang="en-IE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1417638"/>
            <a:ext cx="121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Low Cost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206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7" b="98816" l="7971" r="94928">
                        <a14:backgroundMark x1="26667" y1="63832" x2="25362" y2="56728"/>
                        <a14:backgroundMark x1="25362" y1="56728" x2="25942" y2="55759"/>
                        <a14:backgroundMark x1="27391" y1="54360" x2="27391" y2="54360"/>
                        <a14:backgroundMark x1="27536" y1="49623" x2="27826" y2="49193"/>
                        <a14:backgroundMark x1="28986" y1="47255" x2="29565" y2="46609"/>
                        <a14:backgroundMark x1="31449" y1="43272" x2="31449" y2="42734"/>
                        <a14:backgroundMark x1="32609" y1="39074" x2="32609" y2="39074"/>
                        <a14:backgroundMark x1="70145" y1="18622" x2="70145" y2="18622"/>
                        <a14:backgroundMark x1="73188" y1="18515" x2="73188" y2="18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923" y="1570189"/>
            <a:ext cx="2830370" cy="38107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5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513251" y="5533486"/>
            <a:ext cx="193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NAO Robot</a:t>
            </a:r>
            <a:endParaRPr lang="en-IE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016" y="3932127"/>
            <a:ext cx="1366707" cy="12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99369" y="2557072"/>
            <a:ext cx="1543320" cy="1349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10" l="5435" r="960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88224" y="3717032"/>
            <a:ext cx="1466428" cy="13389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42484" y="20302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Hex-Bugs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26969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6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69297757"/>
              </p:ext>
            </p:extLst>
          </p:nvPr>
        </p:nvGraphicFramePr>
        <p:xfrm>
          <a:off x="827584" y="1700808"/>
          <a:ext cx="770485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107"/>
            <a:ext cx="4038600" cy="4115434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Power and MCU schematics designed.</a:t>
            </a:r>
          </a:p>
          <a:p>
            <a:endParaRPr lang="en-IE" dirty="0" smtClean="0"/>
          </a:p>
          <a:p>
            <a:r>
              <a:rPr lang="en-IE" dirty="0" smtClean="0"/>
              <a:t>PCB </a:t>
            </a:r>
            <a:r>
              <a:rPr lang="en-IE" dirty="0" err="1" smtClean="0"/>
              <a:t>layed</a:t>
            </a:r>
            <a:r>
              <a:rPr lang="en-IE" dirty="0" smtClean="0"/>
              <a:t> out + fabricated.</a:t>
            </a:r>
          </a:p>
          <a:p>
            <a:endParaRPr lang="en-IE" dirty="0" smtClean="0"/>
          </a:p>
          <a:p>
            <a:r>
              <a:rPr lang="en-IE" dirty="0" smtClean="0"/>
              <a:t>Hardware drivers written for sensors (I</a:t>
            </a:r>
            <a:r>
              <a:rPr lang="en-IE" baseline="30000" dirty="0" smtClean="0"/>
              <a:t>2</a:t>
            </a:r>
            <a:r>
              <a:rPr lang="en-IE" dirty="0" smtClean="0"/>
              <a:t>C).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7</a:t>
            </a:fld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7273" y="6165304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7574" y="57875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8cm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9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" b="99244" l="1131" r="98458">
                        <a14:foregroundMark x1="7400" y1="16247" x2="38335" y2="17380"/>
                        <a14:foregroundMark x1="2364" y1="23678" x2="6783" y2="19647"/>
                        <a14:foregroundMark x1="53957" y1="62972" x2="67626" y2="95592"/>
                        <a14:foregroundMark x1="35971" y1="90050" x2="35355" y2="95844"/>
                        <a14:foregroundMark x1="43063" y1="74433" x2="41932" y2="94207"/>
                        <a14:foregroundMark x1="64132" y1="24937" x2="91778" y2="46474"/>
                        <a14:foregroundMark x1="88695" y1="45718" x2="93217" y2="53023"/>
                        <a14:foregroundMark x1="87564" y1="50504" x2="90134" y2="54534"/>
                        <a14:foregroundMark x1="93217" y1="54030" x2="92292" y2="57809"/>
                        <a14:backgroundMark x1="2672" y1="14610" x2="2672" y2="14610"/>
                        <a14:backgroundMark x1="2878" y1="16751" x2="2158" y2="19270"/>
                        <a14:backgroundMark x1="4214" y1="13476" x2="42754" y2="11335"/>
                        <a14:backgroundMark x1="2467" y1="28338" x2="37924" y2="25315"/>
                        <a14:backgroundMark x1="29702" y1="53401" x2="27544" y2="95844"/>
                        <a14:backgroundMark x1="45118" y1="58816" x2="51696" y2="93829"/>
                        <a14:backgroundMark x1="44296" y1="97859" x2="53135" y2="93829"/>
                        <a14:backgroundMark x1="57554" y1="21033" x2="63001" y2="19270"/>
                        <a14:backgroundMark x1="48304" y1="18892" x2="46351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5" y="1676714"/>
            <a:ext cx="3875272" cy="32338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Learned about NAO,</a:t>
            </a:r>
          </a:p>
          <a:p>
            <a:endParaRPr lang="en-IE" dirty="0" smtClean="0"/>
          </a:p>
          <a:p>
            <a:r>
              <a:rPr lang="en-IE" dirty="0" smtClean="0"/>
              <a:t>Used Python to access the NAO API</a:t>
            </a:r>
          </a:p>
          <a:p>
            <a:endParaRPr lang="en-IE" dirty="0" smtClean="0"/>
          </a:p>
          <a:p>
            <a:r>
              <a:rPr lang="en-IE" dirty="0" smtClean="0"/>
              <a:t>NAO </a:t>
            </a:r>
            <a:r>
              <a:rPr lang="en-IE" dirty="0" smtClean="0"/>
              <a:t>with </a:t>
            </a:r>
            <a:r>
              <a:rPr lang="en-IE" dirty="0" smtClean="0"/>
              <a:t>joystick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Infrared communications</a:t>
            </a:r>
            <a:endParaRPr lang="en-I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8</a:t>
            </a:fld>
            <a:endParaRPr lang="en-IE"/>
          </a:p>
        </p:txBody>
      </p:sp>
      <p:pic>
        <p:nvPicPr>
          <p:cNvPr id="2050" name="Picture 2" descr="http://gate2play.com/upload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58" y="5169661"/>
            <a:ext cx="3065387" cy="10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Give affordable toys senses</a:t>
            </a:r>
          </a:p>
          <a:p>
            <a:endParaRPr lang="en-IE" dirty="0" smtClean="0"/>
          </a:p>
          <a:p>
            <a:r>
              <a:rPr lang="en-IE" dirty="0" smtClean="0"/>
              <a:t>Reaction to senses</a:t>
            </a:r>
          </a:p>
          <a:p>
            <a:endParaRPr lang="en-IE" dirty="0" smtClean="0"/>
          </a:p>
          <a:p>
            <a:r>
              <a:rPr lang="en-IE" dirty="0" smtClean="0"/>
              <a:t>Enable collaboration</a:t>
            </a:r>
          </a:p>
          <a:p>
            <a:endParaRPr lang="en-IE" dirty="0" smtClean="0"/>
          </a:p>
          <a:p>
            <a:r>
              <a:rPr lang="en-IE" dirty="0" smtClean="0"/>
              <a:t>Interact with NAO </a:t>
            </a:r>
            <a:endParaRPr lang="en-I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6709" y="4448001"/>
            <a:ext cx="2120896" cy="8086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9</a:t>
            </a:fld>
            <a:endParaRPr lang="en-IE"/>
          </a:p>
        </p:txBody>
      </p:sp>
      <p:pic>
        <p:nvPicPr>
          <p:cNvPr id="10" name="Picture 2" descr="http://blog.jannahsteps.com/wp-content/uploads/2011/08/5-senses-car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04" y="1558889"/>
            <a:ext cx="1624707" cy="21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605" y="5227162"/>
            <a:ext cx="534869" cy="485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05657" y="3938286"/>
            <a:ext cx="603987" cy="5279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10" l="5435" r="960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82334" y="4544670"/>
            <a:ext cx="573895" cy="523992"/>
          </a:xfrm>
          <a:prstGeom prst="rect">
            <a:avLst/>
          </a:prstGeom>
        </p:spPr>
      </p:pic>
      <p:pic>
        <p:nvPicPr>
          <p:cNvPr id="16" name="Picture 2" descr="http://www.active-robots.com/media/catalog/product/cache/1/image/9df78eab33525d08d6e5fb8d27136e95/n/a/nao-h25-humanoid-robot-academic-edition-from-aldebaran-robotics-web-image-1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750" b="99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3958265"/>
            <a:ext cx="1825927" cy="182592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209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Intelligent Toy Interfaces</vt:lpstr>
      <vt:lpstr>Agenda</vt:lpstr>
      <vt:lpstr>Project Objectives</vt:lpstr>
      <vt:lpstr>What do we mean?</vt:lpstr>
      <vt:lpstr>How we will do it?</vt:lpstr>
      <vt:lpstr>How we will do it?</vt:lpstr>
      <vt:lpstr>Work Completed</vt:lpstr>
      <vt:lpstr>Work Completed</vt:lpstr>
      <vt:lpstr>System Design</vt:lpstr>
      <vt:lpstr>Bug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Jaeger</dc:creator>
  <cp:lastModifiedBy>Alex Jaeger</cp:lastModifiedBy>
  <cp:revision>28</cp:revision>
  <dcterms:created xsi:type="dcterms:W3CDTF">2014-02-05T16:35:01Z</dcterms:created>
  <dcterms:modified xsi:type="dcterms:W3CDTF">2014-02-06T09:26:32Z</dcterms:modified>
</cp:coreProperties>
</file>