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jpeg" ContentType="image/jpeg"/>
  <Override PartName="/ppt/media/image25.png" ContentType="image/png"/>
  <Override PartName="/ppt/media/image24.jpeg" ContentType="image/jpeg"/>
  <Override PartName="/ppt/media/image9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6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0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flipH="1" rot="5400000">
            <a:off x="6177600" y="-42120"/>
            <a:ext cx="3687840" cy="22456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5400000">
            <a:off x="-699120" y="3247200"/>
            <a:ext cx="3573720" cy="21769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6200000">
            <a:off x="-428400" y="2831040"/>
            <a:ext cx="2194920" cy="133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6200000">
            <a:off x="563400" y="2068560"/>
            <a:ext cx="151848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5400000">
            <a:off x="-253080" y="2260440"/>
            <a:ext cx="1296720" cy="7894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-192240" y="1951200"/>
            <a:ext cx="985320" cy="60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H="1" rot="5400000">
            <a:off x="7217640" y="1269720"/>
            <a:ext cx="2394360" cy="1458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7922520" y="2744640"/>
            <a:ext cx="1518120" cy="92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 rot="16200000">
            <a:off x="7315920" y="2802600"/>
            <a:ext cx="1027440" cy="6256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H="1" rot="16200000">
            <a:off x="6337800" y="578880"/>
            <a:ext cx="1519920" cy="925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 flipH="1" rot="5400000">
            <a:off x="7986600" y="280440"/>
            <a:ext cx="1436400" cy="8751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 flipH="1" rot="5400000">
            <a:off x="7710840" y="1152000"/>
            <a:ext cx="1779480" cy="10839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 rot="16200000">
            <a:off x="8367120" y="1879560"/>
            <a:ext cx="965160" cy="587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 rot="16200000">
            <a:off x="7784640" y="375480"/>
            <a:ext cx="767520" cy="4676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 flipH="1" rot="16200000">
            <a:off x="851940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 flipH="1" rot="5400000">
            <a:off x="-279720" y="2947680"/>
            <a:ext cx="1435320" cy="87408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7"/>
          <p:cNvSpPr/>
          <p:nvPr/>
        </p:nvSpPr>
        <p:spPr>
          <a:xfrm rot="5400000">
            <a:off x="-191160" y="2611800"/>
            <a:ext cx="978840" cy="595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8"/>
          <p:cNvSpPr/>
          <p:nvPr/>
        </p:nvSpPr>
        <p:spPr>
          <a:xfrm flipH="1" rot="16200000">
            <a:off x="-211320" y="4278960"/>
            <a:ext cx="1074600" cy="6548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"/>
          <p:cNvSpPr/>
          <p:nvPr/>
        </p:nvSpPr>
        <p:spPr>
          <a:xfrm rot="16200000">
            <a:off x="-145440" y="2377800"/>
            <a:ext cx="74412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0"/>
          <p:cNvSpPr/>
          <p:nvPr/>
        </p:nvSpPr>
        <p:spPr>
          <a:xfrm flipH="1" rot="16200000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 flipH="1" rot="5400000">
            <a:off x="7986600" y="280440"/>
            <a:ext cx="1436400" cy="8751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"/>
          <p:cNvSpPr/>
          <p:nvPr/>
        </p:nvSpPr>
        <p:spPr>
          <a:xfrm flipH="1" rot="5400000">
            <a:off x="7710840" y="1152000"/>
            <a:ext cx="1779480" cy="10839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"/>
          <p:cNvSpPr/>
          <p:nvPr/>
        </p:nvSpPr>
        <p:spPr>
          <a:xfrm rot="16200000">
            <a:off x="8367120" y="1879560"/>
            <a:ext cx="965160" cy="587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"/>
          <p:cNvSpPr/>
          <p:nvPr/>
        </p:nvSpPr>
        <p:spPr>
          <a:xfrm rot="16200000">
            <a:off x="7784640" y="375480"/>
            <a:ext cx="767520" cy="4676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5"/>
          <p:cNvSpPr/>
          <p:nvPr/>
        </p:nvSpPr>
        <p:spPr>
          <a:xfrm flipH="1" rot="16200000">
            <a:off x="851940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"/>
          <p:cNvSpPr/>
          <p:nvPr/>
        </p:nvSpPr>
        <p:spPr>
          <a:xfrm flipH="1" rot="5400000">
            <a:off x="-279720" y="2947680"/>
            <a:ext cx="1435320" cy="87408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7"/>
          <p:cNvSpPr/>
          <p:nvPr/>
        </p:nvSpPr>
        <p:spPr>
          <a:xfrm rot="5400000">
            <a:off x="-191160" y="2611800"/>
            <a:ext cx="978840" cy="595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8"/>
          <p:cNvSpPr/>
          <p:nvPr/>
        </p:nvSpPr>
        <p:spPr>
          <a:xfrm flipH="1" rot="16200000">
            <a:off x="-211320" y="4278960"/>
            <a:ext cx="1074600" cy="6548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9"/>
          <p:cNvSpPr/>
          <p:nvPr/>
        </p:nvSpPr>
        <p:spPr>
          <a:xfrm rot="16200000">
            <a:off x="-145440" y="2377800"/>
            <a:ext cx="74412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0"/>
          <p:cNvSpPr/>
          <p:nvPr/>
        </p:nvSpPr>
        <p:spPr>
          <a:xfrm flipH="1" rot="16200000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67040" y="1707120"/>
            <a:ext cx="2977560" cy="3218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224240" y="1707120"/>
            <a:ext cx="2977560" cy="3218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 flipH="1" rot="5400000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 flipH="1" rot="16200000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1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2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3"/>
          <p:cNvSpPr/>
          <p:nvPr/>
        </p:nvSpPr>
        <p:spPr>
          <a:xfrm flipH="1" rot="16200000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flipH="1" rot="5400000">
            <a:off x="7988400" y="280800"/>
            <a:ext cx="1436400" cy="87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 flipH="1" rot="5400000">
            <a:off x="7710840" y="1152000"/>
            <a:ext cx="1779480" cy="10839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 rot="16200000">
            <a:off x="8367120" y="1879560"/>
            <a:ext cx="964800" cy="5878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 rot="16200000">
            <a:off x="7784640" y="375480"/>
            <a:ext cx="767880" cy="4676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 flipH="1" rot="16200000">
            <a:off x="851940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 flipH="1" rot="5400000">
            <a:off x="-279720" y="2948040"/>
            <a:ext cx="1435320" cy="8740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 rot="5400000">
            <a:off x="-190800" y="2611800"/>
            <a:ext cx="978840" cy="5954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 flipH="1" rot="16200000">
            <a:off x="-211320" y="4278960"/>
            <a:ext cx="1074600" cy="6548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9"/>
          <p:cNvSpPr/>
          <p:nvPr/>
        </p:nvSpPr>
        <p:spPr>
          <a:xfrm rot="16200000">
            <a:off x="-145080" y="2378160"/>
            <a:ext cx="743760" cy="4528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"/>
          <p:cNvSpPr/>
          <p:nvPr/>
        </p:nvSpPr>
        <p:spPr>
          <a:xfrm flipH="1" rot="16200000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647800" y="1659600"/>
            <a:ext cx="3847680" cy="11595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 flipH="1" rot="5400000">
            <a:off x="6177600" y="-42120"/>
            <a:ext cx="3687840" cy="22456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 flipH="1" rot="5400000">
            <a:off x="-699120" y="3247200"/>
            <a:ext cx="3573720" cy="21769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 flipH="1" rot="16200000">
            <a:off x="-428400" y="2831040"/>
            <a:ext cx="2194920" cy="133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 flipH="1" rot="16200000">
            <a:off x="563400" y="2068560"/>
            <a:ext cx="151848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 rot="5400000">
            <a:off x="-253080" y="2260440"/>
            <a:ext cx="1296720" cy="7894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 rot="16200000">
            <a:off x="-192240" y="1951200"/>
            <a:ext cx="985320" cy="60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 flipH="1" rot="5400000">
            <a:off x="7217640" y="1269720"/>
            <a:ext cx="2394360" cy="1458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 rot="16200000">
            <a:off x="7922520" y="2744640"/>
            <a:ext cx="1518120" cy="92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 flipH="1" rot="16200000">
            <a:off x="7315920" y="2802600"/>
            <a:ext cx="1027440" cy="6256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 flipH="1" rot="16200000">
            <a:off x="6337800" y="578880"/>
            <a:ext cx="1519920" cy="925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2225520" y="2161800"/>
            <a:ext cx="4692240" cy="819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 flipH="1" rot="5400000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 flipH="1" rot="16200000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7"/>
          <p:cNvSpPr/>
          <p:nvPr/>
        </p:nvSpPr>
        <p:spPr>
          <a:xfrm flipH="1" rot="5400000">
            <a:off x="-479160" y="1845000"/>
            <a:ext cx="2454840" cy="14954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8"/>
          <p:cNvSpPr/>
          <p:nvPr/>
        </p:nvSpPr>
        <p:spPr>
          <a:xfrm rot="5400000">
            <a:off x="-261720" y="1526760"/>
            <a:ext cx="1340280" cy="816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9"/>
          <p:cNvSpPr/>
          <p:nvPr/>
        </p:nvSpPr>
        <p:spPr>
          <a:xfrm flipH="1" rot="16200000">
            <a:off x="-358920" y="3664080"/>
            <a:ext cx="1838160" cy="112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0"/>
          <p:cNvSpPr/>
          <p:nvPr/>
        </p:nvSpPr>
        <p:spPr>
          <a:xfrm rot="16200000">
            <a:off x="-198720" y="1206720"/>
            <a:ext cx="1018440" cy="6202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1"/>
          <p:cNvSpPr/>
          <p:nvPr/>
        </p:nvSpPr>
        <p:spPr>
          <a:xfrm flipH="1" rot="16200000">
            <a:off x="471960" y="3025080"/>
            <a:ext cx="1271520" cy="774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067040" y="1650600"/>
            <a:ext cx="5971680" cy="276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 flipH="1" rot="5400000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 flipH="1" rot="16200000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0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1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2"/>
          <p:cNvSpPr/>
          <p:nvPr/>
        </p:nvSpPr>
        <p:spPr>
          <a:xfrm flipH="1" rot="16200000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067040" y="1676880"/>
            <a:ext cx="2023920" cy="3248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194640" y="1676880"/>
            <a:ext cx="2023920" cy="3248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322600" y="1676880"/>
            <a:ext cx="2023920" cy="3248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6"/>
          <p:cNvSpPr/>
          <p:nvPr/>
        </p:nvSpPr>
        <p:spPr>
          <a:xfrm flipH="1" rot="5400000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7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9"/>
          <p:cNvSpPr/>
          <p:nvPr/>
        </p:nvSpPr>
        <p:spPr>
          <a:xfrm flipH="1" rot="16200000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0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1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2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3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4"/>
          <p:cNvSpPr/>
          <p:nvPr/>
        </p:nvSpPr>
        <p:spPr>
          <a:xfrm flipH="1" rot="16200000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 flipH="1" rot="5400000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6"/>
          <p:cNvSpPr/>
          <p:nvPr/>
        </p:nvSpPr>
        <p:spPr>
          <a:xfrm flipH="1" rot="16200000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7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8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9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0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1"/>
          <p:cNvSpPr/>
          <p:nvPr/>
        </p:nvSpPr>
        <p:spPr>
          <a:xfrm flipH="1" rot="16200000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1236600" y="4406400"/>
            <a:ext cx="6670800" cy="519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 flipH="1" rot="5400000">
            <a:off x="707148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 flipH="1" rot="16200000">
            <a:off x="824148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9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0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 flipH="1" rot="16200000">
            <a:off x="22644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startupstockphotos.com/" TargetMode="External"/><Relationship Id="rId3" Type="http://schemas.openxmlformats.org/officeDocument/2006/relationships/slideLayout" Target="../slideLayouts/slideLayout6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google.com/fonts" TargetMode="Externa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Gibsov algoritam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Use charts to explain your ideas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2983320" y="1732320"/>
            <a:ext cx="2132640" cy="2132640"/>
          </a:xfrm>
          <a:prstGeom prst="ellipse">
            <a:avLst/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Gray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1161360" y="1732320"/>
            <a:ext cx="2132640" cy="2132640"/>
          </a:xfrm>
          <a:prstGeom prst="ellipse">
            <a:avLst/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White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4"/>
          <p:cNvSpPr/>
          <p:nvPr/>
        </p:nvSpPr>
        <p:spPr>
          <a:xfrm>
            <a:off x="4805280" y="1732320"/>
            <a:ext cx="2132640" cy="2132640"/>
          </a:xfrm>
          <a:prstGeom prst="ellipse">
            <a:avLst/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Black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And tables to compare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45" name="Table 2"/>
          <p:cNvGraphicFramePr/>
          <p:nvPr/>
        </p:nvGraphicFramePr>
        <p:xfrm>
          <a:off x="1128960" y="1738080"/>
          <a:ext cx="5771520" cy="2338920"/>
        </p:xfrm>
        <a:graphic>
          <a:graphicData uri="http://schemas.openxmlformats.org/drawingml/2006/table">
            <a:tbl>
              <a:tblPr/>
              <a:tblGrid>
                <a:gridCol w="1442880"/>
                <a:gridCol w="1442880"/>
                <a:gridCol w="1442880"/>
                <a:gridCol w="1443240"/>
              </a:tblGrid>
              <a:tr h="584640">
                <a:tc>
                  <a:tcPr marL="91080" marR="91080">
                    <a:lnL w="9360">
                      <a:solidFill>
                        <a:srgbClr val="6699ff"/>
                      </a:solidFill>
                    </a:lnL>
                    <a:lnR w="9360">
                      <a:solidFill>
                        <a:srgbClr val="6699ff"/>
                      </a:solidFill>
                    </a:lnR>
                    <a:lnT w="9360">
                      <a:solidFill>
                        <a:srgbClr val="6699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A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699ff"/>
                      </a:solidFill>
                    </a:lnL>
                    <a:lnR w="9360">
                      <a:solidFill>
                        <a:srgbClr val="6699ff"/>
                      </a:solidFill>
                    </a:lnR>
                    <a:lnT w="9360">
                      <a:solidFill>
                        <a:srgbClr val="6699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B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699ff"/>
                      </a:solidFill>
                    </a:lnL>
                    <a:lnR w="9360">
                      <a:solidFill>
                        <a:srgbClr val="6699ff"/>
                      </a:solidFill>
                    </a:lnR>
                    <a:lnT w="9360">
                      <a:solidFill>
                        <a:srgbClr val="6699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C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699ff"/>
                      </a:solidFill>
                    </a:lnL>
                    <a:lnR w="9360">
                      <a:solidFill>
                        <a:srgbClr val="6699ff"/>
                      </a:solidFill>
                    </a:lnR>
                    <a:lnT w="9360">
                      <a:solidFill>
                        <a:srgbClr val="6699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4640">
                <a:tc>
                  <a:txBody>
                    <a:bodyPr lIns="91080" rIns="91080" tIns="68400" bIns="6840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Yellow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699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10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20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7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</a:tr>
              <a:tr h="584640">
                <a:tc>
                  <a:txBody>
                    <a:bodyPr lIns="91080" rIns="91080" tIns="68400" bIns="6840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Blue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699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30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15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10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</a:tr>
              <a:tr h="585360">
                <a:tc>
                  <a:txBody>
                    <a:bodyPr lIns="91080" rIns="91080" tIns="68400" bIns="6840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Orange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6699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24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ind"/>
                          <a:ea typeface="Hind"/>
                        </a:rPr>
                        <a:t>16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66ff"/>
                      </a:solidFill>
                    </a:lnL>
                    <a:lnR w="9360">
                      <a:solidFill>
                        <a:srgbClr val="0066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66ff">
                        <a:alpha val="23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514800" y="1101960"/>
            <a:ext cx="7356240" cy="350424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TextShape 2"/>
          <p:cNvSpPr txBox="1"/>
          <p:nvPr/>
        </p:nvSpPr>
        <p:spPr>
          <a:xfrm>
            <a:off x="1067040" y="37944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Maps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1937520" y="1753200"/>
            <a:ext cx="665640" cy="20916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our office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4"/>
          <p:cNvSpPr/>
          <p:nvPr/>
        </p:nvSpPr>
        <p:spPr>
          <a:xfrm>
            <a:off x="1134000" y="22334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5"/>
          <p:cNvSpPr/>
          <p:nvPr/>
        </p:nvSpPr>
        <p:spPr>
          <a:xfrm>
            <a:off x="2709720" y="34272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6"/>
          <p:cNvSpPr/>
          <p:nvPr/>
        </p:nvSpPr>
        <p:spPr>
          <a:xfrm>
            <a:off x="3544920" y="2040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7"/>
          <p:cNvSpPr/>
          <p:nvPr/>
        </p:nvSpPr>
        <p:spPr>
          <a:xfrm>
            <a:off x="6104160" y="2499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8"/>
          <p:cNvSpPr/>
          <p:nvPr/>
        </p:nvSpPr>
        <p:spPr>
          <a:xfrm>
            <a:off x="6713640" y="40287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685800" y="18882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33cc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89,</a:t>
            </a:r>
            <a:r>
              <a:rPr b="1" lang="en-US" sz="96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526,</a:t>
            </a:r>
            <a:r>
              <a:rPr b="1" lang="en-US" sz="96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124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TextShape 2"/>
          <p:cNvSpPr txBox="1"/>
          <p:nvPr/>
        </p:nvSpPr>
        <p:spPr>
          <a:xfrm>
            <a:off x="685800" y="268776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Whoa! That’s a big number, aren’t you proud?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1371600" y="95292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89,526,124$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1371600" y="148752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That’s a lot of money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1371600" y="358164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100%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TextShape 4"/>
          <p:cNvSpPr txBox="1"/>
          <p:nvPr/>
        </p:nvSpPr>
        <p:spPr>
          <a:xfrm>
            <a:off x="1371600" y="411624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Total success!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TextShape 5"/>
          <p:cNvSpPr txBox="1"/>
          <p:nvPr/>
        </p:nvSpPr>
        <p:spPr>
          <a:xfrm>
            <a:off x="1371600" y="226728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185,244</a:t>
            </a:r>
            <a:r>
              <a:rPr b="1" lang="en-US" sz="4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users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TextShape 6"/>
          <p:cNvSpPr txBox="1"/>
          <p:nvPr/>
        </p:nvSpPr>
        <p:spPr>
          <a:xfrm>
            <a:off x="1371600" y="280188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And a lot of users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Our process is easy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4170960" y="1803960"/>
            <a:ext cx="822240" cy="61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"/>
          <p:cNvSpPr/>
          <p:nvPr/>
        </p:nvSpPr>
        <p:spPr>
          <a:xfrm flipH="1">
            <a:off x="4171680" y="2414520"/>
            <a:ext cx="821520" cy="618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4"/>
          <p:cNvSpPr/>
          <p:nvPr/>
        </p:nvSpPr>
        <p:spPr>
          <a:xfrm>
            <a:off x="1972440" y="1802880"/>
            <a:ext cx="822240" cy="61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5"/>
          <p:cNvSpPr/>
          <p:nvPr/>
        </p:nvSpPr>
        <p:spPr>
          <a:xfrm flipH="1">
            <a:off x="1972800" y="2413440"/>
            <a:ext cx="821520" cy="618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6"/>
          <p:cNvSpPr/>
          <p:nvPr/>
        </p:nvSpPr>
        <p:spPr>
          <a:xfrm>
            <a:off x="5807880" y="1802880"/>
            <a:ext cx="822240" cy="61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7"/>
          <p:cNvSpPr/>
          <p:nvPr/>
        </p:nvSpPr>
        <p:spPr>
          <a:xfrm flipH="1">
            <a:off x="5808600" y="2413440"/>
            <a:ext cx="821520" cy="618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8"/>
          <p:cNvSpPr/>
          <p:nvPr/>
        </p:nvSpPr>
        <p:spPr>
          <a:xfrm>
            <a:off x="642240" y="1807920"/>
            <a:ext cx="150876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FIRST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9"/>
          <p:cNvSpPr/>
          <p:nvPr/>
        </p:nvSpPr>
        <p:spPr>
          <a:xfrm>
            <a:off x="2482560" y="1807920"/>
            <a:ext cx="187164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SECOND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10"/>
          <p:cNvSpPr/>
          <p:nvPr/>
        </p:nvSpPr>
        <p:spPr>
          <a:xfrm>
            <a:off x="4486320" y="1807920"/>
            <a:ext cx="150876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LAST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Let’s review some concepts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1067040" y="1619280"/>
            <a:ext cx="1959120" cy="130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Yellow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gold, butter and ripe lemons. In the spectrum of visible light, yellow is found between green and orange.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TextShape 3"/>
          <p:cNvSpPr txBox="1"/>
          <p:nvPr/>
        </p:nvSpPr>
        <p:spPr>
          <a:xfrm>
            <a:off x="3126600" y="1619280"/>
            <a:ext cx="1959120" cy="130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colour of the clear sky and the deep sea. It is located between violet and green on the optical spectrum.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TextShape 4"/>
          <p:cNvSpPr txBox="1"/>
          <p:nvPr/>
        </p:nvSpPr>
        <p:spPr>
          <a:xfrm>
            <a:off x="5186160" y="1619280"/>
            <a:ext cx="1959120" cy="130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blood, and because of this it has historically been associated with sacrifice, danger and courage.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TextShape 5"/>
          <p:cNvSpPr txBox="1"/>
          <p:nvPr/>
        </p:nvSpPr>
        <p:spPr>
          <a:xfrm>
            <a:off x="1067040" y="3200400"/>
            <a:ext cx="1959120" cy="130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Yellow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gold, butter and ripe lemons. In the spectrum of visible light, yellow is found between green and orange.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TextShape 6"/>
          <p:cNvSpPr txBox="1"/>
          <p:nvPr/>
        </p:nvSpPr>
        <p:spPr>
          <a:xfrm>
            <a:off x="3126600" y="3200400"/>
            <a:ext cx="1959120" cy="130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colour of the clear sky and the deep sea. It is located between violet and green on the optical spectrum.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TextShape 7"/>
          <p:cNvSpPr txBox="1"/>
          <p:nvPr/>
        </p:nvSpPr>
        <p:spPr>
          <a:xfrm>
            <a:off x="5186160" y="3200400"/>
            <a:ext cx="1959120" cy="130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blood, and because of this it has historically been associated with sacrifice, danger and courage.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1236600" y="4406400"/>
            <a:ext cx="667080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can copy&amp;paste graphs from </a:t>
            </a:r>
            <a:r>
              <a:rPr b="1" lang="en-US" sz="18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1"/>
              </a:rPr>
              <a:t>Google Sheets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0" name="Shape 336" descr=""/>
          <p:cNvPicPr/>
          <p:nvPr/>
        </p:nvPicPr>
        <p:blipFill>
          <a:blip r:embed="rId2"/>
          <a:stretch/>
        </p:blipFill>
        <p:spPr>
          <a:xfrm>
            <a:off x="968040" y="547200"/>
            <a:ext cx="4440960" cy="36838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146920" y="489960"/>
            <a:ext cx="2074680" cy="416340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360">
            <a:solidFill>
              <a:srgbClr val="33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TextShape 2"/>
          <p:cNvSpPr txBox="1"/>
          <p:nvPr/>
        </p:nvSpPr>
        <p:spPr>
          <a:xfrm>
            <a:off x="1319040" y="671040"/>
            <a:ext cx="3239640" cy="335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cc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ANDROID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5240160" y="839160"/>
            <a:ext cx="1888200" cy="335592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Place your screenshot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5533920" y="623160"/>
            <a:ext cx="1863360" cy="3921480"/>
          </a:xfrm>
          <a:custGeom>
            <a:avLst/>
            <a:gdLst/>
            <a:ahLst/>
            <a:rect l="l" t="t" r="r" b="b"/>
            <a:pathLst>
              <a:path w="25999" h="54713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36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"/>
          <p:cNvSpPr/>
          <p:nvPr/>
        </p:nvSpPr>
        <p:spPr>
          <a:xfrm>
            <a:off x="5665680" y="1188720"/>
            <a:ext cx="1589400" cy="28116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Place your screenshot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TextShape 3"/>
          <p:cNvSpPr txBox="1"/>
          <p:nvPr/>
        </p:nvSpPr>
        <p:spPr>
          <a:xfrm>
            <a:off x="1319040" y="671040"/>
            <a:ext cx="3239640" cy="335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iPHONE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067040" y="30312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Šta je Gibsovo uzorkovanje?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640080" y="914400"/>
            <a:ext cx="3291840" cy="4023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Generička metoda koja se koristi za uzorkovanje multivarijacionih uslovnih raspodela.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Drugim reĉima, Gibbs sampler podrazumeva biranje uzorka iz uslovne raspodele za svaki parametar posebno, uzimajući u obzir tekuće vrednosti svih ostalih parametara.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4206240" y="914400"/>
            <a:ext cx="3291840" cy="4023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Neke od bitnih multivarijacionih uslovnih raspodela su: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- Multivarijaciona 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      normalna raspodela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- Wishart-ova raspodela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- Multivarijaciona          studentova raspodela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4787640" y="535680"/>
            <a:ext cx="2879280" cy="4071960"/>
          </a:xfrm>
          <a:custGeom>
            <a:avLst/>
            <a:gdLst/>
            <a:ahLst/>
            <a:rect l="l" t="t" r="r" b="b"/>
            <a:pathLst>
              <a:path w="60958" h="8621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3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"/>
          <p:cNvSpPr/>
          <p:nvPr/>
        </p:nvSpPr>
        <p:spPr>
          <a:xfrm>
            <a:off x="4986360" y="910440"/>
            <a:ext cx="2493000" cy="333324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Place your screenshot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TextShape 3"/>
          <p:cNvSpPr txBox="1"/>
          <p:nvPr/>
        </p:nvSpPr>
        <p:spPr>
          <a:xfrm>
            <a:off x="1319040" y="671040"/>
            <a:ext cx="3239640" cy="335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TABLET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3076560" y="896760"/>
            <a:ext cx="4596480" cy="357840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"/>
          <p:cNvSpPr/>
          <p:nvPr/>
        </p:nvSpPr>
        <p:spPr>
          <a:xfrm>
            <a:off x="3269160" y="1086840"/>
            <a:ext cx="4211640" cy="26892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Place your screenshot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TextShape 3"/>
          <p:cNvSpPr txBox="1"/>
          <p:nvPr/>
        </p:nvSpPr>
        <p:spPr>
          <a:xfrm>
            <a:off x="393480" y="577080"/>
            <a:ext cx="2446920" cy="1539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DESKTOP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Show and explain your web, app or software projects using these gadget templates.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THANKS!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2715480" y="2494440"/>
            <a:ext cx="4938840" cy="145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Any questions?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can find me at: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@username · user@mail.me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5" name="Shape 371" descr=""/>
          <p:cNvPicPr/>
          <p:nvPr/>
        </p:nvPicPr>
        <p:blipFill>
          <a:blip r:embed="rId1"/>
          <a:srcRect l="22842" t="14467" r="22842" b="19039"/>
          <a:stretch/>
        </p:blipFill>
        <p:spPr>
          <a:xfrm rot="16200000">
            <a:off x="-505800" y="506160"/>
            <a:ext cx="3251160" cy="22388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Credits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Special thanks to all the people who made and released these awesome resources for free: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Presentation template by </a:t>
            </a: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1"/>
              </a:rPr>
              <a:t>SlidesCarnival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Photographs by </a:t>
            </a: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2"/>
              </a:rPr>
              <a:t>Startupstockphotos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1067040" y="6843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Presentation design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1067040" y="1320120"/>
            <a:ext cx="7619400" cy="231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This presentation uses the following typographies: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Hind"/>
              <a:buChar char="›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Titles: Hind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Hind"/>
              <a:buChar char="›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Body copy: Hind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can download the fonts on this page: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1"/>
              </a:rPr>
              <a:t>https://www.google.com/fonts#UsePlace:use/Collection:Hind:400,700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Click on the “arrow button” that appears on the top right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1099440" y="4248000"/>
            <a:ext cx="77407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1" name="Shape 385" descr=""/>
          <p:cNvPicPr/>
          <p:nvPr/>
        </p:nvPicPr>
        <p:blipFill>
          <a:blip r:embed="rId2"/>
          <a:stretch/>
        </p:blipFill>
        <p:spPr>
          <a:xfrm>
            <a:off x="5615640" y="3310560"/>
            <a:ext cx="635400" cy="2498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90080" y="466920"/>
            <a:ext cx="275400" cy="337320"/>
          </a:xfrm>
          <a:custGeom>
            <a:avLst/>
            <a:gdLst/>
            <a:ahLst/>
            <a:rect l="l" t="t" r="r" b="b"/>
            <a:pathLst>
              <a:path w="15143" h="18562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"/>
          <p:cNvSpPr/>
          <p:nvPr/>
        </p:nvSpPr>
        <p:spPr>
          <a:xfrm>
            <a:off x="1099080" y="422280"/>
            <a:ext cx="20880" cy="45720"/>
          </a:xfrm>
          <a:custGeom>
            <a:avLst/>
            <a:gdLst/>
            <a:ahLst/>
            <a:rect l="l" t="t" r="r" b="b"/>
            <a:pathLst>
              <a:path w="1174" h="254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"/>
          <p:cNvSpPr/>
          <p:nvPr/>
        </p:nvSpPr>
        <p:spPr>
          <a:xfrm>
            <a:off x="1159560" y="422280"/>
            <a:ext cx="20880" cy="45720"/>
          </a:xfrm>
          <a:custGeom>
            <a:avLst/>
            <a:gdLst/>
            <a:ahLst/>
            <a:rect l="l" t="t" r="r" b="b"/>
            <a:pathLst>
              <a:path w="1173" h="254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4"/>
          <p:cNvSpPr/>
          <p:nvPr/>
        </p:nvSpPr>
        <p:spPr>
          <a:xfrm>
            <a:off x="1220040" y="422280"/>
            <a:ext cx="20880" cy="45720"/>
          </a:xfrm>
          <a:custGeom>
            <a:avLst/>
            <a:gdLst/>
            <a:ahLst/>
            <a:rect l="l" t="t" r="r" b="b"/>
            <a:pathLst>
              <a:path w="1174" h="254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5"/>
          <p:cNvSpPr/>
          <p:nvPr/>
        </p:nvSpPr>
        <p:spPr>
          <a:xfrm>
            <a:off x="1280520" y="422280"/>
            <a:ext cx="20880" cy="45720"/>
          </a:xfrm>
          <a:custGeom>
            <a:avLst/>
            <a:gdLst/>
            <a:ahLst/>
            <a:rect l="l" t="t" r="r" b="b"/>
            <a:pathLst>
              <a:path w="1173" h="254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6"/>
          <p:cNvSpPr/>
          <p:nvPr/>
        </p:nvSpPr>
        <p:spPr>
          <a:xfrm>
            <a:off x="1063440" y="439200"/>
            <a:ext cx="275400" cy="337320"/>
          </a:xfrm>
          <a:custGeom>
            <a:avLst/>
            <a:gdLst/>
            <a:ahLst/>
            <a:rect l="l" t="t" r="r" b="b"/>
            <a:pathLst>
              <a:path w="15143" h="18562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7"/>
          <p:cNvSpPr/>
          <p:nvPr/>
        </p:nvSpPr>
        <p:spPr>
          <a:xfrm>
            <a:off x="1648440" y="586440"/>
            <a:ext cx="104040" cy="104040"/>
          </a:xfrm>
          <a:custGeom>
            <a:avLst/>
            <a:gdLst/>
            <a:ahLst/>
            <a:rect l="l" t="t" r="r" b="b"/>
            <a:pathLst>
              <a:path w="5741" h="5740">
                <a:moveTo>
                  <a:pt x="2809" y="0"/>
                </a:moveTo>
                <a:lnTo>
                  <a:pt x="2492" y="49"/>
                </a:lnTo>
                <a:lnTo>
                  <a:pt x="2199" y="122"/>
                </a:lnTo>
                <a:lnTo>
                  <a:pt x="1906" y="244"/>
                </a:lnTo>
                <a:lnTo>
                  <a:pt x="1637" y="366"/>
                </a:lnTo>
                <a:lnTo>
                  <a:pt x="1368" y="537"/>
                </a:lnTo>
                <a:lnTo>
                  <a:pt x="1149" y="708"/>
                </a:lnTo>
                <a:lnTo>
                  <a:pt x="904" y="904"/>
                </a:lnTo>
                <a:lnTo>
                  <a:pt x="709" y="1124"/>
                </a:lnTo>
                <a:lnTo>
                  <a:pt x="538" y="1368"/>
                </a:lnTo>
                <a:lnTo>
                  <a:pt x="367" y="1636"/>
                </a:lnTo>
                <a:lnTo>
                  <a:pt x="245" y="1905"/>
                </a:lnTo>
                <a:lnTo>
                  <a:pt x="147" y="2198"/>
                </a:lnTo>
                <a:lnTo>
                  <a:pt x="74" y="2491"/>
                </a:lnTo>
                <a:lnTo>
                  <a:pt x="25" y="2809"/>
                </a:lnTo>
                <a:lnTo>
                  <a:pt x="1" y="3126"/>
                </a:lnTo>
                <a:lnTo>
                  <a:pt x="25" y="3517"/>
                </a:lnTo>
                <a:lnTo>
                  <a:pt x="98" y="3908"/>
                </a:lnTo>
                <a:lnTo>
                  <a:pt x="221" y="4274"/>
                </a:lnTo>
                <a:lnTo>
                  <a:pt x="392" y="4641"/>
                </a:lnTo>
                <a:lnTo>
                  <a:pt x="611" y="4958"/>
                </a:lnTo>
                <a:lnTo>
                  <a:pt x="856" y="5251"/>
                </a:lnTo>
                <a:lnTo>
                  <a:pt x="1124" y="5520"/>
                </a:lnTo>
                <a:lnTo>
                  <a:pt x="1442" y="5740"/>
                </a:lnTo>
                <a:lnTo>
                  <a:pt x="1393" y="5422"/>
                </a:lnTo>
                <a:lnTo>
                  <a:pt x="1368" y="5080"/>
                </a:lnTo>
                <a:lnTo>
                  <a:pt x="1393" y="4689"/>
                </a:lnTo>
                <a:lnTo>
                  <a:pt x="1442" y="4323"/>
                </a:lnTo>
                <a:lnTo>
                  <a:pt x="1539" y="3957"/>
                </a:lnTo>
                <a:lnTo>
                  <a:pt x="1662" y="3639"/>
                </a:lnTo>
                <a:lnTo>
                  <a:pt x="1808" y="3297"/>
                </a:lnTo>
                <a:lnTo>
                  <a:pt x="2003" y="3004"/>
                </a:lnTo>
                <a:lnTo>
                  <a:pt x="2223" y="2711"/>
                </a:lnTo>
                <a:lnTo>
                  <a:pt x="2468" y="2442"/>
                </a:lnTo>
                <a:lnTo>
                  <a:pt x="2712" y="2198"/>
                </a:lnTo>
                <a:lnTo>
                  <a:pt x="3005" y="2003"/>
                </a:lnTo>
                <a:lnTo>
                  <a:pt x="3322" y="1807"/>
                </a:lnTo>
                <a:lnTo>
                  <a:pt x="3640" y="1661"/>
                </a:lnTo>
                <a:lnTo>
                  <a:pt x="3982" y="1514"/>
                </a:lnTo>
                <a:lnTo>
                  <a:pt x="4324" y="1441"/>
                </a:lnTo>
                <a:lnTo>
                  <a:pt x="4690" y="1368"/>
                </a:lnTo>
                <a:lnTo>
                  <a:pt x="5423" y="1368"/>
                </a:lnTo>
                <a:lnTo>
                  <a:pt x="5740" y="1417"/>
                </a:lnTo>
                <a:lnTo>
                  <a:pt x="5520" y="1124"/>
                </a:lnTo>
                <a:lnTo>
                  <a:pt x="5252" y="831"/>
                </a:lnTo>
                <a:lnTo>
                  <a:pt x="4959" y="586"/>
                </a:lnTo>
                <a:lnTo>
                  <a:pt x="4641" y="391"/>
                </a:lnTo>
                <a:lnTo>
                  <a:pt x="4299" y="220"/>
                </a:lnTo>
                <a:lnTo>
                  <a:pt x="3933" y="98"/>
                </a:lnTo>
                <a:lnTo>
                  <a:pt x="3542" y="25"/>
                </a:lnTo>
                <a:lnTo>
                  <a:pt x="31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8"/>
          <p:cNvSpPr/>
          <p:nvPr/>
        </p:nvSpPr>
        <p:spPr>
          <a:xfrm>
            <a:off x="1543680" y="478080"/>
            <a:ext cx="323280" cy="268920"/>
          </a:xfrm>
          <a:custGeom>
            <a:avLst/>
            <a:gdLst/>
            <a:ahLst/>
            <a:rect l="l" t="t" r="r" b="b"/>
            <a:pathLst>
              <a:path w="17781" h="14802">
                <a:moveTo>
                  <a:pt x="11748" y="2101"/>
                </a:moveTo>
                <a:lnTo>
                  <a:pt x="11846" y="2126"/>
                </a:lnTo>
                <a:lnTo>
                  <a:pt x="11919" y="2175"/>
                </a:lnTo>
                <a:lnTo>
                  <a:pt x="11968" y="2248"/>
                </a:lnTo>
                <a:lnTo>
                  <a:pt x="11993" y="2346"/>
                </a:lnTo>
                <a:lnTo>
                  <a:pt x="11968" y="2419"/>
                </a:lnTo>
                <a:lnTo>
                  <a:pt x="11919" y="2492"/>
                </a:lnTo>
                <a:lnTo>
                  <a:pt x="11846" y="2541"/>
                </a:lnTo>
                <a:lnTo>
                  <a:pt x="11748" y="2565"/>
                </a:lnTo>
                <a:lnTo>
                  <a:pt x="6033" y="2565"/>
                </a:lnTo>
                <a:lnTo>
                  <a:pt x="5936" y="2541"/>
                </a:lnTo>
                <a:lnTo>
                  <a:pt x="5862" y="2492"/>
                </a:lnTo>
                <a:lnTo>
                  <a:pt x="5814" y="2419"/>
                </a:lnTo>
                <a:lnTo>
                  <a:pt x="5789" y="2346"/>
                </a:lnTo>
                <a:lnTo>
                  <a:pt x="5814" y="2248"/>
                </a:lnTo>
                <a:lnTo>
                  <a:pt x="5862" y="2175"/>
                </a:lnTo>
                <a:lnTo>
                  <a:pt x="5936" y="2126"/>
                </a:lnTo>
                <a:lnTo>
                  <a:pt x="6033" y="2101"/>
                </a:lnTo>
                <a:close/>
                <a:moveTo>
                  <a:pt x="15949" y="4519"/>
                </a:moveTo>
                <a:lnTo>
                  <a:pt x="16047" y="4568"/>
                </a:lnTo>
                <a:lnTo>
                  <a:pt x="16145" y="4592"/>
                </a:lnTo>
                <a:lnTo>
                  <a:pt x="16193" y="4666"/>
                </a:lnTo>
                <a:lnTo>
                  <a:pt x="16267" y="4739"/>
                </a:lnTo>
                <a:lnTo>
                  <a:pt x="16316" y="4812"/>
                </a:lnTo>
                <a:lnTo>
                  <a:pt x="16340" y="4910"/>
                </a:lnTo>
                <a:lnTo>
                  <a:pt x="16340" y="5008"/>
                </a:lnTo>
                <a:lnTo>
                  <a:pt x="16340" y="5789"/>
                </a:lnTo>
                <a:lnTo>
                  <a:pt x="16340" y="5887"/>
                </a:lnTo>
                <a:lnTo>
                  <a:pt x="16316" y="5985"/>
                </a:lnTo>
                <a:lnTo>
                  <a:pt x="16267" y="6058"/>
                </a:lnTo>
                <a:lnTo>
                  <a:pt x="16193" y="6131"/>
                </a:lnTo>
                <a:lnTo>
                  <a:pt x="16145" y="6204"/>
                </a:lnTo>
                <a:lnTo>
                  <a:pt x="16047" y="6229"/>
                </a:lnTo>
                <a:lnTo>
                  <a:pt x="15949" y="6278"/>
                </a:lnTo>
                <a:lnTo>
                  <a:pt x="14069" y="6278"/>
                </a:lnTo>
                <a:lnTo>
                  <a:pt x="13971" y="6229"/>
                </a:lnTo>
                <a:lnTo>
                  <a:pt x="13898" y="6204"/>
                </a:lnTo>
                <a:lnTo>
                  <a:pt x="13824" y="6131"/>
                </a:lnTo>
                <a:lnTo>
                  <a:pt x="13751" y="6058"/>
                </a:lnTo>
                <a:lnTo>
                  <a:pt x="13727" y="5985"/>
                </a:lnTo>
                <a:lnTo>
                  <a:pt x="13678" y="5887"/>
                </a:lnTo>
                <a:lnTo>
                  <a:pt x="13678" y="5789"/>
                </a:lnTo>
                <a:lnTo>
                  <a:pt x="13678" y="5008"/>
                </a:lnTo>
                <a:lnTo>
                  <a:pt x="13678" y="4910"/>
                </a:lnTo>
                <a:lnTo>
                  <a:pt x="13727" y="4812"/>
                </a:lnTo>
                <a:lnTo>
                  <a:pt x="13751" y="4739"/>
                </a:lnTo>
                <a:lnTo>
                  <a:pt x="13824" y="4666"/>
                </a:lnTo>
                <a:lnTo>
                  <a:pt x="13898" y="4592"/>
                </a:lnTo>
                <a:lnTo>
                  <a:pt x="13971" y="4568"/>
                </a:lnTo>
                <a:lnTo>
                  <a:pt x="14069" y="4519"/>
                </a:lnTo>
                <a:close/>
                <a:moveTo>
                  <a:pt x="8891" y="5105"/>
                </a:moveTo>
                <a:lnTo>
                  <a:pt x="9306" y="5130"/>
                </a:lnTo>
                <a:lnTo>
                  <a:pt x="9697" y="5179"/>
                </a:lnTo>
                <a:lnTo>
                  <a:pt x="10063" y="5276"/>
                </a:lnTo>
                <a:lnTo>
                  <a:pt x="10430" y="5423"/>
                </a:lnTo>
                <a:lnTo>
                  <a:pt x="10796" y="5594"/>
                </a:lnTo>
                <a:lnTo>
                  <a:pt x="11113" y="5789"/>
                </a:lnTo>
                <a:lnTo>
                  <a:pt x="11406" y="6009"/>
                </a:lnTo>
                <a:lnTo>
                  <a:pt x="11700" y="6278"/>
                </a:lnTo>
                <a:lnTo>
                  <a:pt x="11968" y="6546"/>
                </a:lnTo>
                <a:lnTo>
                  <a:pt x="12188" y="6864"/>
                </a:lnTo>
                <a:lnTo>
                  <a:pt x="12383" y="7181"/>
                </a:lnTo>
                <a:lnTo>
                  <a:pt x="12554" y="7523"/>
                </a:lnTo>
                <a:lnTo>
                  <a:pt x="12676" y="7890"/>
                </a:lnTo>
                <a:lnTo>
                  <a:pt x="12774" y="8280"/>
                </a:lnTo>
                <a:lnTo>
                  <a:pt x="12847" y="8671"/>
                </a:lnTo>
                <a:lnTo>
                  <a:pt x="12872" y="9086"/>
                </a:lnTo>
                <a:lnTo>
                  <a:pt x="12847" y="9477"/>
                </a:lnTo>
                <a:lnTo>
                  <a:pt x="12774" y="9868"/>
                </a:lnTo>
                <a:lnTo>
                  <a:pt x="12676" y="10259"/>
                </a:lnTo>
                <a:lnTo>
                  <a:pt x="12554" y="10625"/>
                </a:lnTo>
                <a:lnTo>
                  <a:pt x="12383" y="10967"/>
                </a:lnTo>
                <a:lnTo>
                  <a:pt x="12188" y="11309"/>
                </a:lnTo>
                <a:lnTo>
                  <a:pt x="11968" y="11602"/>
                </a:lnTo>
                <a:lnTo>
                  <a:pt x="11700" y="11895"/>
                </a:lnTo>
                <a:lnTo>
                  <a:pt x="11406" y="12139"/>
                </a:lnTo>
                <a:lnTo>
                  <a:pt x="11113" y="12383"/>
                </a:lnTo>
                <a:lnTo>
                  <a:pt x="10796" y="12579"/>
                </a:lnTo>
                <a:lnTo>
                  <a:pt x="10430" y="12750"/>
                </a:lnTo>
                <a:lnTo>
                  <a:pt x="10063" y="12872"/>
                </a:lnTo>
                <a:lnTo>
                  <a:pt x="9697" y="12970"/>
                </a:lnTo>
                <a:lnTo>
                  <a:pt x="9306" y="13018"/>
                </a:lnTo>
                <a:lnTo>
                  <a:pt x="8891" y="13043"/>
                </a:lnTo>
                <a:lnTo>
                  <a:pt x="8476" y="13018"/>
                </a:lnTo>
                <a:lnTo>
                  <a:pt x="8085" y="12970"/>
                </a:lnTo>
                <a:lnTo>
                  <a:pt x="7719" y="12872"/>
                </a:lnTo>
                <a:lnTo>
                  <a:pt x="7352" y="12750"/>
                </a:lnTo>
                <a:lnTo>
                  <a:pt x="6986" y="12579"/>
                </a:lnTo>
                <a:lnTo>
                  <a:pt x="6668" y="12383"/>
                </a:lnTo>
                <a:lnTo>
                  <a:pt x="6375" y="12139"/>
                </a:lnTo>
                <a:lnTo>
                  <a:pt x="6082" y="11895"/>
                </a:lnTo>
                <a:lnTo>
                  <a:pt x="5814" y="11602"/>
                </a:lnTo>
                <a:lnTo>
                  <a:pt x="5594" y="11309"/>
                </a:lnTo>
                <a:lnTo>
                  <a:pt x="5398" y="10967"/>
                </a:lnTo>
                <a:lnTo>
                  <a:pt x="5227" y="10625"/>
                </a:lnTo>
                <a:lnTo>
                  <a:pt x="5105" y="10259"/>
                </a:lnTo>
                <a:lnTo>
                  <a:pt x="5008" y="9868"/>
                </a:lnTo>
                <a:lnTo>
                  <a:pt x="4934" y="9477"/>
                </a:lnTo>
                <a:lnTo>
                  <a:pt x="4910" y="9086"/>
                </a:lnTo>
                <a:lnTo>
                  <a:pt x="4934" y="8671"/>
                </a:lnTo>
                <a:lnTo>
                  <a:pt x="5008" y="8280"/>
                </a:lnTo>
                <a:lnTo>
                  <a:pt x="5105" y="7890"/>
                </a:lnTo>
                <a:lnTo>
                  <a:pt x="5227" y="7523"/>
                </a:lnTo>
                <a:lnTo>
                  <a:pt x="5398" y="7181"/>
                </a:lnTo>
                <a:lnTo>
                  <a:pt x="5594" y="6864"/>
                </a:lnTo>
                <a:lnTo>
                  <a:pt x="5814" y="6546"/>
                </a:lnTo>
                <a:lnTo>
                  <a:pt x="6082" y="6278"/>
                </a:lnTo>
                <a:lnTo>
                  <a:pt x="6375" y="6009"/>
                </a:lnTo>
                <a:lnTo>
                  <a:pt x="6668" y="5789"/>
                </a:lnTo>
                <a:lnTo>
                  <a:pt x="6986" y="5594"/>
                </a:lnTo>
                <a:lnTo>
                  <a:pt x="7352" y="5423"/>
                </a:lnTo>
                <a:lnTo>
                  <a:pt x="7719" y="5276"/>
                </a:lnTo>
                <a:lnTo>
                  <a:pt x="8085" y="5179"/>
                </a:lnTo>
                <a:lnTo>
                  <a:pt x="8476" y="5130"/>
                </a:lnTo>
                <a:lnTo>
                  <a:pt x="8891" y="5105"/>
                </a:lnTo>
                <a:close/>
                <a:moveTo>
                  <a:pt x="5301" y="1"/>
                </a:moveTo>
                <a:lnTo>
                  <a:pt x="5154" y="50"/>
                </a:lnTo>
                <a:lnTo>
                  <a:pt x="5008" y="123"/>
                </a:lnTo>
                <a:lnTo>
                  <a:pt x="4861" y="221"/>
                </a:lnTo>
                <a:lnTo>
                  <a:pt x="4739" y="318"/>
                </a:lnTo>
                <a:lnTo>
                  <a:pt x="4641" y="465"/>
                </a:lnTo>
                <a:lnTo>
                  <a:pt x="4568" y="611"/>
                </a:lnTo>
                <a:lnTo>
                  <a:pt x="4519" y="758"/>
                </a:lnTo>
                <a:lnTo>
                  <a:pt x="4080" y="2565"/>
                </a:lnTo>
                <a:lnTo>
                  <a:pt x="3249" y="2565"/>
                </a:lnTo>
                <a:lnTo>
                  <a:pt x="3249" y="2468"/>
                </a:lnTo>
                <a:lnTo>
                  <a:pt x="3225" y="2370"/>
                </a:lnTo>
                <a:lnTo>
                  <a:pt x="3176" y="2297"/>
                </a:lnTo>
                <a:lnTo>
                  <a:pt x="3103" y="2223"/>
                </a:lnTo>
                <a:lnTo>
                  <a:pt x="3054" y="2150"/>
                </a:lnTo>
                <a:lnTo>
                  <a:pt x="2956" y="2126"/>
                </a:lnTo>
                <a:lnTo>
                  <a:pt x="2858" y="2077"/>
                </a:lnTo>
                <a:lnTo>
                  <a:pt x="1955" y="2077"/>
                </a:lnTo>
                <a:lnTo>
                  <a:pt x="1857" y="2126"/>
                </a:lnTo>
                <a:lnTo>
                  <a:pt x="1784" y="2150"/>
                </a:lnTo>
                <a:lnTo>
                  <a:pt x="1711" y="2223"/>
                </a:lnTo>
                <a:lnTo>
                  <a:pt x="1637" y="2297"/>
                </a:lnTo>
                <a:lnTo>
                  <a:pt x="1613" y="2370"/>
                </a:lnTo>
                <a:lnTo>
                  <a:pt x="1564" y="2468"/>
                </a:lnTo>
                <a:lnTo>
                  <a:pt x="1564" y="2565"/>
                </a:lnTo>
                <a:lnTo>
                  <a:pt x="782" y="2565"/>
                </a:lnTo>
                <a:lnTo>
                  <a:pt x="636" y="2590"/>
                </a:lnTo>
                <a:lnTo>
                  <a:pt x="489" y="2639"/>
                </a:lnTo>
                <a:lnTo>
                  <a:pt x="343" y="2687"/>
                </a:lnTo>
                <a:lnTo>
                  <a:pt x="221" y="2785"/>
                </a:lnTo>
                <a:lnTo>
                  <a:pt x="123" y="2907"/>
                </a:lnTo>
                <a:lnTo>
                  <a:pt x="74" y="3054"/>
                </a:lnTo>
                <a:lnTo>
                  <a:pt x="25" y="3200"/>
                </a:lnTo>
                <a:lnTo>
                  <a:pt x="1" y="3347"/>
                </a:lnTo>
                <a:lnTo>
                  <a:pt x="1" y="14020"/>
                </a:lnTo>
                <a:lnTo>
                  <a:pt x="25" y="14191"/>
                </a:lnTo>
                <a:lnTo>
                  <a:pt x="74" y="14337"/>
                </a:lnTo>
                <a:lnTo>
                  <a:pt x="123" y="14459"/>
                </a:lnTo>
                <a:lnTo>
                  <a:pt x="221" y="14581"/>
                </a:lnTo>
                <a:lnTo>
                  <a:pt x="343" y="14679"/>
                </a:lnTo>
                <a:lnTo>
                  <a:pt x="489" y="14752"/>
                </a:lnTo>
                <a:lnTo>
                  <a:pt x="636" y="14801"/>
                </a:lnTo>
                <a:lnTo>
                  <a:pt x="17146" y="14801"/>
                </a:lnTo>
                <a:lnTo>
                  <a:pt x="17292" y="14752"/>
                </a:lnTo>
                <a:lnTo>
                  <a:pt x="17439" y="14679"/>
                </a:lnTo>
                <a:lnTo>
                  <a:pt x="17561" y="14581"/>
                </a:lnTo>
                <a:lnTo>
                  <a:pt x="17659" y="14459"/>
                </a:lnTo>
                <a:lnTo>
                  <a:pt x="17708" y="14337"/>
                </a:lnTo>
                <a:lnTo>
                  <a:pt x="17756" y="14191"/>
                </a:lnTo>
                <a:lnTo>
                  <a:pt x="17781" y="14020"/>
                </a:lnTo>
                <a:lnTo>
                  <a:pt x="17781" y="3347"/>
                </a:lnTo>
                <a:lnTo>
                  <a:pt x="17756" y="3200"/>
                </a:lnTo>
                <a:lnTo>
                  <a:pt x="17708" y="3054"/>
                </a:lnTo>
                <a:lnTo>
                  <a:pt x="17659" y="2907"/>
                </a:lnTo>
                <a:lnTo>
                  <a:pt x="17561" y="2785"/>
                </a:lnTo>
                <a:lnTo>
                  <a:pt x="17439" y="2687"/>
                </a:lnTo>
                <a:lnTo>
                  <a:pt x="17292" y="2639"/>
                </a:lnTo>
                <a:lnTo>
                  <a:pt x="17146" y="2590"/>
                </a:lnTo>
                <a:lnTo>
                  <a:pt x="16999" y="2565"/>
                </a:lnTo>
                <a:lnTo>
                  <a:pt x="13702" y="2565"/>
                </a:lnTo>
                <a:lnTo>
                  <a:pt x="13263" y="758"/>
                </a:lnTo>
                <a:lnTo>
                  <a:pt x="13214" y="611"/>
                </a:lnTo>
                <a:lnTo>
                  <a:pt x="13141" y="465"/>
                </a:lnTo>
                <a:lnTo>
                  <a:pt x="13043" y="318"/>
                </a:lnTo>
                <a:lnTo>
                  <a:pt x="12921" y="221"/>
                </a:lnTo>
                <a:lnTo>
                  <a:pt x="12774" y="123"/>
                </a:lnTo>
                <a:lnTo>
                  <a:pt x="12628" y="50"/>
                </a:lnTo>
                <a:lnTo>
                  <a:pt x="124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9"/>
          <p:cNvSpPr/>
          <p:nvPr/>
        </p:nvSpPr>
        <p:spPr>
          <a:xfrm>
            <a:off x="2041560" y="476640"/>
            <a:ext cx="308880" cy="271800"/>
          </a:xfrm>
          <a:custGeom>
            <a:avLst/>
            <a:gdLst/>
            <a:ahLst/>
            <a:rect l="l" t="t" r="r" b="b"/>
            <a:pathLst>
              <a:path w="17000" h="14948">
                <a:moveTo>
                  <a:pt x="16022" y="978"/>
                </a:moveTo>
                <a:lnTo>
                  <a:pt x="16022" y="13971"/>
                </a:lnTo>
                <a:lnTo>
                  <a:pt x="978" y="13971"/>
                </a:lnTo>
                <a:lnTo>
                  <a:pt x="978" y="978"/>
                </a:lnTo>
                <a:close/>
                <a:moveTo>
                  <a:pt x="782" y="1"/>
                </a:moveTo>
                <a:lnTo>
                  <a:pt x="636" y="25"/>
                </a:lnTo>
                <a:lnTo>
                  <a:pt x="489" y="74"/>
                </a:lnTo>
                <a:lnTo>
                  <a:pt x="343" y="147"/>
                </a:lnTo>
                <a:lnTo>
                  <a:pt x="221" y="245"/>
                </a:lnTo>
                <a:lnTo>
                  <a:pt x="123" y="343"/>
                </a:lnTo>
                <a:lnTo>
                  <a:pt x="74" y="489"/>
                </a:lnTo>
                <a:lnTo>
                  <a:pt x="25" y="636"/>
                </a:lnTo>
                <a:lnTo>
                  <a:pt x="1" y="782"/>
                </a:lnTo>
                <a:lnTo>
                  <a:pt x="1" y="14166"/>
                </a:lnTo>
                <a:lnTo>
                  <a:pt x="25" y="14313"/>
                </a:lnTo>
                <a:lnTo>
                  <a:pt x="74" y="14459"/>
                </a:lnTo>
                <a:lnTo>
                  <a:pt x="123" y="14606"/>
                </a:lnTo>
                <a:lnTo>
                  <a:pt x="221" y="14703"/>
                </a:lnTo>
                <a:lnTo>
                  <a:pt x="343" y="14801"/>
                </a:lnTo>
                <a:lnTo>
                  <a:pt x="489" y="14874"/>
                </a:lnTo>
                <a:lnTo>
                  <a:pt x="636" y="14923"/>
                </a:lnTo>
                <a:lnTo>
                  <a:pt x="782" y="14948"/>
                </a:lnTo>
                <a:lnTo>
                  <a:pt x="16218" y="14948"/>
                </a:lnTo>
                <a:lnTo>
                  <a:pt x="16364" y="14923"/>
                </a:lnTo>
                <a:lnTo>
                  <a:pt x="16511" y="14874"/>
                </a:lnTo>
                <a:lnTo>
                  <a:pt x="16657" y="14801"/>
                </a:lnTo>
                <a:lnTo>
                  <a:pt x="16779" y="14703"/>
                </a:lnTo>
                <a:lnTo>
                  <a:pt x="16877" y="14606"/>
                </a:lnTo>
                <a:lnTo>
                  <a:pt x="16926" y="14459"/>
                </a:lnTo>
                <a:lnTo>
                  <a:pt x="16975" y="14313"/>
                </a:lnTo>
                <a:lnTo>
                  <a:pt x="16999" y="14166"/>
                </a:lnTo>
                <a:lnTo>
                  <a:pt x="16999" y="782"/>
                </a:lnTo>
                <a:lnTo>
                  <a:pt x="16975" y="636"/>
                </a:lnTo>
                <a:lnTo>
                  <a:pt x="16926" y="489"/>
                </a:lnTo>
                <a:lnTo>
                  <a:pt x="16877" y="343"/>
                </a:lnTo>
                <a:lnTo>
                  <a:pt x="16779" y="245"/>
                </a:lnTo>
                <a:lnTo>
                  <a:pt x="16657" y="147"/>
                </a:lnTo>
                <a:lnTo>
                  <a:pt x="16511" y="74"/>
                </a:lnTo>
                <a:lnTo>
                  <a:pt x="16364" y="25"/>
                </a:lnTo>
                <a:lnTo>
                  <a:pt x="162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0"/>
          <p:cNvSpPr/>
          <p:nvPr/>
        </p:nvSpPr>
        <p:spPr>
          <a:xfrm>
            <a:off x="2068200" y="503280"/>
            <a:ext cx="255600" cy="218520"/>
          </a:xfrm>
          <a:custGeom>
            <a:avLst/>
            <a:gdLst/>
            <a:ahLst/>
            <a:rect l="l" t="t" r="r" b="b"/>
            <a:pathLst>
              <a:path w="14068" h="12017">
                <a:moveTo>
                  <a:pt x="10111" y="1563"/>
                </a:moveTo>
                <a:lnTo>
                  <a:pt x="10307" y="1588"/>
                </a:lnTo>
                <a:lnTo>
                  <a:pt x="10502" y="1612"/>
                </a:lnTo>
                <a:lnTo>
                  <a:pt x="10697" y="1661"/>
                </a:lnTo>
                <a:lnTo>
                  <a:pt x="10868" y="1734"/>
                </a:lnTo>
                <a:lnTo>
                  <a:pt x="11039" y="1807"/>
                </a:lnTo>
                <a:lnTo>
                  <a:pt x="11186" y="1905"/>
                </a:lnTo>
                <a:lnTo>
                  <a:pt x="11357" y="2027"/>
                </a:lnTo>
                <a:lnTo>
                  <a:pt x="11479" y="2149"/>
                </a:lnTo>
                <a:lnTo>
                  <a:pt x="11625" y="2271"/>
                </a:lnTo>
                <a:lnTo>
                  <a:pt x="11723" y="2442"/>
                </a:lnTo>
                <a:lnTo>
                  <a:pt x="11821" y="2589"/>
                </a:lnTo>
                <a:lnTo>
                  <a:pt x="11894" y="2760"/>
                </a:lnTo>
                <a:lnTo>
                  <a:pt x="11967" y="2955"/>
                </a:lnTo>
                <a:lnTo>
                  <a:pt x="12016" y="3126"/>
                </a:lnTo>
                <a:lnTo>
                  <a:pt x="12041" y="3322"/>
                </a:lnTo>
                <a:lnTo>
                  <a:pt x="12065" y="3517"/>
                </a:lnTo>
                <a:lnTo>
                  <a:pt x="12041" y="3737"/>
                </a:lnTo>
                <a:lnTo>
                  <a:pt x="12016" y="3908"/>
                </a:lnTo>
                <a:lnTo>
                  <a:pt x="11967" y="4103"/>
                </a:lnTo>
                <a:lnTo>
                  <a:pt x="11894" y="4274"/>
                </a:lnTo>
                <a:lnTo>
                  <a:pt x="11821" y="4445"/>
                </a:lnTo>
                <a:lnTo>
                  <a:pt x="11723" y="4616"/>
                </a:lnTo>
                <a:lnTo>
                  <a:pt x="11625" y="4763"/>
                </a:lnTo>
                <a:lnTo>
                  <a:pt x="11479" y="4909"/>
                </a:lnTo>
                <a:lnTo>
                  <a:pt x="11357" y="5031"/>
                </a:lnTo>
                <a:lnTo>
                  <a:pt x="11186" y="5153"/>
                </a:lnTo>
                <a:lnTo>
                  <a:pt x="11039" y="5251"/>
                </a:lnTo>
                <a:lnTo>
                  <a:pt x="10868" y="5324"/>
                </a:lnTo>
                <a:lnTo>
                  <a:pt x="10697" y="5398"/>
                </a:lnTo>
                <a:lnTo>
                  <a:pt x="10502" y="5446"/>
                </a:lnTo>
                <a:lnTo>
                  <a:pt x="10307" y="5471"/>
                </a:lnTo>
                <a:lnTo>
                  <a:pt x="9916" y="5471"/>
                </a:lnTo>
                <a:lnTo>
                  <a:pt x="9720" y="5446"/>
                </a:lnTo>
                <a:lnTo>
                  <a:pt x="9525" y="5398"/>
                </a:lnTo>
                <a:lnTo>
                  <a:pt x="9354" y="5324"/>
                </a:lnTo>
                <a:lnTo>
                  <a:pt x="9183" y="5251"/>
                </a:lnTo>
                <a:lnTo>
                  <a:pt x="9012" y="5153"/>
                </a:lnTo>
                <a:lnTo>
                  <a:pt x="8866" y="5031"/>
                </a:lnTo>
                <a:lnTo>
                  <a:pt x="8719" y="4909"/>
                </a:lnTo>
                <a:lnTo>
                  <a:pt x="8597" y="4763"/>
                </a:lnTo>
                <a:lnTo>
                  <a:pt x="8475" y="4616"/>
                </a:lnTo>
                <a:lnTo>
                  <a:pt x="8377" y="4445"/>
                </a:lnTo>
                <a:lnTo>
                  <a:pt x="8304" y="4274"/>
                </a:lnTo>
                <a:lnTo>
                  <a:pt x="8231" y="4103"/>
                </a:lnTo>
                <a:lnTo>
                  <a:pt x="8182" y="3908"/>
                </a:lnTo>
                <a:lnTo>
                  <a:pt x="8157" y="3737"/>
                </a:lnTo>
                <a:lnTo>
                  <a:pt x="8157" y="3517"/>
                </a:lnTo>
                <a:lnTo>
                  <a:pt x="8157" y="3322"/>
                </a:lnTo>
                <a:lnTo>
                  <a:pt x="8182" y="3126"/>
                </a:lnTo>
                <a:lnTo>
                  <a:pt x="8231" y="2955"/>
                </a:lnTo>
                <a:lnTo>
                  <a:pt x="8304" y="2760"/>
                </a:lnTo>
                <a:lnTo>
                  <a:pt x="8377" y="2589"/>
                </a:lnTo>
                <a:lnTo>
                  <a:pt x="8475" y="2442"/>
                </a:lnTo>
                <a:lnTo>
                  <a:pt x="8597" y="2271"/>
                </a:lnTo>
                <a:lnTo>
                  <a:pt x="8719" y="2149"/>
                </a:lnTo>
                <a:lnTo>
                  <a:pt x="8866" y="2027"/>
                </a:lnTo>
                <a:lnTo>
                  <a:pt x="9012" y="1905"/>
                </a:lnTo>
                <a:lnTo>
                  <a:pt x="9183" y="1807"/>
                </a:lnTo>
                <a:lnTo>
                  <a:pt x="9354" y="1734"/>
                </a:lnTo>
                <a:lnTo>
                  <a:pt x="9525" y="1661"/>
                </a:lnTo>
                <a:lnTo>
                  <a:pt x="9720" y="1612"/>
                </a:lnTo>
                <a:lnTo>
                  <a:pt x="9916" y="1588"/>
                </a:lnTo>
                <a:lnTo>
                  <a:pt x="10111" y="1563"/>
                </a:lnTo>
                <a:close/>
                <a:moveTo>
                  <a:pt x="0" y="0"/>
                </a:moveTo>
                <a:lnTo>
                  <a:pt x="0" y="9232"/>
                </a:lnTo>
                <a:lnTo>
                  <a:pt x="3248" y="5080"/>
                </a:lnTo>
                <a:lnTo>
                  <a:pt x="3346" y="4958"/>
                </a:lnTo>
                <a:lnTo>
                  <a:pt x="3468" y="4885"/>
                </a:lnTo>
                <a:lnTo>
                  <a:pt x="3590" y="4836"/>
                </a:lnTo>
                <a:lnTo>
                  <a:pt x="3737" y="4811"/>
                </a:lnTo>
                <a:lnTo>
                  <a:pt x="3859" y="4836"/>
                </a:lnTo>
                <a:lnTo>
                  <a:pt x="4005" y="4885"/>
                </a:lnTo>
                <a:lnTo>
                  <a:pt x="4128" y="4958"/>
                </a:lnTo>
                <a:lnTo>
                  <a:pt x="4225" y="5080"/>
                </a:lnTo>
                <a:lnTo>
                  <a:pt x="9647" y="12016"/>
                </a:lnTo>
                <a:lnTo>
                  <a:pt x="10233" y="12016"/>
                </a:lnTo>
                <a:lnTo>
                  <a:pt x="10087" y="11772"/>
                </a:lnTo>
                <a:lnTo>
                  <a:pt x="8157" y="9305"/>
                </a:lnTo>
                <a:lnTo>
                  <a:pt x="9403" y="7718"/>
                </a:lnTo>
                <a:lnTo>
                  <a:pt x="9501" y="7596"/>
                </a:lnTo>
                <a:lnTo>
                  <a:pt x="9623" y="7522"/>
                </a:lnTo>
                <a:lnTo>
                  <a:pt x="9745" y="7473"/>
                </a:lnTo>
                <a:lnTo>
                  <a:pt x="9891" y="7449"/>
                </a:lnTo>
                <a:lnTo>
                  <a:pt x="10014" y="7473"/>
                </a:lnTo>
                <a:lnTo>
                  <a:pt x="10160" y="7522"/>
                </a:lnTo>
                <a:lnTo>
                  <a:pt x="10282" y="7596"/>
                </a:lnTo>
                <a:lnTo>
                  <a:pt x="10380" y="7718"/>
                </a:lnTo>
                <a:lnTo>
                  <a:pt x="13750" y="12016"/>
                </a:lnTo>
                <a:lnTo>
                  <a:pt x="14068" y="12016"/>
                </a:lnTo>
                <a:lnTo>
                  <a:pt x="140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11"/>
          <p:cNvSpPr/>
          <p:nvPr/>
        </p:nvSpPr>
        <p:spPr>
          <a:xfrm>
            <a:off x="2559960" y="466920"/>
            <a:ext cx="253080" cy="2912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12"/>
          <p:cNvSpPr/>
          <p:nvPr/>
        </p:nvSpPr>
        <p:spPr>
          <a:xfrm>
            <a:off x="3068280" y="467640"/>
            <a:ext cx="218520" cy="2894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13"/>
          <p:cNvSpPr/>
          <p:nvPr/>
        </p:nvSpPr>
        <p:spPr>
          <a:xfrm>
            <a:off x="3611880" y="462960"/>
            <a:ext cx="111960" cy="299880"/>
          </a:xfrm>
          <a:custGeom>
            <a:avLst/>
            <a:gdLst/>
            <a:ahLst/>
            <a:rect l="l" t="t" r="r" b="b"/>
            <a:pathLst>
              <a:path w="6180" h="16487">
                <a:moveTo>
                  <a:pt x="709" y="5496"/>
                </a:moveTo>
                <a:lnTo>
                  <a:pt x="806" y="5520"/>
                </a:lnTo>
                <a:lnTo>
                  <a:pt x="1050" y="5667"/>
                </a:lnTo>
                <a:lnTo>
                  <a:pt x="1270" y="5813"/>
                </a:lnTo>
                <a:lnTo>
                  <a:pt x="1344" y="5886"/>
                </a:lnTo>
                <a:lnTo>
                  <a:pt x="1368" y="5984"/>
                </a:lnTo>
                <a:lnTo>
                  <a:pt x="1344" y="6082"/>
                </a:lnTo>
                <a:lnTo>
                  <a:pt x="1319" y="6155"/>
                </a:lnTo>
                <a:lnTo>
                  <a:pt x="1221" y="6228"/>
                </a:lnTo>
                <a:lnTo>
                  <a:pt x="1124" y="6253"/>
                </a:lnTo>
                <a:lnTo>
                  <a:pt x="1050" y="6228"/>
                </a:lnTo>
                <a:lnTo>
                  <a:pt x="977" y="6204"/>
                </a:lnTo>
                <a:lnTo>
                  <a:pt x="782" y="6082"/>
                </a:lnTo>
                <a:lnTo>
                  <a:pt x="586" y="5960"/>
                </a:lnTo>
                <a:lnTo>
                  <a:pt x="513" y="5911"/>
                </a:lnTo>
                <a:lnTo>
                  <a:pt x="464" y="5838"/>
                </a:lnTo>
                <a:lnTo>
                  <a:pt x="464" y="5740"/>
                </a:lnTo>
                <a:lnTo>
                  <a:pt x="489" y="5642"/>
                </a:lnTo>
                <a:lnTo>
                  <a:pt x="538" y="5569"/>
                </a:lnTo>
                <a:lnTo>
                  <a:pt x="611" y="5520"/>
                </a:lnTo>
                <a:lnTo>
                  <a:pt x="709" y="5496"/>
                </a:lnTo>
                <a:close/>
                <a:moveTo>
                  <a:pt x="1685" y="6351"/>
                </a:moveTo>
                <a:lnTo>
                  <a:pt x="1783" y="6375"/>
                </a:lnTo>
                <a:lnTo>
                  <a:pt x="1856" y="6448"/>
                </a:lnTo>
                <a:lnTo>
                  <a:pt x="2003" y="6668"/>
                </a:lnTo>
                <a:lnTo>
                  <a:pt x="2125" y="6888"/>
                </a:lnTo>
                <a:lnTo>
                  <a:pt x="2150" y="6986"/>
                </a:lnTo>
                <a:lnTo>
                  <a:pt x="2150" y="7083"/>
                </a:lnTo>
                <a:lnTo>
                  <a:pt x="2101" y="7156"/>
                </a:lnTo>
                <a:lnTo>
                  <a:pt x="2027" y="7230"/>
                </a:lnTo>
                <a:lnTo>
                  <a:pt x="1979" y="7254"/>
                </a:lnTo>
                <a:lnTo>
                  <a:pt x="1856" y="7254"/>
                </a:lnTo>
                <a:lnTo>
                  <a:pt x="1783" y="7230"/>
                </a:lnTo>
                <a:lnTo>
                  <a:pt x="1734" y="7181"/>
                </a:lnTo>
                <a:lnTo>
                  <a:pt x="1685" y="7132"/>
                </a:lnTo>
                <a:lnTo>
                  <a:pt x="1441" y="6741"/>
                </a:lnTo>
                <a:lnTo>
                  <a:pt x="1417" y="6644"/>
                </a:lnTo>
                <a:lnTo>
                  <a:pt x="1417" y="6546"/>
                </a:lnTo>
                <a:lnTo>
                  <a:pt x="1441" y="6448"/>
                </a:lnTo>
                <a:lnTo>
                  <a:pt x="1515" y="6399"/>
                </a:lnTo>
                <a:lnTo>
                  <a:pt x="1612" y="6351"/>
                </a:lnTo>
                <a:close/>
                <a:moveTo>
                  <a:pt x="2247" y="7498"/>
                </a:moveTo>
                <a:lnTo>
                  <a:pt x="2345" y="7523"/>
                </a:lnTo>
                <a:lnTo>
                  <a:pt x="2418" y="7572"/>
                </a:lnTo>
                <a:lnTo>
                  <a:pt x="2467" y="7645"/>
                </a:lnTo>
                <a:lnTo>
                  <a:pt x="2662" y="8109"/>
                </a:lnTo>
                <a:lnTo>
                  <a:pt x="2662" y="8207"/>
                </a:lnTo>
                <a:lnTo>
                  <a:pt x="2638" y="8304"/>
                </a:lnTo>
                <a:lnTo>
                  <a:pt x="2589" y="8378"/>
                </a:lnTo>
                <a:lnTo>
                  <a:pt x="2516" y="8426"/>
                </a:lnTo>
                <a:lnTo>
                  <a:pt x="2418" y="8451"/>
                </a:lnTo>
                <a:lnTo>
                  <a:pt x="2345" y="8426"/>
                </a:lnTo>
                <a:lnTo>
                  <a:pt x="2272" y="8402"/>
                </a:lnTo>
                <a:lnTo>
                  <a:pt x="2223" y="8353"/>
                </a:lnTo>
                <a:lnTo>
                  <a:pt x="2198" y="8280"/>
                </a:lnTo>
                <a:lnTo>
                  <a:pt x="2027" y="7840"/>
                </a:lnTo>
                <a:lnTo>
                  <a:pt x="2003" y="7743"/>
                </a:lnTo>
                <a:lnTo>
                  <a:pt x="2027" y="7645"/>
                </a:lnTo>
                <a:lnTo>
                  <a:pt x="2076" y="7572"/>
                </a:lnTo>
                <a:lnTo>
                  <a:pt x="2150" y="7523"/>
                </a:lnTo>
                <a:lnTo>
                  <a:pt x="2247" y="7498"/>
                </a:lnTo>
                <a:close/>
                <a:moveTo>
                  <a:pt x="2711" y="8720"/>
                </a:moveTo>
                <a:lnTo>
                  <a:pt x="2785" y="8744"/>
                </a:lnTo>
                <a:lnTo>
                  <a:pt x="2858" y="8793"/>
                </a:lnTo>
                <a:lnTo>
                  <a:pt x="2907" y="8866"/>
                </a:lnTo>
                <a:lnTo>
                  <a:pt x="3078" y="9355"/>
                </a:lnTo>
                <a:lnTo>
                  <a:pt x="3102" y="9452"/>
                </a:lnTo>
                <a:lnTo>
                  <a:pt x="3078" y="9526"/>
                </a:lnTo>
                <a:lnTo>
                  <a:pt x="3004" y="9599"/>
                </a:lnTo>
                <a:lnTo>
                  <a:pt x="2931" y="9648"/>
                </a:lnTo>
                <a:lnTo>
                  <a:pt x="2858" y="9672"/>
                </a:lnTo>
                <a:lnTo>
                  <a:pt x="2785" y="9672"/>
                </a:lnTo>
                <a:lnTo>
                  <a:pt x="2711" y="9623"/>
                </a:lnTo>
                <a:lnTo>
                  <a:pt x="2662" y="9574"/>
                </a:lnTo>
                <a:lnTo>
                  <a:pt x="2614" y="9501"/>
                </a:lnTo>
                <a:lnTo>
                  <a:pt x="2467" y="9037"/>
                </a:lnTo>
                <a:lnTo>
                  <a:pt x="2443" y="8939"/>
                </a:lnTo>
                <a:lnTo>
                  <a:pt x="2467" y="8842"/>
                </a:lnTo>
                <a:lnTo>
                  <a:pt x="2516" y="8768"/>
                </a:lnTo>
                <a:lnTo>
                  <a:pt x="2614" y="8720"/>
                </a:lnTo>
                <a:close/>
                <a:moveTo>
                  <a:pt x="3224" y="9941"/>
                </a:moveTo>
                <a:lnTo>
                  <a:pt x="3297" y="10014"/>
                </a:lnTo>
                <a:lnTo>
                  <a:pt x="3346" y="10087"/>
                </a:lnTo>
                <a:lnTo>
                  <a:pt x="3542" y="10527"/>
                </a:lnTo>
                <a:lnTo>
                  <a:pt x="3566" y="10625"/>
                </a:lnTo>
                <a:lnTo>
                  <a:pt x="3566" y="10722"/>
                </a:lnTo>
                <a:lnTo>
                  <a:pt x="3517" y="10796"/>
                </a:lnTo>
                <a:lnTo>
                  <a:pt x="3444" y="10844"/>
                </a:lnTo>
                <a:lnTo>
                  <a:pt x="3322" y="10869"/>
                </a:lnTo>
                <a:lnTo>
                  <a:pt x="3273" y="10869"/>
                </a:lnTo>
                <a:lnTo>
                  <a:pt x="3200" y="10844"/>
                </a:lnTo>
                <a:lnTo>
                  <a:pt x="3151" y="10796"/>
                </a:lnTo>
                <a:lnTo>
                  <a:pt x="3102" y="10747"/>
                </a:lnTo>
                <a:lnTo>
                  <a:pt x="2907" y="10258"/>
                </a:lnTo>
                <a:lnTo>
                  <a:pt x="2882" y="10161"/>
                </a:lnTo>
                <a:lnTo>
                  <a:pt x="2907" y="10087"/>
                </a:lnTo>
                <a:lnTo>
                  <a:pt x="2955" y="10014"/>
                </a:lnTo>
                <a:lnTo>
                  <a:pt x="3029" y="9941"/>
                </a:lnTo>
                <a:close/>
                <a:moveTo>
                  <a:pt x="3761" y="11089"/>
                </a:moveTo>
                <a:lnTo>
                  <a:pt x="3835" y="11137"/>
                </a:lnTo>
                <a:lnTo>
                  <a:pt x="3908" y="11211"/>
                </a:lnTo>
                <a:lnTo>
                  <a:pt x="4177" y="11577"/>
                </a:lnTo>
                <a:lnTo>
                  <a:pt x="4225" y="11675"/>
                </a:lnTo>
                <a:lnTo>
                  <a:pt x="4250" y="11748"/>
                </a:lnTo>
                <a:lnTo>
                  <a:pt x="4201" y="11846"/>
                </a:lnTo>
                <a:lnTo>
                  <a:pt x="4152" y="11919"/>
                </a:lnTo>
                <a:lnTo>
                  <a:pt x="4079" y="11968"/>
                </a:lnTo>
                <a:lnTo>
                  <a:pt x="3884" y="11968"/>
                </a:lnTo>
                <a:lnTo>
                  <a:pt x="3810" y="11895"/>
                </a:lnTo>
                <a:lnTo>
                  <a:pt x="3664" y="11675"/>
                </a:lnTo>
                <a:lnTo>
                  <a:pt x="3493" y="11455"/>
                </a:lnTo>
                <a:lnTo>
                  <a:pt x="3468" y="11382"/>
                </a:lnTo>
                <a:lnTo>
                  <a:pt x="3468" y="11284"/>
                </a:lnTo>
                <a:lnTo>
                  <a:pt x="3517" y="11186"/>
                </a:lnTo>
                <a:lnTo>
                  <a:pt x="3566" y="11137"/>
                </a:lnTo>
                <a:lnTo>
                  <a:pt x="3664" y="11089"/>
                </a:lnTo>
                <a:close/>
                <a:moveTo>
                  <a:pt x="4616" y="12041"/>
                </a:moveTo>
                <a:lnTo>
                  <a:pt x="4714" y="12090"/>
                </a:lnTo>
                <a:lnTo>
                  <a:pt x="4909" y="12212"/>
                </a:lnTo>
                <a:lnTo>
                  <a:pt x="5105" y="12334"/>
                </a:lnTo>
                <a:lnTo>
                  <a:pt x="5178" y="12383"/>
                </a:lnTo>
                <a:lnTo>
                  <a:pt x="5227" y="12481"/>
                </a:lnTo>
                <a:lnTo>
                  <a:pt x="5227" y="12554"/>
                </a:lnTo>
                <a:lnTo>
                  <a:pt x="5202" y="12652"/>
                </a:lnTo>
                <a:lnTo>
                  <a:pt x="5154" y="12725"/>
                </a:lnTo>
                <a:lnTo>
                  <a:pt x="5105" y="12749"/>
                </a:lnTo>
                <a:lnTo>
                  <a:pt x="5056" y="12774"/>
                </a:lnTo>
                <a:lnTo>
                  <a:pt x="4983" y="12798"/>
                </a:lnTo>
                <a:lnTo>
                  <a:pt x="4885" y="12774"/>
                </a:lnTo>
                <a:lnTo>
                  <a:pt x="4641" y="12627"/>
                </a:lnTo>
                <a:lnTo>
                  <a:pt x="4421" y="12481"/>
                </a:lnTo>
                <a:lnTo>
                  <a:pt x="4348" y="12407"/>
                </a:lnTo>
                <a:lnTo>
                  <a:pt x="4323" y="12310"/>
                </a:lnTo>
                <a:lnTo>
                  <a:pt x="4323" y="12236"/>
                </a:lnTo>
                <a:lnTo>
                  <a:pt x="4372" y="12139"/>
                </a:lnTo>
                <a:lnTo>
                  <a:pt x="4445" y="12066"/>
                </a:lnTo>
                <a:lnTo>
                  <a:pt x="4543" y="12041"/>
                </a:lnTo>
                <a:close/>
                <a:moveTo>
                  <a:pt x="0" y="1"/>
                </a:moveTo>
                <a:lnTo>
                  <a:pt x="0" y="5325"/>
                </a:lnTo>
                <a:lnTo>
                  <a:pt x="74" y="5349"/>
                </a:lnTo>
                <a:lnTo>
                  <a:pt x="147" y="5422"/>
                </a:lnTo>
                <a:lnTo>
                  <a:pt x="171" y="5496"/>
                </a:lnTo>
                <a:lnTo>
                  <a:pt x="171" y="5569"/>
                </a:lnTo>
                <a:lnTo>
                  <a:pt x="171" y="5642"/>
                </a:lnTo>
                <a:lnTo>
                  <a:pt x="122" y="5716"/>
                </a:lnTo>
                <a:lnTo>
                  <a:pt x="74" y="5764"/>
                </a:lnTo>
                <a:lnTo>
                  <a:pt x="0" y="5789"/>
                </a:lnTo>
                <a:lnTo>
                  <a:pt x="0" y="13360"/>
                </a:lnTo>
                <a:lnTo>
                  <a:pt x="6179" y="16486"/>
                </a:lnTo>
                <a:lnTo>
                  <a:pt x="6179" y="13116"/>
                </a:lnTo>
                <a:lnTo>
                  <a:pt x="5935" y="13091"/>
                </a:lnTo>
                <a:lnTo>
                  <a:pt x="5691" y="13042"/>
                </a:lnTo>
                <a:lnTo>
                  <a:pt x="5593" y="12994"/>
                </a:lnTo>
                <a:lnTo>
                  <a:pt x="5520" y="12945"/>
                </a:lnTo>
                <a:lnTo>
                  <a:pt x="5495" y="12847"/>
                </a:lnTo>
                <a:lnTo>
                  <a:pt x="5495" y="12749"/>
                </a:lnTo>
                <a:lnTo>
                  <a:pt x="5520" y="12676"/>
                </a:lnTo>
                <a:lnTo>
                  <a:pt x="5593" y="12603"/>
                </a:lnTo>
                <a:lnTo>
                  <a:pt x="5691" y="12554"/>
                </a:lnTo>
                <a:lnTo>
                  <a:pt x="5789" y="12554"/>
                </a:lnTo>
                <a:lnTo>
                  <a:pt x="6179" y="12627"/>
                </a:lnTo>
                <a:lnTo>
                  <a:pt x="6179" y="3127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4"/>
          <p:cNvSpPr/>
          <p:nvPr/>
        </p:nvSpPr>
        <p:spPr>
          <a:xfrm>
            <a:off x="3490560" y="462240"/>
            <a:ext cx="111600" cy="296280"/>
          </a:xfrm>
          <a:custGeom>
            <a:avLst/>
            <a:gdLst/>
            <a:ahLst/>
            <a:rect l="l" t="t" r="r" b="b"/>
            <a:pathLst>
              <a:path w="6156" h="16291">
                <a:moveTo>
                  <a:pt x="5349" y="5495"/>
                </a:moveTo>
                <a:lnTo>
                  <a:pt x="5447" y="5520"/>
                </a:lnTo>
                <a:lnTo>
                  <a:pt x="5520" y="5569"/>
                </a:lnTo>
                <a:lnTo>
                  <a:pt x="5569" y="5666"/>
                </a:lnTo>
                <a:lnTo>
                  <a:pt x="5569" y="5764"/>
                </a:lnTo>
                <a:lnTo>
                  <a:pt x="5545" y="5837"/>
                </a:lnTo>
                <a:lnTo>
                  <a:pt x="5496" y="5935"/>
                </a:lnTo>
                <a:lnTo>
                  <a:pt x="5423" y="5984"/>
                </a:lnTo>
                <a:lnTo>
                  <a:pt x="5203" y="6057"/>
                </a:lnTo>
                <a:lnTo>
                  <a:pt x="5008" y="6155"/>
                </a:lnTo>
                <a:lnTo>
                  <a:pt x="4934" y="6179"/>
                </a:lnTo>
                <a:lnTo>
                  <a:pt x="4812" y="6179"/>
                </a:lnTo>
                <a:lnTo>
                  <a:pt x="4763" y="6155"/>
                </a:lnTo>
                <a:lnTo>
                  <a:pt x="4714" y="6106"/>
                </a:lnTo>
                <a:lnTo>
                  <a:pt x="4666" y="6057"/>
                </a:lnTo>
                <a:lnTo>
                  <a:pt x="4641" y="5959"/>
                </a:lnTo>
                <a:lnTo>
                  <a:pt x="4641" y="5862"/>
                </a:lnTo>
                <a:lnTo>
                  <a:pt x="4690" y="5788"/>
                </a:lnTo>
                <a:lnTo>
                  <a:pt x="4763" y="5740"/>
                </a:lnTo>
                <a:lnTo>
                  <a:pt x="5008" y="5617"/>
                </a:lnTo>
                <a:lnTo>
                  <a:pt x="5252" y="5520"/>
                </a:lnTo>
                <a:lnTo>
                  <a:pt x="5349" y="5495"/>
                </a:lnTo>
                <a:close/>
                <a:moveTo>
                  <a:pt x="4250" y="6155"/>
                </a:moveTo>
                <a:lnTo>
                  <a:pt x="4348" y="6179"/>
                </a:lnTo>
                <a:lnTo>
                  <a:pt x="4421" y="6252"/>
                </a:lnTo>
                <a:lnTo>
                  <a:pt x="4470" y="6326"/>
                </a:lnTo>
                <a:lnTo>
                  <a:pt x="4470" y="6423"/>
                </a:lnTo>
                <a:lnTo>
                  <a:pt x="4446" y="6497"/>
                </a:lnTo>
                <a:lnTo>
                  <a:pt x="4397" y="6594"/>
                </a:lnTo>
                <a:lnTo>
                  <a:pt x="4226" y="6741"/>
                </a:lnTo>
                <a:lnTo>
                  <a:pt x="4079" y="6912"/>
                </a:lnTo>
                <a:lnTo>
                  <a:pt x="3982" y="6985"/>
                </a:lnTo>
                <a:lnTo>
                  <a:pt x="3884" y="7010"/>
                </a:lnTo>
                <a:lnTo>
                  <a:pt x="3811" y="6985"/>
                </a:lnTo>
                <a:lnTo>
                  <a:pt x="3738" y="6936"/>
                </a:lnTo>
                <a:lnTo>
                  <a:pt x="3664" y="6863"/>
                </a:lnTo>
                <a:lnTo>
                  <a:pt x="3640" y="6790"/>
                </a:lnTo>
                <a:lnTo>
                  <a:pt x="3664" y="6692"/>
                </a:lnTo>
                <a:lnTo>
                  <a:pt x="3713" y="6594"/>
                </a:lnTo>
                <a:lnTo>
                  <a:pt x="3884" y="6399"/>
                </a:lnTo>
                <a:lnTo>
                  <a:pt x="4079" y="6228"/>
                </a:lnTo>
                <a:lnTo>
                  <a:pt x="4153" y="6179"/>
                </a:lnTo>
                <a:lnTo>
                  <a:pt x="4250" y="6155"/>
                </a:lnTo>
                <a:close/>
                <a:moveTo>
                  <a:pt x="3469" y="7156"/>
                </a:moveTo>
                <a:lnTo>
                  <a:pt x="3542" y="7205"/>
                </a:lnTo>
                <a:lnTo>
                  <a:pt x="3615" y="7254"/>
                </a:lnTo>
                <a:lnTo>
                  <a:pt x="3664" y="7351"/>
                </a:lnTo>
                <a:lnTo>
                  <a:pt x="3664" y="7449"/>
                </a:lnTo>
                <a:lnTo>
                  <a:pt x="3640" y="7547"/>
                </a:lnTo>
                <a:lnTo>
                  <a:pt x="3396" y="7962"/>
                </a:lnTo>
                <a:lnTo>
                  <a:pt x="3371" y="8011"/>
                </a:lnTo>
                <a:lnTo>
                  <a:pt x="3298" y="8060"/>
                </a:lnTo>
                <a:lnTo>
                  <a:pt x="3249" y="8084"/>
                </a:lnTo>
                <a:lnTo>
                  <a:pt x="3176" y="8084"/>
                </a:lnTo>
                <a:lnTo>
                  <a:pt x="3078" y="8060"/>
                </a:lnTo>
                <a:lnTo>
                  <a:pt x="3005" y="8011"/>
                </a:lnTo>
                <a:lnTo>
                  <a:pt x="2956" y="7913"/>
                </a:lnTo>
                <a:lnTo>
                  <a:pt x="2932" y="7840"/>
                </a:lnTo>
                <a:lnTo>
                  <a:pt x="2956" y="7742"/>
                </a:lnTo>
                <a:lnTo>
                  <a:pt x="3225" y="7278"/>
                </a:lnTo>
                <a:lnTo>
                  <a:pt x="3273" y="7205"/>
                </a:lnTo>
                <a:lnTo>
                  <a:pt x="3371" y="7180"/>
                </a:lnTo>
                <a:lnTo>
                  <a:pt x="3469" y="7156"/>
                </a:lnTo>
                <a:close/>
                <a:moveTo>
                  <a:pt x="2858" y="8328"/>
                </a:moveTo>
                <a:lnTo>
                  <a:pt x="2956" y="8353"/>
                </a:lnTo>
                <a:lnTo>
                  <a:pt x="3029" y="8402"/>
                </a:lnTo>
                <a:lnTo>
                  <a:pt x="3078" y="8475"/>
                </a:lnTo>
                <a:lnTo>
                  <a:pt x="3103" y="8573"/>
                </a:lnTo>
                <a:lnTo>
                  <a:pt x="3103" y="8670"/>
                </a:lnTo>
                <a:lnTo>
                  <a:pt x="2932" y="9110"/>
                </a:lnTo>
                <a:lnTo>
                  <a:pt x="2907" y="9183"/>
                </a:lnTo>
                <a:lnTo>
                  <a:pt x="2858" y="9232"/>
                </a:lnTo>
                <a:lnTo>
                  <a:pt x="2785" y="9281"/>
                </a:lnTo>
                <a:lnTo>
                  <a:pt x="2638" y="9281"/>
                </a:lnTo>
                <a:lnTo>
                  <a:pt x="2541" y="9232"/>
                </a:lnTo>
                <a:lnTo>
                  <a:pt x="2492" y="9159"/>
                </a:lnTo>
                <a:lnTo>
                  <a:pt x="2468" y="9061"/>
                </a:lnTo>
                <a:lnTo>
                  <a:pt x="2468" y="8963"/>
                </a:lnTo>
                <a:lnTo>
                  <a:pt x="2638" y="8499"/>
                </a:lnTo>
                <a:lnTo>
                  <a:pt x="2687" y="8402"/>
                </a:lnTo>
                <a:lnTo>
                  <a:pt x="2761" y="8353"/>
                </a:lnTo>
                <a:lnTo>
                  <a:pt x="2858" y="8328"/>
                </a:lnTo>
                <a:close/>
                <a:moveTo>
                  <a:pt x="2541" y="9574"/>
                </a:moveTo>
                <a:lnTo>
                  <a:pt x="2638" y="9623"/>
                </a:lnTo>
                <a:lnTo>
                  <a:pt x="2712" y="9696"/>
                </a:lnTo>
                <a:lnTo>
                  <a:pt x="2736" y="9769"/>
                </a:lnTo>
                <a:lnTo>
                  <a:pt x="2736" y="9867"/>
                </a:lnTo>
                <a:lnTo>
                  <a:pt x="2638" y="10355"/>
                </a:lnTo>
                <a:lnTo>
                  <a:pt x="2590" y="10429"/>
                </a:lnTo>
                <a:lnTo>
                  <a:pt x="2541" y="10502"/>
                </a:lnTo>
                <a:lnTo>
                  <a:pt x="2468" y="10526"/>
                </a:lnTo>
                <a:lnTo>
                  <a:pt x="2394" y="10551"/>
                </a:lnTo>
                <a:lnTo>
                  <a:pt x="2345" y="10551"/>
                </a:lnTo>
                <a:lnTo>
                  <a:pt x="2248" y="10502"/>
                </a:lnTo>
                <a:lnTo>
                  <a:pt x="2199" y="10429"/>
                </a:lnTo>
                <a:lnTo>
                  <a:pt x="2150" y="10355"/>
                </a:lnTo>
                <a:lnTo>
                  <a:pt x="2150" y="10258"/>
                </a:lnTo>
                <a:lnTo>
                  <a:pt x="2248" y="9769"/>
                </a:lnTo>
                <a:lnTo>
                  <a:pt x="2297" y="9672"/>
                </a:lnTo>
                <a:lnTo>
                  <a:pt x="2370" y="9598"/>
                </a:lnTo>
                <a:lnTo>
                  <a:pt x="2443" y="9574"/>
                </a:lnTo>
                <a:close/>
                <a:moveTo>
                  <a:pt x="2297" y="10844"/>
                </a:moveTo>
                <a:lnTo>
                  <a:pt x="2394" y="10868"/>
                </a:lnTo>
                <a:lnTo>
                  <a:pt x="2468" y="10942"/>
                </a:lnTo>
                <a:lnTo>
                  <a:pt x="2516" y="11015"/>
                </a:lnTo>
                <a:lnTo>
                  <a:pt x="2516" y="11113"/>
                </a:lnTo>
                <a:lnTo>
                  <a:pt x="2492" y="11357"/>
                </a:lnTo>
                <a:lnTo>
                  <a:pt x="2468" y="11430"/>
                </a:lnTo>
                <a:lnTo>
                  <a:pt x="2419" y="11503"/>
                </a:lnTo>
                <a:lnTo>
                  <a:pt x="2345" y="11552"/>
                </a:lnTo>
                <a:lnTo>
                  <a:pt x="2248" y="11577"/>
                </a:lnTo>
                <a:lnTo>
                  <a:pt x="2223" y="11577"/>
                </a:lnTo>
                <a:lnTo>
                  <a:pt x="2126" y="11552"/>
                </a:lnTo>
                <a:lnTo>
                  <a:pt x="2052" y="11503"/>
                </a:lnTo>
                <a:lnTo>
                  <a:pt x="2028" y="11406"/>
                </a:lnTo>
                <a:lnTo>
                  <a:pt x="2003" y="11308"/>
                </a:lnTo>
                <a:lnTo>
                  <a:pt x="2028" y="11064"/>
                </a:lnTo>
                <a:lnTo>
                  <a:pt x="2052" y="10966"/>
                </a:lnTo>
                <a:lnTo>
                  <a:pt x="2126" y="10893"/>
                </a:lnTo>
                <a:lnTo>
                  <a:pt x="2199" y="10844"/>
                </a:lnTo>
                <a:close/>
                <a:moveTo>
                  <a:pt x="6155" y="0"/>
                </a:moveTo>
                <a:lnTo>
                  <a:pt x="538" y="2858"/>
                </a:lnTo>
                <a:lnTo>
                  <a:pt x="416" y="2906"/>
                </a:lnTo>
                <a:lnTo>
                  <a:pt x="318" y="3004"/>
                </a:lnTo>
                <a:lnTo>
                  <a:pt x="221" y="3102"/>
                </a:lnTo>
                <a:lnTo>
                  <a:pt x="147" y="3224"/>
                </a:lnTo>
                <a:lnTo>
                  <a:pt x="74" y="3322"/>
                </a:lnTo>
                <a:lnTo>
                  <a:pt x="25" y="3444"/>
                </a:lnTo>
                <a:lnTo>
                  <a:pt x="1" y="3566"/>
                </a:lnTo>
                <a:lnTo>
                  <a:pt x="1" y="3688"/>
                </a:lnTo>
                <a:lnTo>
                  <a:pt x="1" y="15924"/>
                </a:lnTo>
                <a:lnTo>
                  <a:pt x="1" y="16046"/>
                </a:lnTo>
                <a:lnTo>
                  <a:pt x="50" y="16119"/>
                </a:lnTo>
                <a:lnTo>
                  <a:pt x="98" y="16193"/>
                </a:lnTo>
                <a:lnTo>
                  <a:pt x="172" y="16241"/>
                </a:lnTo>
                <a:lnTo>
                  <a:pt x="245" y="16266"/>
                </a:lnTo>
                <a:lnTo>
                  <a:pt x="343" y="16290"/>
                </a:lnTo>
                <a:lnTo>
                  <a:pt x="465" y="16266"/>
                </a:lnTo>
                <a:lnTo>
                  <a:pt x="563" y="16217"/>
                </a:lnTo>
                <a:lnTo>
                  <a:pt x="6155" y="13360"/>
                </a:lnTo>
                <a:lnTo>
                  <a:pt x="6155" y="5813"/>
                </a:lnTo>
                <a:lnTo>
                  <a:pt x="6009" y="5813"/>
                </a:lnTo>
                <a:lnTo>
                  <a:pt x="5936" y="5764"/>
                </a:lnTo>
                <a:lnTo>
                  <a:pt x="5887" y="5691"/>
                </a:lnTo>
                <a:lnTo>
                  <a:pt x="5862" y="5593"/>
                </a:lnTo>
                <a:lnTo>
                  <a:pt x="5887" y="5495"/>
                </a:lnTo>
                <a:lnTo>
                  <a:pt x="5936" y="5422"/>
                </a:lnTo>
                <a:lnTo>
                  <a:pt x="6009" y="5373"/>
                </a:lnTo>
                <a:lnTo>
                  <a:pt x="6082" y="5349"/>
                </a:lnTo>
                <a:lnTo>
                  <a:pt x="6155" y="5324"/>
                </a:lnTo>
                <a:lnTo>
                  <a:pt x="6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5"/>
          <p:cNvSpPr/>
          <p:nvPr/>
        </p:nvSpPr>
        <p:spPr>
          <a:xfrm>
            <a:off x="3733920" y="466200"/>
            <a:ext cx="111600" cy="295560"/>
          </a:xfrm>
          <a:custGeom>
            <a:avLst/>
            <a:gdLst/>
            <a:ahLst/>
            <a:rect l="l" t="t" r="r" b="b"/>
            <a:pathLst>
              <a:path w="6156" h="16267">
                <a:moveTo>
                  <a:pt x="3713" y="4348"/>
                </a:moveTo>
                <a:lnTo>
                  <a:pt x="3737" y="4373"/>
                </a:lnTo>
                <a:lnTo>
                  <a:pt x="3786" y="4397"/>
                </a:lnTo>
                <a:lnTo>
                  <a:pt x="3811" y="4421"/>
                </a:lnTo>
                <a:lnTo>
                  <a:pt x="3835" y="4544"/>
                </a:lnTo>
                <a:lnTo>
                  <a:pt x="3811" y="4666"/>
                </a:lnTo>
                <a:lnTo>
                  <a:pt x="3737" y="4812"/>
                </a:lnTo>
                <a:lnTo>
                  <a:pt x="3224" y="5716"/>
                </a:lnTo>
                <a:lnTo>
                  <a:pt x="3762" y="6009"/>
                </a:lnTo>
                <a:lnTo>
                  <a:pt x="3786" y="6033"/>
                </a:lnTo>
                <a:lnTo>
                  <a:pt x="3811" y="6082"/>
                </a:lnTo>
                <a:lnTo>
                  <a:pt x="3835" y="6180"/>
                </a:lnTo>
                <a:lnTo>
                  <a:pt x="3811" y="6326"/>
                </a:lnTo>
                <a:lnTo>
                  <a:pt x="3762" y="6473"/>
                </a:lnTo>
                <a:lnTo>
                  <a:pt x="3664" y="6595"/>
                </a:lnTo>
                <a:lnTo>
                  <a:pt x="3566" y="6668"/>
                </a:lnTo>
                <a:lnTo>
                  <a:pt x="3444" y="6717"/>
                </a:lnTo>
                <a:lnTo>
                  <a:pt x="3395" y="6717"/>
                </a:lnTo>
                <a:lnTo>
                  <a:pt x="3371" y="6693"/>
                </a:lnTo>
                <a:lnTo>
                  <a:pt x="2834" y="6400"/>
                </a:lnTo>
                <a:lnTo>
                  <a:pt x="2321" y="7303"/>
                </a:lnTo>
                <a:lnTo>
                  <a:pt x="2223" y="7426"/>
                </a:lnTo>
                <a:lnTo>
                  <a:pt x="2125" y="7499"/>
                </a:lnTo>
                <a:lnTo>
                  <a:pt x="2003" y="7548"/>
                </a:lnTo>
                <a:lnTo>
                  <a:pt x="1954" y="7548"/>
                </a:lnTo>
                <a:lnTo>
                  <a:pt x="1930" y="7523"/>
                </a:lnTo>
                <a:lnTo>
                  <a:pt x="1881" y="7499"/>
                </a:lnTo>
                <a:lnTo>
                  <a:pt x="1857" y="7450"/>
                </a:lnTo>
                <a:lnTo>
                  <a:pt x="1832" y="7352"/>
                </a:lnTo>
                <a:lnTo>
                  <a:pt x="1857" y="7206"/>
                </a:lnTo>
                <a:lnTo>
                  <a:pt x="1930" y="7059"/>
                </a:lnTo>
                <a:lnTo>
                  <a:pt x="2443" y="6156"/>
                </a:lnTo>
                <a:lnTo>
                  <a:pt x="1906" y="5862"/>
                </a:lnTo>
                <a:lnTo>
                  <a:pt x="1881" y="5838"/>
                </a:lnTo>
                <a:lnTo>
                  <a:pt x="1857" y="5789"/>
                </a:lnTo>
                <a:lnTo>
                  <a:pt x="1832" y="5691"/>
                </a:lnTo>
                <a:lnTo>
                  <a:pt x="1857" y="5569"/>
                </a:lnTo>
                <a:lnTo>
                  <a:pt x="1906" y="5423"/>
                </a:lnTo>
                <a:lnTo>
                  <a:pt x="2003" y="5301"/>
                </a:lnTo>
                <a:lnTo>
                  <a:pt x="2101" y="5203"/>
                </a:lnTo>
                <a:lnTo>
                  <a:pt x="2223" y="5179"/>
                </a:lnTo>
                <a:lnTo>
                  <a:pt x="2272" y="5179"/>
                </a:lnTo>
                <a:lnTo>
                  <a:pt x="2296" y="5203"/>
                </a:lnTo>
                <a:lnTo>
                  <a:pt x="2834" y="5496"/>
                </a:lnTo>
                <a:lnTo>
                  <a:pt x="3347" y="4592"/>
                </a:lnTo>
                <a:lnTo>
                  <a:pt x="3444" y="4470"/>
                </a:lnTo>
                <a:lnTo>
                  <a:pt x="3542" y="4373"/>
                </a:lnTo>
                <a:lnTo>
                  <a:pt x="3664" y="4348"/>
                </a:lnTo>
                <a:close/>
                <a:moveTo>
                  <a:pt x="3176" y="7303"/>
                </a:moveTo>
                <a:lnTo>
                  <a:pt x="3249" y="7328"/>
                </a:lnTo>
                <a:lnTo>
                  <a:pt x="3322" y="7401"/>
                </a:lnTo>
                <a:lnTo>
                  <a:pt x="3371" y="7474"/>
                </a:lnTo>
                <a:lnTo>
                  <a:pt x="3420" y="7743"/>
                </a:lnTo>
                <a:lnTo>
                  <a:pt x="3420" y="7841"/>
                </a:lnTo>
                <a:lnTo>
                  <a:pt x="3371" y="7914"/>
                </a:lnTo>
                <a:lnTo>
                  <a:pt x="3298" y="7987"/>
                </a:lnTo>
                <a:lnTo>
                  <a:pt x="3224" y="8012"/>
                </a:lnTo>
                <a:lnTo>
                  <a:pt x="3102" y="8012"/>
                </a:lnTo>
                <a:lnTo>
                  <a:pt x="3029" y="7963"/>
                </a:lnTo>
                <a:lnTo>
                  <a:pt x="2956" y="7914"/>
                </a:lnTo>
                <a:lnTo>
                  <a:pt x="2931" y="7816"/>
                </a:lnTo>
                <a:lnTo>
                  <a:pt x="2883" y="7596"/>
                </a:lnTo>
                <a:lnTo>
                  <a:pt x="2883" y="7499"/>
                </a:lnTo>
                <a:lnTo>
                  <a:pt x="2907" y="7426"/>
                </a:lnTo>
                <a:lnTo>
                  <a:pt x="2980" y="7352"/>
                </a:lnTo>
                <a:lnTo>
                  <a:pt x="3078" y="7303"/>
                </a:lnTo>
                <a:close/>
                <a:moveTo>
                  <a:pt x="3249" y="8354"/>
                </a:moveTo>
                <a:lnTo>
                  <a:pt x="3347" y="8378"/>
                </a:lnTo>
                <a:lnTo>
                  <a:pt x="3444" y="8427"/>
                </a:lnTo>
                <a:lnTo>
                  <a:pt x="3493" y="8500"/>
                </a:lnTo>
                <a:lnTo>
                  <a:pt x="3518" y="8598"/>
                </a:lnTo>
                <a:lnTo>
                  <a:pt x="3542" y="9013"/>
                </a:lnTo>
                <a:lnTo>
                  <a:pt x="3518" y="9111"/>
                </a:lnTo>
                <a:lnTo>
                  <a:pt x="3518" y="9208"/>
                </a:lnTo>
                <a:lnTo>
                  <a:pt x="3469" y="9282"/>
                </a:lnTo>
                <a:lnTo>
                  <a:pt x="3371" y="9331"/>
                </a:lnTo>
                <a:lnTo>
                  <a:pt x="3273" y="9355"/>
                </a:lnTo>
                <a:lnTo>
                  <a:pt x="3176" y="9331"/>
                </a:lnTo>
                <a:lnTo>
                  <a:pt x="3102" y="9282"/>
                </a:lnTo>
                <a:lnTo>
                  <a:pt x="3054" y="9184"/>
                </a:lnTo>
                <a:lnTo>
                  <a:pt x="3029" y="9086"/>
                </a:lnTo>
                <a:lnTo>
                  <a:pt x="3054" y="9013"/>
                </a:lnTo>
                <a:lnTo>
                  <a:pt x="3029" y="8622"/>
                </a:lnTo>
                <a:lnTo>
                  <a:pt x="3054" y="8525"/>
                </a:lnTo>
                <a:lnTo>
                  <a:pt x="3102" y="8451"/>
                </a:lnTo>
                <a:lnTo>
                  <a:pt x="3176" y="8378"/>
                </a:lnTo>
                <a:lnTo>
                  <a:pt x="3249" y="8354"/>
                </a:lnTo>
                <a:close/>
                <a:moveTo>
                  <a:pt x="3249" y="9648"/>
                </a:moveTo>
                <a:lnTo>
                  <a:pt x="3347" y="9697"/>
                </a:lnTo>
                <a:lnTo>
                  <a:pt x="3420" y="9746"/>
                </a:lnTo>
                <a:lnTo>
                  <a:pt x="3469" y="9843"/>
                </a:lnTo>
                <a:lnTo>
                  <a:pt x="3469" y="9941"/>
                </a:lnTo>
                <a:lnTo>
                  <a:pt x="3347" y="10454"/>
                </a:lnTo>
                <a:lnTo>
                  <a:pt x="3322" y="10527"/>
                </a:lnTo>
                <a:lnTo>
                  <a:pt x="3273" y="10576"/>
                </a:lnTo>
                <a:lnTo>
                  <a:pt x="3200" y="10601"/>
                </a:lnTo>
                <a:lnTo>
                  <a:pt x="3127" y="10625"/>
                </a:lnTo>
                <a:lnTo>
                  <a:pt x="3054" y="10625"/>
                </a:lnTo>
                <a:lnTo>
                  <a:pt x="2956" y="10576"/>
                </a:lnTo>
                <a:lnTo>
                  <a:pt x="2907" y="10503"/>
                </a:lnTo>
                <a:lnTo>
                  <a:pt x="2883" y="10405"/>
                </a:lnTo>
                <a:lnTo>
                  <a:pt x="2883" y="10307"/>
                </a:lnTo>
                <a:lnTo>
                  <a:pt x="2980" y="9868"/>
                </a:lnTo>
                <a:lnTo>
                  <a:pt x="3005" y="9770"/>
                </a:lnTo>
                <a:lnTo>
                  <a:pt x="3078" y="9697"/>
                </a:lnTo>
                <a:lnTo>
                  <a:pt x="3151" y="9648"/>
                </a:lnTo>
                <a:close/>
                <a:moveTo>
                  <a:pt x="2858" y="10869"/>
                </a:moveTo>
                <a:lnTo>
                  <a:pt x="2931" y="10894"/>
                </a:lnTo>
                <a:lnTo>
                  <a:pt x="3005" y="10967"/>
                </a:lnTo>
                <a:lnTo>
                  <a:pt x="3054" y="11040"/>
                </a:lnTo>
                <a:lnTo>
                  <a:pt x="3078" y="11138"/>
                </a:lnTo>
                <a:lnTo>
                  <a:pt x="3029" y="11236"/>
                </a:lnTo>
                <a:lnTo>
                  <a:pt x="2907" y="11480"/>
                </a:lnTo>
                <a:lnTo>
                  <a:pt x="2736" y="11700"/>
                </a:lnTo>
                <a:lnTo>
                  <a:pt x="2663" y="11748"/>
                </a:lnTo>
                <a:lnTo>
                  <a:pt x="2565" y="11773"/>
                </a:lnTo>
                <a:lnTo>
                  <a:pt x="2467" y="11773"/>
                </a:lnTo>
                <a:lnTo>
                  <a:pt x="2394" y="11724"/>
                </a:lnTo>
                <a:lnTo>
                  <a:pt x="2345" y="11651"/>
                </a:lnTo>
                <a:lnTo>
                  <a:pt x="2321" y="11577"/>
                </a:lnTo>
                <a:lnTo>
                  <a:pt x="2321" y="11480"/>
                </a:lnTo>
                <a:lnTo>
                  <a:pt x="2370" y="11382"/>
                </a:lnTo>
                <a:lnTo>
                  <a:pt x="2492" y="11211"/>
                </a:lnTo>
                <a:lnTo>
                  <a:pt x="2614" y="11016"/>
                </a:lnTo>
                <a:lnTo>
                  <a:pt x="2663" y="10918"/>
                </a:lnTo>
                <a:lnTo>
                  <a:pt x="2760" y="10894"/>
                </a:lnTo>
                <a:lnTo>
                  <a:pt x="2858" y="10869"/>
                </a:lnTo>
                <a:close/>
                <a:moveTo>
                  <a:pt x="2028" y="11846"/>
                </a:moveTo>
                <a:lnTo>
                  <a:pt x="2101" y="11871"/>
                </a:lnTo>
                <a:lnTo>
                  <a:pt x="2174" y="11944"/>
                </a:lnTo>
                <a:lnTo>
                  <a:pt x="2223" y="12041"/>
                </a:lnTo>
                <a:lnTo>
                  <a:pt x="2223" y="12115"/>
                </a:lnTo>
                <a:lnTo>
                  <a:pt x="2174" y="12212"/>
                </a:lnTo>
                <a:lnTo>
                  <a:pt x="2125" y="12286"/>
                </a:lnTo>
                <a:lnTo>
                  <a:pt x="1881" y="12432"/>
                </a:lnTo>
                <a:lnTo>
                  <a:pt x="1661" y="12554"/>
                </a:lnTo>
                <a:lnTo>
                  <a:pt x="1539" y="12579"/>
                </a:lnTo>
                <a:lnTo>
                  <a:pt x="1490" y="12554"/>
                </a:lnTo>
                <a:lnTo>
                  <a:pt x="1417" y="12530"/>
                </a:lnTo>
                <a:lnTo>
                  <a:pt x="1368" y="12481"/>
                </a:lnTo>
                <a:lnTo>
                  <a:pt x="1319" y="12432"/>
                </a:lnTo>
                <a:lnTo>
                  <a:pt x="1295" y="12335"/>
                </a:lnTo>
                <a:lnTo>
                  <a:pt x="1319" y="12237"/>
                </a:lnTo>
                <a:lnTo>
                  <a:pt x="1368" y="12164"/>
                </a:lnTo>
                <a:lnTo>
                  <a:pt x="1442" y="12115"/>
                </a:lnTo>
                <a:lnTo>
                  <a:pt x="1637" y="11993"/>
                </a:lnTo>
                <a:lnTo>
                  <a:pt x="1832" y="11871"/>
                </a:lnTo>
                <a:lnTo>
                  <a:pt x="1930" y="11846"/>
                </a:lnTo>
                <a:close/>
                <a:moveTo>
                  <a:pt x="831" y="12335"/>
                </a:moveTo>
                <a:lnTo>
                  <a:pt x="929" y="12383"/>
                </a:lnTo>
                <a:lnTo>
                  <a:pt x="1002" y="12432"/>
                </a:lnTo>
                <a:lnTo>
                  <a:pt x="1026" y="12530"/>
                </a:lnTo>
                <a:lnTo>
                  <a:pt x="1026" y="12628"/>
                </a:lnTo>
                <a:lnTo>
                  <a:pt x="1002" y="12701"/>
                </a:lnTo>
                <a:lnTo>
                  <a:pt x="929" y="12774"/>
                </a:lnTo>
                <a:lnTo>
                  <a:pt x="855" y="12823"/>
                </a:lnTo>
                <a:lnTo>
                  <a:pt x="318" y="12896"/>
                </a:lnTo>
                <a:lnTo>
                  <a:pt x="294" y="12896"/>
                </a:lnTo>
                <a:lnTo>
                  <a:pt x="220" y="12872"/>
                </a:lnTo>
                <a:lnTo>
                  <a:pt x="147" y="12823"/>
                </a:lnTo>
                <a:lnTo>
                  <a:pt x="74" y="12774"/>
                </a:lnTo>
                <a:lnTo>
                  <a:pt x="49" y="12676"/>
                </a:lnTo>
                <a:lnTo>
                  <a:pt x="74" y="12579"/>
                </a:lnTo>
                <a:lnTo>
                  <a:pt x="123" y="12506"/>
                </a:lnTo>
                <a:lnTo>
                  <a:pt x="196" y="12432"/>
                </a:lnTo>
                <a:lnTo>
                  <a:pt x="269" y="12408"/>
                </a:lnTo>
                <a:lnTo>
                  <a:pt x="733" y="12335"/>
                </a:lnTo>
                <a:close/>
                <a:moveTo>
                  <a:pt x="5691" y="1"/>
                </a:moveTo>
                <a:lnTo>
                  <a:pt x="5593" y="50"/>
                </a:lnTo>
                <a:lnTo>
                  <a:pt x="1" y="2907"/>
                </a:lnTo>
                <a:lnTo>
                  <a:pt x="1" y="16267"/>
                </a:lnTo>
                <a:lnTo>
                  <a:pt x="5618" y="13409"/>
                </a:lnTo>
                <a:lnTo>
                  <a:pt x="5740" y="13360"/>
                </a:lnTo>
                <a:lnTo>
                  <a:pt x="5838" y="13263"/>
                </a:lnTo>
                <a:lnTo>
                  <a:pt x="5935" y="13165"/>
                </a:lnTo>
                <a:lnTo>
                  <a:pt x="6009" y="13067"/>
                </a:lnTo>
                <a:lnTo>
                  <a:pt x="6082" y="12945"/>
                </a:lnTo>
                <a:lnTo>
                  <a:pt x="6131" y="12823"/>
                </a:lnTo>
                <a:lnTo>
                  <a:pt x="6155" y="12701"/>
                </a:lnTo>
                <a:lnTo>
                  <a:pt x="6155" y="12579"/>
                </a:lnTo>
                <a:lnTo>
                  <a:pt x="6155" y="343"/>
                </a:lnTo>
                <a:lnTo>
                  <a:pt x="6155" y="221"/>
                </a:lnTo>
                <a:lnTo>
                  <a:pt x="6106" y="147"/>
                </a:lnTo>
                <a:lnTo>
                  <a:pt x="6058" y="74"/>
                </a:lnTo>
                <a:lnTo>
                  <a:pt x="5984" y="25"/>
                </a:lnTo>
                <a:lnTo>
                  <a:pt x="59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6"/>
          <p:cNvSpPr/>
          <p:nvPr/>
        </p:nvSpPr>
        <p:spPr>
          <a:xfrm>
            <a:off x="4034160" y="486720"/>
            <a:ext cx="270720" cy="70200"/>
          </a:xfrm>
          <a:custGeom>
            <a:avLst/>
            <a:gdLst/>
            <a:ahLst/>
            <a:rect l="l" t="t" r="r" b="b"/>
            <a:pathLst>
              <a:path w="14899" h="3884">
                <a:moveTo>
                  <a:pt x="928" y="0"/>
                </a:moveTo>
                <a:lnTo>
                  <a:pt x="733" y="25"/>
                </a:lnTo>
                <a:lnTo>
                  <a:pt x="562" y="74"/>
                </a:lnTo>
                <a:lnTo>
                  <a:pt x="391" y="171"/>
                </a:lnTo>
                <a:lnTo>
                  <a:pt x="269" y="269"/>
                </a:lnTo>
                <a:lnTo>
                  <a:pt x="147" y="416"/>
                </a:lnTo>
                <a:lnTo>
                  <a:pt x="73" y="562"/>
                </a:lnTo>
                <a:lnTo>
                  <a:pt x="0" y="733"/>
                </a:lnTo>
                <a:lnTo>
                  <a:pt x="0" y="928"/>
                </a:lnTo>
                <a:lnTo>
                  <a:pt x="0" y="2956"/>
                </a:lnTo>
                <a:lnTo>
                  <a:pt x="0" y="3151"/>
                </a:lnTo>
                <a:lnTo>
                  <a:pt x="73" y="3322"/>
                </a:lnTo>
                <a:lnTo>
                  <a:pt x="147" y="3468"/>
                </a:lnTo>
                <a:lnTo>
                  <a:pt x="269" y="3615"/>
                </a:lnTo>
                <a:lnTo>
                  <a:pt x="391" y="3737"/>
                </a:lnTo>
                <a:lnTo>
                  <a:pt x="562" y="3810"/>
                </a:lnTo>
                <a:lnTo>
                  <a:pt x="733" y="3859"/>
                </a:lnTo>
                <a:lnTo>
                  <a:pt x="928" y="3884"/>
                </a:lnTo>
                <a:lnTo>
                  <a:pt x="12798" y="3884"/>
                </a:lnTo>
                <a:lnTo>
                  <a:pt x="14898" y="1954"/>
                </a:lnTo>
                <a:lnTo>
                  <a:pt x="127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17"/>
          <p:cNvSpPr/>
          <p:nvPr/>
        </p:nvSpPr>
        <p:spPr>
          <a:xfrm>
            <a:off x="4012920" y="568080"/>
            <a:ext cx="270720" cy="70200"/>
          </a:xfrm>
          <a:custGeom>
            <a:avLst/>
            <a:gdLst/>
            <a:ahLst/>
            <a:rect l="l" t="t" r="r" b="b"/>
            <a:pathLst>
              <a:path w="14899" h="3885">
                <a:moveTo>
                  <a:pt x="2101" y="1"/>
                </a:moveTo>
                <a:lnTo>
                  <a:pt x="1" y="1930"/>
                </a:lnTo>
                <a:lnTo>
                  <a:pt x="2101" y="3884"/>
                </a:lnTo>
                <a:lnTo>
                  <a:pt x="13971" y="3884"/>
                </a:lnTo>
                <a:lnTo>
                  <a:pt x="14166" y="3860"/>
                </a:lnTo>
                <a:lnTo>
                  <a:pt x="14337" y="3811"/>
                </a:lnTo>
                <a:lnTo>
                  <a:pt x="14508" y="3713"/>
                </a:lnTo>
                <a:lnTo>
                  <a:pt x="14630" y="3615"/>
                </a:lnTo>
                <a:lnTo>
                  <a:pt x="14752" y="3469"/>
                </a:lnTo>
                <a:lnTo>
                  <a:pt x="14826" y="3322"/>
                </a:lnTo>
                <a:lnTo>
                  <a:pt x="14899" y="3151"/>
                </a:lnTo>
                <a:lnTo>
                  <a:pt x="14899" y="2956"/>
                </a:lnTo>
                <a:lnTo>
                  <a:pt x="14899" y="929"/>
                </a:lnTo>
                <a:lnTo>
                  <a:pt x="14899" y="733"/>
                </a:lnTo>
                <a:lnTo>
                  <a:pt x="14826" y="563"/>
                </a:lnTo>
                <a:lnTo>
                  <a:pt x="14752" y="416"/>
                </a:lnTo>
                <a:lnTo>
                  <a:pt x="14630" y="269"/>
                </a:lnTo>
                <a:lnTo>
                  <a:pt x="14508" y="147"/>
                </a:lnTo>
                <a:lnTo>
                  <a:pt x="14337" y="74"/>
                </a:lnTo>
                <a:lnTo>
                  <a:pt x="14166" y="25"/>
                </a:lnTo>
                <a:lnTo>
                  <a:pt x="13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8"/>
          <p:cNvSpPr/>
          <p:nvPr/>
        </p:nvSpPr>
        <p:spPr>
          <a:xfrm>
            <a:off x="4142880" y="439560"/>
            <a:ext cx="31680" cy="36000"/>
          </a:xfrm>
          <a:custGeom>
            <a:avLst/>
            <a:gdLst/>
            <a:ahLst/>
            <a:rect l="l" t="t" r="r" b="b"/>
            <a:pathLst>
              <a:path w="1760" h="2004">
                <a:moveTo>
                  <a:pt x="563" y="1"/>
                </a:moveTo>
                <a:lnTo>
                  <a:pt x="465" y="25"/>
                </a:lnTo>
                <a:lnTo>
                  <a:pt x="343" y="49"/>
                </a:lnTo>
                <a:lnTo>
                  <a:pt x="245" y="98"/>
                </a:lnTo>
                <a:lnTo>
                  <a:pt x="172" y="171"/>
                </a:lnTo>
                <a:lnTo>
                  <a:pt x="99" y="269"/>
                </a:lnTo>
                <a:lnTo>
                  <a:pt x="25" y="367"/>
                </a:lnTo>
                <a:lnTo>
                  <a:pt x="1" y="465"/>
                </a:lnTo>
                <a:lnTo>
                  <a:pt x="1" y="587"/>
                </a:lnTo>
                <a:lnTo>
                  <a:pt x="1" y="2003"/>
                </a:lnTo>
                <a:lnTo>
                  <a:pt x="1759" y="2003"/>
                </a:lnTo>
                <a:lnTo>
                  <a:pt x="1759" y="587"/>
                </a:lnTo>
                <a:lnTo>
                  <a:pt x="1759" y="465"/>
                </a:lnTo>
                <a:lnTo>
                  <a:pt x="1735" y="367"/>
                </a:lnTo>
                <a:lnTo>
                  <a:pt x="1662" y="269"/>
                </a:lnTo>
                <a:lnTo>
                  <a:pt x="1588" y="171"/>
                </a:lnTo>
                <a:lnTo>
                  <a:pt x="1515" y="98"/>
                </a:lnTo>
                <a:lnTo>
                  <a:pt x="1417" y="49"/>
                </a:lnTo>
                <a:lnTo>
                  <a:pt x="1295" y="25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9"/>
          <p:cNvSpPr/>
          <p:nvPr/>
        </p:nvSpPr>
        <p:spPr>
          <a:xfrm>
            <a:off x="4142880" y="649440"/>
            <a:ext cx="31680" cy="135720"/>
          </a:xfrm>
          <a:custGeom>
            <a:avLst/>
            <a:gdLst/>
            <a:ahLst/>
            <a:rect l="l" t="t" r="r" b="b"/>
            <a:pathLst>
              <a:path w="1760" h="7474">
                <a:moveTo>
                  <a:pt x="1" y="0"/>
                </a:moveTo>
                <a:lnTo>
                  <a:pt x="1" y="7474"/>
                </a:lnTo>
                <a:lnTo>
                  <a:pt x="1759" y="7474"/>
                </a:lnTo>
                <a:lnTo>
                  <a:pt x="17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0"/>
          <p:cNvSpPr/>
          <p:nvPr/>
        </p:nvSpPr>
        <p:spPr>
          <a:xfrm>
            <a:off x="4482000" y="466200"/>
            <a:ext cx="334800" cy="2923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21"/>
          <p:cNvSpPr/>
          <p:nvPr/>
        </p:nvSpPr>
        <p:spPr>
          <a:xfrm>
            <a:off x="4993920" y="482040"/>
            <a:ext cx="293040" cy="48600"/>
          </a:xfrm>
          <a:custGeom>
            <a:avLst/>
            <a:gdLst/>
            <a:ahLst/>
            <a:rect l="l" t="t" r="r" b="b"/>
            <a:pathLst>
              <a:path w="16120" h="2688">
                <a:moveTo>
                  <a:pt x="3102" y="416"/>
                </a:moveTo>
                <a:lnTo>
                  <a:pt x="3273" y="465"/>
                </a:lnTo>
                <a:lnTo>
                  <a:pt x="3444" y="562"/>
                </a:lnTo>
                <a:lnTo>
                  <a:pt x="3566" y="660"/>
                </a:lnTo>
                <a:lnTo>
                  <a:pt x="3688" y="807"/>
                </a:lnTo>
                <a:lnTo>
                  <a:pt x="3762" y="953"/>
                </a:lnTo>
                <a:lnTo>
                  <a:pt x="3810" y="1124"/>
                </a:lnTo>
                <a:lnTo>
                  <a:pt x="3835" y="1320"/>
                </a:lnTo>
                <a:lnTo>
                  <a:pt x="3810" y="1491"/>
                </a:lnTo>
                <a:lnTo>
                  <a:pt x="3762" y="1661"/>
                </a:lnTo>
                <a:lnTo>
                  <a:pt x="3688" y="1808"/>
                </a:lnTo>
                <a:lnTo>
                  <a:pt x="3566" y="1955"/>
                </a:lnTo>
                <a:lnTo>
                  <a:pt x="3444" y="2052"/>
                </a:lnTo>
                <a:lnTo>
                  <a:pt x="3273" y="2150"/>
                </a:lnTo>
                <a:lnTo>
                  <a:pt x="3102" y="2199"/>
                </a:lnTo>
                <a:lnTo>
                  <a:pt x="2931" y="2223"/>
                </a:lnTo>
                <a:lnTo>
                  <a:pt x="2760" y="2199"/>
                </a:lnTo>
                <a:lnTo>
                  <a:pt x="2589" y="2150"/>
                </a:lnTo>
                <a:lnTo>
                  <a:pt x="2418" y="2052"/>
                </a:lnTo>
                <a:lnTo>
                  <a:pt x="2296" y="1955"/>
                </a:lnTo>
                <a:lnTo>
                  <a:pt x="2174" y="1808"/>
                </a:lnTo>
                <a:lnTo>
                  <a:pt x="2101" y="1661"/>
                </a:lnTo>
                <a:lnTo>
                  <a:pt x="2052" y="1491"/>
                </a:lnTo>
                <a:lnTo>
                  <a:pt x="2028" y="1320"/>
                </a:lnTo>
                <a:lnTo>
                  <a:pt x="2052" y="1124"/>
                </a:lnTo>
                <a:lnTo>
                  <a:pt x="2101" y="953"/>
                </a:lnTo>
                <a:lnTo>
                  <a:pt x="2174" y="807"/>
                </a:lnTo>
                <a:lnTo>
                  <a:pt x="2296" y="660"/>
                </a:lnTo>
                <a:lnTo>
                  <a:pt x="2418" y="562"/>
                </a:lnTo>
                <a:lnTo>
                  <a:pt x="2589" y="465"/>
                </a:lnTo>
                <a:lnTo>
                  <a:pt x="2760" y="416"/>
                </a:lnTo>
                <a:close/>
                <a:moveTo>
                  <a:pt x="13360" y="416"/>
                </a:moveTo>
                <a:lnTo>
                  <a:pt x="13531" y="465"/>
                </a:lnTo>
                <a:lnTo>
                  <a:pt x="13702" y="562"/>
                </a:lnTo>
                <a:lnTo>
                  <a:pt x="13824" y="660"/>
                </a:lnTo>
                <a:lnTo>
                  <a:pt x="13946" y="807"/>
                </a:lnTo>
                <a:lnTo>
                  <a:pt x="14019" y="953"/>
                </a:lnTo>
                <a:lnTo>
                  <a:pt x="14068" y="1124"/>
                </a:lnTo>
                <a:lnTo>
                  <a:pt x="14093" y="1320"/>
                </a:lnTo>
                <a:lnTo>
                  <a:pt x="14068" y="1491"/>
                </a:lnTo>
                <a:lnTo>
                  <a:pt x="14019" y="1661"/>
                </a:lnTo>
                <a:lnTo>
                  <a:pt x="13946" y="1808"/>
                </a:lnTo>
                <a:lnTo>
                  <a:pt x="13824" y="1955"/>
                </a:lnTo>
                <a:lnTo>
                  <a:pt x="13702" y="2052"/>
                </a:lnTo>
                <a:lnTo>
                  <a:pt x="13531" y="2150"/>
                </a:lnTo>
                <a:lnTo>
                  <a:pt x="13360" y="2199"/>
                </a:lnTo>
                <a:lnTo>
                  <a:pt x="13189" y="2223"/>
                </a:lnTo>
                <a:lnTo>
                  <a:pt x="13018" y="2199"/>
                </a:lnTo>
                <a:lnTo>
                  <a:pt x="12847" y="2150"/>
                </a:lnTo>
                <a:lnTo>
                  <a:pt x="12676" y="2052"/>
                </a:lnTo>
                <a:lnTo>
                  <a:pt x="12554" y="1955"/>
                </a:lnTo>
                <a:lnTo>
                  <a:pt x="12432" y="1808"/>
                </a:lnTo>
                <a:lnTo>
                  <a:pt x="12359" y="1661"/>
                </a:lnTo>
                <a:lnTo>
                  <a:pt x="12310" y="1491"/>
                </a:lnTo>
                <a:lnTo>
                  <a:pt x="12285" y="1320"/>
                </a:lnTo>
                <a:lnTo>
                  <a:pt x="12310" y="1124"/>
                </a:lnTo>
                <a:lnTo>
                  <a:pt x="12359" y="953"/>
                </a:lnTo>
                <a:lnTo>
                  <a:pt x="12432" y="807"/>
                </a:lnTo>
                <a:lnTo>
                  <a:pt x="12554" y="660"/>
                </a:lnTo>
                <a:lnTo>
                  <a:pt x="12676" y="562"/>
                </a:lnTo>
                <a:lnTo>
                  <a:pt x="12847" y="465"/>
                </a:lnTo>
                <a:lnTo>
                  <a:pt x="13018" y="416"/>
                </a:lnTo>
                <a:close/>
                <a:moveTo>
                  <a:pt x="0" y="1"/>
                </a:moveTo>
                <a:lnTo>
                  <a:pt x="0" y="2687"/>
                </a:lnTo>
                <a:lnTo>
                  <a:pt x="16120" y="2687"/>
                </a:lnTo>
                <a:lnTo>
                  <a:pt x="161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2"/>
          <p:cNvSpPr/>
          <p:nvPr/>
        </p:nvSpPr>
        <p:spPr>
          <a:xfrm>
            <a:off x="4993920" y="732960"/>
            <a:ext cx="293040" cy="22680"/>
          </a:xfrm>
          <a:custGeom>
            <a:avLst/>
            <a:gdLst/>
            <a:ahLst/>
            <a:rect l="l" t="t" r="r" b="b"/>
            <a:pathLst>
              <a:path w="16120" h="1271">
                <a:moveTo>
                  <a:pt x="0" y="1"/>
                </a:moveTo>
                <a:lnTo>
                  <a:pt x="0" y="489"/>
                </a:lnTo>
                <a:lnTo>
                  <a:pt x="25" y="660"/>
                </a:lnTo>
                <a:lnTo>
                  <a:pt x="74" y="807"/>
                </a:lnTo>
                <a:lnTo>
                  <a:pt x="147" y="929"/>
                </a:lnTo>
                <a:lnTo>
                  <a:pt x="220" y="1051"/>
                </a:lnTo>
                <a:lnTo>
                  <a:pt x="342" y="1149"/>
                </a:lnTo>
                <a:lnTo>
                  <a:pt x="489" y="1222"/>
                </a:lnTo>
                <a:lnTo>
                  <a:pt x="635" y="1271"/>
                </a:lnTo>
                <a:lnTo>
                  <a:pt x="15485" y="1271"/>
                </a:lnTo>
                <a:lnTo>
                  <a:pt x="15631" y="1222"/>
                </a:lnTo>
                <a:lnTo>
                  <a:pt x="15778" y="1149"/>
                </a:lnTo>
                <a:lnTo>
                  <a:pt x="15900" y="1051"/>
                </a:lnTo>
                <a:lnTo>
                  <a:pt x="15973" y="929"/>
                </a:lnTo>
                <a:lnTo>
                  <a:pt x="16046" y="807"/>
                </a:lnTo>
                <a:lnTo>
                  <a:pt x="16095" y="660"/>
                </a:lnTo>
                <a:lnTo>
                  <a:pt x="16120" y="489"/>
                </a:lnTo>
                <a:lnTo>
                  <a:pt x="16120" y="1"/>
                </a:lnTo>
                <a:lnTo>
                  <a:pt x="16095" y="172"/>
                </a:lnTo>
                <a:lnTo>
                  <a:pt x="16046" y="318"/>
                </a:lnTo>
                <a:lnTo>
                  <a:pt x="15973" y="440"/>
                </a:lnTo>
                <a:lnTo>
                  <a:pt x="15900" y="562"/>
                </a:lnTo>
                <a:lnTo>
                  <a:pt x="15778" y="660"/>
                </a:lnTo>
                <a:lnTo>
                  <a:pt x="15631" y="733"/>
                </a:lnTo>
                <a:lnTo>
                  <a:pt x="15485" y="782"/>
                </a:lnTo>
                <a:lnTo>
                  <a:pt x="635" y="782"/>
                </a:lnTo>
                <a:lnTo>
                  <a:pt x="489" y="733"/>
                </a:lnTo>
                <a:lnTo>
                  <a:pt x="342" y="660"/>
                </a:lnTo>
                <a:lnTo>
                  <a:pt x="220" y="562"/>
                </a:lnTo>
                <a:lnTo>
                  <a:pt x="147" y="440"/>
                </a:lnTo>
                <a:lnTo>
                  <a:pt x="74" y="318"/>
                </a:lnTo>
                <a:lnTo>
                  <a:pt x="25" y="172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23"/>
          <p:cNvSpPr/>
          <p:nvPr/>
        </p:nvSpPr>
        <p:spPr>
          <a:xfrm>
            <a:off x="5035680" y="468720"/>
            <a:ext cx="20880" cy="45720"/>
          </a:xfrm>
          <a:custGeom>
            <a:avLst/>
            <a:gdLst/>
            <a:ahLst/>
            <a:rect l="l" t="t" r="r" b="b"/>
            <a:pathLst>
              <a:path w="1173" h="2540">
                <a:moveTo>
                  <a:pt x="391" y="0"/>
                </a:moveTo>
                <a:lnTo>
                  <a:pt x="293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3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79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79" y="49"/>
                </a:lnTo>
                <a:lnTo>
                  <a:pt x="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4"/>
          <p:cNvSpPr/>
          <p:nvPr/>
        </p:nvSpPr>
        <p:spPr>
          <a:xfrm>
            <a:off x="5222160" y="468720"/>
            <a:ext cx="20880" cy="45720"/>
          </a:xfrm>
          <a:custGeom>
            <a:avLst/>
            <a:gdLst/>
            <a:ahLst/>
            <a:rect l="l" t="t" r="r" b="b"/>
            <a:pathLst>
              <a:path w="1174" h="254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5"/>
          <p:cNvSpPr/>
          <p:nvPr/>
        </p:nvSpPr>
        <p:spPr>
          <a:xfrm>
            <a:off x="5076360" y="619560"/>
            <a:ext cx="36720" cy="38880"/>
          </a:xfrm>
          <a:custGeom>
            <a:avLst/>
            <a:gdLst/>
            <a:ahLst/>
            <a:rect l="l" t="t" r="r" b="b"/>
            <a:pathLst>
              <a:path w="2028" h="2151">
                <a:moveTo>
                  <a:pt x="0" y="1"/>
                </a:moveTo>
                <a:lnTo>
                  <a:pt x="0" y="2150"/>
                </a:lnTo>
                <a:lnTo>
                  <a:pt x="2027" y="2150"/>
                </a:lnTo>
                <a:lnTo>
                  <a:pt x="20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6"/>
          <p:cNvSpPr/>
          <p:nvPr/>
        </p:nvSpPr>
        <p:spPr>
          <a:xfrm>
            <a:off x="5076360" y="57528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0" y="1"/>
                </a:moveTo>
                <a:lnTo>
                  <a:pt x="0" y="1954"/>
                </a:lnTo>
                <a:lnTo>
                  <a:pt x="2027" y="1954"/>
                </a:lnTo>
                <a:lnTo>
                  <a:pt x="20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7"/>
          <p:cNvSpPr/>
          <p:nvPr/>
        </p:nvSpPr>
        <p:spPr>
          <a:xfrm>
            <a:off x="5076360" y="66780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0" y="1"/>
                </a:moveTo>
                <a:lnTo>
                  <a:pt x="0" y="1954"/>
                </a:lnTo>
                <a:lnTo>
                  <a:pt x="2027" y="1954"/>
                </a:lnTo>
                <a:lnTo>
                  <a:pt x="20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8"/>
          <p:cNvSpPr/>
          <p:nvPr/>
        </p:nvSpPr>
        <p:spPr>
          <a:xfrm>
            <a:off x="5122080" y="667800"/>
            <a:ext cx="36000" cy="35280"/>
          </a:xfrm>
          <a:custGeom>
            <a:avLst/>
            <a:gdLst/>
            <a:ahLst/>
            <a:rect l="l" t="t" r="r" b="b"/>
            <a:pathLst>
              <a:path w="2004" h="1955">
                <a:moveTo>
                  <a:pt x="1" y="1"/>
                </a:moveTo>
                <a:lnTo>
                  <a:pt x="1" y="1954"/>
                </a:lnTo>
                <a:lnTo>
                  <a:pt x="2003" y="1954"/>
                </a:lnTo>
                <a:lnTo>
                  <a:pt x="20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9"/>
          <p:cNvSpPr/>
          <p:nvPr/>
        </p:nvSpPr>
        <p:spPr>
          <a:xfrm>
            <a:off x="5030640" y="619560"/>
            <a:ext cx="36720" cy="38880"/>
          </a:xfrm>
          <a:custGeom>
            <a:avLst/>
            <a:gdLst/>
            <a:ahLst/>
            <a:rect l="l" t="t" r="r" b="b"/>
            <a:pathLst>
              <a:path w="2028" h="2151">
                <a:moveTo>
                  <a:pt x="1" y="1"/>
                </a:moveTo>
                <a:lnTo>
                  <a:pt x="1" y="2150"/>
                </a:lnTo>
                <a:lnTo>
                  <a:pt x="2028" y="2150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0"/>
          <p:cNvSpPr/>
          <p:nvPr/>
        </p:nvSpPr>
        <p:spPr>
          <a:xfrm>
            <a:off x="5030640" y="66780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1" y="1"/>
                </a:moveTo>
                <a:lnTo>
                  <a:pt x="1" y="1954"/>
                </a:lnTo>
                <a:lnTo>
                  <a:pt x="2028" y="1954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1"/>
          <p:cNvSpPr/>
          <p:nvPr/>
        </p:nvSpPr>
        <p:spPr>
          <a:xfrm>
            <a:off x="5030640" y="57528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1" y="1"/>
                </a:moveTo>
                <a:lnTo>
                  <a:pt x="1" y="1954"/>
                </a:lnTo>
                <a:lnTo>
                  <a:pt x="2028" y="1954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32"/>
          <p:cNvSpPr/>
          <p:nvPr/>
        </p:nvSpPr>
        <p:spPr>
          <a:xfrm>
            <a:off x="5122080" y="619560"/>
            <a:ext cx="36000" cy="38880"/>
          </a:xfrm>
          <a:custGeom>
            <a:avLst/>
            <a:gdLst/>
            <a:ahLst/>
            <a:rect l="l" t="t" r="r" b="b"/>
            <a:pathLst>
              <a:path w="2004" h="2151">
                <a:moveTo>
                  <a:pt x="1" y="1"/>
                </a:moveTo>
                <a:lnTo>
                  <a:pt x="1" y="2150"/>
                </a:lnTo>
                <a:lnTo>
                  <a:pt x="2003" y="2150"/>
                </a:lnTo>
                <a:lnTo>
                  <a:pt x="20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3"/>
          <p:cNvSpPr/>
          <p:nvPr/>
        </p:nvSpPr>
        <p:spPr>
          <a:xfrm>
            <a:off x="4993920" y="539640"/>
            <a:ext cx="293040" cy="198360"/>
          </a:xfrm>
          <a:custGeom>
            <a:avLst/>
            <a:gdLst/>
            <a:ahLst/>
            <a:rect l="l" t="t" r="r" b="b"/>
            <a:pathLst>
              <a:path w="16120" h="10918">
                <a:moveTo>
                  <a:pt x="14434" y="1466"/>
                </a:moveTo>
                <a:lnTo>
                  <a:pt x="14508" y="1515"/>
                </a:lnTo>
                <a:lnTo>
                  <a:pt x="14557" y="1613"/>
                </a:lnTo>
                <a:lnTo>
                  <a:pt x="14581" y="1710"/>
                </a:lnTo>
                <a:lnTo>
                  <a:pt x="14581" y="9233"/>
                </a:lnTo>
                <a:lnTo>
                  <a:pt x="14557" y="9330"/>
                </a:lnTo>
                <a:lnTo>
                  <a:pt x="14508" y="9404"/>
                </a:lnTo>
                <a:lnTo>
                  <a:pt x="14434" y="9452"/>
                </a:lnTo>
                <a:lnTo>
                  <a:pt x="14337" y="9477"/>
                </a:lnTo>
                <a:lnTo>
                  <a:pt x="1783" y="9477"/>
                </a:lnTo>
                <a:lnTo>
                  <a:pt x="1686" y="9452"/>
                </a:lnTo>
                <a:lnTo>
                  <a:pt x="1612" y="9404"/>
                </a:lnTo>
                <a:lnTo>
                  <a:pt x="1564" y="9330"/>
                </a:lnTo>
                <a:lnTo>
                  <a:pt x="1539" y="9233"/>
                </a:lnTo>
                <a:lnTo>
                  <a:pt x="1539" y="1710"/>
                </a:lnTo>
                <a:lnTo>
                  <a:pt x="1564" y="1613"/>
                </a:lnTo>
                <a:lnTo>
                  <a:pt x="1612" y="1515"/>
                </a:lnTo>
                <a:lnTo>
                  <a:pt x="1686" y="1466"/>
                </a:lnTo>
                <a:close/>
                <a:moveTo>
                  <a:pt x="0" y="1"/>
                </a:moveTo>
                <a:lnTo>
                  <a:pt x="0" y="10332"/>
                </a:lnTo>
                <a:lnTo>
                  <a:pt x="25" y="10429"/>
                </a:lnTo>
                <a:lnTo>
                  <a:pt x="74" y="10527"/>
                </a:lnTo>
                <a:lnTo>
                  <a:pt x="147" y="10625"/>
                </a:lnTo>
                <a:lnTo>
                  <a:pt x="220" y="10722"/>
                </a:lnTo>
                <a:lnTo>
                  <a:pt x="342" y="10796"/>
                </a:lnTo>
                <a:lnTo>
                  <a:pt x="489" y="10869"/>
                </a:lnTo>
                <a:lnTo>
                  <a:pt x="635" y="10918"/>
                </a:lnTo>
                <a:lnTo>
                  <a:pt x="15485" y="10918"/>
                </a:lnTo>
                <a:lnTo>
                  <a:pt x="15631" y="10869"/>
                </a:lnTo>
                <a:lnTo>
                  <a:pt x="15778" y="10796"/>
                </a:lnTo>
                <a:lnTo>
                  <a:pt x="15900" y="10698"/>
                </a:lnTo>
                <a:lnTo>
                  <a:pt x="15973" y="10576"/>
                </a:lnTo>
                <a:lnTo>
                  <a:pt x="16046" y="10454"/>
                </a:lnTo>
                <a:lnTo>
                  <a:pt x="16095" y="10307"/>
                </a:lnTo>
                <a:lnTo>
                  <a:pt x="16120" y="10136"/>
                </a:lnTo>
                <a:lnTo>
                  <a:pt x="161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34"/>
          <p:cNvSpPr/>
          <p:nvPr/>
        </p:nvSpPr>
        <p:spPr>
          <a:xfrm>
            <a:off x="5213520" y="66780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0" y="1"/>
                </a:moveTo>
                <a:lnTo>
                  <a:pt x="0" y="1954"/>
                </a:lnTo>
                <a:lnTo>
                  <a:pt x="2028" y="1954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5"/>
          <p:cNvSpPr/>
          <p:nvPr/>
        </p:nvSpPr>
        <p:spPr>
          <a:xfrm>
            <a:off x="5213520" y="619560"/>
            <a:ext cx="36720" cy="38880"/>
          </a:xfrm>
          <a:custGeom>
            <a:avLst/>
            <a:gdLst/>
            <a:ahLst/>
            <a:rect l="l" t="t" r="r" b="b"/>
            <a:pathLst>
              <a:path w="2028" h="2151">
                <a:moveTo>
                  <a:pt x="0" y="1"/>
                </a:moveTo>
                <a:lnTo>
                  <a:pt x="0" y="2150"/>
                </a:lnTo>
                <a:lnTo>
                  <a:pt x="2028" y="2150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6"/>
          <p:cNvSpPr/>
          <p:nvPr/>
        </p:nvSpPr>
        <p:spPr>
          <a:xfrm>
            <a:off x="5213520" y="57528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0" y="1"/>
                </a:moveTo>
                <a:lnTo>
                  <a:pt x="0" y="1954"/>
                </a:lnTo>
                <a:lnTo>
                  <a:pt x="2028" y="1954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7"/>
          <p:cNvSpPr/>
          <p:nvPr/>
        </p:nvSpPr>
        <p:spPr>
          <a:xfrm>
            <a:off x="5167440" y="66780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1" y="1"/>
                </a:moveTo>
                <a:lnTo>
                  <a:pt x="1" y="1954"/>
                </a:lnTo>
                <a:lnTo>
                  <a:pt x="2028" y="1954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8"/>
          <p:cNvSpPr/>
          <p:nvPr/>
        </p:nvSpPr>
        <p:spPr>
          <a:xfrm>
            <a:off x="5122080" y="575280"/>
            <a:ext cx="36000" cy="35280"/>
          </a:xfrm>
          <a:custGeom>
            <a:avLst/>
            <a:gdLst/>
            <a:ahLst/>
            <a:rect l="l" t="t" r="r" b="b"/>
            <a:pathLst>
              <a:path w="2004" h="1955">
                <a:moveTo>
                  <a:pt x="1" y="1"/>
                </a:moveTo>
                <a:lnTo>
                  <a:pt x="1" y="1954"/>
                </a:lnTo>
                <a:lnTo>
                  <a:pt x="2003" y="1954"/>
                </a:lnTo>
                <a:lnTo>
                  <a:pt x="20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39"/>
          <p:cNvSpPr/>
          <p:nvPr/>
        </p:nvSpPr>
        <p:spPr>
          <a:xfrm>
            <a:off x="5167440" y="619560"/>
            <a:ext cx="36720" cy="38880"/>
          </a:xfrm>
          <a:custGeom>
            <a:avLst/>
            <a:gdLst/>
            <a:ahLst/>
            <a:rect l="l" t="t" r="r" b="b"/>
            <a:pathLst>
              <a:path w="2028" h="2151">
                <a:moveTo>
                  <a:pt x="1" y="1"/>
                </a:moveTo>
                <a:lnTo>
                  <a:pt x="1" y="2150"/>
                </a:lnTo>
                <a:lnTo>
                  <a:pt x="2028" y="2150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40"/>
          <p:cNvSpPr/>
          <p:nvPr/>
        </p:nvSpPr>
        <p:spPr>
          <a:xfrm>
            <a:off x="5167440" y="575280"/>
            <a:ext cx="36720" cy="35280"/>
          </a:xfrm>
          <a:custGeom>
            <a:avLst/>
            <a:gdLst/>
            <a:ahLst/>
            <a:rect l="l" t="t" r="r" b="b"/>
            <a:pathLst>
              <a:path w="2028" h="1955">
                <a:moveTo>
                  <a:pt x="1" y="1"/>
                </a:moveTo>
                <a:lnTo>
                  <a:pt x="1" y="1954"/>
                </a:lnTo>
                <a:lnTo>
                  <a:pt x="2028" y="1954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41"/>
          <p:cNvSpPr/>
          <p:nvPr/>
        </p:nvSpPr>
        <p:spPr>
          <a:xfrm>
            <a:off x="5486760" y="466200"/>
            <a:ext cx="288720" cy="288000"/>
          </a:xfrm>
          <a:custGeom>
            <a:avLst/>
            <a:gdLst/>
            <a:ahLst/>
            <a:rect l="l" t="t" r="r" b="b"/>
            <a:pathLst>
              <a:path w="15876" h="15852">
                <a:moveTo>
                  <a:pt x="8304" y="978"/>
                </a:moveTo>
                <a:lnTo>
                  <a:pt x="8646" y="1002"/>
                </a:lnTo>
                <a:lnTo>
                  <a:pt x="8988" y="1051"/>
                </a:lnTo>
                <a:lnTo>
                  <a:pt x="9330" y="1100"/>
                </a:lnTo>
                <a:lnTo>
                  <a:pt x="9672" y="1198"/>
                </a:lnTo>
                <a:lnTo>
                  <a:pt x="10014" y="1271"/>
                </a:lnTo>
                <a:lnTo>
                  <a:pt x="10332" y="1393"/>
                </a:lnTo>
                <a:lnTo>
                  <a:pt x="10649" y="1515"/>
                </a:lnTo>
                <a:lnTo>
                  <a:pt x="10942" y="1662"/>
                </a:lnTo>
                <a:lnTo>
                  <a:pt x="11260" y="1808"/>
                </a:lnTo>
                <a:lnTo>
                  <a:pt x="11553" y="1979"/>
                </a:lnTo>
                <a:lnTo>
                  <a:pt x="11821" y="2150"/>
                </a:lnTo>
                <a:lnTo>
                  <a:pt x="12090" y="2346"/>
                </a:lnTo>
                <a:lnTo>
                  <a:pt x="12359" y="2565"/>
                </a:lnTo>
                <a:lnTo>
                  <a:pt x="12603" y="2785"/>
                </a:lnTo>
                <a:lnTo>
                  <a:pt x="12847" y="3005"/>
                </a:lnTo>
                <a:lnTo>
                  <a:pt x="13091" y="3249"/>
                </a:lnTo>
                <a:lnTo>
                  <a:pt x="13311" y="3493"/>
                </a:lnTo>
                <a:lnTo>
                  <a:pt x="13507" y="3762"/>
                </a:lnTo>
                <a:lnTo>
                  <a:pt x="13702" y="4031"/>
                </a:lnTo>
                <a:lnTo>
                  <a:pt x="13897" y="4324"/>
                </a:lnTo>
                <a:lnTo>
                  <a:pt x="14044" y="4617"/>
                </a:lnTo>
                <a:lnTo>
                  <a:pt x="14215" y="4910"/>
                </a:lnTo>
                <a:lnTo>
                  <a:pt x="14337" y="5227"/>
                </a:lnTo>
                <a:lnTo>
                  <a:pt x="14483" y="5545"/>
                </a:lnTo>
                <a:lnTo>
                  <a:pt x="14581" y="5862"/>
                </a:lnTo>
                <a:lnTo>
                  <a:pt x="14679" y="6180"/>
                </a:lnTo>
                <a:lnTo>
                  <a:pt x="14752" y="6522"/>
                </a:lnTo>
                <a:lnTo>
                  <a:pt x="14825" y="6864"/>
                </a:lnTo>
                <a:lnTo>
                  <a:pt x="14850" y="7206"/>
                </a:lnTo>
                <a:lnTo>
                  <a:pt x="14899" y="7572"/>
                </a:lnTo>
                <a:lnTo>
                  <a:pt x="14899" y="7938"/>
                </a:lnTo>
                <a:lnTo>
                  <a:pt x="14899" y="8280"/>
                </a:lnTo>
                <a:lnTo>
                  <a:pt x="14850" y="8647"/>
                </a:lnTo>
                <a:lnTo>
                  <a:pt x="14825" y="8989"/>
                </a:lnTo>
                <a:lnTo>
                  <a:pt x="14752" y="9331"/>
                </a:lnTo>
                <a:lnTo>
                  <a:pt x="14679" y="9672"/>
                </a:lnTo>
                <a:lnTo>
                  <a:pt x="14581" y="9990"/>
                </a:lnTo>
                <a:lnTo>
                  <a:pt x="14483" y="10307"/>
                </a:lnTo>
                <a:lnTo>
                  <a:pt x="14337" y="10625"/>
                </a:lnTo>
                <a:lnTo>
                  <a:pt x="14215" y="10942"/>
                </a:lnTo>
                <a:lnTo>
                  <a:pt x="14044" y="11236"/>
                </a:lnTo>
                <a:lnTo>
                  <a:pt x="13897" y="11529"/>
                </a:lnTo>
                <a:lnTo>
                  <a:pt x="13702" y="11822"/>
                </a:lnTo>
                <a:lnTo>
                  <a:pt x="13507" y="12090"/>
                </a:lnTo>
                <a:lnTo>
                  <a:pt x="13311" y="12359"/>
                </a:lnTo>
                <a:lnTo>
                  <a:pt x="13091" y="12603"/>
                </a:lnTo>
                <a:lnTo>
                  <a:pt x="12847" y="12847"/>
                </a:lnTo>
                <a:lnTo>
                  <a:pt x="12603" y="13067"/>
                </a:lnTo>
                <a:lnTo>
                  <a:pt x="12359" y="13287"/>
                </a:lnTo>
                <a:lnTo>
                  <a:pt x="12090" y="13507"/>
                </a:lnTo>
                <a:lnTo>
                  <a:pt x="11821" y="13702"/>
                </a:lnTo>
                <a:lnTo>
                  <a:pt x="11553" y="13873"/>
                </a:lnTo>
                <a:lnTo>
                  <a:pt x="11260" y="14044"/>
                </a:lnTo>
                <a:lnTo>
                  <a:pt x="10942" y="14191"/>
                </a:lnTo>
                <a:lnTo>
                  <a:pt x="10649" y="14337"/>
                </a:lnTo>
                <a:lnTo>
                  <a:pt x="10332" y="14459"/>
                </a:lnTo>
                <a:lnTo>
                  <a:pt x="10014" y="14581"/>
                </a:lnTo>
                <a:lnTo>
                  <a:pt x="9672" y="14655"/>
                </a:lnTo>
                <a:lnTo>
                  <a:pt x="9330" y="14752"/>
                </a:lnTo>
                <a:lnTo>
                  <a:pt x="8988" y="14801"/>
                </a:lnTo>
                <a:lnTo>
                  <a:pt x="8646" y="14850"/>
                </a:lnTo>
                <a:lnTo>
                  <a:pt x="8304" y="14875"/>
                </a:lnTo>
                <a:lnTo>
                  <a:pt x="7572" y="14875"/>
                </a:lnTo>
                <a:lnTo>
                  <a:pt x="7230" y="14850"/>
                </a:lnTo>
                <a:lnTo>
                  <a:pt x="6888" y="14801"/>
                </a:lnTo>
                <a:lnTo>
                  <a:pt x="6546" y="14752"/>
                </a:lnTo>
                <a:lnTo>
                  <a:pt x="6204" y="14655"/>
                </a:lnTo>
                <a:lnTo>
                  <a:pt x="5862" y="14581"/>
                </a:lnTo>
                <a:lnTo>
                  <a:pt x="5545" y="14459"/>
                </a:lnTo>
                <a:lnTo>
                  <a:pt x="5227" y="14337"/>
                </a:lnTo>
                <a:lnTo>
                  <a:pt x="4934" y="14191"/>
                </a:lnTo>
                <a:lnTo>
                  <a:pt x="4617" y="14044"/>
                </a:lnTo>
                <a:lnTo>
                  <a:pt x="4324" y="13873"/>
                </a:lnTo>
                <a:lnTo>
                  <a:pt x="4055" y="13702"/>
                </a:lnTo>
                <a:lnTo>
                  <a:pt x="3786" y="13507"/>
                </a:lnTo>
                <a:lnTo>
                  <a:pt x="3518" y="13287"/>
                </a:lnTo>
                <a:lnTo>
                  <a:pt x="3273" y="13067"/>
                </a:lnTo>
                <a:lnTo>
                  <a:pt x="3029" y="12847"/>
                </a:lnTo>
                <a:lnTo>
                  <a:pt x="2785" y="12603"/>
                </a:lnTo>
                <a:lnTo>
                  <a:pt x="2565" y="12359"/>
                </a:lnTo>
                <a:lnTo>
                  <a:pt x="2370" y="12090"/>
                </a:lnTo>
                <a:lnTo>
                  <a:pt x="2174" y="11822"/>
                </a:lnTo>
                <a:lnTo>
                  <a:pt x="1979" y="11529"/>
                </a:lnTo>
                <a:lnTo>
                  <a:pt x="1832" y="11236"/>
                </a:lnTo>
                <a:lnTo>
                  <a:pt x="1661" y="10942"/>
                </a:lnTo>
                <a:lnTo>
                  <a:pt x="1539" y="10625"/>
                </a:lnTo>
                <a:lnTo>
                  <a:pt x="1393" y="10307"/>
                </a:lnTo>
                <a:lnTo>
                  <a:pt x="1295" y="9990"/>
                </a:lnTo>
                <a:lnTo>
                  <a:pt x="1197" y="9672"/>
                </a:lnTo>
                <a:lnTo>
                  <a:pt x="1124" y="9331"/>
                </a:lnTo>
                <a:lnTo>
                  <a:pt x="1051" y="8989"/>
                </a:lnTo>
                <a:lnTo>
                  <a:pt x="1026" y="8647"/>
                </a:lnTo>
                <a:lnTo>
                  <a:pt x="978" y="8280"/>
                </a:lnTo>
                <a:lnTo>
                  <a:pt x="978" y="7938"/>
                </a:lnTo>
                <a:lnTo>
                  <a:pt x="978" y="7572"/>
                </a:lnTo>
                <a:lnTo>
                  <a:pt x="1026" y="7206"/>
                </a:lnTo>
                <a:lnTo>
                  <a:pt x="1051" y="6864"/>
                </a:lnTo>
                <a:lnTo>
                  <a:pt x="1124" y="6522"/>
                </a:lnTo>
                <a:lnTo>
                  <a:pt x="1197" y="6180"/>
                </a:lnTo>
                <a:lnTo>
                  <a:pt x="1295" y="5862"/>
                </a:lnTo>
                <a:lnTo>
                  <a:pt x="1393" y="5545"/>
                </a:lnTo>
                <a:lnTo>
                  <a:pt x="1539" y="5227"/>
                </a:lnTo>
                <a:lnTo>
                  <a:pt x="1661" y="4910"/>
                </a:lnTo>
                <a:lnTo>
                  <a:pt x="1832" y="4617"/>
                </a:lnTo>
                <a:lnTo>
                  <a:pt x="1979" y="4324"/>
                </a:lnTo>
                <a:lnTo>
                  <a:pt x="2174" y="4031"/>
                </a:lnTo>
                <a:lnTo>
                  <a:pt x="2370" y="3762"/>
                </a:lnTo>
                <a:lnTo>
                  <a:pt x="2565" y="3493"/>
                </a:lnTo>
                <a:lnTo>
                  <a:pt x="2785" y="3249"/>
                </a:lnTo>
                <a:lnTo>
                  <a:pt x="3029" y="3005"/>
                </a:lnTo>
                <a:lnTo>
                  <a:pt x="3273" y="2785"/>
                </a:lnTo>
                <a:lnTo>
                  <a:pt x="3518" y="2565"/>
                </a:lnTo>
                <a:lnTo>
                  <a:pt x="3786" y="2346"/>
                </a:lnTo>
                <a:lnTo>
                  <a:pt x="4055" y="2150"/>
                </a:lnTo>
                <a:lnTo>
                  <a:pt x="4324" y="1979"/>
                </a:lnTo>
                <a:lnTo>
                  <a:pt x="4617" y="1808"/>
                </a:lnTo>
                <a:lnTo>
                  <a:pt x="4934" y="1662"/>
                </a:lnTo>
                <a:lnTo>
                  <a:pt x="5227" y="1515"/>
                </a:lnTo>
                <a:lnTo>
                  <a:pt x="5545" y="1393"/>
                </a:lnTo>
                <a:lnTo>
                  <a:pt x="5862" y="1271"/>
                </a:lnTo>
                <a:lnTo>
                  <a:pt x="6204" y="1198"/>
                </a:lnTo>
                <a:lnTo>
                  <a:pt x="6546" y="1100"/>
                </a:lnTo>
                <a:lnTo>
                  <a:pt x="6888" y="1051"/>
                </a:lnTo>
                <a:lnTo>
                  <a:pt x="7230" y="1002"/>
                </a:lnTo>
                <a:lnTo>
                  <a:pt x="7572" y="978"/>
                </a:lnTo>
                <a:close/>
                <a:moveTo>
                  <a:pt x="7523" y="1"/>
                </a:moveTo>
                <a:lnTo>
                  <a:pt x="7132" y="25"/>
                </a:lnTo>
                <a:lnTo>
                  <a:pt x="6741" y="74"/>
                </a:lnTo>
                <a:lnTo>
                  <a:pt x="6351" y="147"/>
                </a:lnTo>
                <a:lnTo>
                  <a:pt x="5960" y="245"/>
                </a:lnTo>
                <a:lnTo>
                  <a:pt x="5569" y="343"/>
                </a:lnTo>
                <a:lnTo>
                  <a:pt x="5203" y="465"/>
                </a:lnTo>
                <a:lnTo>
                  <a:pt x="4861" y="611"/>
                </a:lnTo>
                <a:lnTo>
                  <a:pt x="4494" y="782"/>
                </a:lnTo>
                <a:lnTo>
                  <a:pt x="4153" y="953"/>
                </a:lnTo>
                <a:lnTo>
                  <a:pt x="3835" y="1149"/>
                </a:lnTo>
                <a:lnTo>
                  <a:pt x="3493" y="1344"/>
                </a:lnTo>
                <a:lnTo>
                  <a:pt x="3200" y="1564"/>
                </a:lnTo>
                <a:lnTo>
                  <a:pt x="2883" y="1808"/>
                </a:lnTo>
                <a:lnTo>
                  <a:pt x="2614" y="2052"/>
                </a:lnTo>
                <a:lnTo>
                  <a:pt x="2321" y="2321"/>
                </a:lnTo>
                <a:lnTo>
                  <a:pt x="2077" y="2590"/>
                </a:lnTo>
                <a:lnTo>
                  <a:pt x="1808" y="2883"/>
                </a:lnTo>
                <a:lnTo>
                  <a:pt x="1588" y="3176"/>
                </a:lnTo>
                <a:lnTo>
                  <a:pt x="1368" y="3493"/>
                </a:lnTo>
                <a:lnTo>
                  <a:pt x="1149" y="3811"/>
                </a:lnTo>
                <a:lnTo>
                  <a:pt x="953" y="4153"/>
                </a:lnTo>
                <a:lnTo>
                  <a:pt x="782" y="4495"/>
                </a:lnTo>
                <a:lnTo>
                  <a:pt x="636" y="4837"/>
                </a:lnTo>
                <a:lnTo>
                  <a:pt x="489" y="5203"/>
                </a:lnTo>
                <a:lnTo>
                  <a:pt x="367" y="5569"/>
                </a:lnTo>
                <a:lnTo>
                  <a:pt x="245" y="5936"/>
                </a:lnTo>
                <a:lnTo>
                  <a:pt x="172" y="6326"/>
                </a:lnTo>
                <a:lnTo>
                  <a:pt x="98" y="6717"/>
                </a:lnTo>
                <a:lnTo>
                  <a:pt x="49" y="7108"/>
                </a:lnTo>
                <a:lnTo>
                  <a:pt x="25" y="7523"/>
                </a:lnTo>
                <a:lnTo>
                  <a:pt x="1" y="7938"/>
                </a:lnTo>
                <a:lnTo>
                  <a:pt x="25" y="8329"/>
                </a:lnTo>
                <a:lnTo>
                  <a:pt x="49" y="8744"/>
                </a:lnTo>
                <a:lnTo>
                  <a:pt x="98" y="9135"/>
                </a:lnTo>
                <a:lnTo>
                  <a:pt x="172" y="9526"/>
                </a:lnTo>
                <a:lnTo>
                  <a:pt x="245" y="9917"/>
                </a:lnTo>
                <a:lnTo>
                  <a:pt x="367" y="10283"/>
                </a:lnTo>
                <a:lnTo>
                  <a:pt x="489" y="10649"/>
                </a:lnTo>
                <a:lnTo>
                  <a:pt x="636" y="11016"/>
                </a:lnTo>
                <a:lnTo>
                  <a:pt x="782" y="11358"/>
                </a:lnTo>
                <a:lnTo>
                  <a:pt x="953" y="11700"/>
                </a:lnTo>
                <a:lnTo>
                  <a:pt x="1149" y="12041"/>
                </a:lnTo>
                <a:lnTo>
                  <a:pt x="1368" y="12359"/>
                </a:lnTo>
                <a:lnTo>
                  <a:pt x="1588" y="12676"/>
                </a:lnTo>
                <a:lnTo>
                  <a:pt x="1808" y="12970"/>
                </a:lnTo>
                <a:lnTo>
                  <a:pt x="2077" y="13263"/>
                </a:lnTo>
                <a:lnTo>
                  <a:pt x="2321" y="13531"/>
                </a:lnTo>
                <a:lnTo>
                  <a:pt x="2614" y="13800"/>
                </a:lnTo>
                <a:lnTo>
                  <a:pt x="2883" y="14044"/>
                </a:lnTo>
                <a:lnTo>
                  <a:pt x="3200" y="14288"/>
                </a:lnTo>
                <a:lnTo>
                  <a:pt x="3493" y="14508"/>
                </a:lnTo>
                <a:lnTo>
                  <a:pt x="3835" y="14704"/>
                </a:lnTo>
                <a:lnTo>
                  <a:pt x="4153" y="14899"/>
                </a:lnTo>
                <a:lnTo>
                  <a:pt x="4494" y="15070"/>
                </a:lnTo>
                <a:lnTo>
                  <a:pt x="4861" y="15241"/>
                </a:lnTo>
                <a:lnTo>
                  <a:pt x="5203" y="15387"/>
                </a:lnTo>
                <a:lnTo>
                  <a:pt x="5569" y="15510"/>
                </a:lnTo>
                <a:lnTo>
                  <a:pt x="5960" y="15607"/>
                </a:lnTo>
                <a:lnTo>
                  <a:pt x="6351" y="15705"/>
                </a:lnTo>
                <a:lnTo>
                  <a:pt x="6741" y="15778"/>
                </a:lnTo>
                <a:lnTo>
                  <a:pt x="7132" y="15827"/>
                </a:lnTo>
                <a:lnTo>
                  <a:pt x="7523" y="15851"/>
                </a:lnTo>
                <a:lnTo>
                  <a:pt x="8353" y="15851"/>
                </a:lnTo>
                <a:lnTo>
                  <a:pt x="8744" y="15827"/>
                </a:lnTo>
                <a:lnTo>
                  <a:pt x="9135" y="15778"/>
                </a:lnTo>
                <a:lnTo>
                  <a:pt x="9526" y="15705"/>
                </a:lnTo>
                <a:lnTo>
                  <a:pt x="9916" y="15607"/>
                </a:lnTo>
                <a:lnTo>
                  <a:pt x="10307" y="15510"/>
                </a:lnTo>
                <a:lnTo>
                  <a:pt x="10673" y="15387"/>
                </a:lnTo>
                <a:lnTo>
                  <a:pt x="11015" y="15241"/>
                </a:lnTo>
                <a:lnTo>
                  <a:pt x="11382" y="15070"/>
                </a:lnTo>
                <a:lnTo>
                  <a:pt x="11724" y="14899"/>
                </a:lnTo>
                <a:lnTo>
                  <a:pt x="12041" y="14704"/>
                </a:lnTo>
                <a:lnTo>
                  <a:pt x="12383" y="14508"/>
                </a:lnTo>
                <a:lnTo>
                  <a:pt x="12676" y="14288"/>
                </a:lnTo>
                <a:lnTo>
                  <a:pt x="12994" y="14044"/>
                </a:lnTo>
                <a:lnTo>
                  <a:pt x="13262" y="13800"/>
                </a:lnTo>
                <a:lnTo>
                  <a:pt x="13555" y="13531"/>
                </a:lnTo>
                <a:lnTo>
                  <a:pt x="13800" y="13263"/>
                </a:lnTo>
                <a:lnTo>
                  <a:pt x="14068" y="12970"/>
                </a:lnTo>
                <a:lnTo>
                  <a:pt x="14288" y="12676"/>
                </a:lnTo>
                <a:lnTo>
                  <a:pt x="14508" y="12359"/>
                </a:lnTo>
                <a:lnTo>
                  <a:pt x="14728" y="12041"/>
                </a:lnTo>
                <a:lnTo>
                  <a:pt x="14923" y="11700"/>
                </a:lnTo>
                <a:lnTo>
                  <a:pt x="15094" y="11358"/>
                </a:lnTo>
                <a:lnTo>
                  <a:pt x="15241" y="11016"/>
                </a:lnTo>
                <a:lnTo>
                  <a:pt x="15387" y="10649"/>
                </a:lnTo>
                <a:lnTo>
                  <a:pt x="15509" y="10283"/>
                </a:lnTo>
                <a:lnTo>
                  <a:pt x="15631" y="9917"/>
                </a:lnTo>
                <a:lnTo>
                  <a:pt x="15705" y="9526"/>
                </a:lnTo>
                <a:lnTo>
                  <a:pt x="15778" y="9135"/>
                </a:lnTo>
                <a:lnTo>
                  <a:pt x="15827" y="8744"/>
                </a:lnTo>
                <a:lnTo>
                  <a:pt x="15851" y="8329"/>
                </a:lnTo>
                <a:lnTo>
                  <a:pt x="15876" y="7938"/>
                </a:lnTo>
                <a:lnTo>
                  <a:pt x="15851" y="7523"/>
                </a:lnTo>
                <a:lnTo>
                  <a:pt x="15827" y="7108"/>
                </a:lnTo>
                <a:lnTo>
                  <a:pt x="15778" y="6717"/>
                </a:lnTo>
                <a:lnTo>
                  <a:pt x="15705" y="6326"/>
                </a:lnTo>
                <a:lnTo>
                  <a:pt x="15631" y="5936"/>
                </a:lnTo>
                <a:lnTo>
                  <a:pt x="15509" y="5569"/>
                </a:lnTo>
                <a:lnTo>
                  <a:pt x="15387" y="5203"/>
                </a:lnTo>
                <a:lnTo>
                  <a:pt x="15241" y="4837"/>
                </a:lnTo>
                <a:lnTo>
                  <a:pt x="15094" y="4495"/>
                </a:lnTo>
                <a:lnTo>
                  <a:pt x="14923" y="4153"/>
                </a:lnTo>
                <a:lnTo>
                  <a:pt x="14728" y="3811"/>
                </a:lnTo>
                <a:lnTo>
                  <a:pt x="14508" y="3493"/>
                </a:lnTo>
                <a:lnTo>
                  <a:pt x="14288" y="3176"/>
                </a:lnTo>
                <a:lnTo>
                  <a:pt x="14068" y="2883"/>
                </a:lnTo>
                <a:lnTo>
                  <a:pt x="13800" y="2590"/>
                </a:lnTo>
                <a:lnTo>
                  <a:pt x="13555" y="2321"/>
                </a:lnTo>
                <a:lnTo>
                  <a:pt x="13262" y="2052"/>
                </a:lnTo>
                <a:lnTo>
                  <a:pt x="12994" y="1808"/>
                </a:lnTo>
                <a:lnTo>
                  <a:pt x="12676" y="1564"/>
                </a:lnTo>
                <a:lnTo>
                  <a:pt x="12383" y="1344"/>
                </a:lnTo>
                <a:lnTo>
                  <a:pt x="12041" y="1149"/>
                </a:lnTo>
                <a:lnTo>
                  <a:pt x="11724" y="953"/>
                </a:lnTo>
                <a:lnTo>
                  <a:pt x="11382" y="782"/>
                </a:lnTo>
                <a:lnTo>
                  <a:pt x="11015" y="611"/>
                </a:lnTo>
                <a:lnTo>
                  <a:pt x="10673" y="465"/>
                </a:lnTo>
                <a:lnTo>
                  <a:pt x="10307" y="343"/>
                </a:lnTo>
                <a:lnTo>
                  <a:pt x="9916" y="245"/>
                </a:lnTo>
                <a:lnTo>
                  <a:pt x="9526" y="147"/>
                </a:lnTo>
                <a:lnTo>
                  <a:pt x="9135" y="74"/>
                </a:lnTo>
                <a:lnTo>
                  <a:pt x="8744" y="25"/>
                </a:lnTo>
                <a:lnTo>
                  <a:pt x="83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42"/>
          <p:cNvSpPr/>
          <p:nvPr/>
        </p:nvSpPr>
        <p:spPr>
          <a:xfrm>
            <a:off x="5513400" y="493200"/>
            <a:ext cx="235080" cy="234720"/>
          </a:xfrm>
          <a:custGeom>
            <a:avLst/>
            <a:gdLst/>
            <a:ahLst/>
            <a:rect l="l" t="t" r="r" b="b"/>
            <a:pathLst>
              <a:path w="12945" h="12921">
                <a:moveTo>
                  <a:pt x="6472" y="1319"/>
                </a:moveTo>
                <a:lnTo>
                  <a:pt x="6545" y="1344"/>
                </a:lnTo>
                <a:lnTo>
                  <a:pt x="6619" y="1368"/>
                </a:lnTo>
                <a:lnTo>
                  <a:pt x="6741" y="1441"/>
                </a:lnTo>
                <a:lnTo>
                  <a:pt x="6838" y="1563"/>
                </a:lnTo>
                <a:lnTo>
                  <a:pt x="6863" y="1637"/>
                </a:lnTo>
                <a:lnTo>
                  <a:pt x="6863" y="1710"/>
                </a:lnTo>
                <a:lnTo>
                  <a:pt x="6863" y="6301"/>
                </a:lnTo>
                <a:lnTo>
                  <a:pt x="9061" y="8475"/>
                </a:lnTo>
                <a:lnTo>
                  <a:pt x="9110" y="8548"/>
                </a:lnTo>
                <a:lnTo>
                  <a:pt x="9134" y="8622"/>
                </a:lnTo>
                <a:lnTo>
                  <a:pt x="9159" y="8768"/>
                </a:lnTo>
                <a:lnTo>
                  <a:pt x="9134" y="8915"/>
                </a:lnTo>
                <a:lnTo>
                  <a:pt x="9110" y="8988"/>
                </a:lnTo>
                <a:lnTo>
                  <a:pt x="9061" y="9037"/>
                </a:lnTo>
                <a:lnTo>
                  <a:pt x="8988" y="9086"/>
                </a:lnTo>
                <a:lnTo>
                  <a:pt x="8914" y="9135"/>
                </a:lnTo>
                <a:lnTo>
                  <a:pt x="8768" y="9159"/>
                </a:lnTo>
                <a:lnTo>
                  <a:pt x="8621" y="9135"/>
                </a:lnTo>
                <a:lnTo>
                  <a:pt x="8548" y="9086"/>
                </a:lnTo>
                <a:lnTo>
                  <a:pt x="8499" y="9037"/>
                </a:lnTo>
                <a:lnTo>
                  <a:pt x="6203" y="6741"/>
                </a:lnTo>
                <a:lnTo>
                  <a:pt x="6130" y="6595"/>
                </a:lnTo>
                <a:lnTo>
                  <a:pt x="6081" y="6472"/>
                </a:lnTo>
                <a:lnTo>
                  <a:pt x="6081" y="1710"/>
                </a:lnTo>
                <a:lnTo>
                  <a:pt x="6081" y="1637"/>
                </a:lnTo>
                <a:lnTo>
                  <a:pt x="6106" y="1563"/>
                </a:lnTo>
                <a:lnTo>
                  <a:pt x="6203" y="1441"/>
                </a:lnTo>
                <a:lnTo>
                  <a:pt x="6326" y="1368"/>
                </a:lnTo>
                <a:lnTo>
                  <a:pt x="6399" y="1344"/>
                </a:lnTo>
                <a:lnTo>
                  <a:pt x="6472" y="1319"/>
                </a:lnTo>
                <a:close/>
                <a:moveTo>
                  <a:pt x="6228" y="0"/>
                </a:moveTo>
                <a:lnTo>
                  <a:pt x="5862" y="25"/>
                </a:lnTo>
                <a:lnTo>
                  <a:pt x="5495" y="74"/>
                </a:lnTo>
                <a:lnTo>
                  <a:pt x="5129" y="122"/>
                </a:lnTo>
                <a:lnTo>
                  <a:pt x="4787" y="220"/>
                </a:lnTo>
                <a:lnTo>
                  <a:pt x="4445" y="318"/>
                </a:lnTo>
                <a:lnTo>
                  <a:pt x="4103" y="440"/>
                </a:lnTo>
                <a:lnTo>
                  <a:pt x="3761" y="586"/>
                </a:lnTo>
                <a:lnTo>
                  <a:pt x="3444" y="733"/>
                </a:lnTo>
                <a:lnTo>
                  <a:pt x="3639" y="1050"/>
                </a:lnTo>
                <a:lnTo>
                  <a:pt x="3663" y="1148"/>
                </a:lnTo>
                <a:lnTo>
                  <a:pt x="3663" y="1246"/>
                </a:lnTo>
                <a:lnTo>
                  <a:pt x="3615" y="1344"/>
                </a:lnTo>
                <a:lnTo>
                  <a:pt x="3541" y="1392"/>
                </a:lnTo>
                <a:lnTo>
                  <a:pt x="3493" y="1417"/>
                </a:lnTo>
                <a:lnTo>
                  <a:pt x="3370" y="1417"/>
                </a:lnTo>
                <a:lnTo>
                  <a:pt x="3297" y="1392"/>
                </a:lnTo>
                <a:lnTo>
                  <a:pt x="3248" y="1368"/>
                </a:lnTo>
                <a:lnTo>
                  <a:pt x="3224" y="1295"/>
                </a:lnTo>
                <a:lnTo>
                  <a:pt x="3028" y="977"/>
                </a:lnTo>
                <a:lnTo>
                  <a:pt x="2735" y="1197"/>
                </a:lnTo>
                <a:lnTo>
                  <a:pt x="2442" y="1417"/>
                </a:lnTo>
                <a:lnTo>
                  <a:pt x="2174" y="1637"/>
                </a:lnTo>
                <a:lnTo>
                  <a:pt x="1905" y="1881"/>
                </a:lnTo>
                <a:lnTo>
                  <a:pt x="1661" y="2150"/>
                </a:lnTo>
                <a:lnTo>
                  <a:pt x="1417" y="2418"/>
                </a:lnTo>
                <a:lnTo>
                  <a:pt x="1197" y="2711"/>
                </a:lnTo>
                <a:lnTo>
                  <a:pt x="1001" y="3029"/>
                </a:lnTo>
                <a:lnTo>
                  <a:pt x="1319" y="3200"/>
                </a:lnTo>
                <a:lnTo>
                  <a:pt x="1392" y="3273"/>
                </a:lnTo>
                <a:lnTo>
                  <a:pt x="1441" y="3346"/>
                </a:lnTo>
                <a:lnTo>
                  <a:pt x="1441" y="3444"/>
                </a:lnTo>
                <a:lnTo>
                  <a:pt x="1417" y="3542"/>
                </a:lnTo>
                <a:lnTo>
                  <a:pt x="1368" y="3590"/>
                </a:lnTo>
                <a:lnTo>
                  <a:pt x="1319" y="3639"/>
                </a:lnTo>
                <a:lnTo>
                  <a:pt x="1246" y="3664"/>
                </a:lnTo>
                <a:lnTo>
                  <a:pt x="1123" y="3664"/>
                </a:lnTo>
                <a:lnTo>
                  <a:pt x="1075" y="3639"/>
                </a:lnTo>
                <a:lnTo>
                  <a:pt x="757" y="3444"/>
                </a:lnTo>
                <a:lnTo>
                  <a:pt x="586" y="3761"/>
                </a:lnTo>
                <a:lnTo>
                  <a:pt x="464" y="4079"/>
                </a:lnTo>
                <a:lnTo>
                  <a:pt x="342" y="4421"/>
                </a:lnTo>
                <a:lnTo>
                  <a:pt x="220" y="4763"/>
                </a:lnTo>
                <a:lnTo>
                  <a:pt x="147" y="5129"/>
                </a:lnTo>
                <a:lnTo>
                  <a:pt x="73" y="5471"/>
                </a:lnTo>
                <a:lnTo>
                  <a:pt x="24" y="5837"/>
                </a:lnTo>
                <a:lnTo>
                  <a:pt x="0" y="6228"/>
                </a:lnTo>
                <a:lnTo>
                  <a:pt x="659" y="6228"/>
                </a:lnTo>
                <a:lnTo>
                  <a:pt x="757" y="6277"/>
                </a:lnTo>
                <a:lnTo>
                  <a:pt x="806" y="6375"/>
                </a:lnTo>
                <a:lnTo>
                  <a:pt x="806" y="6472"/>
                </a:lnTo>
                <a:lnTo>
                  <a:pt x="806" y="6546"/>
                </a:lnTo>
                <a:lnTo>
                  <a:pt x="757" y="6643"/>
                </a:lnTo>
                <a:lnTo>
                  <a:pt x="659" y="6692"/>
                </a:lnTo>
                <a:lnTo>
                  <a:pt x="562" y="6717"/>
                </a:lnTo>
                <a:lnTo>
                  <a:pt x="0" y="6717"/>
                </a:lnTo>
                <a:lnTo>
                  <a:pt x="24" y="7083"/>
                </a:lnTo>
                <a:lnTo>
                  <a:pt x="73" y="7449"/>
                </a:lnTo>
                <a:lnTo>
                  <a:pt x="147" y="7791"/>
                </a:lnTo>
                <a:lnTo>
                  <a:pt x="220" y="8158"/>
                </a:lnTo>
                <a:lnTo>
                  <a:pt x="342" y="8500"/>
                </a:lnTo>
                <a:lnTo>
                  <a:pt x="464" y="8841"/>
                </a:lnTo>
                <a:lnTo>
                  <a:pt x="586" y="9159"/>
                </a:lnTo>
                <a:lnTo>
                  <a:pt x="757" y="9476"/>
                </a:lnTo>
                <a:lnTo>
                  <a:pt x="1075" y="9305"/>
                </a:lnTo>
                <a:lnTo>
                  <a:pt x="1172" y="9257"/>
                </a:lnTo>
                <a:lnTo>
                  <a:pt x="1270" y="9281"/>
                </a:lnTo>
                <a:lnTo>
                  <a:pt x="1343" y="9305"/>
                </a:lnTo>
                <a:lnTo>
                  <a:pt x="1417" y="9379"/>
                </a:lnTo>
                <a:lnTo>
                  <a:pt x="1441" y="9476"/>
                </a:lnTo>
                <a:lnTo>
                  <a:pt x="1441" y="9574"/>
                </a:lnTo>
                <a:lnTo>
                  <a:pt x="1392" y="9647"/>
                </a:lnTo>
                <a:lnTo>
                  <a:pt x="1319" y="9721"/>
                </a:lnTo>
                <a:lnTo>
                  <a:pt x="1001" y="9892"/>
                </a:lnTo>
                <a:lnTo>
                  <a:pt x="1197" y="10209"/>
                </a:lnTo>
                <a:lnTo>
                  <a:pt x="1417" y="10502"/>
                </a:lnTo>
                <a:lnTo>
                  <a:pt x="1661" y="10771"/>
                </a:lnTo>
                <a:lnTo>
                  <a:pt x="1905" y="11040"/>
                </a:lnTo>
                <a:lnTo>
                  <a:pt x="2174" y="11284"/>
                </a:lnTo>
                <a:lnTo>
                  <a:pt x="2442" y="11504"/>
                </a:lnTo>
                <a:lnTo>
                  <a:pt x="2735" y="11723"/>
                </a:lnTo>
                <a:lnTo>
                  <a:pt x="3028" y="11943"/>
                </a:lnTo>
                <a:lnTo>
                  <a:pt x="3224" y="11626"/>
                </a:lnTo>
                <a:lnTo>
                  <a:pt x="3273" y="11552"/>
                </a:lnTo>
                <a:lnTo>
                  <a:pt x="3370" y="11504"/>
                </a:lnTo>
                <a:lnTo>
                  <a:pt x="3468" y="11504"/>
                </a:lnTo>
                <a:lnTo>
                  <a:pt x="3541" y="11528"/>
                </a:lnTo>
                <a:lnTo>
                  <a:pt x="3615" y="11601"/>
                </a:lnTo>
                <a:lnTo>
                  <a:pt x="3663" y="11675"/>
                </a:lnTo>
                <a:lnTo>
                  <a:pt x="3663" y="11772"/>
                </a:lnTo>
                <a:lnTo>
                  <a:pt x="3639" y="11870"/>
                </a:lnTo>
                <a:lnTo>
                  <a:pt x="3444" y="12187"/>
                </a:lnTo>
                <a:lnTo>
                  <a:pt x="3761" y="12334"/>
                </a:lnTo>
                <a:lnTo>
                  <a:pt x="4103" y="12480"/>
                </a:lnTo>
                <a:lnTo>
                  <a:pt x="4445" y="12603"/>
                </a:lnTo>
                <a:lnTo>
                  <a:pt x="4787" y="12700"/>
                </a:lnTo>
                <a:lnTo>
                  <a:pt x="5129" y="12798"/>
                </a:lnTo>
                <a:lnTo>
                  <a:pt x="5495" y="12847"/>
                </a:lnTo>
                <a:lnTo>
                  <a:pt x="5862" y="12896"/>
                </a:lnTo>
                <a:lnTo>
                  <a:pt x="6228" y="12920"/>
                </a:lnTo>
                <a:lnTo>
                  <a:pt x="6228" y="12358"/>
                </a:lnTo>
                <a:lnTo>
                  <a:pt x="6252" y="12261"/>
                </a:lnTo>
                <a:lnTo>
                  <a:pt x="6301" y="12187"/>
                </a:lnTo>
                <a:lnTo>
                  <a:pt x="6374" y="12139"/>
                </a:lnTo>
                <a:lnTo>
                  <a:pt x="6472" y="12114"/>
                </a:lnTo>
                <a:lnTo>
                  <a:pt x="6570" y="12139"/>
                </a:lnTo>
                <a:lnTo>
                  <a:pt x="6643" y="12187"/>
                </a:lnTo>
                <a:lnTo>
                  <a:pt x="6692" y="12261"/>
                </a:lnTo>
                <a:lnTo>
                  <a:pt x="6716" y="12358"/>
                </a:lnTo>
                <a:lnTo>
                  <a:pt x="6716" y="12920"/>
                </a:lnTo>
                <a:lnTo>
                  <a:pt x="7083" y="12896"/>
                </a:lnTo>
                <a:lnTo>
                  <a:pt x="7449" y="12847"/>
                </a:lnTo>
                <a:lnTo>
                  <a:pt x="7815" y="12798"/>
                </a:lnTo>
                <a:lnTo>
                  <a:pt x="8157" y="12700"/>
                </a:lnTo>
                <a:lnTo>
                  <a:pt x="8499" y="12603"/>
                </a:lnTo>
                <a:lnTo>
                  <a:pt x="8841" y="12480"/>
                </a:lnTo>
                <a:lnTo>
                  <a:pt x="9183" y="12334"/>
                </a:lnTo>
                <a:lnTo>
                  <a:pt x="9501" y="12187"/>
                </a:lnTo>
                <a:lnTo>
                  <a:pt x="9305" y="11870"/>
                </a:lnTo>
                <a:lnTo>
                  <a:pt x="9281" y="11772"/>
                </a:lnTo>
                <a:lnTo>
                  <a:pt x="9281" y="11675"/>
                </a:lnTo>
                <a:lnTo>
                  <a:pt x="9330" y="11601"/>
                </a:lnTo>
                <a:lnTo>
                  <a:pt x="9403" y="11528"/>
                </a:lnTo>
                <a:lnTo>
                  <a:pt x="9476" y="11504"/>
                </a:lnTo>
                <a:lnTo>
                  <a:pt x="9574" y="11504"/>
                </a:lnTo>
                <a:lnTo>
                  <a:pt x="9672" y="11552"/>
                </a:lnTo>
                <a:lnTo>
                  <a:pt x="9720" y="11626"/>
                </a:lnTo>
                <a:lnTo>
                  <a:pt x="9916" y="11943"/>
                </a:lnTo>
                <a:lnTo>
                  <a:pt x="10209" y="11723"/>
                </a:lnTo>
                <a:lnTo>
                  <a:pt x="10502" y="11504"/>
                </a:lnTo>
                <a:lnTo>
                  <a:pt x="10771" y="11284"/>
                </a:lnTo>
                <a:lnTo>
                  <a:pt x="11039" y="11040"/>
                </a:lnTo>
                <a:lnTo>
                  <a:pt x="11283" y="10771"/>
                </a:lnTo>
                <a:lnTo>
                  <a:pt x="11528" y="10502"/>
                </a:lnTo>
                <a:lnTo>
                  <a:pt x="11747" y="10209"/>
                </a:lnTo>
                <a:lnTo>
                  <a:pt x="11943" y="9892"/>
                </a:lnTo>
                <a:lnTo>
                  <a:pt x="11625" y="9721"/>
                </a:lnTo>
                <a:lnTo>
                  <a:pt x="11552" y="9647"/>
                </a:lnTo>
                <a:lnTo>
                  <a:pt x="11503" y="9574"/>
                </a:lnTo>
                <a:lnTo>
                  <a:pt x="11503" y="9476"/>
                </a:lnTo>
                <a:lnTo>
                  <a:pt x="11528" y="9379"/>
                </a:lnTo>
                <a:lnTo>
                  <a:pt x="11601" y="9305"/>
                </a:lnTo>
                <a:lnTo>
                  <a:pt x="11674" y="9281"/>
                </a:lnTo>
                <a:lnTo>
                  <a:pt x="11772" y="9257"/>
                </a:lnTo>
                <a:lnTo>
                  <a:pt x="11870" y="9305"/>
                </a:lnTo>
                <a:lnTo>
                  <a:pt x="12187" y="9476"/>
                </a:lnTo>
                <a:lnTo>
                  <a:pt x="12358" y="9159"/>
                </a:lnTo>
                <a:lnTo>
                  <a:pt x="12480" y="8841"/>
                </a:lnTo>
                <a:lnTo>
                  <a:pt x="12602" y="8500"/>
                </a:lnTo>
                <a:lnTo>
                  <a:pt x="12724" y="8158"/>
                </a:lnTo>
                <a:lnTo>
                  <a:pt x="12798" y="7791"/>
                </a:lnTo>
                <a:lnTo>
                  <a:pt x="12871" y="7449"/>
                </a:lnTo>
                <a:lnTo>
                  <a:pt x="12920" y="7083"/>
                </a:lnTo>
                <a:lnTo>
                  <a:pt x="12944" y="6717"/>
                </a:lnTo>
                <a:lnTo>
                  <a:pt x="12382" y="6717"/>
                </a:lnTo>
                <a:lnTo>
                  <a:pt x="12285" y="6692"/>
                </a:lnTo>
                <a:lnTo>
                  <a:pt x="12187" y="6643"/>
                </a:lnTo>
                <a:lnTo>
                  <a:pt x="12138" y="6546"/>
                </a:lnTo>
                <a:lnTo>
                  <a:pt x="12138" y="6472"/>
                </a:lnTo>
                <a:lnTo>
                  <a:pt x="12138" y="6375"/>
                </a:lnTo>
                <a:lnTo>
                  <a:pt x="12187" y="6277"/>
                </a:lnTo>
                <a:lnTo>
                  <a:pt x="12285" y="6228"/>
                </a:lnTo>
                <a:lnTo>
                  <a:pt x="12944" y="6228"/>
                </a:lnTo>
                <a:lnTo>
                  <a:pt x="12920" y="5837"/>
                </a:lnTo>
                <a:lnTo>
                  <a:pt x="12871" y="5471"/>
                </a:lnTo>
                <a:lnTo>
                  <a:pt x="12798" y="5129"/>
                </a:lnTo>
                <a:lnTo>
                  <a:pt x="12724" y="4763"/>
                </a:lnTo>
                <a:lnTo>
                  <a:pt x="12602" y="4421"/>
                </a:lnTo>
                <a:lnTo>
                  <a:pt x="12480" y="4079"/>
                </a:lnTo>
                <a:lnTo>
                  <a:pt x="12358" y="3761"/>
                </a:lnTo>
                <a:lnTo>
                  <a:pt x="12187" y="3444"/>
                </a:lnTo>
                <a:lnTo>
                  <a:pt x="11870" y="3639"/>
                </a:lnTo>
                <a:lnTo>
                  <a:pt x="11821" y="3664"/>
                </a:lnTo>
                <a:lnTo>
                  <a:pt x="11699" y="3664"/>
                </a:lnTo>
                <a:lnTo>
                  <a:pt x="11625" y="3639"/>
                </a:lnTo>
                <a:lnTo>
                  <a:pt x="11577" y="3590"/>
                </a:lnTo>
                <a:lnTo>
                  <a:pt x="11528" y="3542"/>
                </a:lnTo>
                <a:lnTo>
                  <a:pt x="11503" y="3444"/>
                </a:lnTo>
                <a:lnTo>
                  <a:pt x="11503" y="3346"/>
                </a:lnTo>
                <a:lnTo>
                  <a:pt x="11552" y="3273"/>
                </a:lnTo>
                <a:lnTo>
                  <a:pt x="11625" y="3200"/>
                </a:lnTo>
                <a:lnTo>
                  <a:pt x="11943" y="3029"/>
                </a:lnTo>
                <a:lnTo>
                  <a:pt x="11747" y="2711"/>
                </a:lnTo>
                <a:lnTo>
                  <a:pt x="11528" y="2418"/>
                </a:lnTo>
                <a:lnTo>
                  <a:pt x="11283" y="2150"/>
                </a:lnTo>
                <a:lnTo>
                  <a:pt x="11039" y="1881"/>
                </a:lnTo>
                <a:lnTo>
                  <a:pt x="10771" y="1637"/>
                </a:lnTo>
                <a:lnTo>
                  <a:pt x="10502" y="1417"/>
                </a:lnTo>
                <a:lnTo>
                  <a:pt x="10209" y="1197"/>
                </a:lnTo>
                <a:lnTo>
                  <a:pt x="9916" y="977"/>
                </a:lnTo>
                <a:lnTo>
                  <a:pt x="9720" y="1295"/>
                </a:lnTo>
                <a:lnTo>
                  <a:pt x="9696" y="1368"/>
                </a:lnTo>
                <a:lnTo>
                  <a:pt x="9647" y="1392"/>
                </a:lnTo>
                <a:lnTo>
                  <a:pt x="9574" y="1417"/>
                </a:lnTo>
                <a:lnTo>
                  <a:pt x="9452" y="1417"/>
                </a:lnTo>
                <a:lnTo>
                  <a:pt x="9403" y="1392"/>
                </a:lnTo>
                <a:lnTo>
                  <a:pt x="9330" y="1344"/>
                </a:lnTo>
                <a:lnTo>
                  <a:pt x="9281" y="1246"/>
                </a:lnTo>
                <a:lnTo>
                  <a:pt x="9281" y="1148"/>
                </a:lnTo>
                <a:lnTo>
                  <a:pt x="9305" y="1050"/>
                </a:lnTo>
                <a:lnTo>
                  <a:pt x="9501" y="733"/>
                </a:lnTo>
                <a:lnTo>
                  <a:pt x="9183" y="586"/>
                </a:lnTo>
                <a:lnTo>
                  <a:pt x="8841" y="440"/>
                </a:lnTo>
                <a:lnTo>
                  <a:pt x="8499" y="318"/>
                </a:lnTo>
                <a:lnTo>
                  <a:pt x="8157" y="220"/>
                </a:lnTo>
                <a:lnTo>
                  <a:pt x="7815" y="122"/>
                </a:lnTo>
                <a:lnTo>
                  <a:pt x="7449" y="74"/>
                </a:lnTo>
                <a:lnTo>
                  <a:pt x="7083" y="25"/>
                </a:lnTo>
                <a:lnTo>
                  <a:pt x="6716" y="0"/>
                </a:lnTo>
                <a:lnTo>
                  <a:pt x="6716" y="562"/>
                </a:lnTo>
                <a:lnTo>
                  <a:pt x="6692" y="660"/>
                </a:lnTo>
                <a:lnTo>
                  <a:pt x="6643" y="733"/>
                </a:lnTo>
                <a:lnTo>
                  <a:pt x="6570" y="782"/>
                </a:lnTo>
                <a:lnTo>
                  <a:pt x="6472" y="806"/>
                </a:lnTo>
                <a:lnTo>
                  <a:pt x="6374" y="782"/>
                </a:lnTo>
                <a:lnTo>
                  <a:pt x="6301" y="733"/>
                </a:lnTo>
                <a:lnTo>
                  <a:pt x="6252" y="660"/>
                </a:lnTo>
                <a:lnTo>
                  <a:pt x="6228" y="562"/>
                </a:lnTo>
                <a:lnTo>
                  <a:pt x="62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43"/>
          <p:cNvSpPr/>
          <p:nvPr/>
        </p:nvSpPr>
        <p:spPr>
          <a:xfrm>
            <a:off x="1063440" y="948600"/>
            <a:ext cx="275400" cy="337320"/>
          </a:xfrm>
          <a:custGeom>
            <a:avLst/>
            <a:gdLst/>
            <a:ahLst/>
            <a:rect l="l" t="t" r="r" b="b"/>
            <a:pathLst>
              <a:path w="15143" h="18563">
                <a:moveTo>
                  <a:pt x="782" y="1"/>
                </a:moveTo>
                <a:lnTo>
                  <a:pt x="635" y="25"/>
                </a:lnTo>
                <a:lnTo>
                  <a:pt x="489" y="50"/>
                </a:lnTo>
                <a:lnTo>
                  <a:pt x="342" y="123"/>
                </a:lnTo>
                <a:lnTo>
                  <a:pt x="220" y="196"/>
                </a:lnTo>
                <a:lnTo>
                  <a:pt x="122" y="294"/>
                </a:lnTo>
                <a:lnTo>
                  <a:pt x="73" y="416"/>
                </a:lnTo>
                <a:lnTo>
                  <a:pt x="24" y="563"/>
                </a:lnTo>
                <a:lnTo>
                  <a:pt x="0" y="709"/>
                </a:lnTo>
                <a:lnTo>
                  <a:pt x="0" y="17708"/>
                </a:lnTo>
                <a:lnTo>
                  <a:pt x="24" y="17879"/>
                </a:lnTo>
                <a:lnTo>
                  <a:pt x="73" y="18025"/>
                </a:lnTo>
                <a:lnTo>
                  <a:pt x="122" y="18172"/>
                </a:lnTo>
                <a:lnTo>
                  <a:pt x="220" y="18294"/>
                </a:lnTo>
                <a:lnTo>
                  <a:pt x="342" y="18416"/>
                </a:lnTo>
                <a:lnTo>
                  <a:pt x="489" y="18489"/>
                </a:lnTo>
                <a:lnTo>
                  <a:pt x="635" y="18538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8"/>
                </a:lnTo>
                <a:lnTo>
                  <a:pt x="14654" y="18489"/>
                </a:lnTo>
                <a:lnTo>
                  <a:pt x="14800" y="18416"/>
                </a:lnTo>
                <a:lnTo>
                  <a:pt x="14923" y="18294"/>
                </a:lnTo>
                <a:lnTo>
                  <a:pt x="15020" y="18172"/>
                </a:lnTo>
                <a:lnTo>
                  <a:pt x="15069" y="18025"/>
                </a:lnTo>
                <a:lnTo>
                  <a:pt x="15118" y="17879"/>
                </a:lnTo>
                <a:lnTo>
                  <a:pt x="15142" y="17708"/>
                </a:lnTo>
                <a:lnTo>
                  <a:pt x="15142" y="17586"/>
                </a:lnTo>
                <a:lnTo>
                  <a:pt x="1759" y="17586"/>
                </a:lnTo>
                <a:lnTo>
                  <a:pt x="1612" y="17561"/>
                </a:lnTo>
                <a:lnTo>
                  <a:pt x="1465" y="17512"/>
                </a:lnTo>
                <a:lnTo>
                  <a:pt x="1319" y="17439"/>
                </a:lnTo>
                <a:lnTo>
                  <a:pt x="1197" y="17317"/>
                </a:lnTo>
                <a:lnTo>
                  <a:pt x="1099" y="17195"/>
                </a:lnTo>
                <a:lnTo>
                  <a:pt x="1050" y="17048"/>
                </a:lnTo>
                <a:lnTo>
                  <a:pt x="1001" y="16902"/>
                </a:lnTo>
                <a:lnTo>
                  <a:pt x="977" y="16731"/>
                </a:lnTo>
                <a:lnTo>
                  <a:pt x="9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44"/>
          <p:cNvSpPr/>
          <p:nvPr/>
        </p:nvSpPr>
        <p:spPr>
          <a:xfrm>
            <a:off x="1090080" y="920520"/>
            <a:ext cx="275400" cy="337320"/>
          </a:xfrm>
          <a:custGeom>
            <a:avLst/>
            <a:gdLst/>
            <a:ahLst/>
            <a:rect l="l" t="t" r="r" b="b"/>
            <a:pathLst>
              <a:path w="15143" h="18562">
                <a:moveTo>
                  <a:pt x="13140" y="6472"/>
                </a:moveTo>
                <a:lnTo>
                  <a:pt x="13238" y="6497"/>
                </a:lnTo>
                <a:lnTo>
                  <a:pt x="13311" y="6546"/>
                </a:lnTo>
                <a:lnTo>
                  <a:pt x="13360" y="6619"/>
                </a:lnTo>
                <a:lnTo>
                  <a:pt x="13384" y="6717"/>
                </a:lnTo>
                <a:lnTo>
                  <a:pt x="13360" y="6814"/>
                </a:lnTo>
                <a:lnTo>
                  <a:pt x="13311" y="6888"/>
                </a:lnTo>
                <a:lnTo>
                  <a:pt x="13238" y="6936"/>
                </a:lnTo>
                <a:lnTo>
                  <a:pt x="13140" y="6961"/>
                </a:lnTo>
                <a:lnTo>
                  <a:pt x="2003" y="6961"/>
                </a:lnTo>
                <a:lnTo>
                  <a:pt x="1905" y="6936"/>
                </a:lnTo>
                <a:lnTo>
                  <a:pt x="1832" y="6888"/>
                </a:lnTo>
                <a:lnTo>
                  <a:pt x="1783" y="6814"/>
                </a:lnTo>
                <a:lnTo>
                  <a:pt x="1759" y="6717"/>
                </a:lnTo>
                <a:lnTo>
                  <a:pt x="1783" y="6619"/>
                </a:lnTo>
                <a:lnTo>
                  <a:pt x="1832" y="6546"/>
                </a:lnTo>
                <a:lnTo>
                  <a:pt x="1905" y="6497"/>
                </a:lnTo>
                <a:lnTo>
                  <a:pt x="2003" y="6472"/>
                </a:lnTo>
                <a:close/>
                <a:moveTo>
                  <a:pt x="13238" y="8793"/>
                </a:moveTo>
                <a:lnTo>
                  <a:pt x="13311" y="8866"/>
                </a:lnTo>
                <a:lnTo>
                  <a:pt x="13360" y="8939"/>
                </a:lnTo>
                <a:lnTo>
                  <a:pt x="13384" y="9037"/>
                </a:lnTo>
                <a:lnTo>
                  <a:pt x="13360" y="9135"/>
                </a:lnTo>
                <a:lnTo>
                  <a:pt x="13311" y="9208"/>
                </a:lnTo>
                <a:lnTo>
                  <a:pt x="13238" y="9257"/>
                </a:lnTo>
                <a:lnTo>
                  <a:pt x="13140" y="9281"/>
                </a:lnTo>
                <a:lnTo>
                  <a:pt x="2003" y="9281"/>
                </a:lnTo>
                <a:lnTo>
                  <a:pt x="1905" y="9257"/>
                </a:lnTo>
                <a:lnTo>
                  <a:pt x="1832" y="9208"/>
                </a:lnTo>
                <a:lnTo>
                  <a:pt x="1783" y="9135"/>
                </a:lnTo>
                <a:lnTo>
                  <a:pt x="1759" y="9037"/>
                </a:lnTo>
                <a:lnTo>
                  <a:pt x="1783" y="8939"/>
                </a:lnTo>
                <a:lnTo>
                  <a:pt x="1832" y="8866"/>
                </a:lnTo>
                <a:lnTo>
                  <a:pt x="1905" y="8793"/>
                </a:lnTo>
                <a:close/>
                <a:moveTo>
                  <a:pt x="13140" y="11088"/>
                </a:moveTo>
                <a:lnTo>
                  <a:pt x="13238" y="11113"/>
                </a:lnTo>
                <a:lnTo>
                  <a:pt x="13311" y="11162"/>
                </a:lnTo>
                <a:lnTo>
                  <a:pt x="13360" y="11235"/>
                </a:lnTo>
                <a:lnTo>
                  <a:pt x="13384" y="11333"/>
                </a:lnTo>
                <a:lnTo>
                  <a:pt x="13360" y="11430"/>
                </a:lnTo>
                <a:lnTo>
                  <a:pt x="13311" y="11504"/>
                </a:lnTo>
                <a:lnTo>
                  <a:pt x="13238" y="11552"/>
                </a:lnTo>
                <a:lnTo>
                  <a:pt x="13140" y="11577"/>
                </a:lnTo>
                <a:lnTo>
                  <a:pt x="2003" y="11577"/>
                </a:lnTo>
                <a:lnTo>
                  <a:pt x="1905" y="11552"/>
                </a:lnTo>
                <a:lnTo>
                  <a:pt x="1832" y="11504"/>
                </a:lnTo>
                <a:lnTo>
                  <a:pt x="1783" y="11430"/>
                </a:lnTo>
                <a:lnTo>
                  <a:pt x="1759" y="11333"/>
                </a:lnTo>
                <a:lnTo>
                  <a:pt x="1783" y="11235"/>
                </a:lnTo>
                <a:lnTo>
                  <a:pt x="1832" y="11162"/>
                </a:lnTo>
                <a:lnTo>
                  <a:pt x="1905" y="11113"/>
                </a:lnTo>
                <a:lnTo>
                  <a:pt x="2003" y="11088"/>
                </a:lnTo>
                <a:close/>
                <a:moveTo>
                  <a:pt x="8255" y="13409"/>
                </a:moveTo>
                <a:lnTo>
                  <a:pt x="8353" y="13433"/>
                </a:lnTo>
                <a:lnTo>
                  <a:pt x="8426" y="13482"/>
                </a:lnTo>
                <a:lnTo>
                  <a:pt x="8475" y="13555"/>
                </a:lnTo>
                <a:lnTo>
                  <a:pt x="8500" y="13653"/>
                </a:lnTo>
                <a:lnTo>
                  <a:pt x="8475" y="13750"/>
                </a:lnTo>
                <a:lnTo>
                  <a:pt x="8426" y="13824"/>
                </a:lnTo>
                <a:lnTo>
                  <a:pt x="8353" y="13873"/>
                </a:lnTo>
                <a:lnTo>
                  <a:pt x="8255" y="13897"/>
                </a:lnTo>
                <a:lnTo>
                  <a:pt x="2003" y="13897"/>
                </a:lnTo>
                <a:lnTo>
                  <a:pt x="1905" y="13873"/>
                </a:lnTo>
                <a:lnTo>
                  <a:pt x="1832" y="13824"/>
                </a:lnTo>
                <a:lnTo>
                  <a:pt x="1783" y="13750"/>
                </a:lnTo>
                <a:lnTo>
                  <a:pt x="1759" y="13653"/>
                </a:lnTo>
                <a:lnTo>
                  <a:pt x="1783" y="13555"/>
                </a:lnTo>
                <a:lnTo>
                  <a:pt x="1832" y="13482"/>
                </a:lnTo>
                <a:lnTo>
                  <a:pt x="1905" y="13433"/>
                </a:lnTo>
                <a:lnTo>
                  <a:pt x="2003" y="13409"/>
                </a:lnTo>
                <a:close/>
                <a:moveTo>
                  <a:pt x="635" y="0"/>
                </a:moveTo>
                <a:lnTo>
                  <a:pt x="489" y="49"/>
                </a:lnTo>
                <a:lnTo>
                  <a:pt x="342" y="122"/>
                </a:lnTo>
                <a:lnTo>
                  <a:pt x="220" y="220"/>
                </a:lnTo>
                <a:lnTo>
                  <a:pt x="123" y="342"/>
                </a:lnTo>
                <a:lnTo>
                  <a:pt x="74" y="464"/>
                </a:lnTo>
                <a:lnTo>
                  <a:pt x="25" y="611"/>
                </a:lnTo>
                <a:lnTo>
                  <a:pt x="0" y="782"/>
                </a:lnTo>
                <a:lnTo>
                  <a:pt x="0" y="17780"/>
                </a:lnTo>
                <a:lnTo>
                  <a:pt x="25" y="17927"/>
                </a:lnTo>
                <a:lnTo>
                  <a:pt x="74" y="18073"/>
                </a:lnTo>
                <a:lnTo>
                  <a:pt x="123" y="18195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95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3" y="17780"/>
                </a:lnTo>
                <a:lnTo>
                  <a:pt x="15143" y="3859"/>
                </a:lnTo>
                <a:lnTo>
                  <a:pt x="12554" y="3859"/>
                </a:lnTo>
                <a:lnTo>
                  <a:pt x="12285" y="3835"/>
                </a:lnTo>
                <a:lnTo>
                  <a:pt x="12065" y="3761"/>
                </a:lnTo>
                <a:lnTo>
                  <a:pt x="11846" y="3639"/>
                </a:lnTo>
                <a:lnTo>
                  <a:pt x="11650" y="3468"/>
                </a:lnTo>
                <a:lnTo>
                  <a:pt x="11504" y="3297"/>
                </a:lnTo>
                <a:lnTo>
                  <a:pt x="11382" y="3078"/>
                </a:lnTo>
                <a:lnTo>
                  <a:pt x="11308" y="2833"/>
                </a:lnTo>
                <a:lnTo>
                  <a:pt x="11284" y="2589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45"/>
          <p:cNvSpPr/>
          <p:nvPr/>
        </p:nvSpPr>
        <p:spPr>
          <a:xfrm>
            <a:off x="1304280" y="920520"/>
            <a:ext cx="60840" cy="60840"/>
          </a:xfrm>
          <a:custGeom>
            <a:avLst/>
            <a:gdLst/>
            <a:ahLst/>
            <a:rect l="l" t="t" r="r" b="b"/>
            <a:pathLst>
              <a:path w="3371" h="3371">
                <a:moveTo>
                  <a:pt x="0" y="0"/>
                </a:moveTo>
                <a:lnTo>
                  <a:pt x="0" y="2589"/>
                </a:lnTo>
                <a:lnTo>
                  <a:pt x="0" y="2736"/>
                </a:lnTo>
                <a:lnTo>
                  <a:pt x="49" y="2882"/>
                </a:lnTo>
                <a:lnTo>
                  <a:pt x="122" y="3029"/>
                </a:lnTo>
                <a:lnTo>
                  <a:pt x="220" y="3126"/>
                </a:lnTo>
                <a:lnTo>
                  <a:pt x="342" y="3224"/>
                </a:lnTo>
                <a:lnTo>
                  <a:pt x="464" y="3297"/>
                </a:lnTo>
                <a:lnTo>
                  <a:pt x="611" y="3346"/>
                </a:lnTo>
                <a:lnTo>
                  <a:pt x="782" y="3371"/>
                </a:lnTo>
                <a:lnTo>
                  <a:pt x="3371" y="3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46"/>
          <p:cNvSpPr/>
          <p:nvPr/>
        </p:nvSpPr>
        <p:spPr>
          <a:xfrm>
            <a:off x="1545480" y="955800"/>
            <a:ext cx="275400" cy="337320"/>
          </a:xfrm>
          <a:custGeom>
            <a:avLst/>
            <a:gdLst/>
            <a:ahLst/>
            <a:rect l="l" t="t" r="r" b="b"/>
            <a:pathLst>
              <a:path w="15143" h="18563">
                <a:moveTo>
                  <a:pt x="782" y="1"/>
                </a:moveTo>
                <a:lnTo>
                  <a:pt x="636" y="25"/>
                </a:lnTo>
                <a:lnTo>
                  <a:pt x="489" y="50"/>
                </a:lnTo>
                <a:lnTo>
                  <a:pt x="343" y="123"/>
                </a:lnTo>
                <a:lnTo>
                  <a:pt x="220" y="221"/>
                </a:lnTo>
                <a:lnTo>
                  <a:pt x="123" y="318"/>
                </a:lnTo>
                <a:lnTo>
                  <a:pt x="74" y="465"/>
                </a:lnTo>
                <a:lnTo>
                  <a:pt x="25" y="587"/>
                </a:lnTo>
                <a:lnTo>
                  <a:pt x="1" y="758"/>
                </a:lnTo>
                <a:lnTo>
                  <a:pt x="1" y="17756"/>
                </a:lnTo>
                <a:lnTo>
                  <a:pt x="25" y="17903"/>
                </a:lnTo>
                <a:lnTo>
                  <a:pt x="74" y="18049"/>
                </a:lnTo>
                <a:lnTo>
                  <a:pt x="123" y="18196"/>
                </a:lnTo>
                <a:lnTo>
                  <a:pt x="220" y="18318"/>
                </a:lnTo>
                <a:lnTo>
                  <a:pt x="343" y="18416"/>
                </a:lnTo>
                <a:lnTo>
                  <a:pt x="489" y="18489"/>
                </a:lnTo>
                <a:lnTo>
                  <a:pt x="636" y="18538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8"/>
                </a:lnTo>
                <a:lnTo>
                  <a:pt x="14654" y="18489"/>
                </a:lnTo>
                <a:lnTo>
                  <a:pt x="14801" y="18416"/>
                </a:lnTo>
                <a:lnTo>
                  <a:pt x="14923" y="18318"/>
                </a:lnTo>
                <a:lnTo>
                  <a:pt x="15021" y="18196"/>
                </a:lnTo>
                <a:lnTo>
                  <a:pt x="15070" y="18049"/>
                </a:lnTo>
                <a:lnTo>
                  <a:pt x="15118" y="17903"/>
                </a:lnTo>
                <a:lnTo>
                  <a:pt x="15143" y="17756"/>
                </a:lnTo>
                <a:lnTo>
                  <a:pt x="15143" y="16608"/>
                </a:lnTo>
                <a:lnTo>
                  <a:pt x="2736" y="16608"/>
                </a:lnTo>
                <a:lnTo>
                  <a:pt x="2589" y="16584"/>
                </a:lnTo>
                <a:lnTo>
                  <a:pt x="2443" y="16535"/>
                </a:lnTo>
                <a:lnTo>
                  <a:pt x="2296" y="16462"/>
                </a:lnTo>
                <a:lnTo>
                  <a:pt x="2174" y="16364"/>
                </a:lnTo>
                <a:lnTo>
                  <a:pt x="2077" y="16242"/>
                </a:lnTo>
                <a:lnTo>
                  <a:pt x="2028" y="16096"/>
                </a:lnTo>
                <a:lnTo>
                  <a:pt x="1979" y="15949"/>
                </a:lnTo>
                <a:lnTo>
                  <a:pt x="1954" y="15802"/>
                </a:lnTo>
                <a:lnTo>
                  <a:pt x="19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47"/>
          <p:cNvSpPr/>
          <p:nvPr/>
        </p:nvSpPr>
        <p:spPr>
          <a:xfrm>
            <a:off x="1589760" y="912240"/>
            <a:ext cx="275400" cy="337320"/>
          </a:xfrm>
          <a:custGeom>
            <a:avLst/>
            <a:gdLst/>
            <a:ahLst/>
            <a:rect l="l" t="t" r="r" b="b"/>
            <a:pathLst>
              <a:path w="15144" h="18562">
                <a:moveTo>
                  <a:pt x="782" y="0"/>
                </a:moveTo>
                <a:lnTo>
                  <a:pt x="636" y="25"/>
                </a:lnTo>
                <a:lnTo>
                  <a:pt x="489" y="74"/>
                </a:lnTo>
                <a:lnTo>
                  <a:pt x="343" y="147"/>
                </a:lnTo>
                <a:lnTo>
                  <a:pt x="221" y="244"/>
                </a:lnTo>
                <a:lnTo>
                  <a:pt x="123" y="342"/>
                </a:lnTo>
                <a:lnTo>
                  <a:pt x="74" y="489"/>
                </a:lnTo>
                <a:lnTo>
                  <a:pt x="25" y="635"/>
                </a:lnTo>
                <a:lnTo>
                  <a:pt x="1" y="782"/>
                </a:lnTo>
                <a:lnTo>
                  <a:pt x="1" y="17780"/>
                </a:lnTo>
                <a:lnTo>
                  <a:pt x="25" y="17951"/>
                </a:lnTo>
                <a:lnTo>
                  <a:pt x="74" y="18098"/>
                </a:lnTo>
                <a:lnTo>
                  <a:pt x="123" y="18220"/>
                </a:lnTo>
                <a:lnTo>
                  <a:pt x="221" y="18342"/>
                </a:lnTo>
                <a:lnTo>
                  <a:pt x="343" y="18440"/>
                </a:lnTo>
                <a:lnTo>
                  <a:pt x="489" y="18513"/>
                </a:lnTo>
                <a:lnTo>
                  <a:pt x="636" y="18562"/>
                </a:lnTo>
                <a:lnTo>
                  <a:pt x="14508" y="18562"/>
                </a:lnTo>
                <a:lnTo>
                  <a:pt x="14655" y="18513"/>
                </a:lnTo>
                <a:lnTo>
                  <a:pt x="14801" y="18440"/>
                </a:lnTo>
                <a:lnTo>
                  <a:pt x="14923" y="18342"/>
                </a:lnTo>
                <a:lnTo>
                  <a:pt x="15021" y="18220"/>
                </a:lnTo>
                <a:lnTo>
                  <a:pt x="15070" y="18098"/>
                </a:lnTo>
                <a:lnTo>
                  <a:pt x="15119" y="17951"/>
                </a:lnTo>
                <a:lnTo>
                  <a:pt x="15143" y="17780"/>
                </a:lnTo>
                <a:lnTo>
                  <a:pt x="15143" y="3859"/>
                </a:lnTo>
                <a:lnTo>
                  <a:pt x="12554" y="3859"/>
                </a:lnTo>
                <a:lnTo>
                  <a:pt x="12286" y="3835"/>
                </a:lnTo>
                <a:lnTo>
                  <a:pt x="12066" y="3761"/>
                </a:lnTo>
                <a:lnTo>
                  <a:pt x="11846" y="3664"/>
                </a:lnTo>
                <a:lnTo>
                  <a:pt x="11651" y="3493"/>
                </a:lnTo>
                <a:lnTo>
                  <a:pt x="11504" y="3297"/>
                </a:lnTo>
                <a:lnTo>
                  <a:pt x="11382" y="3102"/>
                </a:lnTo>
                <a:lnTo>
                  <a:pt x="11309" y="2858"/>
                </a:lnTo>
                <a:lnTo>
                  <a:pt x="11284" y="2589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48"/>
          <p:cNvSpPr/>
          <p:nvPr/>
        </p:nvSpPr>
        <p:spPr>
          <a:xfrm>
            <a:off x="1803960" y="912240"/>
            <a:ext cx="60840" cy="60840"/>
          </a:xfrm>
          <a:custGeom>
            <a:avLst/>
            <a:gdLst/>
            <a:ahLst/>
            <a:rect l="l" t="t" r="r" b="b"/>
            <a:pathLst>
              <a:path w="3372" h="3371">
                <a:moveTo>
                  <a:pt x="1" y="0"/>
                </a:moveTo>
                <a:lnTo>
                  <a:pt x="1" y="2589"/>
                </a:lnTo>
                <a:lnTo>
                  <a:pt x="1" y="2760"/>
                </a:lnTo>
                <a:lnTo>
                  <a:pt x="50" y="2907"/>
                </a:lnTo>
                <a:lnTo>
                  <a:pt x="123" y="3029"/>
                </a:lnTo>
                <a:lnTo>
                  <a:pt x="221" y="3151"/>
                </a:lnTo>
                <a:lnTo>
                  <a:pt x="343" y="3249"/>
                </a:lnTo>
                <a:lnTo>
                  <a:pt x="465" y="3322"/>
                </a:lnTo>
                <a:lnTo>
                  <a:pt x="611" y="3371"/>
                </a:lnTo>
                <a:lnTo>
                  <a:pt x="3371" y="337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49"/>
          <p:cNvSpPr/>
          <p:nvPr/>
        </p:nvSpPr>
        <p:spPr>
          <a:xfrm>
            <a:off x="2040120" y="1194120"/>
            <a:ext cx="151200" cy="38880"/>
          </a:xfrm>
          <a:custGeom>
            <a:avLst/>
            <a:gdLst/>
            <a:ahLst/>
            <a:rect l="l" t="t" r="r" b="b"/>
            <a:pathLst>
              <a:path w="8329" h="2150">
                <a:moveTo>
                  <a:pt x="0" y="0"/>
                </a:moveTo>
                <a:lnTo>
                  <a:pt x="0" y="489"/>
                </a:lnTo>
                <a:lnTo>
                  <a:pt x="25" y="635"/>
                </a:lnTo>
                <a:lnTo>
                  <a:pt x="74" y="758"/>
                </a:lnTo>
                <a:lnTo>
                  <a:pt x="147" y="855"/>
                </a:lnTo>
                <a:lnTo>
                  <a:pt x="245" y="953"/>
                </a:lnTo>
                <a:lnTo>
                  <a:pt x="391" y="1026"/>
                </a:lnTo>
                <a:lnTo>
                  <a:pt x="562" y="1051"/>
                </a:lnTo>
                <a:lnTo>
                  <a:pt x="733" y="1026"/>
                </a:lnTo>
                <a:lnTo>
                  <a:pt x="1295" y="855"/>
                </a:lnTo>
                <a:lnTo>
                  <a:pt x="1661" y="782"/>
                </a:lnTo>
                <a:lnTo>
                  <a:pt x="2076" y="684"/>
                </a:lnTo>
                <a:lnTo>
                  <a:pt x="2540" y="611"/>
                </a:lnTo>
                <a:lnTo>
                  <a:pt x="3029" y="562"/>
                </a:lnTo>
                <a:lnTo>
                  <a:pt x="3591" y="513"/>
                </a:lnTo>
                <a:lnTo>
                  <a:pt x="4177" y="489"/>
                </a:lnTo>
                <a:lnTo>
                  <a:pt x="4616" y="513"/>
                </a:lnTo>
                <a:lnTo>
                  <a:pt x="5032" y="538"/>
                </a:lnTo>
                <a:lnTo>
                  <a:pt x="5422" y="611"/>
                </a:lnTo>
                <a:lnTo>
                  <a:pt x="5789" y="684"/>
                </a:lnTo>
                <a:lnTo>
                  <a:pt x="6131" y="782"/>
                </a:lnTo>
                <a:lnTo>
                  <a:pt x="6448" y="880"/>
                </a:lnTo>
                <a:lnTo>
                  <a:pt x="6717" y="1002"/>
                </a:lnTo>
                <a:lnTo>
                  <a:pt x="6985" y="1124"/>
                </a:lnTo>
                <a:lnTo>
                  <a:pt x="7205" y="1246"/>
                </a:lnTo>
                <a:lnTo>
                  <a:pt x="7425" y="1393"/>
                </a:lnTo>
                <a:lnTo>
                  <a:pt x="7791" y="1661"/>
                </a:lnTo>
                <a:lnTo>
                  <a:pt x="8084" y="1930"/>
                </a:lnTo>
                <a:lnTo>
                  <a:pt x="8329" y="2150"/>
                </a:lnTo>
                <a:lnTo>
                  <a:pt x="8329" y="1661"/>
                </a:lnTo>
                <a:lnTo>
                  <a:pt x="8084" y="1441"/>
                </a:lnTo>
                <a:lnTo>
                  <a:pt x="7791" y="1173"/>
                </a:lnTo>
                <a:lnTo>
                  <a:pt x="7425" y="904"/>
                </a:lnTo>
                <a:lnTo>
                  <a:pt x="7205" y="758"/>
                </a:lnTo>
                <a:lnTo>
                  <a:pt x="6985" y="635"/>
                </a:lnTo>
                <a:lnTo>
                  <a:pt x="6717" y="513"/>
                </a:lnTo>
                <a:lnTo>
                  <a:pt x="6448" y="391"/>
                </a:lnTo>
                <a:lnTo>
                  <a:pt x="6131" y="294"/>
                </a:lnTo>
                <a:lnTo>
                  <a:pt x="5789" y="196"/>
                </a:lnTo>
                <a:lnTo>
                  <a:pt x="5422" y="123"/>
                </a:lnTo>
                <a:lnTo>
                  <a:pt x="5032" y="49"/>
                </a:lnTo>
                <a:lnTo>
                  <a:pt x="4616" y="25"/>
                </a:lnTo>
                <a:lnTo>
                  <a:pt x="4177" y="0"/>
                </a:lnTo>
                <a:lnTo>
                  <a:pt x="3591" y="25"/>
                </a:lnTo>
                <a:lnTo>
                  <a:pt x="3029" y="74"/>
                </a:lnTo>
                <a:lnTo>
                  <a:pt x="2540" y="123"/>
                </a:lnTo>
                <a:lnTo>
                  <a:pt x="2076" y="196"/>
                </a:lnTo>
                <a:lnTo>
                  <a:pt x="1661" y="294"/>
                </a:lnTo>
                <a:lnTo>
                  <a:pt x="1295" y="367"/>
                </a:lnTo>
                <a:lnTo>
                  <a:pt x="733" y="538"/>
                </a:lnTo>
                <a:lnTo>
                  <a:pt x="562" y="562"/>
                </a:lnTo>
                <a:lnTo>
                  <a:pt x="391" y="538"/>
                </a:lnTo>
                <a:lnTo>
                  <a:pt x="245" y="465"/>
                </a:lnTo>
                <a:lnTo>
                  <a:pt x="147" y="367"/>
                </a:lnTo>
                <a:lnTo>
                  <a:pt x="74" y="269"/>
                </a:lnTo>
                <a:lnTo>
                  <a:pt x="25" y="1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50"/>
          <p:cNvSpPr/>
          <p:nvPr/>
        </p:nvSpPr>
        <p:spPr>
          <a:xfrm>
            <a:off x="2200680" y="1194120"/>
            <a:ext cx="151200" cy="38880"/>
          </a:xfrm>
          <a:custGeom>
            <a:avLst/>
            <a:gdLst/>
            <a:ahLst/>
            <a:rect l="l" t="t" r="r" b="b"/>
            <a:pathLst>
              <a:path w="8329" h="2150">
                <a:moveTo>
                  <a:pt x="4152" y="0"/>
                </a:moveTo>
                <a:lnTo>
                  <a:pt x="3712" y="25"/>
                </a:lnTo>
                <a:lnTo>
                  <a:pt x="3297" y="49"/>
                </a:lnTo>
                <a:lnTo>
                  <a:pt x="2907" y="123"/>
                </a:lnTo>
                <a:lnTo>
                  <a:pt x="2540" y="196"/>
                </a:lnTo>
                <a:lnTo>
                  <a:pt x="2198" y="294"/>
                </a:lnTo>
                <a:lnTo>
                  <a:pt x="1881" y="391"/>
                </a:lnTo>
                <a:lnTo>
                  <a:pt x="1612" y="513"/>
                </a:lnTo>
                <a:lnTo>
                  <a:pt x="1343" y="635"/>
                </a:lnTo>
                <a:lnTo>
                  <a:pt x="1124" y="758"/>
                </a:lnTo>
                <a:lnTo>
                  <a:pt x="904" y="904"/>
                </a:lnTo>
                <a:lnTo>
                  <a:pt x="537" y="1173"/>
                </a:lnTo>
                <a:lnTo>
                  <a:pt x="244" y="1441"/>
                </a:lnTo>
                <a:lnTo>
                  <a:pt x="0" y="1661"/>
                </a:lnTo>
                <a:lnTo>
                  <a:pt x="0" y="2150"/>
                </a:lnTo>
                <a:lnTo>
                  <a:pt x="244" y="1930"/>
                </a:lnTo>
                <a:lnTo>
                  <a:pt x="537" y="1661"/>
                </a:lnTo>
                <a:lnTo>
                  <a:pt x="904" y="1393"/>
                </a:lnTo>
                <a:lnTo>
                  <a:pt x="1124" y="1246"/>
                </a:lnTo>
                <a:lnTo>
                  <a:pt x="1343" y="1124"/>
                </a:lnTo>
                <a:lnTo>
                  <a:pt x="1612" y="1002"/>
                </a:lnTo>
                <a:lnTo>
                  <a:pt x="1881" y="880"/>
                </a:lnTo>
                <a:lnTo>
                  <a:pt x="2198" y="782"/>
                </a:lnTo>
                <a:lnTo>
                  <a:pt x="2540" y="684"/>
                </a:lnTo>
                <a:lnTo>
                  <a:pt x="2907" y="611"/>
                </a:lnTo>
                <a:lnTo>
                  <a:pt x="3297" y="538"/>
                </a:lnTo>
                <a:lnTo>
                  <a:pt x="3712" y="513"/>
                </a:lnTo>
                <a:lnTo>
                  <a:pt x="4152" y="489"/>
                </a:lnTo>
                <a:lnTo>
                  <a:pt x="4738" y="513"/>
                </a:lnTo>
                <a:lnTo>
                  <a:pt x="5300" y="562"/>
                </a:lnTo>
                <a:lnTo>
                  <a:pt x="5788" y="611"/>
                </a:lnTo>
                <a:lnTo>
                  <a:pt x="6252" y="684"/>
                </a:lnTo>
                <a:lnTo>
                  <a:pt x="6668" y="782"/>
                </a:lnTo>
                <a:lnTo>
                  <a:pt x="7034" y="855"/>
                </a:lnTo>
                <a:lnTo>
                  <a:pt x="7596" y="1026"/>
                </a:lnTo>
                <a:lnTo>
                  <a:pt x="7767" y="1051"/>
                </a:lnTo>
                <a:lnTo>
                  <a:pt x="7938" y="1026"/>
                </a:lnTo>
                <a:lnTo>
                  <a:pt x="8084" y="953"/>
                </a:lnTo>
                <a:lnTo>
                  <a:pt x="8182" y="855"/>
                </a:lnTo>
                <a:lnTo>
                  <a:pt x="8255" y="758"/>
                </a:lnTo>
                <a:lnTo>
                  <a:pt x="8304" y="635"/>
                </a:lnTo>
                <a:lnTo>
                  <a:pt x="8328" y="489"/>
                </a:lnTo>
                <a:lnTo>
                  <a:pt x="8328" y="0"/>
                </a:lnTo>
                <a:lnTo>
                  <a:pt x="8304" y="147"/>
                </a:lnTo>
                <a:lnTo>
                  <a:pt x="8255" y="269"/>
                </a:lnTo>
                <a:lnTo>
                  <a:pt x="8182" y="367"/>
                </a:lnTo>
                <a:lnTo>
                  <a:pt x="8084" y="465"/>
                </a:lnTo>
                <a:lnTo>
                  <a:pt x="7938" y="538"/>
                </a:lnTo>
                <a:lnTo>
                  <a:pt x="7767" y="562"/>
                </a:lnTo>
                <a:lnTo>
                  <a:pt x="7596" y="538"/>
                </a:lnTo>
                <a:lnTo>
                  <a:pt x="7034" y="367"/>
                </a:lnTo>
                <a:lnTo>
                  <a:pt x="6668" y="294"/>
                </a:lnTo>
                <a:lnTo>
                  <a:pt x="6252" y="196"/>
                </a:lnTo>
                <a:lnTo>
                  <a:pt x="5788" y="123"/>
                </a:lnTo>
                <a:lnTo>
                  <a:pt x="5300" y="74"/>
                </a:lnTo>
                <a:lnTo>
                  <a:pt x="4738" y="25"/>
                </a:lnTo>
                <a:lnTo>
                  <a:pt x="4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51"/>
          <p:cNvSpPr/>
          <p:nvPr/>
        </p:nvSpPr>
        <p:spPr>
          <a:xfrm>
            <a:off x="2040120" y="973440"/>
            <a:ext cx="151200" cy="241560"/>
          </a:xfrm>
          <a:custGeom>
            <a:avLst/>
            <a:gdLst/>
            <a:ahLst/>
            <a:rect l="l" t="t" r="r" b="b"/>
            <a:pathLst>
              <a:path w="8329" h="13287">
                <a:moveTo>
                  <a:pt x="4177" y="1"/>
                </a:moveTo>
                <a:lnTo>
                  <a:pt x="3591" y="25"/>
                </a:lnTo>
                <a:lnTo>
                  <a:pt x="3029" y="74"/>
                </a:lnTo>
                <a:lnTo>
                  <a:pt x="2467" y="196"/>
                </a:lnTo>
                <a:lnTo>
                  <a:pt x="1905" y="343"/>
                </a:lnTo>
                <a:lnTo>
                  <a:pt x="1393" y="538"/>
                </a:lnTo>
                <a:lnTo>
                  <a:pt x="929" y="758"/>
                </a:lnTo>
                <a:lnTo>
                  <a:pt x="513" y="978"/>
                </a:lnTo>
                <a:lnTo>
                  <a:pt x="342" y="1124"/>
                </a:lnTo>
                <a:lnTo>
                  <a:pt x="196" y="1246"/>
                </a:lnTo>
                <a:lnTo>
                  <a:pt x="123" y="1319"/>
                </a:lnTo>
                <a:lnTo>
                  <a:pt x="49" y="1442"/>
                </a:lnTo>
                <a:lnTo>
                  <a:pt x="25" y="1539"/>
                </a:lnTo>
                <a:lnTo>
                  <a:pt x="0" y="1661"/>
                </a:lnTo>
                <a:lnTo>
                  <a:pt x="0" y="11626"/>
                </a:lnTo>
                <a:lnTo>
                  <a:pt x="25" y="11773"/>
                </a:lnTo>
                <a:lnTo>
                  <a:pt x="74" y="11895"/>
                </a:lnTo>
                <a:lnTo>
                  <a:pt x="147" y="11992"/>
                </a:lnTo>
                <a:lnTo>
                  <a:pt x="245" y="12090"/>
                </a:lnTo>
                <a:lnTo>
                  <a:pt x="391" y="12163"/>
                </a:lnTo>
                <a:lnTo>
                  <a:pt x="562" y="12188"/>
                </a:lnTo>
                <a:lnTo>
                  <a:pt x="733" y="12163"/>
                </a:lnTo>
                <a:lnTo>
                  <a:pt x="1295" y="11992"/>
                </a:lnTo>
                <a:lnTo>
                  <a:pt x="1661" y="11919"/>
                </a:lnTo>
                <a:lnTo>
                  <a:pt x="2076" y="11821"/>
                </a:lnTo>
                <a:lnTo>
                  <a:pt x="2540" y="11748"/>
                </a:lnTo>
                <a:lnTo>
                  <a:pt x="3029" y="11699"/>
                </a:lnTo>
                <a:lnTo>
                  <a:pt x="3591" y="11650"/>
                </a:lnTo>
                <a:lnTo>
                  <a:pt x="4177" y="11626"/>
                </a:lnTo>
                <a:lnTo>
                  <a:pt x="4616" y="11650"/>
                </a:lnTo>
                <a:lnTo>
                  <a:pt x="5032" y="11675"/>
                </a:lnTo>
                <a:lnTo>
                  <a:pt x="5422" y="11748"/>
                </a:lnTo>
                <a:lnTo>
                  <a:pt x="5789" y="11821"/>
                </a:lnTo>
                <a:lnTo>
                  <a:pt x="6131" y="11919"/>
                </a:lnTo>
                <a:lnTo>
                  <a:pt x="6448" y="12017"/>
                </a:lnTo>
                <a:lnTo>
                  <a:pt x="6717" y="12139"/>
                </a:lnTo>
                <a:lnTo>
                  <a:pt x="6985" y="12261"/>
                </a:lnTo>
                <a:lnTo>
                  <a:pt x="7205" y="12383"/>
                </a:lnTo>
                <a:lnTo>
                  <a:pt x="7425" y="12530"/>
                </a:lnTo>
                <a:lnTo>
                  <a:pt x="7791" y="12798"/>
                </a:lnTo>
                <a:lnTo>
                  <a:pt x="8084" y="13067"/>
                </a:lnTo>
                <a:lnTo>
                  <a:pt x="8329" y="13287"/>
                </a:lnTo>
                <a:lnTo>
                  <a:pt x="8329" y="2199"/>
                </a:lnTo>
                <a:lnTo>
                  <a:pt x="8329" y="2101"/>
                </a:lnTo>
                <a:lnTo>
                  <a:pt x="8280" y="1979"/>
                </a:lnTo>
                <a:lnTo>
                  <a:pt x="8231" y="1881"/>
                </a:lnTo>
                <a:lnTo>
                  <a:pt x="8158" y="1808"/>
                </a:lnTo>
                <a:lnTo>
                  <a:pt x="8036" y="1686"/>
                </a:lnTo>
                <a:lnTo>
                  <a:pt x="7767" y="1442"/>
                </a:lnTo>
                <a:lnTo>
                  <a:pt x="7449" y="1173"/>
                </a:lnTo>
                <a:lnTo>
                  <a:pt x="7083" y="904"/>
                </a:lnTo>
                <a:lnTo>
                  <a:pt x="6644" y="611"/>
                </a:lnTo>
                <a:lnTo>
                  <a:pt x="6375" y="489"/>
                </a:lnTo>
                <a:lnTo>
                  <a:pt x="6131" y="367"/>
                </a:lnTo>
                <a:lnTo>
                  <a:pt x="5838" y="269"/>
                </a:lnTo>
                <a:lnTo>
                  <a:pt x="5544" y="172"/>
                </a:lnTo>
                <a:lnTo>
                  <a:pt x="5227" y="98"/>
                </a:lnTo>
                <a:lnTo>
                  <a:pt x="4885" y="49"/>
                </a:lnTo>
                <a:lnTo>
                  <a:pt x="45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52"/>
          <p:cNvSpPr/>
          <p:nvPr/>
        </p:nvSpPr>
        <p:spPr>
          <a:xfrm>
            <a:off x="2200680" y="973440"/>
            <a:ext cx="151200" cy="241560"/>
          </a:xfrm>
          <a:custGeom>
            <a:avLst/>
            <a:gdLst/>
            <a:ahLst/>
            <a:rect l="l" t="t" r="r" b="b"/>
            <a:pathLst>
              <a:path w="8329" h="13287">
                <a:moveTo>
                  <a:pt x="3786" y="1"/>
                </a:moveTo>
                <a:lnTo>
                  <a:pt x="3444" y="49"/>
                </a:lnTo>
                <a:lnTo>
                  <a:pt x="3102" y="98"/>
                </a:lnTo>
                <a:lnTo>
                  <a:pt x="2784" y="172"/>
                </a:lnTo>
                <a:lnTo>
                  <a:pt x="2491" y="269"/>
                </a:lnTo>
                <a:lnTo>
                  <a:pt x="2198" y="367"/>
                </a:lnTo>
                <a:lnTo>
                  <a:pt x="1954" y="489"/>
                </a:lnTo>
                <a:lnTo>
                  <a:pt x="1685" y="611"/>
                </a:lnTo>
                <a:lnTo>
                  <a:pt x="1246" y="904"/>
                </a:lnTo>
                <a:lnTo>
                  <a:pt x="879" y="1173"/>
                </a:lnTo>
                <a:lnTo>
                  <a:pt x="562" y="1442"/>
                </a:lnTo>
                <a:lnTo>
                  <a:pt x="293" y="1686"/>
                </a:lnTo>
                <a:lnTo>
                  <a:pt x="171" y="1808"/>
                </a:lnTo>
                <a:lnTo>
                  <a:pt x="98" y="1881"/>
                </a:lnTo>
                <a:lnTo>
                  <a:pt x="49" y="1979"/>
                </a:lnTo>
                <a:lnTo>
                  <a:pt x="0" y="2101"/>
                </a:lnTo>
                <a:lnTo>
                  <a:pt x="0" y="2199"/>
                </a:lnTo>
                <a:lnTo>
                  <a:pt x="0" y="13287"/>
                </a:lnTo>
                <a:lnTo>
                  <a:pt x="244" y="13067"/>
                </a:lnTo>
                <a:lnTo>
                  <a:pt x="537" y="12798"/>
                </a:lnTo>
                <a:lnTo>
                  <a:pt x="904" y="12530"/>
                </a:lnTo>
                <a:lnTo>
                  <a:pt x="1124" y="12383"/>
                </a:lnTo>
                <a:lnTo>
                  <a:pt x="1343" y="12261"/>
                </a:lnTo>
                <a:lnTo>
                  <a:pt x="1612" y="12139"/>
                </a:lnTo>
                <a:lnTo>
                  <a:pt x="1881" y="12017"/>
                </a:lnTo>
                <a:lnTo>
                  <a:pt x="2198" y="11919"/>
                </a:lnTo>
                <a:lnTo>
                  <a:pt x="2540" y="11821"/>
                </a:lnTo>
                <a:lnTo>
                  <a:pt x="2907" y="11748"/>
                </a:lnTo>
                <a:lnTo>
                  <a:pt x="3297" y="11675"/>
                </a:lnTo>
                <a:lnTo>
                  <a:pt x="3712" y="11650"/>
                </a:lnTo>
                <a:lnTo>
                  <a:pt x="4152" y="11626"/>
                </a:lnTo>
                <a:lnTo>
                  <a:pt x="4738" y="11650"/>
                </a:lnTo>
                <a:lnTo>
                  <a:pt x="5300" y="11699"/>
                </a:lnTo>
                <a:lnTo>
                  <a:pt x="5788" y="11748"/>
                </a:lnTo>
                <a:lnTo>
                  <a:pt x="6252" y="11821"/>
                </a:lnTo>
                <a:lnTo>
                  <a:pt x="6668" y="11919"/>
                </a:lnTo>
                <a:lnTo>
                  <a:pt x="7034" y="11992"/>
                </a:lnTo>
                <a:lnTo>
                  <a:pt x="7596" y="12163"/>
                </a:lnTo>
                <a:lnTo>
                  <a:pt x="7767" y="12188"/>
                </a:lnTo>
                <a:lnTo>
                  <a:pt x="7938" y="12163"/>
                </a:lnTo>
                <a:lnTo>
                  <a:pt x="8084" y="12090"/>
                </a:lnTo>
                <a:lnTo>
                  <a:pt x="8182" y="11992"/>
                </a:lnTo>
                <a:lnTo>
                  <a:pt x="8255" y="11895"/>
                </a:lnTo>
                <a:lnTo>
                  <a:pt x="8304" y="11773"/>
                </a:lnTo>
                <a:lnTo>
                  <a:pt x="8328" y="11626"/>
                </a:lnTo>
                <a:lnTo>
                  <a:pt x="8328" y="1661"/>
                </a:lnTo>
                <a:lnTo>
                  <a:pt x="8304" y="1539"/>
                </a:lnTo>
                <a:lnTo>
                  <a:pt x="8280" y="1442"/>
                </a:lnTo>
                <a:lnTo>
                  <a:pt x="8206" y="1319"/>
                </a:lnTo>
                <a:lnTo>
                  <a:pt x="8133" y="1246"/>
                </a:lnTo>
                <a:lnTo>
                  <a:pt x="7987" y="1124"/>
                </a:lnTo>
                <a:lnTo>
                  <a:pt x="7816" y="978"/>
                </a:lnTo>
                <a:lnTo>
                  <a:pt x="7400" y="758"/>
                </a:lnTo>
                <a:lnTo>
                  <a:pt x="6936" y="538"/>
                </a:lnTo>
                <a:lnTo>
                  <a:pt x="6423" y="343"/>
                </a:lnTo>
                <a:lnTo>
                  <a:pt x="5862" y="196"/>
                </a:lnTo>
                <a:lnTo>
                  <a:pt x="5300" y="74"/>
                </a:lnTo>
                <a:lnTo>
                  <a:pt x="4738" y="25"/>
                </a:lnTo>
                <a:lnTo>
                  <a:pt x="41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53"/>
          <p:cNvSpPr/>
          <p:nvPr/>
        </p:nvSpPr>
        <p:spPr>
          <a:xfrm>
            <a:off x="2534400" y="951840"/>
            <a:ext cx="304560" cy="302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54"/>
          <p:cNvSpPr/>
          <p:nvPr/>
        </p:nvSpPr>
        <p:spPr>
          <a:xfrm>
            <a:off x="3025440" y="966960"/>
            <a:ext cx="303840" cy="27252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55"/>
          <p:cNvSpPr/>
          <p:nvPr/>
        </p:nvSpPr>
        <p:spPr>
          <a:xfrm>
            <a:off x="3520800" y="969120"/>
            <a:ext cx="294840" cy="2682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56"/>
          <p:cNvSpPr/>
          <p:nvPr/>
        </p:nvSpPr>
        <p:spPr>
          <a:xfrm>
            <a:off x="4021200" y="971640"/>
            <a:ext cx="275400" cy="262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57"/>
          <p:cNvSpPr/>
          <p:nvPr/>
        </p:nvSpPr>
        <p:spPr>
          <a:xfrm>
            <a:off x="4520520" y="970920"/>
            <a:ext cx="110520" cy="112680"/>
          </a:xfrm>
          <a:custGeom>
            <a:avLst/>
            <a:gdLst/>
            <a:ahLst/>
            <a:rect l="l" t="t" r="r" b="b"/>
            <a:pathLst>
              <a:path w="6083" h="6204">
                <a:moveTo>
                  <a:pt x="2541" y="0"/>
                </a:moveTo>
                <a:lnTo>
                  <a:pt x="2468" y="25"/>
                </a:lnTo>
                <a:lnTo>
                  <a:pt x="2443" y="147"/>
                </a:lnTo>
                <a:lnTo>
                  <a:pt x="2101" y="1807"/>
                </a:lnTo>
                <a:lnTo>
                  <a:pt x="2052" y="1930"/>
                </a:lnTo>
                <a:lnTo>
                  <a:pt x="1979" y="2052"/>
                </a:lnTo>
                <a:lnTo>
                  <a:pt x="1857" y="2174"/>
                </a:lnTo>
                <a:lnTo>
                  <a:pt x="1735" y="2223"/>
                </a:lnTo>
                <a:lnTo>
                  <a:pt x="123" y="2760"/>
                </a:lnTo>
                <a:lnTo>
                  <a:pt x="25" y="2833"/>
                </a:lnTo>
                <a:lnTo>
                  <a:pt x="1" y="2882"/>
                </a:lnTo>
                <a:lnTo>
                  <a:pt x="25" y="2955"/>
                </a:lnTo>
                <a:lnTo>
                  <a:pt x="99" y="3029"/>
                </a:lnTo>
                <a:lnTo>
                  <a:pt x="1588" y="3859"/>
                </a:lnTo>
                <a:lnTo>
                  <a:pt x="1711" y="3932"/>
                </a:lnTo>
                <a:lnTo>
                  <a:pt x="1808" y="4054"/>
                </a:lnTo>
                <a:lnTo>
                  <a:pt x="1857" y="4201"/>
                </a:lnTo>
                <a:lnTo>
                  <a:pt x="1882" y="4323"/>
                </a:lnTo>
                <a:lnTo>
                  <a:pt x="1906" y="6033"/>
                </a:lnTo>
                <a:lnTo>
                  <a:pt x="1930" y="6130"/>
                </a:lnTo>
                <a:lnTo>
                  <a:pt x="1979" y="6204"/>
                </a:lnTo>
                <a:lnTo>
                  <a:pt x="2052" y="6204"/>
                </a:lnTo>
                <a:lnTo>
                  <a:pt x="2126" y="6130"/>
                </a:lnTo>
                <a:lnTo>
                  <a:pt x="3371" y="4982"/>
                </a:lnTo>
                <a:lnTo>
                  <a:pt x="3493" y="4885"/>
                </a:lnTo>
                <a:lnTo>
                  <a:pt x="3640" y="4836"/>
                </a:lnTo>
                <a:lnTo>
                  <a:pt x="3787" y="4836"/>
                </a:lnTo>
                <a:lnTo>
                  <a:pt x="3933" y="4860"/>
                </a:lnTo>
                <a:lnTo>
                  <a:pt x="5545" y="5349"/>
                </a:lnTo>
                <a:lnTo>
                  <a:pt x="5667" y="5373"/>
                </a:lnTo>
                <a:lnTo>
                  <a:pt x="5716" y="5349"/>
                </a:lnTo>
                <a:lnTo>
                  <a:pt x="5740" y="5275"/>
                </a:lnTo>
                <a:lnTo>
                  <a:pt x="5716" y="5178"/>
                </a:lnTo>
                <a:lnTo>
                  <a:pt x="5008" y="3615"/>
                </a:lnTo>
                <a:lnTo>
                  <a:pt x="4959" y="3493"/>
                </a:lnTo>
                <a:lnTo>
                  <a:pt x="4959" y="3346"/>
                </a:lnTo>
                <a:lnTo>
                  <a:pt x="4983" y="3200"/>
                </a:lnTo>
                <a:lnTo>
                  <a:pt x="5057" y="3077"/>
                </a:lnTo>
                <a:lnTo>
                  <a:pt x="6033" y="1685"/>
                </a:lnTo>
                <a:lnTo>
                  <a:pt x="6082" y="1588"/>
                </a:lnTo>
                <a:lnTo>
                  <a:pt x="6082" y="1514"/>
                </a:lnTo>
                <a:lnTo>
                  <a:pt x="6009" y="1465"/>
                </a:lnTo>
                <a:lnTo>
                  <a:pt x="5911" y="1465"/>
                </a:lnTo>
                <a:lnTo>
                  <a:pt x="4202" y="1661"/>
                </a:lnTo>
                <a:lnTo>
                  <a:pt x="4080" y="1661"/>
                </a:lnTo>
                <a:lnTo>
                  <a:pt x="3933" y="1612"/>
                </a:lnTo>
                <a:lnTo>
                  <a:pt x="3811" y="1539"/>
                </a:lnTo>
                <a:lnTo>
                  <a:pt x="3713" y="1441"/>
                </a:lnTo>
                <a:lnTo>
                  <a:pt x="2687" y="73"/>
                </a:lnTo>
                <a:lnTo>
                  <a:pt x="26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58"/>
          <p:cNvSpPr/>
          <p:nvPr/>
        </p:nvSpPr>
        <p:spPr>
          <a:xfrm>
            <a:off x="4497840" y="954000"/>
            <a:ext cx="303840" cy="304200"/>
          </a:xfrm>
          <a:custGeom>
            <a:avLst/>
            <a:gdLst/>
            <a:ahLst/>
            <a:rect l="l" t="t" r="r" b="b"/>
            <a:pathLst>
              <a:path w="16706" h="16730">
                <a:moveTo>
                  <a:pt x="10331" y="0"/>
                </a:moveTo>
                <a:lnTo>
                  <a:pt x="10747" y="513"/>
                </a:lnTo>
                <a:lnTo>
                  <a:pt x="10942" y="782"/>
                </a:lnTo>
                <a:lnTo>
                  <a:pt x="11137" y="1050"/>
                </a:lnTo>
                <a:lnTo>
                  <a:pt x="11284" y="1343"/>
                </a:lnTo>
                <a:lnTo>
                  <a:pt x="11455" y="1636"/>
                </a:lnTo>
                <a:lnTo>
                  <a:pt x="11577" y="1929"/>
                </a:lnTo>
                <a:lnTo>
                  <a:pt x="11723" y="2223"/>
                </a:lnTo>
                <a:lnTo>
                  <a:pt x="11821" y="2540"/>
                </a:lnTo>
                <a:lnTo>
                  <a:pt x="11919" y="2858"/>
                </a:lnTo>
                <a:lnTo>
                  <a:pt x="12017" y="3199"/>
                </a:lnTo>
                <a:lnTo>
                  <a:pt x="12090" y="3517"/>
                </a:lnTo>
                <a:lnTo>
                  <a:pt x="12139" y="3859"/>
                </a:lnTo>
                <a:lnTo>
                  <a:pt x="12187" y="4201"/>
                </a:lnTo>
                <a:lnTo>
                  <a:pt x="12212" y="4543"/>
                </a:lnTo>
                <a:lnTo>
                  <a:pt x="12212" y="4909"/>
                </a:lnTo>
                <a:lnTo>
                  <a:pt x="12212" y="5275"/>
                </a:lnTo>
                <a:lnTo>
                  <a:pt x="12187" y="5642"/>
                </a:lnTo>
                <a:lnTo>
                  <a:pt x="12139" y="6008"/>
                </a:lnTo>
                <a:lnTo>
                  <a:pt x="12065" y="6374"/>
                </a:lnTo>
                <a:lnTo>
                  <a:pt x="11992" y="6741"/>
                </a:lnTo>
                <a:lnTo>
                  <a:pt x="11894" y="7083"/>
                </a:lnTo>
                <a:lnTo>
                  <a:pt x="11772" y="7425"/>
                </a:lnTo>
                <a:lnTo>
                  <a:pt x="11650" y="7742"/>
                </a:lnTo>
                <a:lnTo>
                  <a:pt x="11504" y="8084"/>
                </a:lnTo>
                <a:lnTo>
                  <a:pt x="11333" y="8402"/>
                </a:lnTo>
                <a:lnTo>
                  <a:pt x="11162" y="8695"/>
                </a:lnTo>
                <a:lnTo>
                  <a:pt x="10966" y="8988"/>
                </a:lnTo>
                <a:lnTo>
                  <a:pt x="10771" y="9281"/>
                </a:lnTo>
                <a:lnTo>
                  <a:pt x="10551" y="9549"/>
                </a:lnTo>
                <a:lnTo>
                  <a:pt x="10307" y="9818"/>
                </a:lnTo>
                <a:lnTo>
                  <a:pt x="10063" y="10087"/>
                </a:lnTo>
                <a:lnTo>
                  <a:pt x="9818" y="10331"/>
                </a:lnTo>
                <a:lnTo>
                  <a:pt x="9550" y="10551"/>
                </a:lnTo>
                <a:lnTo>
                  <a:pt x="9281" y="10771"/>
                </a:lnTo>
                <a:lnTo>
                  <a:pt x="8988" y="10966"/>
                </a:lnTo>
                <a:lnTo>
                  <a:pt x="8695" y="11161"/>
                </a:lnTo>
                <a:lnTo>
                  <a:pt x="8377" y="11332"/>
                </a:lnTo>
                <a:lnTo>
                  <a:pt x="8060" y="11503"/>
                </a:lnTo>
                <a:lnTo>
                  <a:pt x="7742" y="11650"/>
                </a:lnTo>
                <a:lnTo>
                  <a:pt x="7401" y="11772"/>
                </a:lnTo>
                <a:lnTo>
                  <a:pt x="7059" y="11894"/>
                </a:lnTo>
                <a:lnTo>
                  <a:pt x="6717" y="11992"/>
                </a:lnTo>
                <a:lnTo>
                  <a:pt x="6375" y="12065"/>
                </a:lnTo>
                <a:lnTo>
                  <a:pt x="6008" y="12138"/>
                </a:lnTo>
                <a:lnTo>
                  <a:pt x="5642" y="12187"/>
                </a:lnTo>
                <a:lnTo>
                  <a:pt x="5276" y="12212"/>
                </a:lnTo>
                <a:lnTo>
                  <a:pt x="4885" y="12236"/>
                </a:lnTo>
                <a:lnTo>
                  <a:pt x="4543" y="12212"/>
                </a:lnTo>
                <a:lnTo>
                  <a:pt x="4201" y="12187"/>
                </a:lnTo>
                <a:lnTo>
                  <a:pt x="3859" y="12163"/>
                </a:lnTo>
                <a:lnTo>
                  <a:pt x="3517" y="12089"/>
                </a:lnTo>
                <a:lnTo>
                  <a:pt x="3175" y="12016"/>
                </a:lnTo>
                <a:lnTo>
                  <a:pt x="2858" y="11943"/>
                </a:lnTo>
                <a:lnTo>
                  <a:pt x="2540" y="11845"/>
                </a:lnTo>
                <a:lnTo>
                  <a:pt x="2223" y="11723"/>
                </a:lnTo>
                <a:lnTo>
                  <a:pt x="1905" y="11601"/>
                </a:lnTo>
                <a:lnTo>
                  <a:pt x="1612" y="11454"/>
                </a:lnTo>
                <a:lnTo>
                  <a:pt x="1319" y="11308"/>
                </a:lnTo>
                <a:lnTo>
                  <a:pt x="1051" y="11137"/>
                </a:lnTo>
                <a:lnTo>
                  <a:pt x="757" y="10966"/>
                </a:lnTo>
                <a:lnTo>
                  <a:pt x="489" y="10771"/>
                </a:lnTo>
                <a:lnTo>
                  <a:pt x="0" y="10355"/>
                </a:lnTo>
                <a:lnTo>
                  <a:pt x="98" y="10697"/>
                </a:lnTo>
                <a:lnTo>
                  <a:pt x="196" y="11015"/>
                </a:lnTo>
                <a:lnTo>
                  <a:pt x="464" y="11674"/>
                </a:lnTo>
                <a:lnTo>
                  <a:pt x="757" y="12309"/>
                </a:lnTo>
                <a:lnTo>
                  <a:pt x="1124" y="12895"/>
                </a:lnTo>
                <a:lnTo>
                  <a:pt x="1515" y="13457"/>
                </a:lnTo>
                <a:lnTo>
                  <a:pt x="1979" y="13970"/>
                </a:lnTo>
                <a:lnTo>
                  <a:pt x="2443" y="14458"/>
                </a:lnTo>
                <a:lnTo>
                  <a:pt x="2980" y="14898"/>
                </a:lnTo>
                <a:lnTo>
                  <a:pt x="3542" y="15313"/>
                </a:lnTo>
                <a:lnTo>
                  <a:pt x="4128" y="15680"/>
                </a:lnTo>
                <a:lnTo>
                  <a:pt x="4738" y="15973"/>
                </a:lnTo>
                <a:lnTo>
                  <a:pt x="5398" y="16241"/>
                </a:lnTo>
                <a:lnTo>
                  <a:pt x="5740" y="16339"/>
                </a:lnTo>
                <a:lnTo>
                  <a:pt x="6082" y="16437"/>
                </a:lnTo>
                <a:lnTo>
                  <a:pt x="6424" y="16534"/>
                </a:lnTo>
                <a:lnTo>
                  <a:pt x="6766" y="16608"/>
                </a:lnTo>
                <a:lnTo>
                  <a:pt x="7132" y="16657"/>
                </a:lnTo>
                <a:lnTo>
                  <a:pt x="7474" y="16681"/>
                </a:lnTo>
                <a:lnTo>
                  <a:pt x="7840" y="16705"/>
                </a:lnTo>
                <a:lnTo>
                  <a:pt x="8231" y="16730"/>
                </a:lnTo>
                <a:lnTo>
                  <a:pt x="8646" y="16705"/>
                </a:lnTo>
                <a:lnTo>
                  <a:pt x="9086" y="16681"/>
                </a:lnTo>
                <a:lnTo>
                  <a:pt x="9501" y="16632"/>
                </a:lnTo>
                <a:lnTo>
                  <a:pt x="9941" y="16559"/>
                </a:lnTo>
                <a:lnTo>
                  <a:pt x="10331" y="16461"/>
                </a:lnTo>
                <a:lnTo>
                  <a:pt x="10747" y="16339"/>
                </a:lnTo>
                <a:lnTo>
                  <a:pt x="11137" y="16217"/>
                </a:lnTo>
                <a:lnTo>
                  <a:pt x="11528" y="16046"/>
                </a:lnTo>
                <a:lnTo>
                  <a:pt x="11894" y="15875"/>
                </a:lnTo>
                <a:lnTo>
                  <a:pt x="12261" y="15704"/>
                </a:lnTo>
                <a:lnTo>
                  <a:pt x="12627" y="15484"/>
                </a:lnTo>
                <a:lnTo>
                  <a:pt x="12969" y="15264"/>
                </a:lnTo>
                <a:lnTo>
                  <a:pt x="13311" y="15045"/>
                </a:lnTo>
                <a:lnTo>
                  <a:pt x="13628" y="14776"/>
                </a:lnTo>
                <a:lnTo>
                  <a:pt x="13922" y="14507"/>
                </a:lnTo>
                <a:lnTo>
                  <a:pt x="14215" y="14239"/>
                </a:lnTo>
                <a:lnTo>
                  <a:pt x="14508" y="13946"/>
                </a:lnTo>
                <a:lnTo>
                  <a:pt x="14776" y="13628"/>
                </a:lnTo>
                <a:lnTo>
                  <a:pt x="15021" y="13311"/>
                </a:lnTo>
                <a:lnTo>
                  <a:pt x="15265" y="12969"/>
                </a:lnTo>
                <a:lnTo>
                  <a:pt x="15485" y="12627"/>
                </a:lnTo>
                <a:lnTo>
                  <a:pt x="15680" y="12285"/>
                </a:lnTo>
                <a:lnTo>
                  <a:pt x="15875" y="11918"/>
                </a:lnTo>
                <a:lnTo>
                  <a:pt x="16046" y="11528"/>
                </a:lnTo>
                <a:lnTo>
                  <a:pt x="16193" y="11161"/>
                </a:lnTo>
                <a:lnTo>
                  <a:pt x="16339" y="10746"/>
                </a:lnTo>
                <a:lnTo>
                  <a:pt x="16437" y="10355"/>
                </a:lnTo>
                <a:lnTo>
                  <a:pt x="16535" y="9940"/>
                </a:lnTo>
                <a:lnTo>
                  <a:pt x="16608" y="9525"/>
                </a:lnTo>
                <a:lnTo>
                  <a:pt x="16657" y="9085"/>
                </a:lnTo>
                <a:lnTo>
                  <a:pt x="16706" y="8670"/>
                </a:lnTo>
                <a:lnTo>
                  <a:pt x="16706" y="8231"/>
                </a:lnTo>
                <a:lnTo>
                  <a:pt x="16706" y="7864"/>
                </a:lnTo>
                <a:lnTo>
                  <a:pt x="16681" y="7498"/>
                </a:lnTo>
                <a:lnTo>
                  <a:pt x="16632" y="7132"/>
                </a:lnTo>
                <a:lnTo>
                  <a:pt x="16584" y="6790"/>
                </a:lnTo>
                <a:lnTo>
                  <a:pt x="16510" y="6423"/>
                </a:lnTo>
                <a:lnTo>
                  <a:pt x="16437" y="6081"/>
                </a:lnTo>
                <a:lnTo>
                  <a:pt x="16339" y="5739"/>
                </a:lnTo>
                <a:lnTo>
                  <a:pt x="16242" y="5398"/>
                </a:lnTo>
                <a:lnTo>
                  <a:pt x="15973" y="4763"/>
                </a:lnTo>
                <a:lnTo>
                  <a:pt x="15656" y="4128"/>
                </a:lnTo>
                <a:lnTo>
                  <a:pt x="15314" y="3541"/>
                </a:lnTo>
                <a:lnTo>
                  <a:pt x="14898" y="2980"/>
                </a:lnTo>
                <a:lnTo>
                  <a:pt x="14459" y="2467"/>
                </a:lnTo>
                <a:lnTo>
                  <a:pt x="13970" y="1978"/>
                </a:lnTo>
                <a:lnTo>
                  <a:pt x="13433" y="1539"/>
                </a:lnTo>
                <a:lnTo>
                  <a:pt x="12871" y="1123"/>
                </a:lnTo>
                <a:lnTo>
                  <a:pt x="12285" y="782"/>
                </a:lnTo>
                <a:lnTo>
                  <a:pt x="11675" y="464"/>
                </a:lnTo>
                <a:lnTo>
                  <a:pt x="11015" y="220"/>
                </a:lnTo>
                <a:lnTo>
                  <a:pt x="10673" y="98"/>
                </a:lnTo>
                <a:lnTo>
                  <a:pt x="103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59"/>
          <p:cNvSpPr/>
          <p:nvPr/>
        </p:nvSpPr>
        <p:spPr>
          <a:xfrm>
            <a:off x="4952160" y="919800"/>
            <a:ext cx="376560" cy="366840"/>
          </a:xfrm>
          <a:custGeom>
            <a:avLst/>
            <a:gdLst/>
            <a:ahLst/>
            <a:rect l="l" t="t" r="r" b="b"/>
            <a:pathLst>
              <a:path w="20712" h="20174">
                <a:moveTo>
                  <a:pt x="10356" y="2858"/>
                </a:moveTo>
                <a:lnTo>
                  <a:pt x="10722" y="2882"/>
                </a:lnTo>
                <a:lnTo>
                  <a:pt x="11089" y="2907"/>
                </a:lnTo>
                <a:lnTo>
                  <a:pt x="11455" y="2956"/>
                </a:lnTo>
                <a:lnTo>
                  <a:pt x="11821" y="3004"/>
                </a:lnTo>
                <a:lnTo>
                  <a:pt x="12163" y="3102"/>
                </a:lnTo>
                <a:lnTo>
                  <a:pt x="12505" y="3200"/>
                </a:lnTo>
                <a:lnTo>
                  <a:pt x="12847" y="3298"/>
                </a:lnTo>
                <a:lnTo>
                  <a:pt x="13165" y="3444"/>
                </a:lnTo>
                <a:lnTo>
                  <a:pt x="13482" y="3591"/>
                </a:lnTo>
                <a:lnTo>
                  <a:pt x="13800" y="3737"/>
                </a:lnTo>
                <a:lnTo>
                  <a:pt x="14093" y="3908"/>
                </a:lnTo>
                <a:lnTo>
                  <a:pt x="14386" y="4104"/>
                </a:lnTo>
                <a:lnTo>
                  <a:pt x="14679" y="4299"/>
                </a:lnTo>
                <a:lnTo>
                  <a:pt x="14948" y="4519"/>
                </a:lnTo>
                <a:lnTo>
                  <a:pt x="15216" y="4739"/>
                </a:lnTo>
                <a:lnTo>
                  <a:pt x="15460" y="4983"/>
                </a:lnTo>
                <a:lnTo>
                  <a:pt x="15705" y="5227"/>
                </a:lnTo>
                <a:lnTo>
                  <a:pt x="15925" y="5496"/>
                </a:lnTo>
                <a:lnTo>
                  <a:pt x="16144" y="5764"/>
                </a:lnTo>
                <a:lnTo>
                  <a:pt x="16340" y="6057"/>
                </a:lnTo>
                <a:lnTo>
                  <a:pt x="16535" y="6350"/>
                </a:lnTo>
                <a:lnTo>
                  <a:pt x="16706" y="6644"/>
                </a:lnTo>
                <a:lnTo>
                  <a:pt x="16853" y="6961"/>
                </a:lnTo>
                <a:lnTo>
                  <a:pt x="16999" y="7279"/>
                </a:lnTo>
                <a:lnTo>
                  <a:pt x="17146" y="7596"/>
                </a:lnTo>
                <a:lnTo>
                  <a:pt x="17243" y="7938"/>
                </a:lnTo>
                <a:lnTo>
                  <a:pt x="17341" y="8280"/>
                </a:lnTo>
                <a:lnTo>
                  <a:pt x="17439" y="8622"/>
                </a:lnTo>
                <a:lnTo>
                  <a:pt x="17488" y="8988"/>
                </a:lnTo>
                <a:lnTo>
                  <a:pt x="17536" y="9354"/>
                </a:lnTo>
                <a:lnTo>
                  <a:pt x="17561" y="9721"/>
                </a:lnTo>
                <a:lnTo>
                  <a:pt x="17585" y="10087"/>
                </a:lnTo>
                <a:lnTo>
                  <a:pt x="17561" y="10454"/>
                </a:lnTo>
                <a:lnTo>
                  <a:pt x="17536" y="10820"/>
                </a:lnTo>
                <a:lnTo>
                  <a:pt x="17488" y="11186"/>
                </a:lnTo>
                <a:lnTo>
                  <a:pt x="17439" y="11553"/>
                </a:lnTo>
                <a:lnTo>
                  <a:pt x="17341" y="11894"/>
                </a:lnTo>
                <a:lnTo>
                  <a:pt x="17243" y="12236"/>
                </a:lnTo>
                <a:lnTo>
                  <a:pt x="17146" y="12578"/>
                </a:lnTo>
                <a:lnTo>
                  <a:pt x="16999" y="12896"/>
                </a:lnTo>
                <a:lnTo>
                  <a:pt x="16853" y="13213"/>
                </a:lnTo>
                <a:lnTo>
                  <a:pt x="16706" y="13531"/>
                </a:lnTo>
                <a:lnTo>
                  <a:pt x="16535" y="13824"/>
                </a:lnTo>
                <a:lnTo>
                  <a:pt x="16340" y="14117"/>
                </a:lnTo>
                <a:lnTo>
                  <a:pt x="16144" y="14410"/>
                </a:lnTo>
                <a:lnTo>
                  <a:pt x="15925" y="14679"/>
                </a:lnTo>
                <a:lnTo>
                  <a:pt x="15705" y="14947"/>
                </a:lnTo>
                <a:lnTo>
                  <a:pt x="15460" y="15192"/>
                </a:lnTo>
                <a:lnTo>
                  <a:pt x="15216" y="15436"/>
                </a:lnTo>
                <a:lnTo>
                  <a:pt x="14948" y="15656"/>
                </a:lnTo>
                <a:lnTo>
                  <a:pt x="14679" y="15875"/>
                </a:lnTo>
                <a:lnTo>
                  <a:pt x="14386" y="16071"/>
                </a:lnTo>
                <a:lnTo>
                  <a:pt x="14093" y="16266"/>
                </a:lnTo>
                <a:lnTo>
                  <a:pt x="13800" y="16437"/>
                </a:lnTo>
                <a:lnTo>
                  <a:pt x="13482" y="16584"/>
                </a:lnTo>
                <a:lnTo>
                  <a:pt x="13165" y="16730"/>
                </a:lnTo>
                <a:lnTo>
                  <a:pt x="12847" y="16877"/>
                </a:lnTo>
                <a:lnTo>
                  <a:pt x="12505" y="16974"/>
                </a:lnTo>
                <a:lnTo>
                  <a:pt x="12163" y="17072"/>
                </a:lnTo>
                <a:lnTo>
                  <a:pt x="11821" y="17170"/>
                </a:lnTo>
                <a:lnTo>
                  <a:pt x="11455" y="17219"/>
                </a:lnTo>
                <a:lnTo>
                  <a:pt x="11089" y="17268"/>
                </a:lnTo>
                <a:lnTo>
                  <a:pt x="10722" y="17292"/>
                </a:lnTo>
                <a:lnTo>
                  <a:pt x="10356" y="17316"/>
                </a:lnTo>
                <a:lnTo>
                  <a:pt x="9990" y="17292"/>
                </a:lnTo>
                <a:lnTo>
                  <a:pt x="9623" y="17268"/>
                </a:lnTo>
                <a:lnTo>
                  <a:pt x="9257" y="17219"/>
                </a:lnTo>
                <a:lnTo>
                  <a:pt x="8891" y="17170"/>
                </a:lnTo>
                <a:lnTo>
                  <a:pt x="8549" y="17072"/>
                </a:lnTo>
                <a:lnTo>
                  <a:pt x="8207" y="16974"/>
                </a:lnTo>
                <a:lnTo>
                  <a:pt x="7865" y="16877"/>
                </a:lnTo>
                <a:lnTo>
                  <a:pt x="7547" y="16730"/>
                </a:lnTo>
                <a:lnTo>
                  <a:pt x="7230" y="16584"/>
                </a:lnTo>
                <a:lnTo>
                  <a:pt x="6912" y="16437"/>
                </a:lnTo>
                <a:lnTo>
                  <a:pt x="6619" y="16266"/>
                </a:lnTo>
                <a:lnTo>
                  <a:pt x="6326" y="16071"/>
                </a:lnTo>
                <a:lnTo>
                  <a:pt x="6033" y="15875"/>
                </a:lnTo>
                <a:lnTo>
                  <a:pt x="5765" y="15656"/>
                </a:lnTo>
                <a:lnTo>
                  <a:pt x="5496" y="15436"/>
                </a:lnTo>
                <a:lnTo>
                  <a:pt x="5252" y="15192"/>
                </a:lnTo>
                <a:lnTo>
                  <a:pt x="5007" y="14947"/>
                </a:lnTo>
                <a:lnTo>
                  <a:pt x="4788" y="14679"/>
                </a:lnTo>
                <a:lnTo>
                  <a:pt x="4568" y="14410"/>
                </a:lnTo>
                <a:lnTo>
                  <a:pt x="4372" y="14117"/>
                </a:lnTo>
                <a:lnTo>
                  <a:pt x="4177" y="13824"/>
                </a:lnTo>
                <a:lnTo>
                  <a:pt x="4006" y="13531"/>
                </a:lnTo>
                <a:lnTo>
                  <a:pt x="3860" y="13213"/>
                </a:lnTo>
                <a:lnTo>
                  <a:pt x="3713" y="12896"/>
                </a:lnTo>
                <a:lnTo>
                  <a:pt x="3566" y="12578"/>
                </a:lnTo>
                <a:lnTo>
                  <a:pt x="3469" y="12236"/>
                </a:lnTo>
                <a:lnTo>
                  <a:pt x="3371" y="11894"/>
                </a:lnTo>
                <a:lnTo>
                  <a:pt x="3273" y="11553"/>
                </a:lnTo>
                <a:lnTo>
                  <a:pt x="3225" y="11186"/>
                </a:lnTo>
                <a:lnTo>
                  <a:pt x="3176" y="10820"/>
                </a:lnTo>
                <a:lnTo>
                  <a:pt x="3151" y="10454"/>
                </a:lnTo>
                <a:lnTo>
                  <a:pt x="3127" y="10087"/>
                </a:lnTo>
                <a:lnTo>
                  <a:pt x="3151" y="9721"/>
                </a:lnTo>
                <a:lnTo>
                  <a:pt x="3176" y="9354"/>
                </a:lnTo>
                <a:lnTo>
                  <a:pt x="3225" y="8988"/>
                </a:lnTo>
                <a:lnTo>
                  <a:pt x="3273" y="8622"/>
                </a:lnTo>
                <a:lnTo>
                  <a:pt x="3371" y="8280"/>
                </a:lnTo>
                <a:lnTo>
                  <a:pt x="3469" y="7938"/>
                </a:lnTo>
                <a:lnTo>
                  <a:pt x="3566" y="7596"/>
                </a:lnTo>
                <a:lnTo>
                  <a:pt x="3713" y="7279"/>
                </a:lnTo>
                <a:lnTo>
                  <a:pt x="3860" y="6961"/>
                </a:lnTo>
                <a:lnTo>
                  <a:pt x="4006" y="6644"/>
                </a:lnTo>
                <a:lnTo>
                  <a:pt x="4177" y="6350"/>
                </a:lnTo>
                <a:lnTo>
                  <a:pt x="4372" y="6057"/>
                </a:lnTo>
                <a:lnTo>
                  <a:pt x="4568" y="5764"/>
                </a:lnTo>
                <a:lnTo>
                  <a:pt x="4788" y="5496"/>
                </a:lnTo>
                <a:lnTo>
                  <a:pt x="5007" y="5227"/>
                </a:lnTo>
                <a:lnTo>
                  <a:pt x="5252" y="4983"/>
                </a:lnTo>
                <a:lnTo>
                  <a:pt x="5496" y="4739"/>
                </a:lnTo>
                <a:lnTo>
                  <a:pt x="5765" y="4519"/>
                </a:lnTo>
                <a:lnTo>
                  <a:pt x="6033" y="4299"/>
                </a:lnTo>
                <a:lnTo>
                  <a:pt x="6326" y="4104"/>
                </a:lnTo>
                <a:lnTo>
                  <a:pt x="6619" y="3908"/>
                </a:lnTo>
                <a:lnTo>
                  <a:pt x="6912" y="3737"/>
                </a:lnTo>
                <a:lnTo>
                  <a:pt x="7230" y="3591"/>
                </a:lnTo>
                <a:lnTo>
                  <a:pt x="7547" y="3444"/>
                </a:lnTo>
                <a:lnTo>
                  <a:pt x="7865" y="3298"/>
                </a:lnTo>
                <a:lnTo>
                  <a:pt x="8207" y="3200"/>
                </a:lnTo>
                <a:lnTo>
                  <a:pt x="8549" y="3102"/>
                </a:lnTo>
                <a:lnTo>
                  <a:pt x="8891" y="3004"/>
                </a:lnTo>
                <a:lnTo>
                  <a:pt x="9257" y="2956"/>
                </a:lnTo>
                <a:lnTo>
                  <a:pt x="9623" y="2907"/>
                </a:lnTo>
                <a:lnTo>
                  <a:pt x="9990" y="2882"/>
                </a:lnTo>
                <a:lnTo>
                  <a:pt x="10356" y="2858"/>
                </a:lnTo>
                <a:close/>
                <a:moveTo>
                  <a:pt x="8060" y="0"/>
                </a:moveTo>
                <a:lnTo>
                  <a:pt x="6717" y="2516"/>
                </a:lnTo>
                <a:lnTo>
                  <a:pt x="3908" y="2003"/>
                </a:lnTo>
                <a:lnTo>
                  <a:pt x="3786" y="4861"/>
                </a:lnTo>
                <a:lnTo>
                  <a:pt x="1026" y="5593"/>
                </a:lnTo>
                <a:lnTo>
                  <a:pt x="2174" y="8207"/>
                </a:lnTo>
                <a:lnTo>
                  <a:pt x="1" y="10087"/>
                </a:lnTo>
                <a:lnTo>
                  <a:pt x="2174" y="11968"/>
                </a:lnTo>
                <a:lnTo>
                  <a:pt x="1026" y="14581"/>
                </a:lnTo>
                <a:lnTo>
                  <a:pt x="3786" y="15314"/>
                </a:lnTo>
                <a:lnTo>
                  <a:pt x="3908" y="18171"/>
                </a:lnTo>
                <a:lnTo>
                  <a:pt x="6717" y="17658"/>
                </a:lnTo>
                <a:lnTo>
                  <a:pt x="8060" y="20174"/>
                </a:lnTo>
                <a:lnTo>
                  <a:pt x="10356" y="18489"/>
                </a:lnTo>
                <a:lnTo>
                  <a:pt x="12652" y="20174"/>
                </a:lnTo>
                <a:lnTo>
                  <a:pt x="13995" y="17658"/>
                </a:lnTo>
                <a:lnTo>
                  <a:pt x="16804" y="18171"/>
                </a:lnTo>
                <a:lnTo>
                  <a:pt x="16926" y="15314"/>
                </a:lnTo>
                <a:lnTo>
                  <a:pt x="19686" y="14581"/>
                </a:lnTo>
                <a:lnTo>
                  <a:pt x="18538" y="11968"/>
                </a:lnTo>
                <a:lnTo>
                  <a:pt x="20711" y="10087"/>
                </a:lnTo>
                <a:lnTo>
                  <a:pt x="18538" y="8207"/>
                </a:lnTo>
                <a:lnTo>
                  <a:pt x="19686" y="5593"/>
                </a:lnTo>
                <a:lnTo>
                  <a:pt x="16926" y="4861"/>
                </a:lnTo>
                <a:lnTo>
                  <a:pt x="16804" y="2003"/>
                </a:lnTo>
                <a:lnTo>
                  <a:pt x="13995" y="2516"/>
                </a:lnTo>
                <a:lnTo>
                  <a:pt x="12652" y="0"/>
                </a:lnTo>
                <a:lnTo>
                  <a:pt x="10356" y="1686"/>
                </a:lnTo>
                <a:lnTo>
                  <a:pt x="80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60"/>
          <p:cNvSpPr/>
          <p:nvPr/>
        </p:nvSpPr>
        <p:spPr>
          <a:xfrm>
            <a:off x="5017680" y="980640"/>
            <a:ext cx="245160" cy="245160"/>
          </a:xfrm>
          <a:custGeom>
            <a:avLst/>
            <a:gdLst/>
            <a:ahLst/>
            <a:rect l="l" t="t" r="r" b="b"/>
            <a:pathLst>
              <a:path w="13482" h="13482">
                <a:moveTo>
                  <a:pt x="6741" y="0"/>
                </a:moveTo>
                <a:lnTo>
                  <a:pt x="6399" y="25"/>
                </a:lnTo>
                <a:lnTo>
                  <a:pt x="6057" y="49"/>
                </a:lnTo>
                <a:lnTo>
                  <a:pt x="5715" y="98"/>
                </a:lnTo>
                <a:lnTo>
                  <a:pt x="5398" y="147"/>
                </a:lnTo>
                <a:lnTo>
                  <a:pt x="5056" y="220"/>
                </a:lnTo>
                <a:lnTo>
                  <a:pt x="4738" y="318"/>
                </a:lnTo>
                <a:lnTo>
                  <a:pt x="4421" y="416"/>
                </a:lnTo>
                <a:lnTo>
                  <a:pt x="4128" y="538"/>
                </a:lnTo>
                <a:lnTo>
                  <a:pt x="3835" y="684"/>
                </a:lnTo>
                <a:lnTo>
                  <a:pt x="3542" y="831"/>
                </a:lnTo>
                <a:lnTo>
                  <a:pt x="3249" y="977"/>
                </a:lnTo>
                <a:lnTo>
                  <a:pt x="2980" y="1173"/>
                </a:lnTo>
                <a:lnTo>
                  <a:pt x="2711" y="1344"/>
                </a:lnTo>
                <a:lnTo>
                  <a:pt x="2467" y="1539"/>
                </a:lnTo>
                <a:lnTo>
                  <a:pt x="2223" y="1759"/>
                </a:lnTo>
                <a:lnTo>
                  <a:pt x="1979" y="1979"/>
                </a:lnTo>
                <a:lnTo>
                  <a:pt x="1759" y="2223"/>
                </a:lnTo>
                <a:lnTo>
                  <a:pt x="1539" y="2467"/>
                </a:lnTo>
                <a:lnTo>
                  <a:pt x="1344" y="2711"/>
                </a:lnTo>
                <a:lnTo>
                  <a:pt x="1173" y="2980"/>
                </a:lnTo>
                <a:lnTo>
                  <a:pt x="977" y="3249"/>
                </a:lnTo>
                <a:lnTo>
                  <a:pt x="831" y="3542"/>
                </a:lnTo>
                <a:lnTo>
                  <a:pt x="684" y="3835"/>
                </a:lnTo>
                <a:lnTo>
                  <a:pt x="538" y="4128"/>
                </a:lnTo>
                <a:lnTo>
                  <a:pt x="416" y="4421"/>
                </a:lnTo>
                <a:lnTo>
                  <a:pt x="318" y="4738"/>
                </a:lnTo>
                <a:lnTo>
                  <a:pt x="220" y="5056"/>
                </a:lnTo>
                <a:lnTo>
                  <a:pt x="147" y="5398"/>
                </a:lnTo>
                <a:lnTo>
                  <a:pt x="98" y="5715"/>
                </a:lnTo>
                <a:lnTo>
                  <a:pt x="49" y="6057"/>
                </a:lnTo>
                <a:lnTo>
                  <a:pt x="25" y="6399"/>
                </a:lnTo>
                <a:lnTo>
                  <a:pt x="0" y="6741"/>
                </a:lnTo>
                <a:lnTo>
                  <a:pt x="25" y="7083"/>
                </a:lnTo>
                <a:lnTo>
                  <a:pt x="49" y="7425"/>
                </a:lnTo>
                <a:lnTo>
                  <a:pt x="98" y="7767"/>
                </a:lnTo>
                <a:lnTo>
                  <a:pt x="147" y="8084"/>
                </a:lnTo>
                <a:lnTo>
                  <a:pt x="220" y="8426"/>
                </a:lnTo>
                <a:lnTo>
                  <a:pt x="318" y="8744"/>
                </a:lnTo>
                <a:lnTo>
                  <a:pt x="416" y="9061"/>
                </a:lnTo>
                <a:lnTo>
                  <a:pt x="538" y="9354"/>
                </a:lnTo>
                <a:lnTo>
                  <a:pt x="684" y="9648"/>
                </a:lnTo>
                <a:lnTo>
                  <a:pt x="831" y="9941"/>
                </a:lnTo>
                <a:lnTo>
                  <a:pt x="977" y="10234"/>
                </a:lnTo>
                <a:lnTo>
                  <a:pt x="1173" y="10502"/>
                </a:lnTo>
                <a:lnTo>
                  <a:pt x="1344" y="10771"/>
                </a:lnTo>
                <a:lnTo>
                  <a:pt x="1539" y="11015"/>
                </a:lnTo>
                <a:lnTo>
                  <a:pt x="1759" y="11259"/>
                </a:lnTo>
                <a:lnTo>
                  <a:pt x="1979" y="11504"/>
                </a:lnTo>
                <a:lnTo>
                  <a:pt x="2223" y="11723"/>
                </a:lnTo>
                <a:lnTo>
                  <a:pt x="2467" y="11943"/>
                </a:lnTo>
                <a:lnTo>
                  <a:pt x="2711" y="12139"/>
                </a:lnTo>
                <a:lnTo>
                  <a:pt x="2980" y="12310"/>
                </a:lnTo>
                <a:lnTo>
                  <a:pt x="3249" y="12505"/>
                </a:lnTo>
                <a:lnTo>
                  <a:pt x="3542" y="12652"/>
                </a:lnTo>
                <a:lnTo>
                  <a:pt x="3835" y="12798"/>
                </a:lnTo>
                <a:lnTo>
                  <a:pt x="4128" y="12945"/>
                </a:lnTo>
                <a:lnTo>
                  <a:pt x="4421" y="13067"/>
                </a:lnTo>
                <a:lnTo>
                  <a:pt x="4738" y="13164"/>
                </a:lnTo>
                <a:lnTo>
                  <a:pt x="5056" y="13262"/>
                </a:lnTo>
                <a:lnTo>
                  <a:pt x="5398" y="13335"/>
                </a:lnTo>
                <a:lnTo>
                  <a:pt x="5715" y="13384"/>
                </a:lnTo>
                <a:lnTo>
                  <a:pt x="6057" y="13433"/>
                </a:lnTo>
                <a:lnTo>
                  <a:pt x="6399" y="13458"/>
                </a:lnTo>
                <a:lnTo>
                  <a:pt x="6741" y="13482"/>
                </a:lnTo>
                <a:lnTo>
                  <a:pt x="7083" y="13458"/>
                </a:lnTo>
                <a:lnTo>
                  <a:pt x="7425" y="13433"/>
                </a:lnTo>
                <a:lnTo>
                  <a:pt x="7767" y="13384"/>
                </a:lnTo>
                <a:lnTo>
                  <a:pt x="8084" y="13335"/>
                </a:lnTo>
                <a:lnTo>
                  <a:pt x="8426" y="13262"/>
                </a:lnTo>
                <a:lnTo>
                  <a:pt x="8744" y="13164"/>
                </a:lnTo>
                <a:lnTo>
                  <a:pt x="9061" y="13067"/>
                </a:lnTo>
                <a:lnTo>
                  <a:pt x="9354" y="12945"/>
                </a:lnTo>
                <a:lnTo>
                  <a:pt x="9647" y="12798"/>
                </a:lnTo>
                <a:lnTo>
                  <a:pt x="9940" y="12652"/>
                </a:lnTo>
                <a:lnTo>
                  <a:pt x="10234" y="12505"/>
                </a:lnTo>
                <a:lnTo>
                  <a:pt x="10502" y="12310"/>
                </a:lnTo>
                <a:lnTo>
                  <a:pt x="10771" y="12139"/>
                </a:lnTo>
                <a:lnTo>
                  <a:pt x="11015" y="11943"/>
                </a:lnTo>
                <a:lnTo>
                  <a:pt x="11259" y="11723"/>
                </a:lnTo>
                <a:lnTo>
                  <a:pt x="11504" y="11504"/>
                </a:lnTo>
                <a:lnTo>
                  <a:pt x="11723" y="11259"/>
                </a:lnTo>
                <a:lnTo>
                  <a:pt x="11943" y="11015"/>
                </a:lnTo>
                <a:lnTo>
                  <a:pt x="12139" y="10771"/>
                </a:lnTo>
                <a:lnTo>
                  <a:pt x="12310" y="10502"/>
                </a:lnTo>
                <a:lnTo>
                  <a:pt x="12505" y="10234"/>
                </a:lnTo>
                <a:lnTo>
                  <a:pt x="12651" y="9941"/>
                </a:lnTo>
                <a:lnTo>
                  <a:pt x="12798" y="9648"/>
                </a:lnTo>
                <a:lnTo>
                  <a:pt x="12945" y="9354"/>
                </a:lnTo>
                <a:lnTo>
                  <a:pt x="13067" y="9061"/>
                </a:lnTo>
                <a:lnTo>
                  <a:pt x="13164" y="8744"/>
                </a:lnTo>
                <a:lnTo>
                  <a:pt x="13262" y="8426"/>
                </a:lnTo>
                <a:lnTo>
                  <a:pt x="13335" y="8084"/>
                </a:lnTo>
                <a:lnTo>
                  <a:pt x="13384" y="7767"/>
                </a:lnTo>
                <a:lnTo>
                  <a:pt x="13433" y="7425"/>
                </a:lnTo>
                <a:lnTo>
                  <a:pt x="13457" y="7083"/>
                </a:lnTo>
                <a:lnTo>
                  <a:pt x="13482" y="6741"/>
                </a:lnTo>
                <a:lnTo>
                  <a:pt x="13457" y="6399"/>
                </a:lnTo>
                <a:lnTo>
                  <a:pt x="13433" y="6057"/>
                </a:lnTo>
                <a:lnTo>
                  <a:pt x="13384" y="5715"/>
                </a:lnTo>
                <a:lnTo>
                  <a:pt x="13335" y="5398"/>
                </a:lnTo>
                <a:lnTo>
                  <a:pt x="13262" y="5056"/>
                </a:lnTo>
                <a:lnTo>
                  <a:pt x="13164" y="4738"/>
                </a:lnTo>
                <a:lnTo>
                  <a:pt x="13067" y="4421"/>
                </a:lnTo>
                <a:lnTo>
                  <a:pt x="12945" y="4128"/>
                </a:lnTo>
                <a:lnTo>
                  <a:pt x="12798" y="3835"/>
                </a:lnTo>
                <a:lnTo>
                  <a:pt x="12651" y="3542"/>
                </a:lnTo>
                <a:lnTo>
                  <a:pt x="12505" y="3249"/>
                </a:lnTo>
                <a:lnTo>
                  <a:pt x="12310" y="2980"/>
                </a:lnTo>
                <a:lnTo>
                  <a:pt x="12139" y="2711"/>
                </a:lnTo>
                <a:lnTo>
                  <a:pt x="11943" y="2467"/>
                </a:lnTo>
                <a:lnTo>
                  <a:pt x="11723" y="2223"/>
                </a:lnTo>
                <a:lnTo>
                  <a:pt x="11504" y="1979"/>
                </a:lnTo>
                <a:lnTo>
                  <a:pt x="11259" y="1759"/>
                </a:lnTo>
                <a:lnTo>
                  <a:pt x="11015" y="1539"/>
                </a:lnTo>
                <a:lnTo>
                  <a:pt x="10771" y="1344"/>
                </a:lnTo>
                <a:lnTo>
                  <a:pt x="10502" y="1173"/>
                </a:lnTo>
                <a:lnTo>
                  <a:pt x="10234" y="977"/>
                </a:lnTo>
                <a:lnTo>
                  <a:pt x="9940" y="831"/>
                </a:lnTo>
                <a:lnTo>
                  <a:pt x="9647" y="684"/>
                </a:lnTo>
                <a:lnTo>
                  <a:pt x="9354" y="538"/>
                </a:lnTo>
                <a:lnTo>
                  <a:pt x="9061" y="416"/>
                </a:lnTo>
                <a:lnTo>
                  <a:pt x="8744" y="318"/>
                </a:lnTo>
                <a:lnTo>
                  <a:pt x="8426" y="220"/>
                </a:lnTo>
                <a:lnTo>
                  <a:pt x="8084" y="147"/>
                </a:lnTo>
                <a:lnTo>
                  <a:pt x="7767" y="98"/>
                </a:lnTo>
                <a:lnTo>
                  <a:pt x="7425" y="49"/>
                </a:lnTo>
                <a:lnTo>
                  <a:pt x="7083" y="25"/>
                </a:lnTo>
                <a:lnTo>
                  <a:pt x="67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61"/>
          <p:cNvSpPr/>
          <p:nvPr/>
        </p:nvSpPr>
        <p:spPr>
          <a:xfrm>
            <a:off x="5619960" y="1110960"/>
            <a:ext cx="88200" cy="168480"/>
          </a:xfrm>
          <a:custGeom>
            <a:avLst/>
            <a:gdLst/>
            <a:ahLst/>
            <a:rect l="l" t="t" r="r" b="b"/>
            <a:pathLst>
              <a:path w="4861" h="9282">
                <a:moveTo>
                  <a:pt x="1" y="0"/>
                </a:moveTo>
                <a:lnTo>
                  <a:pt x="1" y="6863"/>
                </a:lnTo>
                <a:lnTo>
                  <a:pt x="25" y="7107"/>
                </a:lnTo>
                <a:lnTo>
                  <a:pt x="49" y="7327"/>
                </a:lnTo>
                <a:lnTo>
                  <a:pt x="123" y="7572"/>
                </a:lnTo>
                <a:lnTo>
                  <a:pt x="196" y="7791"/>
                </a:lnTo>
                <a:lnTo>
                  <a:pt x="294" y="8011"/>
                </a:lnTo>
                <a:lnTo>
                  <a:pt x="416" y="8207"/>
                </a:lnTo>
                <a:lnTo>
                  <a:pt x="562" y="8402"/>
                </a:lnTo>
                <a:lnTo>
                  <a:pt x="709" y="8573"/>
                </a:lnTo>
                <a:lnTo>
                  <a:pt x="880" y="8719"/>
                </a:lnTo>
                <a:lnTo>
                  <a:pt x="1075" y="8866"/>
                </a:lnTo>
                <a:lnTo>
                  <a:pt x="1271" y="8988"/>
                </a:lnTo>
                <a:lnTo>
                  <a:pt x="1490" y="9086"/>
                </a:lnTo>
                <a:lnTo>
                  <a:pt x="1710" y="9159"/>
                </a:lnTo>
                <a:lnTo>
                  <a:pt x="1930" y="9232"/>
                </a:lnTo>
                <a:lnTo>
                  <a:pt x="2174" y="9257"/>
                </a:lnTo>
                <a:lnTo>
                  <a:pt x="2418" y="9281"/>
                </a:lnTo>
                <a:lnTo>
                  <a:pt x="2663" y="9257"/>
                </a:lnTo>
                <a:lnTo>
                  <a:pt x="2907" y="9232"/>
                </a:lnTo>
                <a:lnTo>
                  <a:pt x="3151" y="9159"/>
                </a:lnTo>
                <a:lnTo>
                  <a:pt x="3371" y="9086"/>
                </a:lnTo>
                <a:lnTo>
                  <a:pt x="3591" y="8988"/>
                </a:lnTo>
                <a:lnTo>
                  <a:pt x="3786" y="8866"/>
                </a:lnTo>
                <a:lnTo>
                  <a:pt x="3957" y="8719"/>
                </a:lnTo>
                <a:lnTo>
                  <a:pt x="4128" y="8573"/>
                </a:lnTo>
                <a:lnTo>
                  <a:pt x="4299" y="8402"/>
                </a:lnTo>
                <a:lnTo>
                  <a:pt x="4446" y="8207"/>
                </a:lnTo>
                <a:lnTo>
                  <a:pt x="4568" y="8011"/>
                </a:lnTo>
                <a:lnTo>
                  <a:pt x="4665" y="7791"/>
                </a:lnTo>
                <a:lnTo>
                  <a:pt x="4739" y="7572"/>
                </a:lnTo>
                <a:lnTo>
                  <a:pt x="4812" y="7327"/>
                </a:lnTo>
                <a:lnTo>
                  <a:pt x="4836" y="7107"/>
                </a:lnTo>
                <a:lnTo>
                  <a:pt x="4861" y="6863"/>
                </a:lnTo>
                <a:lnTo>
                  <a:pt x="4836" y="6717"/>
                </a:lnTo>
                <a:lnTo>
                  <a:pt x="4812" y="6619"/>
                </a:lnTo>
                <a:lnTo>
                  <a:pt x="4739" y="6521"/>
                </a:lnTo>
                <a:lnTo>
                  <a:pt x="4665" y="6424"/>
                </a:lnTo>
                <a:lnTo>
                  <a:pt x="4592" y="6350"/>
                </a:lnTo>
                <a:lnTo>
                  <a:pt x="4470" y="6302"/>
                </a:lnTo>
                <a:lnTo>
                  <a:pt x="4372" y="6253"/>
                </a:lnTo>
                <a:lnTo>
                  <a:pt x="4128" y="6253"/>
                </a:lnTo>
                <a:lnTo>
                  <a:pt x="4006" y="6302"/>
                </a:lnTo>
                <a:lnTo>
                  <a:pt x="3908" y="6350"/>
                </a:lnTo>
                <a:lnTo>
                  <a:pt x="3811" y="6424"/>
                </a:lnTo>
                <a:lnTo>
                  <a:pt x="3737" y="6521"/>
                </a:lnTo>
                <a:lnTo>
                  <a:pt x="3688" y="6619"/>
                </a:lnTo>
                <a:lnTo>
                  <a:pt x="3640" y="6717"/>
                </a:lnTo>
                <a:lnTo>
                  <a:pt x="3640" y="6863"/>
                </a:lnTo>
                <a:lnTo>
                  <a:pt x="3615" y="7083"/>
                </a:lnTo>
                <a:lnTo>
                  <a:pt x="3542" y="7327"/>
                </a:lnTo>
                <a:lnTo>
                  <a:pt x="3420" y="7523"/>
                </a:lnTo>
                <a:lnTo>
                  <a:pt x="3273" y="7718"/>
                </a:lnTo>
                <a:lnTo>
                  <a:pt x="3102" y="7865"/>
                </a:lnTo>
                <a:lnTo>
                  <a:pt x="2907" y="7962"/>
                </a:lnTo>
                <a:lnTo>
                  <a:pt x="2663" y="8036"/>
                </a:lnTo>
                <a:lnTo>
                  <a:pt x="2418" y="8060"/>
                </a:lnTo>
                <a:lnTo>
                  <a:pt x="2174" y="8036"/>
                </a:lnTo>
                <a:lnTo>
                  <a:pt x="1954" y="7962"/>
                </a:lnTo>
                <a:lnTo>
                  <a:pt x="1759" y="7865"/>
                </a:lnTo>
                <a:lnTo>
                  <a:pt x="1564" y="7718"/>
                </a:lnTo>
                <a:lnTo>
                  <a:pt x="1417" y="7523"/>
                </a:lnTo>
                <a:lnTo>
                  <a:pt x="1319" y="7327"/>
                </a:lnTo>
                <a:lnTo>
                  <a:pt x="1246" y="7083"/>
                </a:lnTo>
                <a:lnTo>
                  <a:pt x="1222" y="6863"/>
                </a:lnTo>
                <a:lnTo>
                  <a:pt x="1222" y="0"/>
                </a:lnTo>
                <a:lnTo>
                  <a:pt x="953" y="220"/>
                </a:lnTo>
                <a:lnTo>
                  <a:pt x="880" y="293"/>
                </a:lnTo>
                <a:lnTo>
                  <a:pt x="806" y="342"/>
                </a:lnTo>
                <a:lnTo>
                  <a:pt x="709" y="367"/>
                </a:lnTo>
                <a:lnTo>
                  <a:pt x="513" y="367"/>
                </a:lnTo>
                <a:lnTo>
                  <a:pt x="416" y="342"/>
                </a:lnTo>
                <a:lnTo>
                  <a:pt x="342" y="293"/>
                </a:lnTo>
                <a:lnTo>
                  <a:pt x="269" y="22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62"/>
          <p:cNvSpPr/>
          <p:nvPr/>
        </p:nvSpPr>
        <p:spPr>
          <a:xfrm>
            <a:off x="5455080" y="927000"/>
            <a:ext cx="351720" cy="188640"/>
          </a:xfrm>
          <a:custGeom>
            <a:avLst/>
            <a:gdLst/>
            <a:ahLst/>
            <a:rect l="l" t="t" r="r" b="b"/>
            <a:pathLst>
              <a:path w="19344" h="10380">
                <a:moveTo>
                  <a:pt x="5252" y="9769"/>
                </a:moveTo>
                <a:lnTo>
                  <a:pt x="5252" y="9769"/>
                </a:lnTo>
                <a:lnTo>
                  <a:pt x="5252" y="9769"/>
                </a:lnTo>
                <a:close/>
                <a:moveTo>
                  <a:pt x="9672" y="0"/>
                </a:moveTo>
                <a:lnTo>
                  <a:pt x="9550" y="25"/>
                </a:lnTo>
                <a:lnTo>
                  <a:pt x="9428" y="49"/>
                </a:lnTo>
                <a:lnTo>
                  <a:pt x="9330" y="122"/>
                </a:lnTo>
                <a:lnTo>
                  <a:pt x="9232" y="196"/>
                </a:lnTo>
                <a:lnTo>
                  <a:pt x="9159" y="269"/>
                </a:lnTo>
                <a:lnTo>
                  <a:pt x="9110" y="367"/>
                </a:lnTo>
                <a:lnTo>
                  <a:pt x="9086" y="489"/>
                </a:lnTo>
                <a:lnTo>
                  <a:pt x="9062" y="611"/>
                </a:lnTo>
                <a:lnTo>
                  <a:pt x="9062" y="1246"/>
                </a:lnTo>
                <a:lnTo>
                  <a:pt x="8622" y="1270"/>
                </a:lnTo>
                <a:lnTo>
                  <a:pt x="8182" y="1343"/>
                </a:lnTo>
                <a:lnTo>
                  <a:pt x="7767" y="1417"/>
                </a:lnTo>
                <a:lnTo>
                  <a:pt x="7328" y="1514"/>
                </a:lnTo>
                <a:lnTo>
                  <a:pt x="6912" y="1612"/>
                </a:lnTo>
                <a:lnTo>
                  <a:pt x="6497" y="1759"/>
                </a:lnTo>
                <a:lnTo>
                  <a:pt x="6082" y="1905"/>
                </a:lnTo>
                <a:lnTo>
                  <a:pt x="5691" y="2076"/>
                </a:lnTo>
                <a:lnTo>
                  <a:pt x="5300" y="2247"/>
                </a:lnTo>
                <a:lnTo>
                  <a:pt x="4910" y="2467"/>
                </a:lnTo>
                <a:lnTo>
                  <a:pt x="4543" y="2687"/>
                </a:lnTo>
                <a:lnTo>
                  <a:pt x="4177" y="2931"/>
                </a:lnTo>
                <a:lnTo>
                  <a:pt x="3811" y="3175"/>
                </a:lnTo>
                <a:lnTo>
                  <a:pt x="3469" y="3468"/>
                </a:lnTo>
                <a:lnTo>
                  <a:pt x="3151" y="3761"/>
                </a:lnTo>
                <a:lnTo>
                  <a:pt x="2834" y="4054"/>
                </a:lnTo>
                <a:lnTo>
                  <a:pt x="2516" y="4372"/>
                </a:lnTo>
                <a:lnTo>
                  <a:pt x="2223" y="4714"/>
                </a:lnTo>
                <a:lnTo>
                  <a:pt x="1930" y="5080"/>
                </a:lnTo>
                <a:lnTo>
                  <a:pt x="1686" y="5422"/>
                </a:lnTo>
                <a:lnTo>
                  <a:pt x="1442" y="5788"/>
                </a:lnTo>
                <a:lnTo>
                  <a:pt x="1222" y="6179"/>
                </a:lnTo>
                <a:lnTo>
                  <a:pt x="1002" y="6570"/>
                </a:lnTo>
                <a:lnTo>
                  <a:pt x="807" y="6961"/>
                </a:lnTo>
                <a:lnTo>
                  <a:pt x="660" y="7376"/>
                </a:lnTo>
                <a:lnTo>
                  <a:pt x="489" y="7791"/>
                </a:lnTo>
                <a:lnTo>
                  <a:pt x="367" y="8206"/>
                </a:lnTo>
                <a:lnTo>
                  <a:pt x="245" y="8622"/>
                </a:lnTo>
                <a:lnTo>
                  <a:pt x="172" y="9061"/>
                </a:lnTo>
                <a:lnTo>
                  <a:pt x="98" y="9501"/>
                </a:lnTo>
                <a:lnTo>
                  <a:pt x="25" y="9940"/>
                </a:lnTo>
                <a:lnTo>
                  <a:pt x="1" y="10380"/>
                </a:lnTo>
                <a:lnTo>
                  <a:pt x="196" y="10111"/>
                </a:lnTo>
                <a:lnTo>
                  <a:pt x="465" y="9867"/>
                </a:lnTo>
                <a:lnTo>
                  <a:pt x="758" y="9647"/>
                </a:lnTo>
                <a:lnTo>
                  <a:pt x="1075" y="9452"/>
                </a:lnTo>
                <a:lnTo>
                  <a:pt x="1442" y="9305"/>
                </a:lnTo>
                <a:lnTo>
                  <a:pt x="1808" y="9183"/>
                </a:lnTo>
                <a:lnTo>
                  <a:pt x="2223" y="9110"/>
                </a:lnTo>
                <a:lnTo>
                  <a:pt x="2638" y="9086"/>
                </a:lnTo>
                <a:lnTo>
                  <a:pt x="2956" y="9110"/>
                </a:lnTo>
                <a:lnTo>
                  <a:pt x="3249" y="9134"/>
                </a:lnTo>
                <a:lnTo>
                  <a:pt x="3542" y="9208"/>
                </a:lnTo>
                <a:lnTo>
                  <a:pt x="3811" y="9281"/>
                </a:lnTo>
                <a:lnTo>
                  <a:pt x="4079" y="9379"/>
                </a:lnTo>
                <a:lnTo>
                  <a:pt x="4323" y="9501"/>
                </a:lnTo>
                <a:lnTo>
                  <a:pt x="4543" y="9647"/>
                </a:lnTo>
                <a:lnTo>
                  <a:pt x="4763" y="9794"/>
                </a:lnTo>
                <a:lnTo>
                  <a:pt x="4812" y="9305"/>
                </a:lnTo>
                <a:lnTo>
                  <a:pt x="4934" y="8573"/>
                </a:lnTo>
                <a:lnTo>
                  <a:pt x="5007" y="8109"/>
                </a:lnTo>
                <a:lnTo>
                  <a:pt x="5129" y="7620"/>
                </a:lnTo>
                <a:lnTo>
                  <a:pt x="5276" y="7107"/>
                </a:lnTo>
                <a:lnTo>
                  <a:pt x="5447" y="6546"/>
                </a:lnTo>
                <a:lnTo>
                  <a:pt x="5642" y="5984"/>
                </a:lnTo>
                <a:lnTo>
                  <a:pt x="5887" y="5373"/>
                </a:lnTo>
                <a:lnTo>
                  <a:pt x="6180" y="4763"/>
                </a:lnTo>
                <a:lnTo>
                  <a:pt x="6522" y="4152"/>
                </a:lnTo>
                <a:lnTo>
                  <a:pt x="6888" y="3542"/>
                </a:lnTo>
                <a:lnTo>
                  <a:pt x="7303" y="2931"/>
                </a:lnTo>
                <a:lnTo>
                  <a:pt x="7792" y="2345"/>
                </a:lnTo>
                <a:lnTo>
                  <a:pt x="8329" y="1783"/>
                </a:lnTo>
                <a:lnTo>
                  <a:pt x="8402" y="1710"/>
                </a:lnTo>
                <a:lnTo>
                  <a:pt x="8597" y="1710"/>
                </a:lnTo>
                <a:lnTo>
                  <a:pt x="8671" y="1783"/>
                </a:lnTo>
                <a:lnTo>
                  <a:pt x="8720" y="1856"/>
                </a:lnTo>
                <a:lnTo>
                  <a:pt x="8744" y="1954"/>
                </a:lnTo>
                <a:lnTo>
                  <a:pt x="8720" y="2027"/>
                </a:lnTo>
                <a:lnTo>
                  <a:pt x="8671" y="2125"/>
                </a:lnTo>
                <a:lnTo>
                  <a:pt x="8182" y="2662"/>
                </a:lnTo>
                <a:lnTo>
                  <a:pt x="7718" y="3200"/>
                </a:lnTo>
                <a:lnTo>
                  <a:pt x="7328" y="3786"/>
                </a:lnTo>
                <a:lnTo>
                  <a:pt x="6961" y="4348"/>
                </a:lnTo>
                <a:lnTo>
                  <a:pt x="6668" y="4934"/>
                </a:lnTo>
                <a:lnTo>
                  <a:pt x="6375" y="5495"/>
                </a:lnTo>
                <a:lnTo>
                  <a:pt x="6155" y="6082"/>
                </a:lnTo>
                <a:lnTo>
                  <a:pt x="5960" y="6619"/>
                </a:lnTo>
                <a:lnTo>
                  <a:pt x="5789" y="7156"/>
                </a:lnTo>
                <a:lnTo>
                  <a:pt x="5642" y="7645"/>
                </a:lnTo>
                <a:lnTo>
                  <a:pt x="5520" y="8109"/>
                </a:lnTo>
                <a:lnTo>
                  <a:pt x="5423" y="8548"/>
                </a:lnTo>
                <a:lnTo>
                  <a:pt x="5300" y="9257"/>
                </a:lnTo>
                <a:lnTo>
                  <a:pt x="5252" y="9769"/>
                </a:lnTo>
                <a:lnTo>
                  <a:pt x="5471" y="9623"/>
                </a:lnTo>
                <a:lnTo>
                  <a:pt x="5691" y="9476"/>
                </a:lnTo>
                <a:lnTo>
                  <a:pt x="5935" y="9379"/>
                </a:lnTo>
                <a:lnTo>
                  <a:pt x="6180" y="9281"/>
                </a:lnTo>
                <a:lnTo>
                  <a:pt x="6448" y="9208"/>
                </a:lnTo>
                <a:lnTo>
                  <a:pt x="6741" y="9134"/>
                </a:lnTo>
                <a:lnTo>
                  <a:pt x="7034" y="9110"/>
                </a:lnTo>
                <a:lnTo>
                  <a:pt x="7328" y="9086"/>
                </a:lnTo>
                <a:lnTo>
                  <a:pt x="7645" y="9110"/>
                </a:lnTo>
                <a:lnTo>
                  <a:pt x="7938" y="9134"/>
                </a:lnTo>
                <a:lnTo>
                  <a:pt x="8207" y="9208"/>
                </a:lnTo>
                <a:lnTo>
                  <a:pt x="8475" y="9281"/>
                </a:lnTo>
                <a:lnTo>
                  <a:pt x="8744" y="9379"/>
                </a:lnTo>
                <a:lnTo>
                  <a:pt x="8988" y="9501"/>
                </a:lnTo>
                <a:lnTo>
                  <a:pt x="9208" y="9623"/>
                </a:lnTo>
                <a:lnTo>
                  <a:pt x="9428" y="9794"/>
                </a:lnTo>
                <a:lnTo>
                  <a:pt x="9428" y="1954"/>
                </a:lnTo>
                <a:lnTo>
                  <a:pt x="9452" y="1856"/>
                </a:lnTo>
                <a:lnTo>
                  <a:pt x="9501" y="1783"/>
                </a:lnTo>
                <a:lnTo>
                  <a:pt x="9574" y="1710"/>
                </a:lnTo>
                <a:lnTo>
                  <a:pt x="9770" y="1710"/>
                </a:lnTo>
                <a:lnTo>
                  <a:pt x="9843" y="1783"/>
                </a:lnTo>
                <a:lnTo>
                  <a:pt x="9892" y="1856"/>
                </a:lnTo>
                <a:lnTo>
                  <a:pt x="9916" y="1954"/>
                </a:lnTo>
                <a:lnTo>
                  <a:pt x="9916" y="9794"/>
                </a:lnTo>
                <a:lnTo>
                  <a:pt x="10136" y="9623"/>
                </a:lnTo>
                <a:lnTo>
                  <a:pt x="10356" y="9501"/>
                </a:lnTo>
                <a:lnTo>
                  <a:pt x="10600" y="9379"/>
                </a:lnTo>
                <a:lnTo>
                  <a:pt x="10869" y="9281"/>
                </a:lnTo>
                <a:lnTo>
                  <a:pt x="11137" y="9208"/>
                </a:lnTo>
                <a:lnTo>
                  <a:pt x="11406" y="9134"/>
                </a:lnTo>
                <a:lnTo>
                  <a:pt x="11699" y="9110"/>
                </a:lnTo>
                <a:lnTo>
                  <a:pt x="12017" y="9086"/>
                </a:lnTo>
                <a:lnTo>
                  <a:pt x="12310" y="9110"/>
                </a:lnTo>
                <a:lnTo>
                  <a:pt x="12603" y="9134"/>
                </a:lnTo>
                <a:lnTo>
                  <a:pt x="12896" y="9208"/>
                </a:lnTo>
                <a:lnTo>
                  <a:pt x="13165" y="9281"/>
                </a:lnTo>
                <a:lnTo>
                  <a:pt x="13409" y="9379"/>
                </a:lnTo>
                <a:lnTo>
                  <a:pt x="13653" y="9476"/>
                </a:lnTo>
                <a:lnTo>
                  <a:pt x="13873" y="9623"/>
                </a:lnTo>
                <a:lnTo>
                  <a:pt x="14093" y="9769"/>
                </a:lnTo>
                <a:lnTo>
                  <a:pt x="14019" y="9257"/>
                </a:lnTo>
                <a:lnTo>
                  <a:pt x="13897" y="8548"/>
                </a:lnTo>
                <a:lnTo>
                  <a:pt x="13824" y="8109"/>
                </a:lnTo>
                <a:lnTo>
                  <a:pt x="13702" y="7645"/>
                </a:lnTo>
                <a:lnTo>
                  <a:pt x="13555" y="7132"/>
                </a:lnTo>
                <a:lnTo>
                  <a:pt x="13384" y="6619"/>
                </a:lnTo>
                <a:lnTo>
                  <a:pt x="13189" y="6057"/>
                </a:lnTo>
                <a:lnTo>
                  <a:pt x="12945" y="5495"/>
                </a:lnTo>
                <a:lnTo>
                  <a:pt x="12676" y="4934"/>
                </a:lnTo>
                <a:lnTo>
                  <a:pt x="12359" y="4348"/>
                </a:lnTo>
                <a:lnTo>
                  <a:pt x="12017" y="3786"/>
                </a:lnTo>
                <a:lnTo>
                  <a:pt x="11626" y="3200"/>
                </a:lnTo>
                <a:lnTo>
                  <a:pt x="11162" y="2662"/>
                </a:lnTo>
                <a:lnTo>
                  <a:pt x="10673" y="2125"/>
                </a:lnTo>
                <a:lnTo>
                  <a:pt x="10625" y="2027"/>
                </a:lnTo>
                <a:lnTo>
                  <a:pt x="10600" y="1954"/>
                </a:lnTo>
                <a:lnTo>
                  <a:pt x="10625" y="1856"/>
                </a:lnTo>
                <a:lnTo>
                  <a:pt x="10673" y="1783"/>
                </a:lnTo>
                <a:lnTo>
                  <a:pt x="10747" y="1710"/>
                </a:lnTo>
                <a:lnTo>
                  <a:pt x="10942" y="1710"/>
                </a:lnTo>
                <a:lnTo>
                  <a:pt x="11015" y="1783"/>
                </a:lnTo>
                <a:lnTo>
                  <a:pt x="11553" y="2345"/>
                </a:lnTo>
                <a:lnTo>
                  <a:pt x="12017" y="2931"/>
                </a:lnTo>
                <a:lnTo>
                  <a:pt x="12456" y="3542"/>
                </a:lnTo>
                <a:lnTo>
                  <a:pt x="12823" y="4152"/>
                </a:lnTo>
                <a:lnTo>
                  <a:pt x="13165" y="4787"/>
                </a:lnTo>
                <a:lnTo>
                  <a:pt x="13458" y="5373"/>
                </a:lnTo>
                <a:lnTo>
                  <a:pt x="13702" y="5984"/>
                </a:lnTo>
                <a:lnTo>
                  <a:pt x="13897" y="6546"/>
                </a:lnTo>
                <a:lnTo>
                  <a:pt x="14068" y="7107"/>
                </a:lnTo>
                <a:lnTo>
                  <a:pt x="14215" y="7620"/>
                </a:lnTo>
                <a:lnTo>
                  <a:pt x="14337" y="8109"/>
                </a:lnTo>
                <a:lnTo>
                  <a:pt x="14410" y="8573"/>
                </a:lnTo>
                <a:lnTo>
                  <a:pt x="14532" y="9305"/>
                </a:lnTo>
                <a:lnTo>
                  <a:pt x="14581" y="9794"/>
                </a:lnTo>
                <a:lnTo>
                  <a:pt x="14801" y="9647"/>
                </a:lnTo>
                <a:lnTo>
                  <a:pt x="15021" y="9501"/>
                </a:lnTo>
                <a:lnTo>
                  <a:pt x="15265" y="9379"/>
                </a:lnTo>
                <a:lnTo>
                  <a:pt x="15534" y="9281"/>
                </a:lnTo>
                <a:lnTo>
                  <a:pt x="15802" y="9208"/>
                </a:lnTo>
                <a:lnTo>
                  <a:pt x="16095" y="9134"/>
                </a:lnTo>
                <a:lnTo>
                  <a:pt x="16388" y="9110"/>
                </a:lnTo>
                <a:lnTo>
                  <a:pt x="16706" y="9086"/>
                </a:lnTo>
                <a:lnTo>
                  <a:pt x="17121" y="9110"/>
                </a:lnTo>
                <a:lnTo>
                  <a:pt x="17536" y="9183"/>
                </a:lnTo>
                <a:lnTo>
                  <a:pt x="17903" y="9305"/>
                </a:lnTo>
                <a:lnTo>
                  <a:pt x="18269" y="9452"/>
                </a:lnTo>
                <a:lnTo>
                  <a:pt x="18587" y="9647"/>
                </a:lnTo>
                <a:lnTo>
                  <a:pt x="18880" y="9867"/>
                </a:lnTo>
                <a:lnTo>
                  <a:pt x="19148" y="10111"/>
                </a:lnTo>
                <a:lnTo>
                  <a:pt x="19344" y="10380"/>
                </a:lnTo>
                <a:lnTo>
                  <a:pt x="19319" y="9940"/>
                </a:lnTo>
                <a:lnTo>
                  <a:pt x="19246" y="9501"/>
                </a:lnTo>
                <a:lnTo>
                  <a:pt x="19173" y="9061"/>
                </a:lnTo>
                <a:lnTo>
                  <a:pt x="19099" y="8622"/>
                </a:lnTo>
                <a:lnTo>
                  <a:pt x="18977" y="8206"/>
                </a:lnTo>
                <a:lnTo>
                  <a:pt x="18855" y="7791"/>
                </a:lnTo>
                <a:lnTo>
                  <a:pt x="18684" y="7376"/>
                </a:lnTo>
                <a:lnTo>
                  <a:pt x="18538" y="6961"/>
                </a:lnTo>
                <a:lnTo>
                  <a:pt x="18342" y="6570"/>
                </a:lnTo>
                <a:lnTo>
                  <a:pt x="18122" y="6179"/>
                </a:lnTo>
                <a:lnTo>
                  <a:pt x="17903" y="5788"/>
                </a:lnTo>
                <a:lnTo>
                  <a:pt x="17658" y="5422"/>
                </a:lnTo>
                <a:lnTo>
                  <a:pt x="17414" y="5080"/>
                </a:lnTo>
                <a:lnTo>
                  <a:pt x="17121" y="4714"/>
                </a:lnTo>
                <a:lnTo>
                  <a:pt x="16828" y="4372"/>
                </a:lnTo>
                <a:lnTo>
                  <a:pt x="16511" y="4054"/>
                </a:lnTo>
                <a:lnTo>
                  <a:pt x="16193" y="3761"/>
                </a:lnTo>
                <a:lnTo>
                  <a:pt x="15876" y="3468"/>
                </a:lnTo>
                <a:lnTo>
                  <a:pt x="15534" y="3175"/>
                </a:lnTo>
                <a:lnTo>
                  <a:pt x="15167" y="2931"/>
                </a:lnTo>
                <a:lnTo>
                  <a:pt x="14801" y="2687"/>
                </a:lnTo>
                <a:lnTo>
                  <a:pt x="14435" y="2467"/>
                </a:lnTo>
                <a:lnTo>
                  <a:pt x="14044" y="2247"/>
                </a:lnTo>
                <a:lnTo>
                  <a:pt x="13653" y="2076"/>
                </a:lnTo>
                <a:lnTo>
                  <a:pt x="13262" y="1905"/>
                </a:lnTo>
                <a:lnTo>
                  <a:pt x="12847" y="1759"/>
                </a:lnTo>
                <a:lnTo>
                  <a:pt x="12432" y="1612"/>
                </a:lnTo>
                <a:lnTo>
                  <a:pt x="12017" y="1514"/>
                </a:lnTo>
                <a:lnTo>
                  <a:pt x="11577" y="1417"/>
                </a:lnTo>
                <a:lnTo>
                  <a:pt x="11162" y="1343"/>
                </a:lnTo>
                <a:lnTo>
                  <a:pt x="10722" y="1270"/>
                </a:lnTo>
                <a:lnTo>
                  <a:pt x="10283" y="1246"/>
                </a:lnTo>
                <a:lnTo>
                  <a:pt x="10283" y="611"/>
                </a:lnTo>
                <a:lnTo>
                  <a:pt x="10258" y="489"/>
                </a:lnTo>
                <a:lnTo>
                  <a:pt x="10234" y="367"/>
                </a:lnTo>
                <a:lnTo>
                  <a:pt x="10185" y="269"/>
                </a:lnTo>
                <a:lnTo>
                  <a:pt x="10112" y="196"/>
                </a:lnTo>
                <a:lnTo>
                  <a:pt x="10014" y="122"/>
                </a:lnTo>
                <a:lnTo>
                  <a:pt x="9916" y="49"/>
                </a:lnTo>
                <a:lnTo>
                  <a:pt x="9794" y="25"/>
                </a:lnTo>
                <a:lnTo>
                  <a:pt x="96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63"/>
          <p:cNvSpPr/>
          <p:nvPr/>
        </p:nvSpPr>
        <p:spPr>
          <a:xfrm>
            <a:off x="1044720" y="1474920"/>
            <a:ext cx="339120" cy="143640"/>
          </a:xfrm>
          <a:custGeom>
            <a:avLst/>
            <a:gdLst/>
            <a:ahLst/>
            <a:rect l="l" t="t" r="r" b="b"/>
            <a:pathLst>
              <a:path w="18660" h="7914">
                <a:moveTo>
                  <a:pt x="391" y="1"/>
                </a:moveTo>
                <a:lnTo>
                  <a:pt x="293" y="50"/>
                </a:lnTo>
                <a:lnTo>
                  <a:pt x="220" y="74"/>
                </a:lnTo>
                <a:lnTo>
                  <a:pt x="147" y="147"/>
                </a:lnTo>
                <a:lnTo>
                  <a:pt x="74" y="221"/>
                </a:lnTo>
                <a:lnTo>
                  <a:pt x="49" y="294"/>
                </a:lnTo>
                <a:lnTo>
                  <a:pt x="0" y="392"/>
                </a:lnTo>
                <a:lnTo>
                  <a:pt x="0" y="489"/>
                </a:lnTo>
                <a:lnTo>
                  <a:pt x="0" y="1173"/>
                </a:lnTo>
                <a:lnTo>
                  <a:pt x="9330" y="7914"/>
                </a:lnTo>
                <a:lnTo>
                  <a:pt x="18659" y="1173"/>
                </a:lnTo>
                <a:lnTo>
                  <a:pt x="18659" y="489"/>
                </a:lnTo>
                <a:lnTo>
                  <a:pt x="18659" y="392"/>
                </a:lnTo>
                <a:lnTo>
                  <a:pt x="18611" y="294"/>
                </a:lnTo>
                <a:lnTo>
                  <a:pt x="18586" y="221"/>
                </a:lnTo>
                <a:lnTo>
                  <a:pt x="18513" y="147"/>
                </a:lnTo>
                <a:lnTo>
                  <a:pt x="18440" y="74"/>
                </a:lnTo>
                <a:lnTo>
                  <a:pt x="18366" y="50"/>
                </a:lnTo>
                <a:lnTo>
                  <a:pt x="182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64"/>
          <p:cNvSpPr/>
          <p:nvPr/>
        </p:nvSpPr>
        <p:spPr>
          <a:xfrm>
            <a:off x="1044720" y="1506960"/>
            <a:ext cx="339120" cy="205920"/>
          </a:xfrm>
          <a:custGeom>
            <a:avLst/>
            <a:gdLst/>
            <a:ahLst/>
            <a:rect l="l" t="t" r="r" b="b"/>
            <a:pathLst>
              <a:path w="18660" h="11333">
                <a:moveTo>
                  <a:pt x="0" y="0"/>
                </a:moveTo>
                <a:lnTo>
                  <a:pt x="0" y="10844"/>
                </a:lnTo>
                <a:lnTo>
                  <a:pt x="0" y="10917"/>
                </a:lnTo>
                <a:lnTo>
                  <a:pt x="5129" y="7230"/>
                </a:lnTo>
                <a:lnTo>
                  <a:pt x="5227" y="7181"/>
                </a:lnTo>
                <a:lnTo>
                  <a:pt x="5325" y="7181"/>
                </a:lnTo>
                <a:lnTo>
                  <a:pt x="5398" y="7205"/>
                </a:lnTo>
                <a:lnTo>
                  <a:pt x="5471" y="7278"/>
                </a:lnTo>
                <a:lnTo>
                  <a:pt x="5520" y="7376"/>
                </a:lnTo>
                <a:lnTo>
                  <a:pt x="5520" y="7474"/>
                </a:lnTo>
                <a:lnTo>
                  <a:pt x="5471" y="7547"/>
                </a:lnTo>
                <a:lnTo>
                  <a:pt x="5422" y="7620"/>
                </a:lnTo>
                <a:lnTo>
                  <a:pt x="318" y="11308"/>
                </a:lnTo>
                <a:lnTo>
                  <a:pt x="415" y="11333"/>
                </a:lnTo>
                <a:lnTo>
                  <a:pt x="18244" y="11333"/>
                </a:lnTo>
                <a:lnTo>
                  <a:pt x="18342" y="11308"/>
                </a:lnTo>
                <a:lnTo>
                  <a:pt x="13238" y="7620"/>
                </a:lnTo>
                <a:lnTo>
                  <a:pt x="13189" y="7547"/>
                </a:lnTo>
                <a:lnTo>
                  <a:pt x="13140" y="7474"/>
                </a:lnTo>
                <a:lnTo>
                  <a:pt x="13140" y="7376"/>
                </a:lnTo>
                <a:lnTo>
                  <a:pt x="13189" y="7278"/>
                </a:lnTo>
                <a:lnTo>
                  <a:pt x="13262" y="7205"/>
                </a:lnTo>
                <a:lnTo>
                  <a:pt x="13335" y="7181"/>
                </a:lnTo>
                <a:lnTo>
                  <a:pt x="13433" y="7181"/>
                </a:lnTo>
                <a:lnTo>
                  <a:pt x="13531" y="7230"/>
                </a:lnTo>
                <a:lnTo>
                  <a:pt x="18659" y="10917"/>
                </a:lnTo>
                <a:lnTo>
                  <a:pt x="18659" y="10844"/>
                </a:lnTo>
                <a:lnTo>
                  <a:pt x="18659" y="0"/>
                </a:lnTo>
                <a:lnTo>
                  <a:pt x="9476" y="6643"/>
                </a:lnTo>
                <a:lnTo>
                  <a:pt x="9403" y="6692"/>
                </a:lnTo>
                <a:lnTo>
                  <a:pt x="9257" y="6692"/>
                </a:lnTo>
                <a:lnTo>
                  <a:pt x="9183" y="66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65"/>
          <p:cNvSpPr/>
          <p:nvPr/>
        </p:nvSpPr>
        <p:spPr>
          <a:xfrm>
            <a:off x="1535760" y="1427760"/>
            <a:ext cx="339120" cy="332280"/>
          </a:xfrm>
          <a:custGeom>
            <a:avLst/>
            <a:gdLst/>
            <a:ahLst/>
            <a:rect l="l" t="t" r="r" b="b"/>
            <a:pathLst>
              <a:path w="18660" h="18269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66"/>
          <p:cNvSpPr/>
          <p:nvPr/>
        </p:nvSpPr>
        <p:spPr>
          <a:xfrm>
            <a:off x="1644120" y="1553760"/>
            <a:ext cx="122400" cy="8640"/>
          </a:xfrm>
          <a:custGeom>
            <a:avLst/>
            <a:gdLst/>
            <a:ahLst/>
            <a:rect l="l" t="t" r="r" b="b"/>
            <a:pathLst>
              <a:path w="6742" h="490">
                <a:moveTo>
                  <a:pt x="147" y="1"/>
                </a:moveTo>
                <a:lnTo>
                  <a:pt x="74" y="74"/>
                </a:lnTo>
                <a:lnTo>
                  <a:pt x="25" y="147"/>
                </a:lnTo>
                <a:lnTo>
                  <a:pt x="1" y="245"/>
                </a:lnTo>
                <a:lnTo>
                  <a:pt x="25" y="343"/>
                </a:lnTo>
                <a:lnTo>
                  <a:pt x="74" y="416"/>
                </a:lnTo>
                <a:lnTo>
                  <a:pt x="147" y="465"/>
                </a:lnTo>
                <a:lnTo>
                  <a:pt x="245" y="489"/>
                </a:lnTo>
                <a:lnTo>
                  <a:pt x="6497" y="489"/>
                </a:lnTo>
                <a:lnTo>
                  <a:pt x="6595" y="465"/>
                </a:lnTo>
                <a:lnTo>
                  <a:pt x="6668" y="416"/>
                </a:lnTo>
                <a:lnTo>
                  <a:pt x="6717" y="343"/>
                </a:lnTo>
                <a:lnTo>
                  <a:pt x="6741" y="245"/>
                </a:lnTo>
                <a:lnTo>
                  <a:pt x="6717" y="147"/>
                </a:lnTo>
                <a:lnTo>
                  <a:pt x="6668" y="74"/>
                </a:lnTo>
                <a:lnTo>
                  <a:pt x="6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67"/>
          <p:cNvSpPr/>
          <p:nvPr/>
        </p:nvSpPr>
        <p:spPr>
          <a:xfrm>
            <a:off x="1644120" y="1577520"/>
            <a:ext cx="122400" cy="8640"/>
          </a:xfrm>
          <a:custGeom>
            <a:avLst/>
            <a:gdLst/>
            <a:ahLst/>
            <a:rect l="l" t="t" r="r" b="b"/>
            <a:pathLst>
              <a:path w="6742" h="490">
                <a:moveTo>
                  <a:pt x="245" y="1"/>
                </a:moveTo>
                <a:lnTo>
                  <a:pt x="147" y="25"/>
                </a:lnTo>
                <a:lnTo>
                  <a:pt x="74" y="74"/>
                </a:lnTo>
                <a:lnTo>
                  <a:pt x="25" y="147"/>
                </a:lnTo>
                <a:lnTo>
                  <a:pt x="1" y="245"/>
                </a:lnTo>
                <a:lnTo>
                  <a:pt x="25" y="343"/>
                </a:lnTo>
                <a:lnTo>
                  <a:pt x="74" y="416"/>
                </a:lnTo>
                <a:lnTo>
                  <a:pt x="147" y="465"/>
                </a:lnTo>
                <a:lnTo>
                  <a:pt x="245" y="489"/>
                </a:lnTo>
                <a:lnTo>
                  <a:pt x="6497" y="489"/>
                </a:lnTo>
                <a:lnTo>
                  <a:pt x="6595" y="465"/>
                </a:lnTo>
                <a:lnTo>
                  <a:pt x="6668" y="416"/>
                </a:lnTo>
                <a:lnTo>
                  <a:pt x="6717" y="343"/>
                </a:lnTo>
                <a:lnTo>
                  <a:pt x="6741" y="245"/>
                </a:lnTo>
                <a:lnTo>
                  <a:pt x="6717" y="147"/>
                </a:lnTo>
                <a:lnTo>
                  <a:pt x="6668" y="74"/>
                </a:lnTo>
                <a:lnTo>
                  <a:pt x="6595" y="25"/>
                </a:lnTo>
                <a:lnTo>
                  <a:pt x="64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68"/>
          <p:cNvSpPr/>
          <p:nvPr/>
        </p:nvSpPr>
        <p:spPr>
          <a:xfrm>
            <a:off x="1644120" y="1602000"/>
            <a:ext cx="51120" cy="8640"/>
          </a:xfrm>
          <a:custGeom>
            <a:avLst/>
            <a:gdLst/>
            <a:ahLst/>
            <a:rect l="l" t="t" r="r" b="b"/>
            <a:pathLst>
              <a:path w="2834" h="490">
                <a:moveTo>
                  <a:pt x="245" y="1"/>
                </a:moveTo>
                <a:lnTo>
                  <a:pt x="147" y="25"/>
                </a:lnTo>
                <a:lnTo>
                  <a:pt x="74" y="74"/>
                </a:lnTo>
                <a:lnTo>
                  <a:pt x="25" y="147"/>
                </a:lnTo>
                <a:lnTo>
                  <a:pt x="1" y="245"/>
                </a:lnTo>
                <a:lnTo>
                  <a:pt x="25" y="343"/>
                </a:lnTo>
                <a:lnTo>
                  <a:pt x="74" y="416"/>
                </a:lnTo>
                <a:lnTo>
                  <a:pt x="147" y="465"/>
                </a:lnTo>
                <a:lnTo>
                  <a:pt x="245" y="489"/>
                </a:lnTo>
                <a:lnTo>
                  <a:pt x="2589" y="489"/>
                </a:lnTo>
                <a:lnTo>
                  <a:pt x="2687" y="465"/>
                </a:lnTo>
                <a:lnTo>
                  <a:pt x="2760" y="416"/>
                </a:lnTo>
                <a:lnTo>
                  <a:pt x="2809" y="343"/>
                </a:lnTo>
                <a:lnTo>
                  <a:pt x="2834" y="245"/>
                </a:lnTo>
                <a:lnTo>
                  <a:pt x="2809" y="147"/>
                </a:lnTo>
                <a:lnTo>
                  <a:pt x="2760" y="74"/>
                </a:lnTo>
                <a:lnTo>
                  <a:pt x="2687" y="25"/>
                </a:lnTo>
                <a:lnTo>
                  <a:pt x="25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69"/>
          <p:cNvSpPr/>
          <p:nvPr/>
        </p:nvSpPr>
        <p:spPr>
          <a:xfrm>
            <a:off x="2245320" y="1434960"/>
            <a:ext cx="109440" cy="109440"/>
          </a:xfrm>
          <a:custGeom>
            <a:avLst/>
            <a:gdLst/>
            <a:ahLst/>
            <a:rect l="l" t="t" r="r" b="b"/>
            <a:pathLst>
              <a:path w="6034" h="6034">
                <a:moveTo>
                  <a:pt x="2004" y="1"/>
                </a:moveTo>
                <a:lnTo>
                  <a:pt x="1881" y="25"/>
                </a:lnTo>
                <a:lnTo>
                  <a:pt x="1784" y="50"/>
                </a:lnTo>
                <a:lnTo>
                  <a:pt x="1686" y="98"/>
                </a:lnTo>
                <a:lnTo>
                  <a:pt x="1588" y="172"/>
                </a:lnTo>
                <a:lnTo>
                  <a:pt x="1" y="1784"/>
                </a:lnTo>
                <a:lnTo>
                  <a:pt x="4251" y="6033"/>
                </a:lnTo>
                <a:lnTo>
                  <a:pt x="5862" y="4446"/>
                </a:lnTo>
                <a:lnTo>
                  <a:pt x="5936" y="4348"/>
                </a:lnTo>
                <a:lnTo>
                  <a:pt x="5985" y="4250"/>
                </a:lnTo>
                <a:lnTo>
                  <a:pt x="6009" y="4153"/>
                </a:lnTo>
                <a:lnTo>
                  <a:pt x="6033" y="4031"/>
                </a:lnTo>
                <a:lnTo>
                  <a:pt x="6009" y="3933"/>
                </a:lnTo>
                <a:lnTo>
                  <a:pt x="5985" y="3811"/>
                </a:lnTo>
                <a:lnTo>
                  <a:pt x="5936" y="3713"/>
                </a:lnTo>
                <a:lnTo>
                  <a:pt x="5862" y="3615"/>
                </a:lnTo>
                <a:lnTo>
                  <a:pt x="2419" y="172"/>
                </a:lnTo>
                <a:lnTo>
                  <a:pt x="2321" y="98"/>
                </a:lnTo>
                <a:lnTo>
                  <a:pt x="2223" y="50"/>
                </a:lnTo>
                <a:lnTo>
                  <a:pt x="2101" y="25"/>
                </a:lnTo>
                <a:lnTo>
                  <a:pt x="20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70"/>
          <p:cNvSpPr/>
          <p:nvPr/>
        </p:nvSpPr>
        <p:spPr>
          <a:xfrm>
            <a:off x="2036880" y="1476720"/>
            <a:ext cx="276120" cy="276120"/>
          </a:xfrm>
          <a:custGeom>
            <a:avLst/>
            <a:gdLst/>
            <a:ahLst/>
            <a:rect l="l" t="t" r="r" b="b"/>
            <a:pathLst>
              <a:path w="15192" h="15192">
                <a:moveTo>
                  <a:pt x="1100" y="10527"/>
                </a:moveTo>
                <a:lnTo>
                  <a:pt x="4665" y="14093"/>
                </a:lnTo>
                <a:lnTo>
                  <a:pt x="4616" y="14117"/>
                </a:lnTo>
                <a:lnTo>
                  <a:pt x="1979" y="14508"/>
                </a:lnTo>
                <a:lnTo>
                  <a:pt x="684" y="13213"/>
                </a:lnTo>
                <a:lnTo>
                  <a:pt x="1075" y="10576"/>
                </a:lnTo>
                <a:lnTo>
                  <a:pt x="1100" y="10527"/>
                </a:lnTo>
                <a:close/>
                <a:moveTo>
                  <a:pt x="10918" y="1"/>
                </a:moveTo>
                <a:lnTo>
                  <a:pt x="758" y="10185"/>
                </a:lnTo>
                <a:lnTo>
                  <a:pt x="684" y="10258"/>
                </a:lnTo>
                <a:lnTo>
                  <a:pt x="636" y="10332"/>
                </a:lnTo>
                <a:lnTo>
                  <a:pt x="611" y="10405"/>
                </a:lnTo>
                <a:lnTo>
                  <a:pt x="587" y="10502"/>
                </a:lnTo>
                <a:lnTo>
                  <a:pt x="1" y="14532"/>
                </a:lnTo>
                <a:lnTo>
                  <a:pt x="1" y="14654"/>
                </a:lnTo>
                <a:lnTo>
                  <a:pt x="25" y="14801"/>
                </a:lnTo>
                <a:lnTo>
                  <a:pt x="98" y="14923"/>
                </a:lnTo>
                <a:lnTo>
                  <a:pt x="171" y="15021"/>
                </a:lnTo>
                <a:lnTo>
                  <a:pt x="269" y="15094"/>
                </a:lnTo>
                <a:lnTo>
                  <a:pt x="367" y="15143"/>
                </a:lnTo>
                <a:lnTo>
                  <a:pt x="465" y="15167"/>
                </a:lnTo>
                <a:lnTo>
                  <a:pt x="587" y="15192"/>
                </a:lnTo>
                <a:lnTo>
                  <a:pt x="660" y="15192"/>
                </a:lnTo>
                <a:lnTo>
                  <a:pt x="4690" y="14606"/>
                </a:lnTo>
                <a:lnTo>
                  <a:pt x="4861" y="14557"/>
                </a:lnTo>
                <a:lnTo>
                  <a:pt x="4934" y="14508"/>
                </a:lnTo>
                <a:lnTo>
                  <a:pt x="5007" y="14435"/>
                </a:lnTo>
                <a:lnTo>
                  <a:pt x="15192" y="4275"/>
                </a:lnTo>
                <a:lnTo>
                  <a:pt x="13970" y="3053"/>
                </a:lnTo>
                <a:lnTo>
                  <a:pt x="4152" y="12872"/>
                </a:lnTo>
                <a:lnTo>
                  <a:pt x="3810" y="12530"/>
                </a:lnTo>
                <a:lnTo>
                  <a:pt x="13629" y="2712"/>
                </a:lnTo>
                <a:lnTo>
                  <a:pt x="12481" y="1564"/>
                </a:lnTo>
                <a:lnTo>
                  <a:pt x="2663" y="11382"/>
                </a:lnTo>
                <a:lnTo>
                  <a:pt x="2321" y="11040"/>
                </a:lnTo>
                <a:lnTo>
                  <a:pt x="12139" y="1222"/>
                </a:lnTo>
                <a:lnTo>
                  <a:pt x="109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71"/>
          <p:cNvSpPr/>
          <p:nvPr/>
        </p:nvSpPr>
        <p:spPr>
          <a:xfrm>
            <a:off x="2526480" y="1625760"/>
            <a:ext cx="128520" cy="128520"/>
          </a:xfrm>
          <a:custGeom>
            <a:avLst/>
            <a:gdLst/>
            <a:ahLst/>
            <a:rect l="l" t="t" r="r" b="b"/>
            <a:pathLst>
              <a:path w="7083" h="7083">
                <a:moveTo>
                  <a:pt x="5544" y="0"/>
                </a:moveTo>
                <a:lnTo>
                  <a:pt x="538" y="5984"/>
                </a:lnTo>
                <a:lnTo>
                  <a:pt x="0" y="7083"/>
                </a:lnTo>
                <a:lnTo>
                  <a:pt x="1099" y="6546"/>
                </a:lnTo>
                <a:lnTo>
                  <a:pt x="7083" y="1539"/>
                </a:lnTo>
                <a:lnTo>
                  <a:pt x="5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72"/>
          <p:cNvSpPr/>
          <p:nvPr/>
        </p:nvSpPr>
        <p:spPr>
          <a:xfrm>
            <a:off x="2718720" y="1433520"/>
            <a:ext cx="128160" cy="128160"/>
          </a:xfrm>
          <a:custGeom>
            <a:avLst/>
            <a:gdLst/>
            <a:ahLst/>
            <a:rect l="l" t="t" r="r" b="b"/>
            <a:pathLst>
              <a:path w="7059" h="7059">
                <a:moveTo>
                  <a:pt x="904" y="1"/>
                </a:moveTo>
                <a:lnTo>
                  <a:pt x="782" y="25"/>
                </a:lnTo>
                <a:lnTo>
                  <a:pt x="684" y="98"/>
                </a:lnTo>
                <a:lnTo>
                  <a:pt x="611" y="147"/>
                </a:lnTo>
                <a:lnTo>
                  <a:pt x="489" y="294"/>
                </a:lnTo>
                <a:lnTo>
                  <a:pt x="367" y="440"/>
                </a:lnTo>
                <a:lnTo>
                  <a:pt x="294" y="587"/>
                </a:lnTo>
                <a:lnTo>
                  <a:pt x="196" y="733"/>
                </a:lnTo>
                <a:lnTo>
                  <a:pt x="74" y="1051"/>
                </a:lnTo>
                <a:lnTo>
                  <a:pt x="0" y="1393"/>
                </a:lnTo>
                <a:lnTo>
                  <a:pt x="0" y="1735"/>
                </a:lnTo>
                <a:lnTo>
                  <a:pt x="25" y="2052"/>
                </a:lnTo>
                <a:lnTo>
                  <a:pt x="123" y="2394"/>
                </a:lnTo>
                <a:lnTo>
                  <a:pt x="269" y="2711"/>
                </a:lnTo>
                <a:lnTo>
                  <a:pt x="4348" y="6790"/>
                </a:lnTo>
                <a:lnTo>
                  <a:pt x="4665" y="6937"/>
                </a:lnTo>
                <a:lnTo>
                  <a:pt x="5007" y="7034"/>
                </a:lnTo>
                <a:lnTo>
                  <a:pt x="5325" y="7059"/>
                </a:lnTo>
                <a:lnTo>
                  <a:pt x="5667" y="7059"/>
                </a:lnTo>
                <a:lnTo>
                  <a:pt x="6008" y="6986"/>
                </a:lnTo>
                <a:lnTo>
                  <a:pt x="6326" y="6863"/>
                </a:lnTo>
                <a:lnTo>
                  <a:pt x="6473" y="6766"/>
                </a:lnTo>
                <a:lnTo>
                  <a:pt x="6619" y="6692"/>
                </a:lnTo>
                <a:lnTo>
                  <a:pt x="6766" y="6570"/>
                </a:lnTo>
                <a:lnTo>
                  <a:pt x="6912" y="6448"/>
                </a:lnTo>
                <a:lnTo>
                  <a:pt x="6961" y="6375"/>
                </a:lnTo>
                <a:lnTo>
                  <a:pt x="7034" y="6277"/>
                </a:lnTo>
                <a:lnTo>
                  <a:pt x="7059" y="6155"/>
                </a:lnTo>
                <a:lnTo>
                  <a:pt x="7059" y="6057"/>
                </a:lnTo>
                <a:lnTo>
                  <a:pt x="7059" y="5960"/>
                </a:lnTo>
                <a:lnTo>
                  <a:pt x="7034" y="5862"/>
                </a:lnTo>
                <a:lnTo>
                  <a:pt x="6961" y="5764"/>
                </a:lnTo>
                <a:lnTo>
                  <a:pt x="6912" y="5667"/>
                </a:lnTo>
                <a:lnTo>
                  <a:pt x="1393" y="147"/>
                </a:lnTo>
                <a:lnTo>
                  <a:pt x="1295" y="98"/>
                </a:lnTo>
                <a:lnTo>
                  <a:pt x="1197" y="25"/>
                </a:lnTo>
                <a:lnTo>
                  <a:pt x="10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73"/>
          <p:cNvSpPr/>
          <p:nvPr/>
        </p:nvSpPr>
        <p:spPr>
          <a:xfrm>
            <a:off x="2576520" y="1488240"/>
            <a:ext cx="215640" cy="215640"/>
          </a:xfrm>
          <a:custGeom>
            <a:avLst/>
            <a:gdLst/>
            <a:ahLst/>
            <a:rect l="l" t="t" r="r" b="b"/>
            <a:pathLst>
              <a:path w="11870" h="11871">
                <a:moveTo>
                  <a:pt x="7718" y="1295"/>
                </a:moveTo>
                <a:lnTo>
                  <a:pt x="7815" y="1319"/>
                </a:lnTo>
                <a:lnTo>
                  <a:pt x="7889" y="1368"/>
                </a:lnTo>
                <a:lnTo>
                  <a:pt x="7938" y="1442"/>
                </a:lnTo>
                <a:lnTo>
                  <a:pt x="7938" y="1515"/>
                </a:lnTo>
                <a:lnTo>
                  <a:pt x="7938" y="1588"/>
                </a:lnTo>
                <a:lnTo>
                  <a:pt x="7889" y="1661"/>
                </a:lnTo>
                <a:lnTo>
                  <a:pt x="5862" y="3664"/>
                </a:lnTo>
                <a:lnTo>
                  <a:pt x="5788" y="3713"/>
                </a:lnTo>
                <a:lnTo>
                  <a:pt x="5715" y="3737"/>
                </a:lnTo>
                <a:lnTo>
                  <a:pt x="5642" y="3713"/>
                </a:lnTo>
                <a:lnTo>
                  <a:pt x="5569" y="3664"/>
                </a:lnTo>
                <a:lnTo>
                  <a:pt x="5520" y="3591"/>
                </a:lnTo>
                <a:lnTo>
                  <a:pt x="5495" y="3517"/>
                </a:lnTo>
                <a:lnTo>
                  <a:pt x="5520" y="3444"/>
                </a:lnTo>
                <a:lnTo>
                  <a:pt x="5569" y="3371"/>
                </a:lnTo>
                <a:lnTo>
                  <a:pt x="7571" y="1368"/>
                </a:lnTo>
                <a:lnTo>
                  <a:pt x="7644" y="1319"/>
                </a:lnTo>
                <a:lnTo>
                  <a:pt x="7718" y="1295"/>
                </a:lnTo>
                <a:close/>
                <a:moveTo>
                  <a:pt x="7767" y="1"/>
                </a:moveTo>
                <a:lnTo>
                  <a:pt x="4885" y="2907"/>
                </a:lnTo>
                <a:lnTo>
                  <a:pt x="4640" y="2809"/>
                </a:lnTo>
                <a:lnTo>
                  <a:pt x="4396" y="2712"/>
                </a:lnTo>
                <a:lnTo>
                  <a:pt x="4103" y="2614"/>
                </a:lnTo>
                <a:lnTo>
                  <a:pt x="3810" y="2565"/>
                </a:lnTo>
                <a:lnTo>
                  <a:pt x="3493" y="2492"/>
                </a:lnTo>
                <a:lnTo>
                  <a:pt x="3175" y="2443"/>
                </a:lnTo>
                <a:lnTo>
                  <a:pt x="2858" y="2418"/>
                </a:lnTo>
                <a:lnTo>
                  <a:pt x="2247" y="2418"/>
                </a:lnTo>
                <a:lnTo>
                  <a:pt x="1954" y="2443"/>
                </a:lnTo>
                <a:lnTo>
                  <a:pt x="1636" y="2492"/>
                </a:lnTo>
                <a:lnTo>
                  <a:pt x="1319" y="2565"/>
                </a:lnTo>
                <a:lnTo>
                  <a:pt x="1001" y="2687"/>
                </a:lnTo>
                <a:lnTo>
                  <a:pt x="708" y="2809"/>
                </a:lnTo>
                <a:lnTo>
                  <a:pt x="415" y="3005"/>
                </a:lnTo>
                <a:lnTo>
                  <a:pt x="147" y="3224"/>
                </a:lnTo>
                <a:lnTo>
                  <a:pt x="73" y="3298"/>
                </a:lnTo>
                <a:lnTo>
                  <a:pt x="24" y="3395"/>
                </a:lnTo>
                <a:lnTo>
                  <a:pt x="0" y="3493"/>
                </a:lnTo>
                <a:lnTo>
                  <a:pt x="0" y="3615"/>
                </a:lnTo>
                <a:lnTo>
                  <a:pt x="0" y="3713"/>
                </a:lnTo>
                <a:lnTo>
                  <a:pt x="24" y="3811"/>
                </a:lnTo>
                <a:lnTo>
                  <a:pt x="73" y="3908"/>
                </a:lnTo>
                <a:lnTo>
                  <a:pt x="147" y="4006"/>
                </a:lnTo>
                <a:lnTo>
                  <a:pt x="7864" y="11724"/>
                </a:lnTo>
                <a:lnTo>
                  <a:pt x="7962" y="11797"/>
                </a:lnTo>
                <a:lnTo>
                  <a:pt x="8060" y="11846"/>
                </a:lnTo>
                <a:lnTo>
                  <a:pt x="8157" y="11870"/>
                </a:lnTo>
                <a:lnTo>
                  <a:pt x="8377" y="11870"/>
                </a:lnTo>
                <a:lnTo>
                  <a:pt x="8475" y="11846"/>
                </a:lnTo>
                <a:lnTo>
                  <a:pt x="8573" y="11797"/>
                </a:lnTo>
                <a:lnTo>
                  <a:pt x="8646" y="11724"/>
                </a:lnTo>
                <a:lnTo>
                  <a:pt x="8866" y="11455"/>
                </a:lnTo>
                <a:lnTo>
                  <a:pt x="9061" y="11162"/>
                </a:lnTo>
                <a:lnTo>
                  <a:pt x="9183" y="10869"/>
                </a:lnTo>
                <a:lnTo>
                  <a:pt x="9305" y="10551"/>
                </a:lnTo>
                <a:lnTo>
                  <a:pt x="9379" y="10234"/>
                </a:lnTo>
                <a:lnTo>
                  <a:pt x="9427" y="9916"/>
                </a:lnTo>
                <a:lnTo>
                  <a:pt x="9452" y="9623"/>
                </a:lnTo>
                <a:lnTo>
                  <a:pt x="9452" y="9330"/>
                </a:lnTo>
                <a:lnTo>
                  <a:pt x="9452" y="9013"/>
                </a:lnTo>
                <a:lnTo>
                  <a:pt x="9427" y="8695"/>
                </a:lnTo>
                <a:lnTo>
                  <a:pt x="9379" y="8378"/>
                </a:lnTo>
                <a:lnTo>
                  <a:pt x="9305" y="8060"/>
                </a:lnTo>
                <a:lnTo>
                  <a:pt x="9256" y="7767"/>
                </a:lnTo>
                <a:lnTo>
                  <a:pt x="9159" y="7474"/>
                </a:lnTo>
                <a:lnTo>
                  <a:pt x="9061" y="7230"/>
                </a:lnTo>
                <a:lnTo>
                  <a:pt x="8963" y="6986"/>
                </a:lnTo>
                <a:lnTo>
                  <a:pt x="11870" y="4104"/>
                </a:lnTo>
                <a:lnTo>
                  <a:pt x="77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74"/>
          <p:cNvSpPr/>
          <p:nvPr/>
        </p:nvSpPr>
        <p:spPr>
          <a:xfrm>
            <a:off x="3031200" y="1447920"/>
            <a:ext cx="292320" cy="29196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75"/>
          <p:cNvSpPr/>
          <p:nvPr/>
        </p:nvSpPr>
        <p:spPr>
          <a:xfrm>
            <a:off x="3538080" y="1898280"/>
            <a:ext cx="32040" cy="365760"/>
          </a:xfrm>
          <a:custGeom>
            <a:avLst/>
            <a:gdLst/>
            <a:ahLst/>
            <a:rect l="l" t="t" r="r" b="b"/>
            <a:pathLst>
              <a:path w="1783" h="20125">
                <a:moveTo>
                  <a:pt x="391" y="0"/>
                </a:moveTo>
                <a:lnTo>
                  <a:pt x="293" y="25"/>
                </a:lnTo>
                <a:lnTo>
                  <a:pt x="220" y="73"/>
                </a:lnTo>
                <a:lnTo>
                  <a:pt x="147" y="147"/>
                </a:lnTo>
                <a:lnTo>
                  <a:pt x="98" y="220"/>
                </a:lnTo>
                <a:lnTo>
                  <a:pt x="49" y="293"/>
                </a:lnTo>
                <a:lnTo>
                  <a:pt x="24" y="391"/>
                </a:lnTo>
                <a:lnTo>
                  <a:pt x="0" y="489"/>
                </a:lnTo>
                <a:lnTo>
                  <a:pt x="0" y="20125"/>
                </a:lnTo>
                <a:lnTo>
                  <a:pt x="1783" y="20125"/>
                </a:lnTo>
                <a:lnTo>
                  <a:pt x="1783" y="489"/>
                </a:lnTo>
                <a:lnTo>
                  <a:pt x="1783" y="391"/>
                </a:lnTo>
                <a:lnTo>
                  <a:pt x="1734" y="293"/>
                </a:lnTo>
                <a:lnTo>
                  <a:pt x="1710" y="220"/>
                </a:lnTo>
                <a:lnTo>
                  <a:pt x="1636" y="147"/>
                </a:lnTo>
                <a:lnTo>
                  <a:pt x="1563" y="73"/>
                </a:lnTo>
                <a:lnTo>
                  <a:pt x="1490" y="25"/>
                </a:lnTo>
                <a:lnTo>
                  <a:pt x="13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76"/>
          <p:cNvSpPr/>
          <p:nvPr/>
        </p:nvSpPr>
        <p:spPr>
          <a:xfrm>
            <a:off x="3579840" y="1895760"/>
            <a:ext cx="218520" cy="166680"/>
          </a:xfrm>
          <a:custGeom>
            <a:avLst/>
            <a:gdLst/>
            <a:ahLst/>
            <a:rect l="l" t="t" r="r" b="b"/>
            <a:pathLst>
              <a:path w="12017" h="9184">
                <a:moveTo>
                  <a:pt x="2541" y="1"/>
                </a:moveTo>
                <a:lnTo>
                  <a:pt x="2174" y="25"/>
                </a:lnTo>
                <a:lnTo>
                  <a:pt x="1808" y="74"/>
                </a:lnTo>
                <a:lnTo>
                  <a:pt x="1442" y="123"/>
                </a:lnTo>
                <a:lnTo>
                  <a:pt x="1100" y="245"/>
                </a:lnTo>
                <a:lnTo>
                  <a:pt x="734" y="367"/>
                </a:lnTo>
                <a:lnTo>
                  <a:pt x="367" y="538"/>
                </a:lnTo>
                <a:lnTo>
                  <a:pt x="1" y="758"/>
                </a:lnTo>
                <a:lnTo>
                  <a:pt x="1" y="8427"/>
                </a:lnTo>
                <a:lnTo>
                  <a:pt x="367" y="8207"/>
                </a:lnTo>
                <a:lnTo>
                  <a:pt x="734" y="8036"/>
                </a:lnTo>
                <a:lnTo>
                  <a:pt x="1100" y="7889"/>
                </a:lnTo>
                <a:lnTo>
                  <a:pt x="1442" y="7792"/>
                </a:lnTo>
                <a:lnTo>
                  <a:pt x="1808" y="7718"/>
                </a:lnTo>
                <a:lnTo>
                  <a:pt x="2174" y="7694"/>
                </a:lnTo>
                <a:lnTo>
                  <a:pt x="2541" y="7670"/>
                </a:lnTo>
                <a:lnTo>
                  <a:pt x="2883" y="7694"/>
                </a:lnTo>
                <a:lnTo>
                  <a:pt x="3249" y="7718"/>
                </a:lnTo>
                <a:lnTo>
                  <a:pt x="3615" y="7767"/>
                </a:lnTo>
                <a:lnTo>
                  <a:pt x="3982" y="7840"/>
                </a:lnTo>
                <a:lnTo>
                  <a:pt x="4324" y="7914"/>
                </a:lnTo>
                <a:lnTo>
                  <a:pt x="5056" y="8134"/>
                </a:lnTo>
                <a:lnTo>
                  <a:pt x="5765" y="8353"/>
                </a:lnTo>
                <a:lnTo>
                  <a:pt x="6497" y="8573"/>
                </a:lnTo>
                <a:lnTo>
                  <a:pt x="7206" y="8793"/>
                </a:lnTo>
                <a:lnTo>
                  <a:pt x="7938" y="8988"/>
                </a:lnTo>
                <a:lnTo>
                  <a:pt x="8305" y="9062"/>
                </a:lnTo>
                <a:lnTo>
                  <a:pt x="8647" y="9110"/>
                </a:lnTo>
                <a:lnTo>
                  <a:pt x="9013" y="9159"/>
                </a:lnTo>
                <a:lnTo>
                  <a:pt x="9379" y="9184"/>
                </a:lnTo>
                <a:lnTo>
                  <a:pt x="9746" y="9159"/>
                </a:lnTo>
                <a:lnTo>
                  <a:pt x="10088" y="9135"/>
                </a:lnTo>
                <a:lnTo>
                  <a:pt x="10454" y="9086"/>
                </a:lnTo>
                <a:lnTo>
                  <a:pt x="10820" y="8988"/>
                </a:lnTo>
                <a:lnTo>
                  <a:pt x="11187" y="8866"/>
                </a:lnTo>
                <a:lnTo>
                  <a:pt x="11529" y="8695"/>
                </a:lnTo>
                <a:lnTo>
                  <a:pt x="11699" y="8598"/>
                </a:lnTo>
                <a:lnTo>
                  <a:pt x="11822" y="8500"/>
                </a:lnTo>
                <a:lnTo>
                  <a:pt x="11895" y="8378"/>
                </a:lnTo>
                <a:lnTo>
                  <a:pt x="11968" y="8256"/>
                </a:lnTo>
                <a:lnTo>
                  <a:pt x="12017" y="8134"/>
                </a:lnTo>
                <a:lnTo>
                  <a:pt x="12017" y="8011"/>
                </a:lnTo>
                <a:lnTo>
                  <a:pt x="11968" y="7914"/>
                </a:lnTo>
                <a:lnTo>
                  <a:pt x="11919" y="7816"/>
                </a:lnTo>
                <a:lnTo>
                  <a:pt x="11529" y="7425"/>
                </a:lnTo>
                <a:lnTo>
                  <a:pt x="11138" y="6961"/>
                </a:lnTo>
                <a:lnTo>
                  <a:pt x="10771" y="6473"/>
                </a:lnTo>
                <a:lnTo>
                  <a:pt x="10381" y="5960"/>
                </a:lnTo>
                <a:lnTo>
                  <a:pt x="10307" y="5813"/>
                </a:lnTo>
                <a:lnTo>
                  <a:pt x="10259" y="5667"/>
                </a:lnTo>
                <a:lnTo>
                  <a:pt x="10234" y="5496"/>
                </a:lnTo>
                <a:lnTo>
                  <a:pt x="10210" y="5300"/>
                </a:lnTo>
                <a:lnTo>
                  <a:pt x="10234" y="5130"/>
                </a:lnTo>
                <a:lnTo>
                  <a:pt x="10259" y="4959"/>
                </a:lnTo>
                <a:lnTo>
                  <a:pt x="10307" y="4788"/>
                </a:lnTo>
                <a:lnTo>
                  <a:pt x="10381" y="4617"/>
                </a:lnTo>
                <a:lnTo>
                  <a:pt x="10771" y="3884"/>
                </a:lnTo>
                <a:lnTo>
                  <a:pt x="11138" y="3127"/>
                </a:lnTo>
                <a:lnTo>
                  <a:pt x="11529" y="2345"/>
                </a:lnTo>
                <a:lnTo>
                  <a:pt x="11919" y="1490"/>
                </a:lnTo>
                <a:lnTo>
                  <a:pt x="11993" y="1320"/>
                </a:lnTo>
                <a:lnTo>
                  <a:pt x="12017" y="1173"/>
                </a:lnTo>
                <a:lnTo>
                  <a:pt x="12017" y="1051"/>
                </a:lnTo>
                <a:lnTo>
                  <a:pt x="11968" y="978"/>
                </a:lnTo>
                <a:lnTo>
                  <a:pt x="11895" y="953"/>
                </a:lnTo>
                <a:lnTo>
                  <a:pt x="11822" y="929"/>
                </a:lnTo>
                <a:lnTo>
                  <a:pt x="11699" y="978"/>
                </a:lnTo>
                <a:lnTo>
                  <a:pt x="11529" y="1026"/>
                </a:lnTo>
                <a:lnTo>
                  <a:pt x="11187" y="1197"/>
                </a:lnTo>
                <a:lnTo>
                  <a:pt x="10820" y="1320"/>
                </a:lnTo>
                <a:lnTo>
                  <a:pt x="10454" y="1417"/>
                </a:lnTo>
                <a:lnTo>
                  <a:pt x="10088" y="1466"/>
                </a:lnTo>
                <a:lnTo>
                  <a:pt x="9746" y="1515"/>
                </a:lnTo>
                <a:lnTo>
                  <a:pt x="9379" y="1515"/>
                </a:lnTo>
                <a:lnTo>
                  <a:pt x="9013" y="1490"/>
                </a:lnTo>
                <a:lnTo>
                  <a:pt x="8647" y="1466"/>
                </a:lnTo>
                <a:lnTo>
                  <a:pt x="8305" y="1393"/>
                </a:lnTo>
                <a:lnTo>
                  <a:pt x="7938" y="1320"/>
                </a:lnTo>
                <a:lnTo>
                  <a:pt x="7206" y="1149"/>
                </a:lnTo>
                <a:lnTo>
                  <a:pt x="6497" y="929"/>
                </a:lnTo>
                <a:lnTo>
                  <a:pt x="5765" y="685"/>
                </a:lnTo>
                <a:lnTo>
                  <a:pt x="5056" y="465"/>
                </a:lnTo>
                <a:lnTo>
                  <a:pt x="4324" y="269"/>
                </a:lnTo>
                <a:lnTo>
                  <a:pt x="3982" y="172"/>
                </a:lnTo>
                <a:lnTo>
                  <a:pt x="3615" y="98"/>
                </a:lnTo>
                <a:lnTo>
                  <a:pt x="3249" y="50"/>
                </a:lnTo>
                <a:lnTo>
                  <a:pt x="2883" y="25"/>
                </a:lnTo>
                <a:lnTo>
                  <a:pt x="25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77"/>
          <p:cNvSpPr/>
          <p:nvPr/>
        </p:nvSpPr>
        <p:spPr>
          <a:xfrm>
            <a:off x="4143960" y="1488600"/>
            <a:ext cx="29880" cy="29880"/>
          </a:xfrm>
          <a:custGeom>
            <a:avLst/>
            <a:gdLst/>
            <a:ahLst/>
            <a:rect l="l" t="t" r="r" b="b"/>
            <a:pathLst>
              <a:path w="1662" h="1662">
                <a:moveTo>
                  <a:pt x="831" y="1"/>
                </a:moveTo>
                <a:lnTo>
                  <a:pt x="660" y="25"/>
                </a:lnTo>
                <a:lnTo>
                  <a:pt x="514" y="74"/>
                </a:lnTo>
                <a:lnTo>
                  <a:pt x="367" y="148"/>
                </a:lnTo>
                <a:lnTo>
                  <a:pt x="245" y="245"/>
                </a:lnTo>
                <a:lnTo>
                  <a:pt x="147" y="367"/>
                </a:lnTo>
                <a:lnTo>
                  <a:pt x="74" y="514"/>
                </a:lnTo>
                <a:lnTo>
                  <a:pt x="25" y="660"/>
                </a:lnTo>
                <a:lnTo>
                  <a:pt x="1" y="831"/>
                </a:lnTo>
                <a:lnTo>
                  <a:pt x="25" y="1002"/>
                </a:lnTo>
                <a:lnTo>
                  <a:pt x="74" y="1173"/>
                </a:lnTo>
                <a:lnTo>
                  <a:pt x="147" y="1295"/>
                </a:lnTo>
                <a:lnTo>
                  <a:pt x="245" y="1418"/>
                </a:lnTo>
                <a:lnTo>
                  <a:pt x="367" y="1540"/>
                </a:lnTo>
                <a:lnTo>
                  <a:pt x="514" y="1613"/>
                </a:lnTo>
                <a:lnTo>
                  <a:pt x="660" y="1662"/>
                </a:lnTo>
                <a:lnTo>
                  <a:pt x="1002" y="1662"/>
                </a:lnTo>
                <a:lnTo>
                  <a:pt x="1149" y="1613"/>
                </a:lnTo>
                <a:lnTo>
                  <a:pt x="1295" y="1540"/>
                </a:lnTo>
                <a:lnTo>
                  <a:pt x="1417" y="1418"/>
                </a:lnTo>
                <a:lnTo>
                  <a:pt x="1515" y="1295"/>
                </a:lnTo>
                <a:lnTo>
                  <a:pt x="1588" y="1173"/>
                </a:lnTo>
                <a:lnTo>
                  <a:pt x="1637" y="1002"/>
                </a:lnTo>
                <a:lnTo>
                  <a:pt x="1661" y="831"/>
                </a:lnTo>
                <a:lnTo>
                  <a:pt x="1637" y="660"/>
                </a:lnTo>
                <a:lnTo>
                  <a:pt x="1588" y="514"/>
                </a:lnTo>
                <a:lnTo>
                  <a:pt x="1515" y="367"/>
                </a:lnTo>
                <a:lnTo>
                  <a:pt x="1417" y="245"/>
                </a:lnTo>
                <a:lnTo>
                  <a:pt x="1295" y="148"/>
                </a:lnTo>
                <a:lnTo>
                  <a:pt x="1149" y="74"/>
                </a:lnTo>
                <a:lnTo>
                  <a:pt x="1002" y="25"/>
                </a:lnTo>
                <a:lnTo>
                  <a:pt x="8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78"/>
          <p:cNvSpPr/>
          <p:nvPr/>
        </p:nvSpPr>
        <p:spPr>
          <a:xfrm>
            <a:off x="4300200" y="1528200"/>
            <a:ext cx="29880" cy="29880"/>
          </a:xfrm>
          <a:custGeom>
            <a:avLst/>
            <a:gdLst/>
            <a:ahLst/>
            <a:rect l="l" t="t" r="r" b="b"/>
            <a:pathLst>
              <a:path w="1662" h="1662">
                <a:moveTo>
                  <a:pt x="831" y="1"/>
                </a:moveTo>
                <a:lnTo>
                  <a:pt x="660" y="25"/>
                </a:lnTo>
                <a:lnTo>
                  <a:pt x="513" y="74"/>
                </a:lnTo>
                <a:lnTo>
                  <a:pt x="367" y="147"/>
                </a:lnTo>
                <a:lnTo>
                  <a:pt x="245" y="245"/>
                </a:lnTo>
                <a:lnTo>
                  <a:pt x="147" y="367"/>
                </a:lnTo>
                <a:lnTo>
                  <a:pt x="74" y="514"/>
                </a:lnTo>
                <a:lnTo>
                  <a:pt x="25" y="684"/>
                </a:lnTo>
                <a:lnTo>
                  <a:pt x="1" y="831"/>
                </a:lnTo>
                <a:lnTo>
                  <a:pt x="25" y="1002"/>
                </a:lnTo>
                <a:lnTo>
                  <a:pt x="74" y="1173"/>
                </a:lnTo>
                <a:lnTo>
                  <a:pt x="147" y="1295"/>
                </a:lnTo>
                <a:lnTo>
                  <a:pt x="245" y="1417"/>
                </a:lnTo>
                <a:lnTo>
                  <a:pt x="367" y="1539"/>
                </a:lnTo>
                <a:lnTo>
                  <a:pt x="513" y="1613"/>
                </a:lnTo>
                <a:lnTo>
                  <a:pt x="660" y="1661"/>
                </a:lnTo>
                <a:lnTo>
                  <a:pt x="1002" y="1661"/>
                </a:lnTo>
                <a:lnTo>
                  <a:pt x="1148" y="1613"/>
                </a:lnTo>
                <a:lnTo>
                  <a:pt x="1295" y="1539"/>
                </a:lnTo>
                <a:lnTo>
                  <a:pt x="1417" y="1417"/>
                </a:lnTo>
                <a:lnTo>
                  <a:pt x="1515" y="1295"/>
                </a:lnTo>
                <a:lnTo>
                  <a:pt x="1588" y="1173"/>
                </a:lnTo>
                <a:lnTo>
                  <a:pt x="1637" y="1002"/>
                </a:lnTo>
                <a:lnTo>
                  <a:pt x="1661" y="831"/>
                </a:lnTo>
                <a:lnTo>
                  <a:pt x="1637" y="684"/>
                </a:lnTo>
                <a:lnTo>
                  <a:pt x="1588" y="514"/>
                </a:lnTo>
                <a:lnTo>
                  <a:pt x="1515" y="367"/>
                </a:lnTo>
                <a:lnTo>
                  <a:pt x="1417" y="245"/>
                </a:lnTo>
                <a:lnTo>
                  <a:pt x="1295" y="147"/>
                </a:lnTo>
                <a:lnTo>
                  <a:pt x="1148" y="74"/>
                </a:lnTo>
                <a:lnTo>
                  <a:pt x="1002" y="25"/>
                </a:lnTo>
                <a:lnTo>
                  <a:pt x="8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79"/>
          <p:cNvSpPr/>
          <p:nvPr/>
        </p:nvSpPr>
        <p:spPr>
          <a:xfrm>
            <a:off x="4011840" y="1527480"/>
            <a:ext cx="293760" cy="129600"/>
          </a:xfrm>
          <a:custGeom>
            <a:avLst/>
            <a:gdLst/>
            <a:ahLst/>
            <a:rect l="l" t="t" r="r" b="b"/>
            <a:pathLst>
              <a:path w="16169" h="7133">
                <a:moveTo>
                  <a:pt x="7742" y="1"/>
                </a:moveTo>
                <a:lnTo>
                  <a:pt x="5007" y="3444"/>
                </a:lnTo>
                <a:lnTo>
                  <a:pt x="464" y="1784"/>
                </a:lnTo>
                <a:lnTo>
                  <a:pt x="366" y="1881"/>
                </a:lnTo>
                <a:lnTo>
                  <a:pt x="244" y="1979"/>
                </a:lnTo>
                <a:lnTo>
                  <a:pt x="122" y="2052"/>
                </a:lnTo>
                <a:lnTo>
                  <a:pt x="0" y="2101"/>
                </a:lnTo>
                <a:lnTo>
                  <a:pt x="1465" y="7132"/>
                </a:lnTo>
                <a:lnTo>
                  <a:pt x="14703" y="7132"/>
                </a:lnTo>
                <a:lnTo>
                  <a:pt x="16168" y="2101"/>
                </a:lnTo>
                <a:lnTo>
                  <a:pt x="16046" y="2052"/>
                </a:lnTo>
                <a:lnTo>
                  <a:pt x="15924" y="1979"/>
                </a:lnTo>
                <a:lnTo>
                  <a:pt x="15802" y="1881"/>
                </a:lnTo>
                <a:lnTo>
                  <a:pt x="15704" y="1784"/>
                </a:lnTo>
                <a:lnTo>
                  <a:pt x="11161" y="3444"/>
                </a:lnTo>
                <a:lnTo>
                  <a:pt x="8426" y="1"/>
                </a:lnTo>
                <a:lnTo>
                  <a:pt x="8255" y="25"/>
                </a:lnTo>
                <a:lnTo>
                  <a:pt x="7913" y="25"/>
                </a:lnTo>
                <a:lnTo>
                  <a:pt x="77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80"/>
          <p:cNvSpPr/>
          <p:nvPr/>
        </p:nvSpPr>
        <p:spPr>
          <a:xfrm>
            <a:off x="3987360" y="1528200"/>
            <a:ext cx="29880" cy="29880"/>
          </a:xfrm>
          <a:custGeom>
            <a:avLst/>
            <a:gdLst/>
            <a:ahLst/>
            <a:rect l="l" t="t" r="r" b="b"/>
            <a:pathLst>
              <a:path w="1662" h="1662">
                <a:moveTo>
                  <a:pt x="831" y="1"/>
                </a:moveTo>
                <a:lnTo>
                  <a:pt x="660" y="25"/>
                </a:lnTo>
                <a:lnTo>
                  <a:pt x="514" y="74"/>
                </a:lnTo>
                <a:lnTo>
                  <a:pt x="367" y="147"/>
                </a:lnTo>
                <a:lnTo>
                  <a:pt x="245" y="245"/>
                </a:lnTo>
                <a:lnTo>
                  <a:pt x="147" y="367"/>
                </a:lnTo>
                <a:lnTo>
                  <a:pt x="74" y="514"/>
                </a:lnTo>
                <a:lnTo>
                  <a:pt x="25" y="684"/>
                </a:lnTo>
                <a:lnTo>
                  <a:pt x="1" y="831"/>
                </a:lnTo>
                <a:lnTo>
                  <a:pt x="25" y="1002"/>
                </a:lnTo>
                <a:lnTo>
                  <a:pt x="74" y="1173"/>
                </a:lnTo>
                <a:lnTo>
                  <a:pt x="147" y="1295"/>
                </a:lnTo>
                <a:lnTo>
                  <a:pt x="245" y="1417"/>
                </a:lnTo>
                <a:lnTo>
                  <a:pt x="367" y="1539"/>
                </a:lnTo>
                <a:lnTo>
                  <a:pt x="514" y="1613"/>
                </a:lnTo>
                <a:lnTo>
                  <a:pt x="660" y="1661"/>
                </a:lnTo>
                <a:lnTo>
                  <a:pt x="1002" y="1661"/>
                </a:lnTo>
                <a:lnTo>
                  <a:pt x="1149" y="1613"/>
                </a:lnTo>
                <a:lnTo>
                  <a:pt x="1295" y="1539"/>
                </a:lnTo>
                <a:lnTo>
                  <a:pt x="1417" y="1417"/>
                </a:lnTo>
                <a:lnTo>
                  <a:pt x="1515" y="1295"/>
                </a:lnTo>
                <a:lnTo>
                  <a:pt x="1588" y="1173"/>
                </a:lnTo>
                <a:lnTo>
                  <a:pt x="1637" y="1002"/>
                </a:lnTo>
                <a:lnTo>
                  <a:pt x="1662" y="831"/>
                </a:lnTo>
                <a:lnTo>
                  <a:pt x="1637" y="684"/>
                </a:lnTo>
                <a:lnTo>
                  <a:pt x="1588" y="514"/>
                </a:lnTo>
                <a:lnTo>
                  <a:pt x="1515" y="367"/>
                </a:lnTo>
                <a:lnTo>
                  <a:pt x="1417" y="245"/>
                </a:lnTo>
                <a:lnTo>
                  <a:pt x="1295" y="147"/>
                </a:lnTo>
                <a:lnTo>
                  <a:pt x="1149" y="74"/>
                </a:lnTo>
                <a:lnTo>
                  <a:pt x="1002" y="25"/>
                </a:lnTo>
                <a:lnTo>
                  <a:pt x="8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81"/>
          <p:cNvSpPr/>
          <p:nvPr/>
        </p:nvSpPr>
        <p:spPr>
          <a:xfrm>
            <a:off x="4039920" y="1666800"/>
            <a:ext cx="237960" cy="32040"/>
          </a:xfrm>
          <a:custGeom>
            <a:avLst/>
            <a:gdLst/>
            <a:ahLst/>
            <a:rect l="l" t="t" r="r" b="b"/>
            <a:pathLst>
              <a:path w="13092" h="1784">
                <a:moveTo>
                  <a:pt x="1" y="1"/>
                </a:moveTo>
                <a:lnTo>
                  <a:pt x="514" y="1784"/>
                </a:lnTo>
                <a:lnTo>
                  <a:pt x="1808" y="1686"/>
                </a:lnTo>
                <a:lnTo>
                  <a:pt x="3249" y="1588"/>
                </a:lnTo>
                <a:lnTo>
                  <a:pt x="4836" y="1539"/>
                </a:lnTo>
                <a:lnTo>
                  <a:pt x="8256" y="1539"/>
                </a:lnTo>
                <a:lnTo>
                  <a:pt x="9843" y="1588"/>
                </a:lnTo>
                <a:lnTo>
                  <a:pt x="11284" y="1661"/>
                </a:lnTo>
                <a:lnTo>
                  <a:pt x="12579" y="1784"/>
                </a:lnTo>
                <a:lnTo>
                  <a:pt x="130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82"/>
          <p:cNvSpPr/>
          <p:nvPr/>
        </p:nvSpPr>
        <p:spPr>
          <a:xfrm>
            <a:off x="4572360" y="1658520"/>
            <a:ext cx="154440" cy="92160"/>
          </a:xfrm>
          <a:custGeom>
            <a:avLst/>
            <a:gdLst/>
            <a:ahLst/>
            <a:rect l="l" t="t" r="r" b="b"/>
            <a:pathLst>
              <a:path w="8500" h="5081">
                <a:moveTo>
                  <a:pt x="3175" y="1"/>
                </a:moveTo>
                <a:lnTo>
                  <a:pt x="3175" y="2834"/>
                </a:lnTo>
                <a:lnTo>
                  <a:pt x="2614" y="2956"/>
                </a:lnTo>
                <a:lnTo>
                  <a:pt x="2076" y="3102"/>
                </a:lnTo>
                <a:lnTo>
                  <a:pt x="1588" y="3298"/>
                </a:lnTo>
                <a:lnTo>
                  <a:pt x="1148" y="3493"/>
                </a:lnTo>
                <a:lnTo>
                  <a:pt x="782" y="3713"/>
                </a:lnTo>
                <a:lnTo>
                  <a:pt x="611" y="3859"/>
                </a:lnTo>
                <a:lnTo>
                  <a:pt x="464" y="3982"/>
                </a:lnTo>
                <a:lnTo>
                  <a:pt x="318" y="4128"/>
                </a:lnTo>
                <a:lnTo>
                  <a:pt x="196" y="4275"/>
                </a:lnTo>
                <a:lnTo>
                  <a:pt x="74" y="4421"/>
                </a:lnTo>
                <a:lnTo>
                  <a:pt x="0" y="4592"/>
                </a:lnTo>
                <a:lnTo>
                  <a:pt x="171" y="4665"/>
                </a:lnTo>
                <a:lnTo>
                  <a:pt x="416" y="4739"/>
                </a:lnTo>
                <a:lnTo>
                  <a:pt x="782" y="4836"/>
                </a:lnTo>
                <a:lnTo>
                  <a:pt x="1344" y="4910"/>
                </a:lnTo>
                <a:lnTo>
                  <a:pt x="2101" y="5007"/>
                </a:lnTo>
                <a:lnTo>
                  <a:pt x="3053" y="5056"/>
                </a:lnTo>
                <a:lnTo>
                  <a:pt x="4250" y="5081"/>
                </a:lnTo>
                <a:lnTo>
                  <a:pt x="5447" y="5056"/>
                </a:lnTo>
                <a:lnTo>
                  <a:pt x="6399" y="5007"/>
                </a:lnTo>
                <a:lnTo>
                  <a:pt x="7156" y="4910"/>
                </a:lnTo>
                <a:lnTo>
                  <a:pt x="7718" y="4836"/>
                </a:lnTo>
                <a:lnTo>
                  <a:pt x="8084" y="4739"/>
                </a:lnTo>
                <a:lnTo>
                  <a:pt x="8329" y="4665"/>
                </a:lnTo>
                <a:lnTo>
                  <a:pt x="8500" y="4592"/>
                </a:lnTo>
                <a:lnTo>
                  <a:pt x="8426" y="4421"/>
                </a:lnTo>
                <a:lnTo>
                  <a:pt x="8304" y="4275"/>
                </a:lnTo>
                <a:lnTo>
                  <a:pt x="8182" y="4128"/>
                </a:lnTo>
                <a:lnTo>
                  <a:pt x="8036" y="3982"/>
                </a:lnTo>
                <a:lnTo>
                  <a:pt x="7889" y="3859"/>
                </a:lnTo>
                <a:lnTo>
                  <a:pt x="7718" y="3713"/>
                </a:lnTo>
                <a:lnTo>
                  <a:pt x="7352" y="3493"/>
                </a:lnTo>
                <a:lnTo>
                  <a:pt x="6912" y="3298"/>
                </a:lnTo>
                <a:lnTo>
                  <a:pt x="6424" y="3102"/>
                </a:lnTo>
                <a:lnTo>
                  <a:pt x="5886" y="2956"/>
                </a:lnTo>
                <a:lnTo>
                  <a:pt x="5325" y="2834"/>
                </a:lnTo>
                <a:lnTo>
                  <a:pt x="5325" y="1"/>
                </a:lnTo>
                <a:lnTo>
                  <a:pt x="5032" y="49"/>
                </a:lnTo>
                <a:lnTo>
                  <a:pt x="4763" y="98"/>
                </a:lnTo>
                <a:lnTo>
                  <a:pt x="4250" y="123"/>
                </a:lnTo>
                <a:lnTo>
                  <a:pt x="3737" y="98"/>
                </a:lnTo>
                <a:lnTo>
                  <a:pt x="3469" y="49"/>
                </a:lnTo>
                <a:lnTo>
                  <a:pt x="31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83"/>
          <p:cNvSpPr/>
          <p:nvPr/>
        </p:nvSpPr>
        <p:spPr>
          <a:xfrm>
            <a:off x="4494600" y="1437120"/>
            <a:ext cx="309960" cy="214200"/>
          </a:xfrm>
          <a:custGeom>
            <a:avLst/>
            <a:gdLst/>
            <a:ahLst/>
            <a:rect l="l" t="t" r="r" b="b"/>
            <a:pathLst>
              <a:path w="17048" h="11798">
                <a:moveTo>
                  <a:pt x="8524" y="2956"/>
                </a:moveTo>
                <a:lnTo>
                  <a:pt x="8573" y="2981"/>
                </a:lnTo>
                <a:lnTo>
                  <a:pt x="8622" y="3054"/>
                </a:lnTo>
                <a:lnTo>
                  <a:pt x="9086" y="4128"/>
                </a:lnTo>
                <a:lnTo>
                  <a:pt x="9135" y="4202"/>
                </a:lnTo>
                <a:lnTo>
                  <a:pt x="9208" y="4275"/>
                </a:lnTo>
                <a:lnTo>
                  <a:pt x="9306" y="4324"/>
                </a:lnTo>
                <a:lnTo>
                  <a:pt x="9403" y="4348"/>
                </a:lnTo>
                <a:lnTo>
                  <a:pt x="10576" y="4470"/>
                </a:lnTo>
                <a:lnTo>
                  <a:pt x="10649" y="4495"/>
                </a:lnTo>
                <a:lnTo>
                  <a:pt x="10698" y="4519"/>
                </a:lnTo>
                <a:lnTo>
                  <a:pt x="10673" y="4592"/>
                </a:lnTo>
                <a:lnTo>
                  <a:pt x="10624" y="4641"/>
                </a:lnTo>
                <a:lnTo>
                  <a:pt x="9745" y="5423"/>
                </a:lnTo>
                <a:lnTo>
                  <a:pt x="9696" y="5496"/>
                </a:lnTo>
                <a:lnTo>
                  <a:pt x="9648" y="5594"/>
                </a:lnTo>
                <a:lnTo>
                  <a:pt x="9623" y="5691"/>
                </a:lnTo>
                <a:lnTo>
                  <a:pt x="9623" y="5789"/>
                </a:lnTo>
                <a:lnTo>
                  <a:pt x="9892" y="6961"/>
                </a:lnTo>
                <a:lnTo>
                  <a:pt x="9892" y="7035"/>
                </a:lnTo>
                <a:lnTo>
                  <a:pt x="9867" y="7084"/>
                </a:lnTo>
                <a:lnTo>
                  <a:pt x="9818" y="7084"/>
                </a:lnTo>
                <a:lnTo>
                  <a:pt x="9745" y="7059"/>
                </a:lnTo>
                <a:lnTo>
                  <a:pt x="8719" y="6473"/>
                </a:lnTo>
                <a:lnTo>
                  <a:pt x="8622" y="6424"/>
                </a:lnTo>
                <a:lnTo>
                  <a:pt x="8426" y="6424"/>
                </a:lnTo>
                <a:lnTo>
                  <a:pt x="8329" y="6473"/>
                </a:lnTo>
                <a:lnTo>
                  <a:pt x="7303" y="7059"/>
                </a:lnTo>
                <a:lnTo>
                  <a:pt x="7230" y="7084"/>
                </a:lnTo>
                <a:lnTo>
                  <a:pt x="7181" y="7084"/>
                </a:lnTo>
                <a:lnTo>
                  <a:pt x="7156" y="7035"/>
                </a:lnTo>
                <a:lnTo>
                  <a:pt x="7156" y="6961"/>
                </a:lnTo>
                <a:lnTo>
                  <a:pt x="7425" y="5789"/>
                </a:lnTo>
                <a:lnTo>
                  <a:pt x="7425" y="5691"/>
                </a:lnTo>
                <a:lnTo>
                  <a:pt x="7401" y="5594"/>
                </a:lnTo>
                <a:lnTo>
                  <a:pt x="7352" y="5496"/>
                </a:lnTo>
                <a:lnTo>
                  <a:pt x="7303" y="5423"/>
                </a:lnTo>
                <a:lnTo>
                  <a:pt x="6424" y="4641"/>
                </a:lnTo>
                <a:lnTo>
                  <a:pt x="6375" y="4592"/>
                </a:lnTo>
                <a:lnTo>
                  <a:pt x="6350" y="4519"/>
                </a:lnTo>
                <a:lnTo>
                  <a:pt x="6399" y="4495"/>
                </a:lnTo>
                <a:lnTo>
                  <a:pt x="6473" y="4470"/>
                </a:lnTo>
                <a:lnTo>
                  <a:pt x="7645" y="4348"/>
                </a:lnTo>
                <a:lnTo>
                  <a:pt x="7743" y="4324"/>
                </a:lnTo>
                <a:lnTo>
                  <a:pt x="7840" y="4275"/>
                </a:lnTo>
                <a:lnTo>
                  <a:pt x="7913" y="4202"/>
                </a:lnTo>
                <a:lnTo>
                  <a:pt x="7962" y="4128"/>
                </a:lnTo>
                <a:lnTo>
                  <a:pt x="8426" y="3054"/>
                </a:lnTo>
                <a:lnTo>
                  <a:pt x="8475" y="2981"/>
                </a:lnTo>
                <a:lnTo>
                  <a:pt x="8524" y="2956"/>
                </a:lnTo>
                <a:close/>
                <a:moveTo>
                  <a:pt x="15973" y="2150"/>
                </a:moveTo>
                <a:lnTo>
                  <a:pt x="15973" y="2516"/>
                </a:lnTo>
                <a:lnTo>
                  <a:pt x="15924" y="2932"/>
                </a:lnTo>
                <a:lnTo>
                  <a:pt x="15875" y="3371"/>
                </a:lnTo>
                <a:lnTo>
                  <a:pt x="15802" y="3835"/>
                </a:lnTo>
                <a:lnTo>
                  <a:pt x="15704" y="4299"/>
                </a:lnTo>
                <a:lnTo>
                  <a:pt x="15558" y="4788"/>
                </a:lnTo>
                <a:lnTo>
                  <a:pt x="15411" y="5252"/>
                </a:lnTo>
                <a:lnTo>
                  <a:pt x="15216" y="5740"/>
                </a:lnTo>
                <a:lnTo>
                  <a:pt x="14996" y="6204"/>
                </a:lnTo>
                <a:lnTo>
                  <a:pt x="14752" y="6620"/>
                </a:lnTo>
                <a:lnTo>
                  <a:pt x="14459" y="7035"/>
                </a:lnTo>
                <a:lnTo>
                  <a:pt x="14141" y="7426"/>
                </a:lnTo>
                <a:lnTo>
                  <a:pt x="13799" y="7767"/>
                </a:lnTo>
                <a:lnTo>
                  <a:pt x="13604" y="7914"/>
                </a:lnTo>
                <a:lnTo>
                  <a:pt x="13409" y="8061"/>
                </a:lnTo>
                <a:lnTo>
                  <a:pt x="13213" y="8183"/>
                </a:lnTo>
                <a:lnTo>
                  <a:pt x="12993" y="8305"/>
                </a:lnTo>
                <a:lnTo>
                  <a:pt x="12774" y="8402"/>
                </a:lnTo>
                <a:lnTo>
                  <a:pt x="12529" y="8476"/>
                </a:lnTo>
                <a:lnTo>
                  <a:pt x="12529" y="8476"/>
                </a:lnTo>
                <a:lnTo>
                  <a:pt x="12823" y="7767"/>
                </a:lnTo>
                <a:lnTo>
                  <a:pt x="13042" y="7059"/>
                </a:lnTo>
                <a:lnTo>
                  <a:pt x="13262" y="6351"/>
                </a:lnTo>
                <a:lnTo>
                  <a:pt x="13433" y="5618"/>
                </a:lnTo>
                <a:lnTo>
                  <a:pt x="13555" y="4837"/>
                </a:lnTo>
                <a:lnTo>
                  <a:pt x="13677" y="4031"/>
                </a:lnTo>
                <a:lnTo>
                  <a:pt x="13751" y="3127"/>
                </a:lnTo>
                <a:lnTo>
                  <a:pt x="13799" y="2150"/>
                </a:lnTo>
                <a:close/>
                <a:moveTo>
                  <a:pt x="3249" y="2150"/>
                </a:moveTo>
                <a:lnTo>
                  <a:pt x="3298" y="3127"/>
                </a:lnTo>
                <a:lnTo>
                  <a:pt x="3371" y="4031"/>
                </a:lnTo>
                <a:lnTo>
                  <a:pt x="3493" y="4837"/>
                </a:lnTo>
                <a:lnTo>
                  <a:pt x="3615" y="5618"/>
                </a:lnTo>
                <a:lnTo>
                  <a:pt x="3786" y="6351"/>
                </a:lnTo>
                <a:lnTo>
                  <a:pt x="4006" y="7059"/>
                </a:lnTo>
                <a:lnTo>
                  <a:pt x="4226" y="7767"/>
                </a:lnTo>
                <a:lnTo>
                  <a:pt x="4519" y="8476"/>
                </a:lnTo>
                <a:lnTo>
                  <a:pt x="4274" y="8402"/>
                </a:lnTo>
                <a:lnTo>
                  <a:pt x="4055" y="8305"/>
                </a:lnTo>
                <a:lnTo>
                  <a:pt x="3835" y="8183"/>
                </a:lnTo>
                <a:lnTo>
                  <a:pt x="3639" y="8061"/>
                </a:lnTo>
                <a:lnTo>
                  <a:pt x="3444" y="7914"/>
                </a:lnTo>
                <a:lnTo>
                  <a:pt x="3249" y="7767"/>
                </a:lnTo>
                <a:lnTo>
                  <a:pt x="2907" y="7426"/>
                </a:lnTo>
                <a:lnTo>
                  <a:pt x="2589" y="7035"/>
                </a:lnTo>
                <a:lnTo>
                  <a:pt x="2296" y="6620"/>
                </a:lnTo>
                <a:lnTo>
                  <a:pt x="2052" y="6204"/>
                </a:lnTo>
                <a:lnTo>
                  <a:pt x="1832" y="5740"/>
                </a:lnTo>
                <a:lnTo>
                  <a:pt x="1637" y="5252"/>
                </a:lnTo>
                <a:lnTo>
                  <a:pt x="1490" y="4788"/>
                </a:lnTo>
                <a:lnTo>
                  <a:pt x="1344" y="4299"/>
                </a:lnTo>
                <a:lnTo>
                  <a:pt x="1246" y="3835"/>
                </a:lnTo>
                <a:lnTo>
                  <a:pt x="1173" y="3371"/>
                </a:lnTo>
                <a:lnTo>
                  <a:pt x="1124" y="2932"/>
                </a:lnTo>
                <a:lnTo>
                  <a:pt x="1075" y="2516"/>
                </a:lnTo>
                <a:lnTo>
                  <a:pt x="1075" y="2150"/>
                </a:lnTo>
                <a:close/>
                <a:moveTo>
                  <a:pt x="3737" y="1"/>
                </a:moveTo>
                <a:lnTo>
                  <a:pt x="3639" y="25"/>
                </a:lnTo>
                <a:lnTo>
                  <a:pt x="3542" y="50"/>
                </a:lnTo>
                <a:lnTo>
                  <a:pt x="3444" y="99"/>
                </a:lnTo>
                <a:lnTo>
                  <a:pt x="3371" y="147"/>
                </a:lnTo>
                <a:lnTo>
                  <a:pt x="3322" y="221"/>
                </a:lnTo>
                <a:lnTo>
                  <a:pt x="3249" y="294"/>
                </a:lnTo>
                <a:lnTo>
                  <a:pt x="3224" y="392"/>
                </a:lnTo>
                <a:lnTo>
                  <a:pt x="3200" y="489"/>
                </a:lnTo>
                <a:lnTo>
                  <a:pt x="3224" y="1076"/>
                </a:lnTo>
                <a:lnTo>
                  <a:pt x="1075" y="1076"/>
                </a:lnTo>
                <a:lnTo>
                  <a:pt x="855" y="1100"/>
                </a:lnTo>
                <a:lnTo>
                  <a:pt x="660" y="1149"/>
                </a:lnTo>
                <a:lnTo>
                  <a:pt x="489" y="1246"/>
                </a:lnTo>
                <a:lnTo>
                  <a:pt x="318" y="1393"/>
                </a:lnTo>
                <a:lnTo>
                  <a:pt x="196" y="1540"/>
                </a:lnTo>
                <a:lnTo>
                  <a:pt x="98" y="1735"/>
                </a:lnTo>
                <a:lnTo>
                  <a:pt x="25" y="1930"/>
                </a:lnTo>
                <a:lnTo>
                  <a:pt x="0" y="2150"/>
                </a:lnTo>
                <a:lnTo>
                  <a:pt x="25" y="2614"/>
                </a:lnTo>
                <a:lnTo>
                  <a:pt x="49" y="3078"/>
                </a:lnTo>
                <a:lnTo>
                  <a:pt x="98" y="3518"/>
                </a:lnTo>
                <a:lnTo>
                  <a:pt x="171" y="3957"/>
                </a:lnTo>
                <a:lnTo>
                  <a:pt x="269" y="4348"/>
                </a:lnTo>
                <a:lnTo>
                  <a:pt x="367" y="4739"/>
                </a:lnTo>
                <a:lnTo>
                  <a:pt x="489" y="5130"/>
                </a:lnTo>
                <a:lnTo>
                  <a:pt x="635" y="5496"/>
                </a:lnTo>
                <a:lnTo>
                  <a:pt x="782" y="5838"/>
                </a:lnTo>
                <a:lnTo>
                  <a:pt x="928" y="6156"/>
                </a:lnTo>
                <a:lnTo>
                  <a:pt x="1099" y="6473"/>
                </a:lnTo>
                <a:lnTo>
                  <a:pt x="1295" y="6766"/>
                </a:lnTo>
                <a:lnTo>
                  <a:pt x="1466" y="7059"/>
                </a:lnTo>
                <a:lnTo>
                  <a:pt x="1661" y="7328"/>
                </a:lnTo>
                <a:lnTo>
                  <a:pt x="2076" y="7816"/>
                </a:lnTo>
                <a:lnTo>
                  <a:pt x="2516" y="8256"/>
                </a:lnTo>
                <a:lnTo>
                  <a:pt x="2931" y="8622"/>
                </a:lnTo>
                <a:lnTo>
                  <a:pt x="3346" y="8940"/>
                </a:lnTo>
                <a:lnTo>
                  <a:pt x="3762" y="9184"/>
                </a:lnTo>
                <a:lnTo>
                  <a:pt x="4152" y="9379"/>
                </a:lnTo>
                <a:lnTo>
                  <a:pt x="4519" y="9526"/>
                </a:lnTo>
                <a:lnTo>
                  <a:pt x="4836" y="9624"/>
                </a:lnTo>
                <a:lnTo>
                  <a:pt x="5105" y="9672"/>
                </a:lnTo>
                <a:lnTo>
                  <a:pt x="5422" y="10136"/>
                </a:lnTo>
                <a:lnTo>
                  <a:pt x="5764" y="10576"/>
                </a:lnTo>
                <a:lnTo>
                  <a:pt x="5935" y="10747"/>
                </a:lnTo>
                <a:lnTo>
                  <a:pt x="6131" y="10918"/>
                </a:lnTo>
                <a:lnTo>
                  <a:pt x="6326" y="11089"/>
                </a:lnTo>
                <a:lnTo>
                  <a:pt x="6546" y="11236"/>
                </a:lnTo>
                <a:lnTo>
                  <a:pt x="6766" y="11358"/>
                </a:lnTo>
                <a:lnTo>
                  <a:pt x="6985" y="11480"/>
                </a:lnTo>
                <a:lnTo>
                  <a:pt x="7230" y="11577"/>
                </a:lnTo>
                <a:lnTo>
                  <a:pt x="7474" y="11651"/>
                </a:lnTo>
                <a:lnTo>
                  <a:pt x="7718" y="11724"/>
                </a:lnTo>
                <a:lnTo>
                  <a:pt x="7987" y="11773"/>
                </a:lnTo>
                <a:lnTo>
                  <a:pt x="8255" y="11797"/>
                </a:lnTo>
                <a:lnTo>
                  <a:pt x="8793" y="11797"/>
                </a:lnTo>
                <a:lnTo>
                  <a:pt x="9061" y="11773"/>
                </a:lnTo>
                <a:lnTo>
                  <a:pt x="9330" y="11724"/>
                </a:lnTo>
                <a:lnTo>
                  <a:pt x="9574" y="11651"/>
                </a:lnTo>
                <a:lnTo>
                  <a:pt x="9818" y="11577"/>
                </a:lnTo>
                <a:lnTo>
                  <a:pt x="10063" y="11480"/>
                </a:lnTo>
                <a:lnTo>
                  <a:pt x="10283" y="11358"/>
                </a:lnTo>
                <a:lnTo>
                  <a:pt x="10502" y="11236"/>
                </a:lnTo>
                <a:lnTo>
                  <a:pt x="10722" y="11089"/>
                </a:lnTo>
                <a:lnTo>
                  <a:pt x="10918" y="10918"/>
                </a:lnTo>
                <a:lnTo>
                  <a:pt x="11113" y="10747"/>
                </a:lnTo>
                <a:lnTo>
                  <a:pt x="11284" y="10576"/>
                </a:lnTo>
                <a:lnTo>
                  <a:pt x="11626" y="10136"/>
                </a:lnTo>
                <a:lnTo>
                  <a:pt x="11943" y="9672"/>
                </a:lnTo>
                <a:lnTo>
                  <a:pt x="12212" y="9624"/>
                </a:lnTo>
                <a:lnTo>
                  <a:pt x="12529" y="9550"/>
                </a:lnTo>
                <a:lnTo>
                  <a:pt x="12896" y="9404"/>
                </a:lnTo>
                <a:lnTo>
                  <a:pt x="13287" y="9208"/>
                </a:lnTo>
                <a:lnTo>
                  <a:pt x="13702" y="8964"/>
                </a:lnTo>
                <a:lnTo>
                  <a:pt x="14117" y="8647"/>
                </a:lnTo>
                <a:lnTo>
                  <a:pt x="14557" y="8280"/>
                </a:lnTo>
                <a:lnTo>
                  <a:pt x="14972" y="7865"/>
                </a:lnTo>
                <a:lnTo>
                  <a:pt x="15387" y="7377"/>
                </a:lnTo>
                <a:lnTo>
                  <a:pt x="15582" y="7108"/>
                </a:lnTo>
                <a:lnTo>
                  <a:pt x="15753" y="6815"/>
                </a:lnTo>
                <a:lnTo>
                  <a:pt x="15949" y="6522"/>
                </a:lnTo>
                <a:lnTo>
                  <a:pt x="16120" y="6204"/>
                </a:lnTo>
                <a:lnTo>
                  <a:pt x="16266" y="5887"/>
                </a:lnTo>
                <a:lnTo>
                  <a:pt x="16413" y="5521"/>
                </a:lnTo>
                <a:lnTo>
                  <a:pt x="16559" y="5179"/>
                </a:lnTo>
                <a:lnTo>
                  <a:pt x="16681" y="4788"/>
                </a:lnTo>
                <a:lnTo>
                  <a:pt x="16779" y="4397"/>
                </a:lnTo>
                <a:lnTo>
                  <a:pt x="16877" y="3982"/>
                </a:lnTo>
                <a:lnTo>
                  <a:pt x="16950" y="3542"/>
                </a:lnTo>
                <a:lnTo>
                  <a:pt x="16999" y="3103"/>
                </a:lnTo>
                <a:lnTo>
                  <a:pt x="17023" y="2614"/>
                </a:lnTo>
                <a:lnTo>
                  <a:pt x="17048" y="2150"/>
                </a:lnTo>
                <a:lnTo>
                  <a:pt x="17023" y="1930"/>
                </a:lnTo>
                <a:lnTo>
                  <a:pt x="16950" y="1735"/>
                </a:lnTo>
                <a:lnTo>
                  <a:pt x="16852" y="1540"/>
                </a:lnTo>
                <a:lnTo>
                  <a:pt x="16730" y="1393"/>
                </a:lnTo>
                <a:lnTo>
                  <a:pt x="16559" y="1246"/>
                </a:lnTo>
                <a:lnTo>
                  <a:pt x="16388" y="1149"/>
                </a:lnTo>
                <a:lnTo>
                  <a:pt x="16193" y="1100"/>
                </a:lnTo>
                <a:lnTo>
                  <a:pt x="15973" y="1076"/>
                </a:lnTo>
                <a:lnTo>
                  <a:pt x="13824" y="1076"/>
                </a:lnTo>
                <a:lnTo>
                  <a:pt x="13848" y="489"/>
                </a:lnTo>
                <a:lnTo>
                  <a:pt x="13824" y="392"/>
                </a:lnTo>
                <a:lnTo>
                  <a:pt x="13799" y="294"/>
                </a:lnTo>
                <a:lnTo>
                  <a:pt x="13726" y="221"/>
                </a:lnTo>
                <a:lnTo>
                  <a:pt x="13677" y="147"/>
                </a:lnTo>
                <a:lnTo>
                  <a:pt x="13604" y="99"/>
                </a:lnTo>
                <a:lnTo>
                  <a:pt x="13506" y="50"/>
                </a:lnTo>
                <a:lnTo>
                  <a:pt x="13409" y="25"/>
                </a:lnTo>
                <a:lnTo>
                  <a:pt x="133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84"/>
          <p:cNvSpPr/>
          <p:nvPr/>
        </p:nvSpPr>
        <p:spPr>
          <a:xfrm>
            <a:off x="4984560" y="1467720"/>
            <a:ext cx="274680" cy="274680"/>
          </a:xfrm>
          <a:custGeom>
            <a:avLst/>
            <a:gdLst/>
            <a:ahLst/>
            <a:rect l="l" t="t" r="r" b="b"/>
            <a:pathLst>
              <a:path w="15119" h="15118">
                <a:moveTo>
                  <a:pt x="7181" y="0"/>
                </a:moveTo>
                <a:lnTo>
                  <a:pt x="6790" y="49"/>
                </a:lnTo>
                <a:lnTo>
                  <a:pt x="6424" y="98"/>
                </a:lnTo>
                <a:lnTo>
                  <a:pt x="6058" y="147"/>
                </a:lnTo>
                <a:lnTo>
                  <a:pt x="5691" y="244"/>
                </a:lnTo>
                <a:lnTo>
                  <a:pt x="5325" y="342"/>
                </a:lnTo>
                <a:lnTo>
                  <a:pt x="4983" y="464"/>
                </a:lnTo>
                <a:lnTo>
                  <a:pt x="4641" y="586"/>
                </a:lnTo>
                <a:lnTo>
                  <a:pt x="4299" y="733"/>
                </a:lnTo>
                <a:lnTo>
                  <a:pt x="3982" y="904"/>
                </a:lnTo>
                <a:lnTo>
                  <a:pt x="3664" y="1099"/>
                </a:lnTo>
                <a:lnTo>
                  <a:pt x="3347" y="1295"/>
                </a:lnTo>
                <a:lnTo>
                  <a:pt x="3053" y="1490"/>
                </a:lnTo>
                <a:lnTo>
                  <a:pt x="2760" y="1734"/>
                </a:lnTo>
                <a:lnTo>
                  <a:pt x="2492" y="1954"/>
                </a:lnTo>
                <a:lnTo>
                  <a:pt x="2223" y="2223"/>
                </a:lnTo>
                <a:lnTo>
                  <a:pt x="1979" y="2467"/>
                </a:lnTo>
                <a:lnTo>
                  <a:pt x="1735" y="2760"/>
                </a:lnTo>
                <a:lnTo>
                  <a:pt x="1515" y="3029"/>
                </a:lnTo>
                <a:lnTo>
                  <a:pt x="1295" y="3322"/>
                </a:lnTo>
                <a:lnTo>
                  <a:pt x="1100" y="3639"/>
                </a:lnTo>
                <a:lnTo>
                  <a:pt x="929" y="3957"/>
                </a:lnTo>
                <a:lnTo>
                  <a:pt x="758" y="4274"/>
                </a:lnTo>
                <a:lnTo>
                  <a:pt x="611" y="4616"/>
                </a:lnTo>
                <a:lnTo>
                  <a:pt x="465" y="4958"/>
                </a:lnTo>
                <a:lnTo>
                  <a:pt x="343" y="5300"/>
                </a:lnTo>
                <a:lnTo>
                  <a:pt x="245" y="5666"/>
                </a:lnTo>
                <a:lnTo>
                  <a:pt x="172" y="6033"/>
                </a:lnTo>
                <a:lnTo>
                  <a:pt x="98" y="6399"/>
                </a:lnTo>
                <a:lnTo>
                  <a:pt x="49" y="6790"/>
                </a:lnTo>
                <a:lnTo>
                  <a:pt x="25" y="7156"/>
                </a:lnTo>
                <a:lnTo>
                  <a:pt x="1" y="7547"/>
                </a:lnTo>
                <a:lnTo>
                  <a:pt x="25" y="7938"/>
                </a:lnTo>
                <a:lnTo>
                  <a:pt x="49" y="8328"/>
                </a:lnTo>
                <a:lnTo>
                  <a:pt x="98" y="8695"/>
                </a:lnTo>
                <a:lnTo>
                  <a:pt x="172" y="9085"/>
                </a:lnTo>
                <a:lnTo>
                  <a:pt x="245" y="9452"/>
                </a:lnTo>
                <a:lnTo>
                  <a:pt x="343" y="9794"/>
                </a:lnTo>
                <a:lnTo>
                  <a:pt x="465" y="10160"/>
                </a:lnTo>
                <a:lnTo>
                  <a:pt x="611" y="10502"/>
                </a:lnTo>
                <a:lnTo>
                  <a:pt x="758" y="10820"/>
                </a:lnTo>
                <a:lnTo>
                  <a:pt x="929" y="11161"/>
                </a:lnTo>
                <a:lnTo>
                  <a:pt x="1100" y="11479"/>
                </a:lnTo>
                <a:lnTo>
                  <a:pt x="1295" y="11772"/>
                </a:lnTo>
                <a:lnTo>
                  <a:pt x="1515" y="12065"/>
                </a:lnTo>
                <a:lnTo>
                  <a:pt x="1735" y="12358"/>
                </a:lnTo>
                <a:lnTo>
                  <a:pt x="1979" y="12627"/>
                </a:lnTo>
                <a:lnTo>
                  <a:pt x="2223" y="12895"/>
                </a:lnTo>
                <a:lnTo>
                  <a:pt x="2492" y="13140"/>
                </a:lnTo>
                <a:lnTo>
                  <a:pt x="2760" y="13384"/>
                </a:lnTo>
                <a:lnTo>
                  <a:pt x="3053" y="13604"/>
                </a:lnTo>
                <a:lnTo>
                  <a:pt x="3347" y="13824"/>
                </a:lnTo>
                <a:lnTo>
                  <a:pt x="3664" y="14019"/>
                </a:lnTo>
                <a:lnTo>
                  <a:pt x="3982" y="14190"/>
                </a:lnTo>
                <a:lnTo>
                  <a:pt x="4299" y="14361"/>
                </a:lnTo>
                <a:lnTo>
                  <a:pt x="4641" y="14507"/>
                </a:lnTo>
                <a:lnTo>
                  <a:pt x="4983" y="14654"/>
                </a:lnTo>
                <a:lnTo>
                  <a:pt x="5325" y="14776"/>
                </a:lnTo>
                <a:lnTo>
                  <a:pt x="5691" y="14874"/>
                </a:lnTo>
                <a:lnTo>
                  <a:pt x="6058" y="14947"/>
                </a:lnTo>
                <a:lnTo>
                  <a:pt x="6424" y="15020"/>
                </a:lnTo>
                <a:lnTo>
                  <a:pt x="6790" y="15069"/>
                </a:lnTo>
                <a:lnTo>
                  <a:pt x="7181" y="15094"/>
                </a:lnTo>
                <a:lnTo>
                  <a:pt x="7572" y="15118"/>
                </a:lnTo>
                <a:lnTo>
                  <a:pt x="7963" y="15094"/>
                </a:lnTo>
                <a:lnTo>
                  <a:pt x="8329" y="15069"/>
                </a:lnTo>
                <a:lnTo>
                  <a:pt x="8720" y="15020"/>
                </a:lnTo>
                <a:lnTo>
                  <a:pt x="9086" y="14947"/>
                </a:lnTo>
                <a:lnTo>
                  <a:pt x="9452" y="14874"/>
                </a:lnTo>
                <a:lnTo>
                  <a:pt x="9819" y="14776"/>
                </a:lnTo>
                <a:lnTo>
                  <a:pt x="10161" y="14654"/>
                </a:lnTo>
                <a:lnTo>
                  <a:pt x="10503" y="14507"/>
                </a:lnTo>
                <a:lnTo>
                  <a:pt x="10844" y="14361"/>
                </a:lnTo>
                <a:lnTo>
                  <a:pt x="11162" y="14190"/>
                </a:lnTo>
                <a:lnTo>
                  <a:pt x="11479" y="14019"/>
                </a:lnTo>
                <a:lnTo>
                  <a:pt x="11797" y="13824"/>
                </a:lnTo>
                <a:lnTo>
                  <a:pt x="12090" y="13604"/>
                </a:lnTo>
                <a:lnTo>
                  <a:pt x="12383" y="13384"/>
                </a:lnTo>
                <a:lnTo>
                  <a:pt x="12652" y="13140"/>
                </a:lnTo>
                <a:lnTo>
                  <a:pt x="12920" y="12895"/>
                </a:lnTo>
                <a:lnTo>
                  <a:pt x="13165" y="12627"/>
                </a:lnTo>
                <a:lnTo>
                  <a:pt x="13409" y="12358"/>
                </a:lnTo>
                <a:lnTo>
                  <a:pt x="13629" y="12065"/>
                </a:lnTo>
                <a:lnTo>
                  <a:pt x="13824" y="11772"/>
                </a:lnTo>
                <a:lnTo>
                  <a:pt x="14019" y="11479"/>
                </a:lnTo>
                <a:lnTo>
                  <a:pt x="14215" y="11161"/>
                </a:lnTo>
                <a:lnTo>
                  <a:pt x="14386" y="10820"/>
                </a:lnTo>
                <a:lnTo>
                  <a:pt x="14532" y="10502"/>
                </a:lnTo>
                <a:lnTo>
                  <a:pt x="14654" y="10160"/>
                </a:lnTo>
                <a:lnTo>
                  <a:pt x="14777" y="9794"/>
                </a:lnTo>
                <a:lnTo>
                  <a:pt x="14899" y="9452"/>
                </a:lnTo>
                <a:lnTo>
                  <a:pt x="14972" y="9085"/>
                </a:lnTo>
                <a:lnTo>
                  <a:pt x="15045" y="8695"/>
                </a:lnTo>
                <a:lnTo>
                  <a:pt x="15094" y="8328"/>
                </a:lnTo>
                <a:lnTo>
                  <a:pt x="15118" y="7938"/>
                </a:lnTo>
                <a:lnTo>
                  <a:pt x="15118" y="7547"/>
                </a:lnTo>
                <a:lnTo>
                  <a:pt x="15094" y="6936"/>
                </a:lnTo>
                <a:lnTo>
                  <a:pt x="15021" y="6326"/>
                </a:lnTo>
                <a:lnTo>
                  <a:pt x="14899" y="5740"/>
                </a:lnTo>
                <a:lnTo>
                  <a:pt x="14728" y="5178"/>
                </a:lnTo>
                <a:lnTo>
                  <a:pt x="14532" y="4616"/>
                </a:lnTo>
                <a:lnTo>
                  <a:pt x="14288" y="4079"/>
                </a:lnTo>
                <a:lnTo>
                  <a:pt x="13995" y="3590"/>
                </a:lnTo>
                <a:lnTo>
                  <a:pt x="13653" y="3102"/>
                </a:lnTo>
                <a:lnTo>
                  <a:pt x="13458" y="3053"/>
                </a:lnTo>
                <a:lnTo>
                  <a:pt x="12163" y="4347"/>
                </a:lnTo>
                <a:lnTo>
                  <a:pt x="12383" y="4689"/>
                </a:lnTo>
                <a:lnTo>
                  <a:pt x="12578" y="5056"/>
                </a:lnTo>
                <a:lnTo>
                  <a:pt x="12749" y="5446"/>
                </a:lnTo>
                <a:lnTo>
                  <a:pt x="12896" y="5837"/>
                </a:lnTo>
                <a:lnTo>
                  <a:pt x="13018" y="6252"/>
                </a:lnTo>
                <a:lnTo>
                  <a:pt x="13091" y="6668"/>
                </a:lnTo>
                <a:lnTo>
                  <a:pt x="13165" y="7107"/>
                </a:lnTo>
                <a:lnTo>
                  <a:pt x="13165" y="7547"/>
                </a:lnTo>
                <a:lnTo>
                  <a:pt x="13140" y="8133"/>
                </a:lnTo>
                <a:lnTo>
                  <a:pt x="13067" y="8695"/>
                </a:lnTo>
                <a:lnTo>
                  <a:pt x="12920" y="9208"/>
                </a:lnTo>
                <a:lnTo>
                  <a:pt x="12725" y="9745"/>
                </a:lnTo>
                <a:lnTo>
                  <a:pt x="12505" y="10233"/>
                </a:lnTo>
                <a:lnTo>
                  <a:pt x="12212" y="10673"/>
                </a:lnTo>
                <a:lnTo>
                  <a:pt x="11895" y="11113"/>
                </a:lnTo>
                <a:lnTo>
                  <a:pt x="11528" y="11503"/>
                </a:lnTo>
                <a:lnTo>
                  <a:pt x="11138" y="11870"/>
                </a:lnTo>
                <a:lnTo>
                  <a:pt x="10698" y="12187"/>
                </a:lnTo>
                <a:lnTo>
                  <a:pt x="10234" y="12480"/>
                </a:lnTo>
                <a:lnTo>
                  <a:pt x="9745" y="12725"/>
                </a:lnTo>
                <a:lnTo>
                  <a:pt x="9233" y="12895"/>
                </a:lnTo>
                <a:lnTo>
                  <a:pt x="8695" y="13042"/>
                </a:lnTo>
                <a:lnTo>
                  <a:pt x="8133" y="13140"/>
                </a:lnTo>
                <a:lnTo>
                  <a:pt x="7572" y="13164"/>
                </a:lnTo>
                <a:lnTo>
                  <a:pt x="6986" y="13140"/>
                </a:lnTo>
                <a:lnTo>
                  <a:pt x="6448" y="13042"/>
                </a:lnTo>
                <a:lnTo>
                  <a:pt x="5911" y="12895"/>
                </a:lnTo>
                <a:lnTo>
                  <a:pt x="5398" y="12725"/>
                </a:lnTo>
                <a:lnTo>
                  <a:pt x="4910" y="12480"/>
                </a:lnTo>
                <a:lnTo>
                  <a:pt x="4446" y="12187"/>
                </a:lnTo>
                <a:lnTo>
                  <a:pt x="4006" y="11870"/>
                </a:lnTo>
                <a:lnTo>
                  <a:pt x="3615" y="11503"/>
                </a:lnTo>
                <a:lnTo>
                  <a:pt x="3249" y="11113"/>
                </a:lnTo>
                <a:lnTo>
                  <a:pt x="2931" y="10673"/>
                </a:lnTo>
                <a:lnTo>
                  <a:pt x="2638" y="10233"/>
                </a:lnTo>
                <a:lnTo>
                  <a:pt x="2418" y="9745"/>
                </a:lnTo>
                <a:lnTo>
                  <a:pt x="2223" y="9208"/>
                </a:lnTo>
                <a:lnTo>
                  <a:pt x="2077" y="8695"/>
                </a:lnTo>
                <a:lnTo>
                  <a:pt x="2003" y="8133"/>
                </a:lnTo>
                <a:lnTo>
                  <a:pt x="1954" y="7547"/>
                </a:lnTo>
                <a:lnTo>
                  <a:pt x="2003" y="6985"/>
                </a:lnTo>
                <a:lnTo>
                  <a:pt x="2077" y="6423"/>
                </a:lnTo>
                <a:lnTo>
                  <a:pt x="2223" y="5886"/>
                </a:lnTo>
                <a:lnTo>
                  <a:pt x="2418" y="5373"/>
                </a:lnTo>
                <a:lnTo>
                  <a:pt x="2638" y="4885"/>
                </a:lnTo>
                <a:lnTo>
                  <a:pt x="2931" y="4421"/>
                </a:lnTo>
                <a:lnTo>
                  <a:pt x="3249" y="4005"/>
                </a:lnTo>
                <a:lnTo>
                  <a:pt x="3615" y="3590"/>
                </a:lnTo>
                <a:lnTo>
                  <a:pt x="4006" y="3224"/>
                </a:lnTo>
                <a:lnTo>
                  <a:pt x="4446" y="2906"/>
                </a:lnTo>
                <a:lnTo>
                  <a:pt x="4910" y="2638"/>
                </a:lnTo>
                <a:lnTo>
                  <a:pt x="5398" y="2394"/>
                </a:lnTo>
                <a:lnTo>
                  <a:pt x="5911" y="2198"/>
                </a:lnTo>
                <a:lnTo>
                  <a:pt x="6448" y="2076"/>
                </a:lnTo>
                <a:lnTo>
                  <a:pt x="6986" y="1978"/>
                </a:lnTo>
                <a:lnTo>
                  <a:pt x="7572" y="1954"/>
                </a:lnTo>
                <a:lnTo>
                  <a:pt x="8011" y="1978"/>
                </a:lnTo>
                <a:lnTo>
                  <a:pt x="8451" y="2027"/>
                </a:lnTo>
                <a:lnTo>
                  <a:pt x="8866" y="2100"/>
                </a:lnTo>
                <a:lnTo>
                  <a:pt x="9281" y="2223"/>
                </a:lnTo>
                <a:lnTo>
                  <a:pt x="9672" y="2369"/>
                </a:lnTo>
                <a:lnTo>
                  <a:pt x="10063" y="2540"/>
                </a:lnTo>
                <a:lnTo>
                  <a:pt x="10429" y="2735"/>
                </a:lnTo>
                <a:lnTo>
                  <a:pt x="10771" y="2955"/>
                </a:lnTo>
                <a:lnTo>
                  <a:pt x="11943" y="1807"/>
                </a:lnTo>
                <a:lnTo>
                  <a:pt x="11846" y="1343"/>
                </a:lnTo>
                <a:lnTo>
                  <a:pt x="11382" y="1026"/>
                </a:lnTo>
                <a:lnTo>
                  <a:pt x="10893" y="782"/>
                </a:lnTo>
                <a:lnTo>
                  <a:pt x="10380" y="537"/>
                </a:lnTo>
                <a:lnTo>
                  <a:pt x="9843" y="342"/>
                </a:lnTo>
                <a:lnTo>
                  <a:pt x="9306" y="195"/>
                </a:lnTo>
                <a:lnTo>
                  <a:pt x="8744" y="98"/>
                </a:lnTo>
                <a:lnTo>
                  <a:pt x="8158" y="25"/>
                </a:lnTo>
                <a:lnTo>
                  <a:pt x="75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85"/>
          <p:cNvSpPr/>
          <p:nvPr/>
        </p:nvSpPr>
        <p:spPr>
          <a:xfrm>
            <a:off x="5055480" y="1539000"/>
            <a:ext cx="132480" cy="132480"/>
          </a:xfrm>
          <a:custGeom>
            <a:avLst/>
            <a:gdLst/>
            <a:ahLst/>
            <a:rect l="l" t="t" r="r" b="b"/>
            <a:pathLst>
              <a:path w="7303" h="7304">
                <a:moveTo>
                  <a:pt x="3664" y="1"/>
                </a:moveTo>
                <a:lnTo>
                  <a:pt x="3297" y="25"/>
                </a:lnTo>
                <a:lnTo>
                  <a:pt x="2931" y="74"/>
                </a:lnTo>
                <a:lnTo>
                  <a:pt x="2565" y="147"/>
                </a:lnTo>
                <a:lnTo>
                  <a:pt x="2247" y="294"/>
                </a:lnTo>
                <a:lnTo>
                  <a:pt x="1930" y="440"/>
                </a:lnTo>
                <a:lnTo>
                  <a:pt x="1612" y="611"/>
                </a:lnTo>
                <a:lnTo>
                  <a:pt x="1344" y="831"/>
                </a:lnTo>
                <a:lnTo>
                  <a:pt x="1075" y="1075"/>
                </a:lnTo>
                <a:lnTo>
                  <a:pt x="831" y="1320"/>
                </a:lnTo>
                <a:lnTo>
                  <a:pt x="635" y="1613"/>
                </a:lnTo>
                <a:lnTo>
                  <a:pt x="440" y="1906"/>
                </a:lnTo>
                <a:lnTo>
                  <a:pt x="293" y="2223"/>
                </a:lnTo>
                <a:lnTo>
                  <a:pt x="171" y="2565"/>
                </a:lnTo>
                <a:lnTo>
                  <a:pt x="74" y="2907"/>
                </a:lnTo>
                <a:lnTo>
                  <a:pt x="25" y="3273"/>
                </a:lnTo>
                <a:lnTo>
                  <a:pt x="0" y="3640"/>
                </a:lnTo>
                <a:lnTo>
                  <a:pt x="25" y="4031"/>
                </a:lnTo>
                <a:lnTo>
                  <a:pt x="74" y="4373"/>
                </a:lnTo>
                <a:lnTo>
                  <a:pt x="171" y="4739"/>
                </a:lnTo>
                <a:lnTo>
                  <a:pt x="293" y="5081"/>
                </a:lnTo>
                <a:lnTo>
                  <a:pt x="440" y="5398"/>
                </a:lnTo>
                <a:lnTo>
                  <a:pt x="635" y="5691"/>
                </a:lnTo>
                <a:lnTo>
                  <a:pt x="831" y="5960"/>
                </a:lnTo>
                <a:lnTo>
                  <a:pt x="1075" y="6229"/>
                </a:lnTo>
                <a:lnTo>
                  <a:pt x="1344" y="6473"/>
                </a:lnTo>
                <a:lnTo>
                  <a:pt x="1612" y="6668"/>
                </a:lnTo>
                <a:lnTo>
                  <a:pt x="1930" y="6864"/>
                </a:lnTo>
                <a:lnTo>
                  <a:pt x="2247" y="7010"/>
                </a:lnTo>
                <a:lnTo>
                  <a:pt x="2565" y="7132"/>
                </a:lnTo>
                <a:lnTo>
                  <a:pt x="2931" y="7230"/>
                </a:lnTo>
                <a:lnTo>
                  <a:pt x="3297" y="7279"/>
                </a:lnTo>
                <a:lnTo>
                  <a:pt x="3664" y="7303"/>
                </a:lnTo>
                <a:lnTo>
                  <a:pt x="4030" y="7279"/>
                </a:lnTo>
                <a:lnTo>
                  <a:pt x="4396" y="7230"/>
                </a:lnTo>
                <a:lnTo>
                  <a:pt x="4738" y="7132"/>
                </a:lnTo>
                <a:lnTo>
                  <a:pt x="5080" y="7010"/>
                </a:lnTo>
                <a:lnTo>
                  <a:pt x="5398" y="6864"/>
                </a:lnTo>
                <a:lnTo>
                  <a:pt x="5691" y="6668"/>
                </a:lnTo>
                <a:lnTo>
                  <a:pt x="5984" y="6473"/>
                </a:lnTo>
                <a:lnTo>
                  <a:pt x="6253" y="6229"/>
                </a:lnTo>
                <a:lnTo>
                  <a:pt x="6472" y="5960"/>
                </a:lnTo>
                <a:lnTo>
                  <a:pt x="6692" y="5691"/>
                </a:lnTo>
                <a:lnTo>
                  <a:pt x="6863" y="5398"/>
                </a:lnTo>
                <a:lnTo>
                  <a:pt x="7034" y="5081"/>
                </a:lnTo>
                <a:lnTo>
                  <a:pt x="7156" y="4739"/>
                </a:lnTo>
                <a:lnTo>
                  <a:pt x="7230" y="4373"/>
                </a:lnTo>
                <a:lnTo>
                  <a:pt x="7303" y="4031"/>
                </a:lnTo>
                <a:lnTo>
                  <a:pt x="7303" y="3640"/>
                </a:lnTo>
                <a:lnTo>
                  <a:pt x="7303" y="3396"/>
                </a:lnTo>
                <a:lnTo>
                  <a:pt x="7278" y="3176"/>
                </a:lnTo>
                <a:lnTo>
                  <a:pt x="7254" y="2932"/>
                </a:lnTo>
                <a:lnTo>
                  <a:pt x="7181" y="2712"/>
                </a:lnTo>
                <a:lnTo>
                  <a:pt x="7132" y="2492"/>
                </a:lnTo>
                <a:lnTo>
                  <a:pt x="7034" y="2272"/>
                </a:lnTo>
                <a:lnTo>
                  <a:pt x="6839" y="1857"/>
                </a:lnTo>
                <a:lnTo>
                  <a:pt x="5325" y="3347"/>
                </a:lnTo>
                <a:lnTo>
                  <a:pt x="5349" y="3640"/>
                </a:lnTo>
                <a:lnTo>
                  <a:pt x="5349" y="3811"/>
                </a:lnTo>
                <a:lnTo>
                  <a:pt x="5325" y="3982"/>
                </a:lnTo>
                <a:lnTo>
                  <a:pt x="5276" y="4153"/>
                </a:lnTo>
                <a:lnTo>
                  <a:pt x="5227" y="4299"/>
                </a:lnTo>
                <a:lnTo>
                  <a:pt x="5154" y="4446"/>
                </a:lnTo>
                <a:lnTo>
                  <a:pt x="5080" y="4592"/>
                </a:lnTo>
                <a:lnTo>
                  <a:pt x="4983" y="4739"/>
                </a:lnTo>
                <a:lnTo>
                  <a:pt x="4860" y="4861"/>
                </a:lnTo>
                <a:lnTo>
                  <a:pt x="4738" y="4959"/>
                </a:lnTo>
                <a:lnTo>
                  <a:pt x="4616" y="5056"/>
                </a:lnTo>
                <a:lnTo>
                  <a:pt x="4470" y="5154"/>
                </a:lnTo>
                <a:lnTo>
                  <a:pt x="4323" y="5203"/>
                </a:lnTo>
                <a:lnTo>
                  <a:pt x="4177" y="5276"/>
                </a:lnTo>
                <a:lnTo>
                  <a:pt x="4006" y="5301"/>
                </a:lnTo>
                <a:lnTo>
                  <a:pt x="3835" y="5349"/>
                </a:lnTo>
                <a:lnTo>
                  <a:pt x="3493" y="5349"/>
                </a:lnTo>
                <a:lnTo>
                  <a:pt x="3322" y="5301"/>
                </a:lnTo>
                <a:lnTo>
                  <a:pt x="3151" y="5276"/>
                </a:lnTo>
                <a:lnTo>
                  <a:pt x="3004" y="5203"/>
                </a:lnTo>
                <a:lnTo>
                  <a:pt x="2858" y="5154"/>
                </a:lnTo>
                <a:lnTo>
                  <a:pt x="2711" y="5056"/>
                </a:lnTo>
                <a:lnTo>
                  <a:pt x="2589" y="4959"/>
                </a:lnTo>
                <a:lnTo>
                  <a:pt x="2467" y="4861"/>
                </a:lnTo>
                <a:lnTo>
                  <a:pt x="2345" y="4739"/>
                </a:lnTo>
                <a:lnTo>
                  <a:pt x="2247" y="4592"/>
                </a:lnTo>
                <a:lnTo>
                  <a:pt x="2174" y="4446"/>
                </a:lnTo>
                <a:lnTo>
                  <a:pt x="2101" y="4299"/>
                </a:lnTo>
                <a:lnTo>
                  <a:pt x="2027" y="4153"/>
                </a:lnTo>
                <a:lnTo>
                  <a:pt x="2003" y="3982"/>
                </a:lnTo>
                <a:lnTo>
                  <a:pt x="1979" y="3811"/>
                </a:lnTo>
                <a:lnTo>
                  <a:pt x="1954" y="3640"/>
                </a:lnTo>
                <a:lnTo>
                  <a:pt x="1979" y="3469"/>
                </a:lnTo>
                <a:lnTo>
                  <a:pt x="2003" y="3298"/>
                </a:lnTo>
                <a:lnTo>
                  <a:pt x="2027" y="3151"/>
                </a:lnTo>
                <a:lnTo>
                  <a:pt x="2101" y="2980"/>
                </a:lnTo>
                <a:lnTo>
                  <a:pt x="2174" y="2834"/>
                </a:lnTo>
                <a:lnTo>
                  <a:pt x="2247" y="2687"/>
                </a:lnTo>
                <a:lnTo>
                  <a:pt x="2345" y="2565"/>
                </a:lnTo>
                <a:lnTo>
                  <a:pt x="2467" y="2443"/>
                </a:lnTo>
                <a:lnTo>
                  <a:pt x="2589" y="2345"/>
                </a:lnTo>
                <a:lnTo>
                  <a:pt x="2711" y="2248"/>
                </a:lnTo>
                <a:lnTo>
                  <a:pt x="2858" y="2150"/>
                </a:lnTo>
                <a:lnTo>
                  <a:pt x="3004" y="2077"/>
                </a:lnTo>
                <a:lnTo>
                  <a:pt x="3151" y="2028"/>
                </a:lnTo>
                <a:lnTo>
                  <a:pt x="3322" y="1979"/>
                </a:lnTo>
                <a:lnTo>
                  <a:pt x="3493" y="1955"/>
                </a:lnTo>
                <a:lnTo>
                  <a:pt x="3664" y="1955"/>
                </a:lnTo>
                <a:lnTo>
                  <a:pt x="3957" y="1979"/>
                </a:lnTo>
                <a:lnTo>
                  <a:pt x="5447" y="465"/>
                </a:lnTo>
                <a:lnTo>
                  <a:pt x="5056" y="269"/>
                </a:lnTo>
                <a:lnTo>
                  <a:pt x="4836" y="196"/>
                </a:lnTo>
                <a:lnTo>
                  <a:pt x="4616" y="123"/>
                </a:lnTo>
                <a:lnTo>
                  <a:pt x="4372" y="74"/>
                </a:lnTo>
                <a:lnTo>
                  <a:pt x="4152" y="25"/>
                </a:lnTo>
                <a:lnTo>
                  <a:pt x="39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86"/>
          <p:cNvSpPr/>
          <p:nvPr/>
        </p:nvSpPr>
        <p:spPr>
          <a:xfrm>
            <a:off x="4992120" y="1708560"/>
            <a:ext cx="54360" cy="51120"/>
          </a:xfrm>
          <a:custGeom>
            <a:avLst/>
            <a:gdLst/>
            <a:ahLst/>
            <a:rect l="l" t="t" r="r" b="b"/>
            <a:pathLst>
              <a:path w="3005" h="2834">
                <a:moveTo>
                  <a:pt x="1466" y="0"/>
                </a:moveTo>
                <a:lnTo>
                  <a:pt x="294" y="1173"/>
                </a:lnTo>
                <a:lnTo>
                  <a:pt x="172" y="1319"/>
                </a:lnTo>
                <a:lnTo>
                  <a:pt x="74" y="1490"/>
                </a:lnTo>
                <a:lnTo>
                  <a:pt x="25" y="1661"/>
                </a:lnTo>
                <a:lnTo>
                  <a:pt x="1" y="1857"/>
                </a:lnTo>
                <a:lnTo>
                  <a:pt x="25" y="2052"/>
                </a:lnTo>
                <a:lnTo>
                  <a:pt x="74" y="2223"/>
                </a:lnTo>
                <a:lnTo>
                  <a:pt x="172" y="2394"/>
                </a:lnTo>
                <a:lnTo>
                  <a:pt x="294" y="2540"/>
                </a:lnTo>
                <a:lnTo>
                  <a:pt x="440" y="2663"/>
                </a:lnTo>
                <a:lnTo>
                  <a:pt x="611" y="2760"/>
                </a:lnTo>
                <a:lnTo>
                  <a:pt x="807" y="2809"/>
                </a:lnTo>
                <a:lnTo>
                  <a:pt x="978" y="2833"/>
                </a:lnTo>
                <a:lnTo>
                  <a:pt x="1173" y="2809"/>
                </a:lnTo>
                <a:lnTo>
                  <a:pt x="1344" y="2760"/>
                </a:lnTo>
                <a:lnTo>
                  <a:pt x="1515" y="2663"/>
                </a:lnTo>
                <a:lnTo>
                  <a:pt x="1686" y="2540"/>
                </a:lnTo>
                <a:lnTo>
                  <a:pt x="2858" y="1368"/>
                </a:lnTo>
                <a:lnTo>
                  <a:pt x="3005" y="1197"/>
                </a:lnTo>
                <a:lnTo>
                  <a:pt x="2590" y="928"/>
                </a:lnTo>
                <a:lnTo>
                  <a:pt x="2199" y="635"/>
                </a:lnTo>
                <a:lnTo>
                  <a:pt x="1808" y="342"/>
                </a:lnTo>
                <a:lnTo>
                  <a:pt x="14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87"/>
          <p:cNvSpPr/>
          <p:nvPr/>
        </p:nvSpPr>
        <p:spPr>
          <a:xfrm>
            <a:off x="5197680" y="1708560"/>
            <a:ext cx="54000" cy="51120"/>
          </a:xfrm>
          <a:custGeom>
            <a:avLst/>
            <a:gdLst/>
            <a:ahLst/>
            <a:rect l="l" t="t" r="r" b="b"/>
            <a:pathLst>
              <a:path w="2981" h="2834">
                <a:moveTo>
                  <a:pt x="1539" y="0"/>
                </a:moveTo>
                <a:lnTo>
                  <a:pt x="1173" y="342"/>
                </a:lnTo>
                <a:lnTo>
                  <a:pt x="807" y="635"/>
                </a:lnTo>
                <a:lnTo>
                  <a:pt x="416" y="928"/>
                </a:lnTo>
                <a:lnTo>
                  <a:pt x="1" y="1197"/>
                </a:lnTo>
                <a:lnTo>
                  <a:pt x="123" y="1368"/>
                </a:lnTo>
                <a:lnTo>
                  <a:pt x="1319" y="2540"/>
                </a:lnTo>
                <a:lnTo>
                  <a:pt x="1466" y="2663"/>
                </a:lnTo>
                <a:lnTo>
                  <a:pt x="1637" y="2760"/>
                </a:lnTo>
                <a:lnTo>
                  <a:pt x="1832" y="2809"/>
                </a:lnTo>
                <a:lnTo>
                  <a:pt x="2003" y="2833"/>
                </a:lnTo>
                <a:lnTo>
                  <a:pt x="2199" y="2809"/>
                </a:lnTo>
                <a:lnTo>
                  <a:pt x="2370" y="2760"/>
                </a:lnTo>
                <a:lnTo>
                  <a:pt x="2541" y="2663"/>
                </a:lnTo>
                <a:lnTo>
                  <a:pt x="2712" y="2540"/>
                </a:lnTo>
                <a:lnTo>
                  <a:pt x="2834" y="2394"/>
                </a:lnTo>
                <a:lnTo>
                  <a:pt x="2931" y="2223"/>
                </a:lnTo>
                <a:lnTo>
                  <a:pt x="2980" y="2052"/>
                </a:lnTo>
                <a:lnTo>
                  <a:pt x="2980" y="1857"/>
                </a:lnTo>
                <a:lnTo>
                  <a:pt x="2980" y="1661"/>
                </a:lnTo>
                <a:lnTo>
                  <a:pt x="2931" y="1490"/>
                </a:lnTo>
                <a:lnTo>
                  <a:pt x="2834" y="1319"/>
                </a:lnTo>
                <a:lnTo>
                  <a:pt x="2712" y="1173"/>
                </a:lnTo>
                <a:lnTo>
                  <a:pt x="15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88"/>
          <p:cNvSpPr/>
          <p:nvPr/>
        </p:nvSpPr>
        <p:spPr>
          <a:xfrm>
            <a:off x="5113440" y="1427760"/>
            <a:ext cx="182880" cy="185760"/>
          </a:xfrm>
          <a:custGeom>
            <a:avLst/>
            <a:gdLst/>
            <a:ahLst/>
            <a:rect l="l" t="t" r="r" b="b"/>
            <a:pathLst>
              <a:path w="10063" h="10234">
                <a:moveTo>
                  <a:pt x="7352" y="0"/>
                </a:moveTo>
                <a:lnTo>
                  <a:pt x="7254" y="24"/>
                </a:lnTo>
                <a:lnTo>
                  <a:pt x="7181" y="73"/>
                </a:lnTo>
                <a:lnTo>
                  <a:pt x="7083" y="147"/>
                </a:lnTo>
                <a:lnTo>
                  <a:pt x="5447" y="1758"/>
                </a:lnTo>
                <a:lnTo>
                  <a:pt x="5373" y="1856"/>
                </a:lnTo>
                <a:lnTo>
                  <a:pt x="5300" y="1978"/>
                </a:lnTo>
                <a:lnTo>
                  <a:pt x="5227" y="2125"/>
                </a:lnTo>
                <a:lnTo>
                  <a:pt x="5178" y="2247"/>
                </a:lnTo>
                <a:lnTo>
                  <a:pt x="5154" y="2393"/>
                </a:lnTo>
                <a:lnTo>
                  <a:pt x="5129" y="2540"/>
                </a:lnTo>
                <a:lnTo>
                  <a:pt x="5129" y="2687"/>
                </a:lnTo>
                <a:lnTo>
                  <a:pt x="5129" y="2809"/>
                </a:lnTo>
                <a:lnTo>
                  <a:pt x="5349" y="3981"/>
                </a:lnTo>
                <a:lnTo>
                  <a:pt x="5398" y="4152"/>
                </a:lnTo>
                <a:lnTo>
                  <a:pt x="147" y="9403"/>
                </a:lnTo>
                <a:lnTo>
                  <a:pt x="74" y="9476"/>
                </a:lnTo>
                <a:lnTo>
                  <a:pt x="25" y="9574"/>
                </a:lnTo>
                <a:lnTo>
                  <a:pt x="0" y="9672"/>
                </a:lnTo>
                <a:lnTo>
                  <a:pt x="0" y="9745"/>
                </a:lnTo>
                <a:lnTo>
                  <a:pt x="0" y="9843"/>
                </a:lnTo>
                <a:lnTo>
                  <a:pt x="25" y="9940"/>
                </a:lnTo>
                <a:lnTo>
                  <a:pt x="74" y="10013"/>
                </a:lnTo>
                <a:lnTo>
                  <a:pt x="147" y="10087"/>
                </a:lnTo>
                <a:lnTo>
                  <a:pt x="220" y="10160"/>
                </a:lnTo>
                <a:lnTo>
                  <a:pt x="293" y="10209"/>
                </a:lnTo>
                <a:lnTo>
                  <a:pt x="391" y="10233"/>
                </a:lnTo>
                <a:lnTo>
                  <a:pt x="586" y="10233"/>
                </a:lnTo>
                <a:lnTo>
                  <a:pt x="660" y="10209"/>
                </a:lnTo>
                <a:lnTo>
                  <a:pt x="757" y="10160"/>
                </a:lnTo>
                <a:lnTo>
                  <a:pt x="831" y="10087"/>
                </a:lnTo>
                <a:lnTo>
                  <a:pt x="6204" y="4738"/>
                </a:lnTo>
                <a:lnTo>
                  <a:pt x="7254" y="4909"/>
                </a:lnTo>
                <a:lnTo>
                  <a:pt x="7376" y="4933"/>
                </a:lnTo>
                <a:lnTo>
                  <a:pt x="7523" y="4933"/>
                </a:lnTo>
                <a:lnTo>
                  <a:pt x="7645" y="4909"/>
                </a:lnTo>
                <a:lnTo>
                  <a:pt x="7791" y="4860"/>
                </a:lnTo>
                <a:lnTo>
                  <a:pt x="7938" y="4811"/>
                </a:lnTo>
                <a:lnTo>
                  <a:pt x="8060" y="4763"/>
                </a:lnTo>
                <a:lnTo>
                  <a:pt x="8182" y="4689"/>
                </a:lnTo>
                <a:lnTo>
                  <a:pt x="8280" y="4592"/>
                </a:lnTo>
                <a:lnTo>
                  <a:pt x="9916" y="2955"/>
                </a:lnTo>
                <a:lnTo>
                  <a:pt x="9989" y="2882"/>
                </a:lnTo>
                <a:lnTo>
                  <a:pt x="10038" y="2784"/>
                </a:lnTo>
                <a:lnTo>
                  <a:pt x="10063" y="2711"/>
                </a:lnTo>
                <a:lnTo>
                  <a:pt x="10038" y="2613"/>
                </a:lnTo>
                <a:lnTo>
                  <a:pt x="10014" y="2564"/>
                </a:lnTo>
                <a:lnTo>
                  <a:pt x="9940" y="2491"/>
                </a:lnTo>
                <a:lnTo>
                  <a:pt x="9843" y="2442"/>
                </a:lnTo>
                <a:lnTo>
                  <a:pt x="9745" y="2418"/>
                </a:lnTo>
                <a:lnTo>
                  <a:pt x="8695" y="2223"/>
                </a:lnTo>
                <a:lnTo>
                  <a:pt x="9721" y="1197"/>
                </a:lnTo>
                <a:lnTo>
                  <a:pt x="9794" y="1123"/>
                </a:lnTo>
                <a:lnTo>
                  <a:pt x="9843" y="1026"/>
                </a:lnTo>
                <a:lnTo>
                  <a:pt x="9867" y="953"/>
                </a:lnTo>
                <a:lnTo>
                  <a:pt x="9867" y="855"/>
                </a:lnTo>
                <a:lnTo>
                  <a:pt x="9867" y="757"/>
                </a:lnTo>
                <a:lnTo>
                  <a:pt x="9843" y="659"/>
                </a:lnTo>
                <a:lnTo>
                  <a:pt x="9794" y="586"/>
                </a:lnTo>
                <a:lnTo>
                  <a:pt x="9721" y="513"/>
                </a:lnTo>
                <a:lnTo>
                  <a:pt x="9647" y="440"/>
                </a:lnTo>
                <a:lnTo>
                  <a:pt x="9574" y="391"/>
                </a:lnTo>
                <a:lnTo>
                  <a:pt x="9476" y="366"/>
                </a:lnTo>
                <a:lnTo>
                  <a:pt x="9281" y="366"/>
                </a:lnTo>
                <a:lnTo>
                  <a:pt x="9208" y="391"/>
                </a:lnTo>
                <a:lnTo>
                  <a:pt x="9110" y="440"/>
                </a:lnTo>
                <a:lnTo>
                  <a:pt x="9037" y="513"/>
                </a:lnTo>
                <a:lnTo>
                  <a:pt x="7889" y="1661"/>
                </a:lnTo>
                <a:lnTo>
                  <a:pt x="7840" y="1490"/>
                </a:lnTo>
                <a:lnTo>
                  <a:pt x="7620" y="318"/>
                </a:lnTo>
                <a:lnTo>
                  <a:pt x="7596" y="195"/>
                </a:lnTo>
                <a:lnTo>
                  <a:pt x="7547" y="98"/>
                </a:lnTo>
                <a:lnTo>
                  <a:pt x="7498" y="49"/>
                </a:lnTo>
                <a:lnTo>
                  <a:pt x="74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89"/>
          <p:cNvSpPr/>
          <p:nvPr/>
        </p:nvSpPr>
        <p:spPr>
          <a:xfrm>
            <a:off x="5493960" y="1622880"/>
            <a:ext cx="85320" cy="119520"/>
          </a:xfrm>
          <a:custGeom>
            <a:avLst/>
            <a:gdLst/>
            <a:ahLst/>
            <a:rect l="l" t="t" r="r" b="b"/>
            <a:pathLst>
              <a:path w="4715" h="6595">
                <a:moveTo>
                  <a:pt x="0" y="1"/>
                </a:moveTo>
                <a:lnTo>
                  <a:pt x="538" y="6058"/>
                </a:lnTo>
                <a:lnTo>
                  <a:pt x="562" y="6180"/>
                </a:lnTo>
                <a:lnTo>
                  <a:pt x="587" y="6277"/>
                </a:lnTo>
                <a:lnTo>
                  <a:pt x="660" y="6351"/>
                </a:lnTo>
                <a:lnTo>
                  <a:pt x="733" y="6448"/>
                </a:lnTo>
                <a:lnTo>
                  <a:pt x="806" y="6497"/>
                </a:lnTo>
                <a:lnTo>
                  <a:pt x="904" y="6546"/>
                </a:lnTo>
                <a:lnTo>
                  <a:pt x="1002" y="6571"/>
                </a:lnTo>
                <a:lnTo>
                  <a:pt x="1124" y="6595"/>
                </a:lnTo>
                <a:lnTo>
                  <a:pt x="4128" y="6595"/>
                </a:lnTo>
                <a:lnTo>
                  <a:pt x="4274" y="6571"/>
                </a:lnTo>
                <a:lnTo>
                  <a:pt x="4397" y="6522"/>
                </a:lnTo>
                <a:lnTo>
                  <a:pt x="4494" y="6473"/>
                </a:lnTo>
                <a:lnTo>
                  <a:pt x="4592" y="6375"/>
                </a:lnTo>
                <a:lnTo>
                  <a:pt x="4665" y="6253"/>
                </a:lnTo>
                <a:lnTo>
                  <a:pt x="4714" y="6155"/>
                </a:lnTo>
                <a:lnTo>
                  <a:pt x="4714" y="6009"/>
                </a:lnTo>
                <a:lnTo>
                  <a:pt x="4714" y="5887"/>
                </a:lnTo>
                <a:lnTo>
                  <a:pt x="3713" y="123"/>
                </a:lnTo>
                <a:lnTo>
                  <a:pt x="2589" y="50"/>
                </a:lnTo>
                <a:lnTo>
                  <a:pt x="1637" y="25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90"/>
          <p:cNvSpPr/>
          <p:nvPr/>
        </p:nvSpPr>
        <p:spPr>
          <a:xfrm>
            <a:off x="5789160" y="1526040"/>
            <a:ext cx="21600" cy="72000"/>
          </a:xfrm>
          <a:custGeom>
            <a:avLst/>
            <a:gdLst/>
            <a:ahLst/>
            <a:rect l="l" t="t" r="r" b="b"/>
            <a:pathLst>
              <a:path w="1197" h="3982">
                <a:moveTo>
                  <a:pt x="0" y="1"/>
                </a:moveTo>
                <a:lnTo>
                  <a:pt x="0" y="3981"/>
                </a:lnTo>
                <a:lnTo>
                  <a:pt x="269" y="3811"/>
                </a:lnTo>
                <a:lnTo>
                  <a:pt x="489" y="3615"/>
                </a:lnTo>
                <a:lnTo>
                  <a:pt x="684" y="3420"/>
                </a:lnTo>
                <a:lnTo>
                  <a:pt x="855" y="3176"/>
                </a:lnTo>
                <a:lnTo>
                  <a:pt x="1002" y="2907"/>
                </a:lnTo>
                <a:lnTo>
                  <a:pt x="1099" y="2614"/>
                </a:lnTo>
                <a:lnTo>
                  <a:pt x="1173" y="2296"/>
                </a:lnTo>
                <a:lnTo>
                  <a:pt x="1197" y="1979"/>
                </a:lnTo>
                <a:lnTo>
                  <a:pt x="1173" y="1661"/>
                </a:lnTo>
                <a:lnTo>
                  <a:pt x="1099" y="1368"/>
                </a:lnTo>
                <a:lnTo>
                  <a:pt x="1002" y="1075"/>
                </a:lnTo>
                <a:lnTo>
                  <a:pt x="855" y="806"/>
                </a:lnTo>
                <a:lnTo>
                  <a:pt x="684" y="562"/>
                </a:lnTo>
                <a:lnTo>
                  <a:pt x="489" y="342"/>
                </a:lnTo>
                <a:lnTo>
                  <a:pt x="269" y="17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91"/>
          <p:cNvSpPr/>
          <p:nvPr/>
        </p:nvSpPr>
        <p:spPr>
          <a:xfrm>
            <a:off x="5460840" y="1508400"/>
            <a:ext cx="70920" cy="106920"/>
          </a:xfrm>
          <a:custGeom>
            <a:avLst/>
            <a:gdLst/>
            <a:ahLst/>
            <a:rect l="l" t="t" r="r" b="b"/>
            <a:pathLst>
              <a:path w="3908" h="5887">
                <a:moveTo>
                  <a:pt x="3908" y="1"/>
                </a:moveTo>
                <a:lnTo>
                  <a:pt x="2711" y="25"/>
                </a:lnTo>
                <a:lnTo>
                  <a:pt x="1759" y="25"/>
                </a:lnTo>
                <a:lnTo>
                  <a:pt x="1588" y="49"/>
                </a:lnTo>
                <a:lnTo>
                  <a:pt x="1417" y="74"/>
                </a:lnTo>
                <a:lnTo>
                  <a:pt x="1246" y="123"/>
                </a:lnTo>
                <a:lnTo>
                  <a:pt x="1099" y="172"/>
                </a:lnTo>
                <a:lnTo>
                  <a:pt x="953" y="245"/>
                </a:lnTo>
                <a:lnTo>
                  <a:pt x="806" y="343"/>
                </a:lnTo>
                <a:lnTo>
                  <a:pt x="660" y="440"/>
                </a:lnTo>
                <a:lnTo>
                  <a:pt x="537" y="562"/>
                </a:lnTo>
                <a:lnTo>
                  <a:pt x="415" y="684"/>
                </a:lnTo>
                <a:lnTo>
                  <a:pt x="318" y="831"/>
                </a:lnTo>
                <a:lnTo>
                  <a:pt x="220" y="978"/>
                </a:lnTo>
                <a:lnTo>
                  <a:pt x="147" y="1124"/>
                </a:lnTo>
                <a:lnTo>
                  <a:pt x="73" y="1295"/>
                </a:lnTo>
                <a:lnTo>
                  <a:pt x="49" y="1442"/>
                </a:lnTo>
                <a:lnTo>
                  <a:pt x="0" y="1613"/>
                </a:lnTo>
                <a:lnTo>
                  <a:pt x="0" y="1783"/>
                </a:lnTo>
                <a:lnTo>
                  <a:pt x="0" y="4128"/>
                </a:lnTo>
                <a:lnTo>
                  <a:pt x="0" y="4299"/>
                </a:lnTo>
                <a:lnTo>
                  <a:pt x="49" y="4446"/>
                </a:lnTo>
                <a:lnTo>
                  <a:pt x="73" y="4617"/>
                </a:lnTo>
                <a:lnTo>
                  <a:pt x="147" y="4763"/>
                </a:lnTo>
                <a:lnTo>
                  <a:pt x="220" y="4934"/>
                </a:lnTo>
                <a:lnTo>
                  <a:pt x="318" y="5081"/>
                </a:lnTo>
                <a:lnTo>
                  <a:pt x="415" y="5203"/>
                </a:lnTo>
                <a:lnTo>
                  <a:pt x="537" y="5325"/>
                </a:lnTo>
                <a:lnTo>
                  <a:pt x="660" y="5447"/>
                </a:lnTo>
                <a:lnTo>
                  <a:pt x="806" y="5545"/>
                </a:lnTo>
                <a:lnTo>
                  <a:pt x="953" y="5642"/>
                </a:lnTo>
                <a:lnTo>
                  <a:pt x="1099" y="5716"/>
                </a:lnTo>
                <a:lnTo>
                  <a:pt x="1246" y="5789"/>
                </a:lnTo>
                <a:lnTo>
                  <a:pt x="1417" y="5838"/>
                </a:lnTo>
                <a:lnTo>
                  <a:pt x="1588" y="5862"/>
                </a:lnTo>
                <a:lnTo>
                  <a:pt x="1759" y="5862"/>
                </a:lnTo>
                <a:lnTo>
                  <a:pt x="2711" y="5887"/>
                </a:lnTo>
                <a:lnTo>
                  <a:pt x="3908" y="5887"/>
                </a:lnTo>
                <a:lnTo>
                  <a:pt x="39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92"/>
          <p:cNvSpPr/>
          <p:nvPr/>
        </p:nvSpPr>
        <p:spPr>
          <a:xfrm>
            <a:off x="5541840" y="1441440"/>
            <a:ext cx="203400" cy="240120"/>
          </a:xfrm>
          <a:custGeom>
            <a:avLst/>
            <a:gdLst/>
            <a:ahLst/>
            <a:rect l="l" t="t" r="r" b="b"/>
            <a:pathLst>
              <a:path w="11186" h="13213">
                <a:moveTo>
                  <a:pt x="11186" y="0"/>
                </a:moveTo>
                <a:lnTo>
                  <a:pt x="10771" y="342"/>
                </a:lnTo>
                <a:lnTo>
                  <a:pt x="10380" y="635"/>
                </a:lnTo>
                <a:lnTo>
                  <a:pt x="9940" y="904"/>
                </a:lnTo>
                <a:lnTo>
                  <a:pt x="9525" y="1172"/>
                </a:lnTo>
                <a:lnTo>
                  <a:pt x="9110" y="1417"/>
                </a:lnTo>
                <a:lnTo>
                  <a:pt x="8695" y="1661"/>
                </a:lnTo>
                <a:lnTo>
                  <a:pt x="7840" y="2052"/>
                </a:lnTo>
                <a:lnTo>
                  <a:pt x="7034" y="2418"/>
                </a:lnTo>
                <a:lnTo>
                  <a:pt x="6228" y="2687"/>
                </a:lnTo>
                <a:lnTo>
                  <a:pt x="5471" y="2931"/>
                </a:lnTo>
                <a:lnTo>
                  <a:pt x="4763" y="3126"/>
                </a:lnTo>
                <a:lnTo>
                  <a:pt x="4225" y="3248"/>
                </a:lnTo>
                <a:lnTo>
                  <a:pt x="3664" y="3346"/>
                </a:lnTo>
                <a:lnTo>
                  <a:pt x="3077" y="3419"/>
                </a:lnTo>
                <a:lnTo>
                  <a:pt x="2467" y="3493"/>
                </a:lnTo>
                <a:lnTo>
                  <a:pt x="1221" y="3590"/>
                </a:lnTo>
                <a:lnTo>
                  <a:pt x="0" y="3664"/>
                </a:lnTo>
                <a:lnTo>
                  <a:pt x="0" y="9574"/>
                </a:lnTo>
                <a:lnTo>
                  <a:pt x="1221" y="9623"/>
                </a:lnTo>
                <a:lnTo>
                  <a:pt x="2467" y="9721"/>
                </a:lnTo>
                <a:lnTo>
                  <a:pt x="3077" y="9794"/>
                </a:lnTo>
                <a:lnTo>
                  <a:pt x="3664" y="9891"/>
                </a:lnTo>
                <a:lnTo>
                  <a:pt x="4225" y="9989"/>
                </a:lnTo>
                <a:lnTo>
                  <a:pt x="4763" y="10111"/>
                </a:lnTo>
                <a:lnTo>
                  <a:pt x="5471" y="10307"/>
                </a:lnTo>
                <a:lnTo>
                  <a:pt x="6228" y="10526"/>
                </a:lnTo>
                <a:lnTo>
                  <a:pt x="7034" y="10820"/>
                </a:lnTo>
                <a:lnTo>
                  <a:pt x="7840" y="11161"/>
                </a:lnTo>
                <a:lnTo>
                  <a:pt x="8695" y="11577"/>
                </a:lnTo>
                <a:lnTo>
                  <a:pt x="9110" y="11796"/>
                </a:lnTo>
                <a:lnTo>
                  <a:pt x="9525" y="12041"/>
                </a:lnTo>
                <a:lnTo>
                  <a:pt x="9940" y="12309"/>
                </a:lnTo>
                <a:lnTo>
                  <a:pt x="10380" y="12602"/>
                </a:lnTo>
                <a:lnTo>
                  <a:pt x="10771" y="12896"/>
                </a:lnTo>
                <a:lnTo>
                  <a:pt x="11186" y="13213"/>
                </a:lnTo>
                <a:lnTo>
                  <a:pt x="111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93"/>
          <p:cNvSpPr/>
          <p:nvPr/>
        </p:nvSpPr>
        <p:spPr>
          <a:xfrm>
            <a:off x="5755320" y="1423800"/>
            <a:ext cx="24480" cy="276120"/>
          </a:xfrm>
          <a:custGeom>
            <a:avLst/>
            <a:gdLst/>
            <a:ahLst/>
            <a:rect l="l" t="t" r="r" b="b"/>
            <a:pathLst>
              <a:path w="1368" h="15192">
                <a:moveTo>
                  <a:pt x="684" y="0"/>
                </a:moveTo>
                <a:lnTo>
                  <a:pt x="562" y="25"/>
                </a:lnTo>
                <a:lnTo>
                  <a:pt x="464" y="98"/>
                </a:lnTo>
                <a:lnTo>
                  <a:pt x="366" y="171"/>
                </a:lnTo>
                <a:lnTo>
                  <a:pt x="0" y="513"/>
                </a:lnTo>
                <a:lnTo>
                  <a:pt x="0" y="14654"/>
                </a:lnTo>
                <a:lnTo>
                  <a:pt x="366" y="15020"/>
                </a:lnTo>
                <a:lnTo>
                  <a:pt x="464" y="15094"/>
                </a:lnTo>
                <a:lnTo>
                  <a:pt x="562" y="15143"/>
                </a:lnTo>
                <a:lnTo>
                  <a:pt x="684" y="15191"/>
                </a:lnTo>
                <a:lnTo>
                  <a:pt x="904" y="15191"/>
                </a:lnTo>
                <a:lnTo>
                  <a:pt x="1001" y="15143"/>
                </a:lnTo>
                <a:lnTo>
                  <a:pt x="1148" y="15045"/>
                </a:lnTo>
                <a:lnTo>
                  <a:pt x="1270" y="14923"/>
                </a:lnTo>
                <a:lnTo>
                  <a:pt x="1343" y="14776"/>
                </a:lnTo>
                <a:lnTo>
                  <a:pt x="1368" y="14605"/>
                </a:lnTo>
                <a:lnTo>
                  <a:pt x="1368" y="586"/>
                </a:lnTo>
                <a:lnTo>
                  <a:pt x="1343" y="415"/>
                </a:lnTo>
                <a:lnTo>
                  <a:pt x="1270" y="244"/>
                </a:lnTo>
                <a:lnTo>
                  <a:pt x="1148" y="122"/>
                </a:lnTo>
                <a:lnTo>
                  <a:pt x="1001" y="25"/>
                </a:lnTo>
                <a:lnTo>
                  <a:pt x="9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94"/>
          <p:cNvSpPr/>
          <p:nvPr/>
        </p:nvSpPr>
        <p:spPr>
          <a:xfrm>
            <a:off x="1082520" y="1942920"/>
            <a:ext cx="263520" cy="283320"/>
          </a:xfrm>
          <a:custGeom>
            <a:avLst/>
            <a:gdLst/>
            <a:ahLst/>
            <a:rect l="l" t="t" r="r" b="b"/>
            <a:pathLst>
              <a:path w="14508" h="15583">
                <a:moveTo>
                  <a:pt x="9647" y="489"/>
                </a:moveTo>
                <a:lnTo>
                  <a:pt x="9769" y="513"/>
                </a:lnTo>
                <a:lnTo>
                  <a:pt x="9916" y="562"/>
                </a:lnTo>
                <a:lnTo>
                  <a:pt x="10014" y="660"/>
                </a:lnTo>
                <a:lnTo>
                  <a:pt x="10087" y="782"/>
                </a:lnTo>
                <a:lnTo>
                  <a:pt x="10111" y="928"/>
                </a:lnTo>
                <a:lnTo>
                  <a:pt x="10111" y="1075"/>
                </a:lnTo>
                <a:lnTo>
                  <a:pt x="10063" y="1197"/>
                </a:lnTo>
                <a:lnTo>
                  <a:pt x="9989" y="1319"/>
                </a:lnTo>
                <a:lnTo>
                  <a:pt x="9281" y="2003"/>
                </a:lnTo>
                <a:lnTo>
                  <a:pt x="9232" y="2076"/>
                </a:lnTo>
                <a:lnTo>
                  <a:pt x="9183" y="2174"/>
                </a:lnTo>
                <a:lnTo>
                  <a:pt x="9159" y="2247"/>
                </a:lnTo>
                <a:lnTo>
                  <a:pt x="9159" y="2345"/>
                </a:lnTo>
                <a:lnTo>
                  <a:pt x="9159" y="6497"/>
                </a:lnTo>
                <a:lnTo>
                  <a:pt x="9183" y="6643"/>
                </a:lnTo>
                <a:lnTo>
                  <a:pt x="9232" y="6790"/>
                </a:lnTo>
                <a:lnTo>
                  <a:pt x="10575" y="8671"/>
                </a:lnTo>
                <a:lnTo>
                  <a:pt x="3932" y="8671"/>
                </a:lnTo>
                <a:lnTo>
                  <a:pt x="5276" y="6790"/>
                </a:lnTo>
                <a:lnTo>
                  <a:pt x="5324" y="6643"/>
                </a:lnTo>
                <a:lnTo>
                  <a:pt x="5349" y="6497"/>
                </a:lnTo>
                <a:lnTo>
                  <a:pt x="5349" y="2345"/>
                </a:lnTo>
                <a:lnTo>
                  <a:pt x="5349" y="2247"/>
                </a:lnTo>
                <a:lnTo>
                  <a:pt x="5324" y="2174"/>
                </a:lnTo>
                <a:lnTo>
                  <a:pt x="5276" y="2076"/>
                </a:lnTo>
                <a:lnTo>
                  <a:pt x="5227" y="2003"/>
                </a:lnTo>
                <a:lnTo>
                  <a:pt x="4519" y="1319"/>
                </a:lnTo>
                <a:lnTo>
                  <a:pt x="4445" y="1197"/>
                </a:lnTo>
                <a:lnTo>
                  <a:pt x="4396" y="1075"/>
                </a:lnTo>
                <a:lnTo>
                  <a:pt x="4396" y="928"/>
                </a:lnTo>
                <a:lnTo>
                  <a:pt x="4421" y="782"/>
                </a:lnTo>
                <a:lnTo>
                  <a:pt x="4494" y="660"/>
                </a:lnTo>
                <a:lnTo>
                  <a:pt x="4592" y="562"/>
                </a:lnTo>
                <a:lnTo>
                  <a:pt x="4738" y="513"/>
                </a:lnTo>
                <a:lnTo>
                  <a:pt x="4860" y="489"/>
                </a:lnTo>
                <a:close/>
                <a:moveTo>
                  <a:pt x="6717" y="9574"/>
                </a:moveTo>
                <a:lnTo>
                  <a:pt x="6912" y="9647"/>
                </a:lnTo>
                <a:lnTo>
                  <a:pt x="7083" y="9745"/>
                </a:lnTo>
                <a:lnTo>
                  <a:pt x="7254" y="9892"/>
                </a:lnTo>
                <a:lnTo>
                  <a:pt x="7376" y="10038"/>
                </a:lnTo>
                <a:lnTo>
                  <a:pt x="7474" y="10234"/>
                </a:lnTo>
                <a:lnTo>
                  <a:pt x="7547" y="10429"/>
                </a:lnTo>
                <a:lnTo>
                  <a:pt x="7571" y="10649"/>
                </a:lnTo>
                <a:lnTo>
                  <a:pt x="7547" y="10869"/>
                </a:lnTo>
                <a:lnTo>
                  <a:pt x="7474" y="11064"/>
                </a:lnTo>
                <a:lnTo>
                  <a:pt x="7376" y="11259"/>
                </a:lnTo>
                <a:lnTo>
                  <a:pt x="7254" y="11406"/>
                </a:lnTo>
                <a:lnTo>
                  <a:pt x="7083" y="11552"/>
                </a:lnTo>
                <a:lnTo>
                  <a:pt x="6912" y="11650"/>
                </a:lnTo>
                <a:lnTo>
                  <a:pt x="6717" y="11699"/>
                </a:lnTo>
                <a:lnTo>
                  <a:pt x="6497" y="11723"/>
                </a:lnTo>
                <a:lnTo>
                  <a:pt x="6277" y="11699"/>
                </a:lnTo>
                <a:lnTo>
                  <a:pt x="6057" y="11650"/>
                </a:lnTo>
                <a:lnTo>
                  <a:pt x="5886" y="11552"/>
                </a:lnTo>
                <a:lnTo>
                  <a:pt x="5715" y="11406"/>
                </a:lnTo>
                <a:lnTo>
                  <a:pt x="5593" y="11259"/>
                </a:lnTo>
                <a:lnTo>
                  <a:pt x="5495" y="11064"/>
                </a:lnTo>
                <a:lnTo>
                  <a:pt x="5422" y="10869"/>
                </a:lnTo>
                <a:lnTo>
                  <a:pt x="5398" y="10649"/>
                </a:lnTo>
                <a:lnTo>
                  <a:pt x="5422" y="10429"/>
                </a:lnTo>
                <a:lnTo>
                  <a:pt x="5495" y="10234"/>
                </a:lnTo>
                <a:lnTo>
                  <a:pt x="5593" y="10038"/>
                </a:lnTo>
                <a:lnTo>
                  <a:pt x="5715" y="9892"/>
                </a:lnTo>
                <a:lnTo>
                  <a:pt x="5886" y="9745"/>
                </a:lnTo>
                <a:lnTo>
                  <a:pt x="6057" y="9647"/>
                </a:lnTo>
                <a:lnTo>
                  <a:pt x="6277" y="9574"/>
                </a:lnTo>
                <a:close/>
                <a:moveTo>
                  <a:pt x="8475" y="11894"/>
                </a:moveTo>
                <a:lnTo>
                  <a:pt x="8597" y="11919"/>
                </a:lnTo>
                <a:lnTo>
                  <a:pt x="8695" y="11943"/>
                </a:lnTo>
                <a:lnTo>
                  <a:pt x="8817" y="11992"/>
                </a:lnTo>
                <a:lnTo>
                  <a:pt x="8915" y="12065"/>
                </a:lnTo>
                <a:lnTo>
                  <a:pt x="8988" y="12163"/>
                </a:lnTo>
                <a:lnTo>
                  <a:pt x="9037" y="12285"/>
                </a:lnTo>
                <a:lnTo>
                  <a:pt x="9086" y="12383"/>
                </a:lnTo>
                <a:lnTo>
                  <a:pt x="9086" y="12529"/>
                </a:lnTo>
                <a:lnTo>
                  <a:pt x="9086" y="12652"/>
                </a:lnTo>
                <a:lnTo>
                  <a:pt x="9037" y="12749"/>
                </a:lnTo>
                <a:lnTo>
                  <a:pt x="8988" y="12871"/>
                </a:lnTo>
                <a:lnTo>
                  <a:pt x="8915" y="12969"/>
                </a:lnTo>
                <a:lnTo>
                  <a:pt x="8817" y="13042"/>
                </a:lnTo>
                <a:lnTo>
                  <a:pt x="8695" y="13091"/>
                </a:lnTo>
                <a:lnTo>
                  <a:pt x="8597" y="13140"/>
                </a:lnTo>
                <a:lnTo>
                  <a:pt x="8329" y="13140"/>
                </a:lnTo>
                <a:lnTo>
                  <a:pt x="8231" y="13091"/>
                </a:lnTo>
                <a:lnTo>
                  <a:pt x="8109" y="13042"/>
                </a:lnTo>
                <a:lnTo>
                  <a:pt x="8011" y="12969"/>
                </a:lnTo>
                <a:lnTo>
                  <a:pt x="7938" y="12871"/>
                </a:lnTo>
                <a:lnTo>
                  <a:pt x="7889" y="12749"/>
                </a:lnTo>
                <a:lnTo>
                  <a:pt x="7864" y="12652"/>
                </a:lnTo>
                <a:lnTo>
                  <a:pt x="7840" y="12529"/>
                </a:lnTo>
                <a:lnTo>
                  <a:pt x="7864" y="12383"/>
                </a:lnTo>
                <a:lnTo>
                  <a:pt x="7889" y="12285"/>
                </a:lnTo>
                <a:lnTo>
                  <a:pt x="7938" y="12163"/>
                </a:lnTo>
                <a:lnTo>
                  <a:pt x="8011" y="12065"/>
                </a:lnTo>
                <a:lnTo>
                  <a:pt x="8109" y="11992"/>
                </a:lnTo>
                <a:lnTo>
                  <a:pt x="8231" y="11943"/>
                </a:lnTo>
                <a:lnTo>
                  <a:pt x="8329" y="11919"/>
                </a:lnTo>
                <a:lnTo>
                  <a:pt x="8475" y="11894"/>
                </a:lnTo>
                <a:close/>
                <a:moveTo>
                  <a:pt x="6741" y="13360"/>
                </a:moveTo>
                <a:lnTo>
                  <a:pt x="6814" y="13384"/>
                </a:lnTo>
                <a:lnTo>
                  <a:pt x="6912" y="13433"/>
                </a:lnTo>
                <a:lnTo>
                  <a:pt x="6985" y="13482"/>
                </a:lnTo>
                <a:lnTo>
                  <a:pt x="7034" y="13555"/>
                </a:lnTo>
                <a:lnTo>
                  <a:pt x="7083" y="13653"/>
                </a:lnTo>
                <a:lnTo>
                  <a:pt x="7107" y="13726"/>
                </a:lnTo>
                <a:lnTo>
                  <a:pt x="7107" y="13824"/>
                </a:lnTo>
                <a:lnTo>
                  <a:pt x="7107" y="13922"/>
                </a:lnTo>
                <a:lnTo>
                  <a:pt x="7083" y="14019"/>
                </a:lnTo>
                <a:lnTo>
                  <a:pt x="7034" y="14117"/>
                </a:lnTo>
                <a:lnTo>
                  <a:pt x="6985" y="14166"/>
                </a:lnTo>
                <a:lnTo>
                  <a:pt x="6912" y="14239"/>
                </a:lnTo>
                <a:lnTo>
                  <a:pt x="6814" y="14288"/>
                </a:lnTo>
                <a:lnTo>
                  <a:pt x="6741" y="14312"/>
                </a:lnTo>
                <a:lnTo>
                  <a:pt x="6546" y="14312"/>
                </a:lnTo>
                <a:lnTo>
                  <a:pt x="6448" y="14288"/>
                </a:lnTo>
                <a:lnTo>
                  <a:pt x="6375" y="14239"/>
                </a:lnTo>
                <a:lnTo>
                  <a:pt x="6301" y="14166"/>
                </a:lnTo>
                <a:lnTo>
                  <a:pt x="6228" y="14117"/>
                </a:lnTo>
                <a:lnTo>
                  <a:pt x="6179" y="14019"/>
                </a:lnTo>
                <a:lnTo>
                  <a:pt x="6155" y="13922"/>
                </a:lnTo>
                <a:lnTo>
                  <a:pt x="6155" y="13824"/>
                </a:lnTo>
                <a:lnTo>
                  <a:pt x="6155" y="13726"/>
                </a:lnTo>
                <a:lnTo>
                  <a:pt x="6179" y="13653"/>
                </a:lnTo>
                <a:lnTo>
                  <a:pt x="6228" y="13555"/>
                </a:lnTo>
                <a:lnTo>
                  <a:pt x="6301" y="13482"/>
                </a:lnTo>
                <a:lnTo>
                  <a:pt x="6375" y="13433"/>
                </a:lnTo>
                <a:lnTo>
                  <a:pt x="6448" y="13384"/>
                </a:lnTo>
                <a:lnTo>
                  <a:pt x="6546" y="13360"/>
                </a:lnTo>
                <a:close/>
                <a:moveTo>
                  <a:pt x="4860" y="0"/>
                </a:moveTo>
                <a:lnTo>
                  <a:pt x="4714" y="25"/>
                </a:lnTo>
                <a:lnTo>
                  <a:pt x="4592" y="49"/>
                </a:lnTo>
                <a:lnTo>
                  <a:pt x="4445" y="98"/>
                </a:lnTo>
                <a:lnTo>
                  <a:pt x="4323" y="171"/>
                </a:lnTo>
                <a:lnTo>
                  <a:pt x="4225" y="245"/>
                </a:lnTo>
                <a:lnTo>
                  <a:pt x="4128" y="367"/>
                </a:lnTo>
                <a:lnTo>
                  <a:pt x="4030" y="464"/>
                </a:lnTo>
                <a:lnTo>
                  <a:pt x="3981" y="611"/>
                </a:lnTo>
                <a:lnTo>
                  <a:pt x="3932" y="733"/>
                </a:lnTo>
                <a:lnTo>
                  <a:pt x="3908" y="880"/>
                </a:lnTo>
                <a:lnTo>
                  <a:pt x="3908" y="1026"/>
                </a:lnTo>
                <a:lnTo>
                  <a:pt x="3908" y="1173"/>
                </a:lnTo>
                <a:lnTo>
                  <a:pt x="3957" y="1295"/>
                </a:lnTo>
                <a:lnTo>
                  <a:pt x="4006" y="1441"/>
                </a:lnTo>
                <a:lnTo>
                  <a:pt x="4079" y="1563"/>
                </a:lnTo>
                <a:lnTo>
                  <a:pt x="4177" y="1661"/>
                </a:lnTo>
                <a:lnTo>
                  <a:pt x="4860" y="2345"/>
                </a:lnTo>
                <a:lnTo>
                  <a:pt x="4860" y="6497"/>
                </a:lnTo>
                <a:lnTo>
                  <a:pt x="196" y="13067"/>
                </a:lnTo>
                <a:lnTo>
                  <a:pt x="122" y="13189"/>
                </a:lnTo>
                <a:lnTo>
                  <a:pt x="49" y="13311"/>
                </a:lnTo>
                <a:lnTo>
                  <a:pt x="25" y="13433"/>
                </a:lnTo>
                <a:lnTo>
                  <a:pt x="0" y="13555"/>
                </a:lnTo>
                <a:lnTo>
                  <a:pt x="0" y="13677"/>
                </a:lnTo>
                <a:lnTo>
                  <a:pt x="25" y="13824"/>
                </a:lnTo>
                <a:lnTo>
                  <a:pt x="49" y="13946"/>
                </a:lnTo>
                <a:lnTo>
                  <a:pt x="98" y="14068"/>
                </a:lnTo>
                <a:lnTo>
                  <a:pt x="586" y="15045"/>
                </a:lnTo>
                <a:lnTo>
                  <a:pt x="660" y="15167"/>
                </a:lnTo>
                <a:lnTo>
                  <a:pt x="757" y="15265"/>
                </a:lnTo>
                <a:lnTo>
                  <a:pt x="831" y="15362"/>
                </a:lnTo>
                <a:lnTo>
                  <a:pt x="953" y="15436"/>
                </a:lnTo>
                <a:lnTo>
                  <a:pt x="1075" y="15485"/>
                </a:lnTo>
                <a:lnTo>
                  <a:pt x="1197" y="15533"/>
                </a:lnTo>
                <a:lnTo>
                  <a:pt x="1319" y="15582"/>
                </a:lnTo>
                <a:lnTo>
                  <a:pt x="13189" y="15582"/>
                </a:lnTo>
                <a:lnTo>
                  <a:pt x="13311" y="15533"/>
                </a:lnTo>
                <a:lnTo>
                  <a:pt x="13433" y="15485"/>
                </a:lnTo>
                <a:lnTo>
                  <a:pt x="13555" y="15436"/>
                </a:lnTo>
                <a:lnTo>
                  <a:pt x="13677" y="15362"/>
                </a:lnTo>
                <a:lnTo>
                  <a:pt x="13750" y="15265"/>
                </a:lnTo>
                <a:lnTo>
                  <a:pt x="13848" y="15167"/>
                </a:lnTo>
                <a:lnTo>
                  <a:pt x="13921" y="15045"/>
                </a:lnTo>
                <a:lnTo>
                  <a:pt x="14410" y="14068"/>
                </a:lnTo>
                <a:lnTo>
                  <a:pt x="14459" y="13946"/>
                </a:lnTo>
                <a:lnTo>
                  <a:pt x="14483" y="13824"/>
                </a:lnTo>
                <a:lnTo>
                  <a:pt x="14508" y="13677"/>
                </a:lnTo>
                <a:lnTo>
                  <a:pt x="14508" y="13555"/>
                </a:lnTo>
                <a:lnTo>
                  <a:pt x="14483" y="13433"/>
                </a:lnTo>
                <a:lnTo>
                  <a:pt x="14459" y="13311"/>
                </a:lnTo>
                <a:lnTo>
                  <a:pt x="14385" y="13189"/>
                </a:lnTo>
                <a:lnTo>
                  <a:pt x="14312" y="13067"/>
                </a:lnTo>
                <a:lnTo>
                  <a:pt x="9647" y="6497"/>
                </a:lnTo>
                <a:lnTo>
                  <a:pt x="9647" y="2345"/>
                </a:lnTo>
                <a:lnTo>
                  <a:pt x="10331" y="1661"/>
                </a:lnTo>
                <a:lnTo>
                  <a:pt x="10429" y="1563"/>
                </a:lnTo>
                <a:lnTo>
                  <a:pt x="10502" y="1441"/>
                </a:lnTo>
                <a:lnTo>
                  <a:pt x="10551" y="1295"/>
                </a:lnTo>
                <a:lnTo>
                  <a:pt x="10600" y="1173"/>
                </a:lnTo>
                <a:lnTo>
                  <a:pt x="10600" y="1026"/>
                </a:lnTo>
                <a:lnTo>
                  <a:pt x="10600" y="880"/>
                </a:lnTo>
                <a:lnTo>
                  <a:pt x="10575" y="733"/>
                </a:lnTo>
                <a:lnTo>
                  <a:pt x="10527" y="611"/>
                </a:lnTo>
                <a:lnTo>
                  <a:pt x="10478" y="464"/>
                </a:lnTo>
                <a:lnTo>
                  <a:pt x="10380" y="367"/>
                </a:lnTo>
                <a:lnTo>
                  <a:pt x="10282" y="245"/>
                </a:lnTo>
                <a:lnTo>
                  <a:pt x="10185" y="171"/>
                </a:lnTo>
                <a:lnTo>
                  <a:pt x="10063" y="98"/>
                </a:lnTo>
                <a:lnTo>
                  <a:pt x="9916" y="49"/>
                </a:lnTo>
                <a:lnTo>
                  <a:pt x="9794" y="25"/>
                </a:lnTo>
                <a:lnTo>
                  <a:pt x="96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95"/>
          <p:cNvSpPr/>
          <p:nvPr/>
        </p:nvSpPr>
        <p:spPr>
          <a:xfrm>
            <a:off x="1216440" y="2069640"/>
            <a:ext cx="17280" cy="16920"/>
          </a:xfrm>
          <a:custGeom>
            <a:avLst/>
            <a:gdLst/>
            <a:ahLst/>
            <a:rect l="l" t="t" r="r" b="b"/>
            <a:pathLst>
              <a:path w="978" h="954">
                <a:moveTo>
                  <a:pt x="391" y="1"/>
                </a:moveTo>
                <a:lnTo>
                  <a:pt x="294" y="25"/>
                </a:lnTo>
                <a:lnTo>
                  <a:pt x="220" y="74"/>
                </a:lnTo>
                <a:lnTo>
                  <a:pt x="147" y="123"/>
                </a:lnTo>
                <a:lnTo>
                  <a:pt x="98" y="196"/>
                </a:lnTo>
                <a:lnTo>
                  <a:pt x="49" y="294"/>
                </a:lnTo>
                <a:lnTo>
                  <a:pt x="25" y="367"/>
                </a:lnTo>
                <a:lnTo>
                  <a:pt x="1" y="465"/>
                </a:lnTo>
                <a:lnTo>
                  <a:pt x="25" y="563"/>
                </a:lnTo>
                <a:lnTo>
                  <a:pt x="49" y="660"/>
                </a:lnTo>
                <a:lnTo>
                  <a:pt x="98" y="734"/>
                </a:lnTo>
                <a:lnTo>
                  <a:pt x="147" y="807"/>
                </a:lnTo>
                <a:lnTo>
                  <a:pt x="220" y="880"/>
                </a:lnTo>
                <a:lnTo>
                  <a:pt x="294" y="905"/>
                </a:lnTo>
                <a:lnTo>
                  <a:pt x="391" y="953"/>
                </a:lnTo>
                <a:lnTo>
                  <a:pt x="587" y="953"/>
                </a:lnTo>
                <a:lnTo>
                  <a:pt x="684" y="905"/>
                </a:lnTo>
                <a:lnTo>
                  <a:pt x="758" y="880"/>
                </a:lnTo>
                <a:lnTo>
                  <a:pt x="831" y="807"/>
                </a:lnTo>
                <a:lnTo>
                  <a:pt x="880" y="734"/>
                </a:lnTo>
                <a:lnTo>
                  <a:pt x="929" y="660"/>
                </a:lnTo>
                <a:lnTo>
                  <a:pt x="953" y="563"/>
                </a:lnTo>
                <a:lnTo>
                  <a:pt x="978" y="465"/>
                </a:lnTo>
                <a:lnTo>
                  <a:pt x="953" y="367"/>
                </a:lnTo>
                <a:lnTo>
                  <a:pt x="929" y="294"/>
                </a:lnTo>
                <a:lnTo>
                  <a:pt x="880" y="196"/>
                </a:lnTo>
                <a:lnTo>
                  <a:pt x="831" y="123"/>
                </a:lnTo>
                <a:lnTo>
                  <a:pt x="758" y="74"/>
                </a:lnTo>
                <a:lnTo>
                  <a:pt x="684" y="25"/>
                </a:lnTo>
                <a:lnTo>
                  <a:pt x="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96"/>
          <p:cNvSpPr/>
          <p:nvPr/>
        </p:nvSpPr>
        <p:spPr>
          <a:xfrm>
            <a:off x="1187280" y="1982520"/>
            <a:ext cx="54720" cy="9720"/>
          </a:xfrm>
          <a:custGeom>
            <a:avLst/>
            <a:gdLst/>
            <a:ahLst/>
            <a:rect l="l" t="t" r="r" b="b"/>
            <a:pathLst>
              <a:path w="3030" h="562">
                <a:moveTo>
                  <a:pt x="294" y="0"/>
                </a:moveTo>
                <a:lnTo>
                  <a:pt x="172" y="24"/>
                </a:lnTo>
                <a:lnTo>
                  <a:pt x="74" y="73"/>
                </a:lnTo>
                <a:lnTo>
                  <a:pt x="25" y="171"/>
                </a:lnTo>
                <a:lnTo>
                  <a:pt x="1" y="269"/>
                </a:lnTo>
                <a:lnTo>
                  <a:pt x="25" y="391"/>
                </a:lnTo>
                <a:lnTo>
                  <a:pt x="74" y="488"/>
                </a:lnTo>
                <a:lnTo>
                  <a:pt x="172" y="537"/>
                </a:lnTo>
                <a:lnTo>
                  <a:pt x="294" y="562"/>
                </a:lnTo>
                <a:lnTo>
                  <a:pt x="2736" y="562"/>
                </a:lnTo>
                <a:lnTo>
                  <a:pt x="2858" y="537"/>
                </a:lnTo>
                <a:lnTo>
                  <a:pt x="2956" y="488"/>
                </a:lnTo>
                <a:lnTo>
                  <a:pt x="3005" y="391"/>
                </a:lnTo>
                <a:lnTo>
                  <a:pt x="3029" y="269"/>
                </a:lnTo>
                <a:lnTo>
                  <a:pt x="3005" y="171"/>
                </a:lnTo>
                <a:lnTo>
                  <a:pt x="2956" y="73"/>
                </a:lnTo>
                <a:lnTo>
                  <a:pt x="2858" y="24"/>
                </a:lnTo>
                <a:lnTo>
                  <a:pt x="27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97"/>
          <p:cNvSpPr/>
          <p:nvPr/>
        </p:nvSpPr>
        <p:spPr>
          <a:xfrm>
            <a:off x="1194480" y="2035440"/>
            <a:ext cx="22320" cy="22320"/>
          </a:xfrm>
          <a:custGeom>
            <a:avLst/>
            <a:gdLst/>
            <a:ahLst/>
            <a:rect l="l" t="t" r="r" b="b"/>
            <a:pathLst>
              <a:path w="1247" h="1246">
                <a:moveTo>
                  <a:pt x="611" y="0"/>
                </a:moveTo>
                <a:lnTo>
                  <a:pt x="489" y="25"/>
                </a:lnTo>
                <a:lnTo>
                  <a:pt x="367" y="49"/>
                </a:lnTo>
                <a:lnTo>
                  <a:pt x="270" y="122"/>
                </a:lnTo>
                <a:lnTo>
                  <a:pt x="172" y="196"/>
                </a:lnTo>
                <a:lnTo>
                  <a:pt x="99" y="269"/>
                </a:lnTo>
                <a:lnTo>
                  <a:pt x="50" y="391"/>
                </a:lnTo>
                <a:lnTo>
                  <a:pt x="1" y="513"/>
                </a:lnTo>
                <a:lnTo>
                  <a:pt x="1" y="635"/>
                </a:lnTo>
                <a:lnTo>
                  <a:pt x="1" y="757"/>
                </a:lnTo>
                <a:lnTo>
                  <a:pt x="50" y="880"/>
                </a:lnTo>
                <a:lnTo>
                  <a:pt x="99" y="977"/>
                </a:lnTo>
                <a:lnTo>
                  <a:pt x="172" y="1075"/>
                </a:lnTo>
                <a:lnTo>
                  <a:pt x="270" y="1148"/>
                </a:lnTo>
                <a:lnTo>
                  <a:pt x="367" y="1197"/>
                </a:lnTo>
                <a:lnTo>
                  <a:pt x="489" y="1246"/>
                </a:lnTo>
                <a:lnTo>
                  <a:pt x="734" y="1246"/>
                </a:lnTo>
                <a:lnTo>
                  <a:pt x="856" y="1197"/>
                </a:lnTo>
                <a:lnTo>
                  <a:pt x="978" y="1148"/>
                </a:lnTo>
                <a:lnTo>
                  <a:pt x="1051" y="1075"/>
                </a:lnTo>
                <a:lnTo>
                  <a:pt x="1149" y="977"/>
                </a:lnTo>
                <a:lnTo>
                  <a:pt x="1198" y="880"/>
                </a:lnTo>
                <a:lnTo>
                  <a:pt x="1222" y="757"/>
                </a:lnTo>
                <a:lnTo>
                  <a:pt x="1246" y="635"/>
                </a:lnTo>
                <a:lnTo>
                  <a:pt x="1222" y="513"/>
                </a:lnTo>
                <a:lnTo>
                  <a:pt x="1198" y="391"/>
                </a:lnTo>
                <a:lnTo>
                  <a:pt x="1149" y="269"/>
                </a:lnTo>
                <a:lnTo>
                  <a:pt x="1051" y="196"/>
                </a:lnTo>
                <a:lnTo>
                  <a:pt x="978" y="122"/>
                </a:lnTo>
                <a:lnTo>
                  <a:pt x="856" y="49"/>
                </a:lnTo>
                <a:lnTo>
                  <a:pt x="734" y="25"/>
                </a:lnTo>
                <a:lnTo>
                  <a:pt x="6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98"/>
          <p:cNvSpPr/>
          <p:nvPr/>
        </p:nvSpPr>
        <p:spPr>
          <a:xfrm>
            <a:off x="1566360" y="1945440"/>
            <a:ext cx="277920" cy="2779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99"/>
          <p:cNvSpPr/>
          <p:nvPr/>
        </p:nvSpPr>
        <p:spPr>
          <a:xfrm>
            <a:off x="2057040" y="1945440"/>
            <a:ext cx="277920" cy="2779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00"/>
          <p:cNvSpPr/>
          <p:nvPr/>
        </p:nvSpPr>
        <p:spPr>
          <a:xfrm>
            <a:off x="2547720" y="1945440"/>
            <a:ext cx="277920" cy="2779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01"/>
          <p:cNvSpPr/>
          <p:nvPr/>
        </p:nvSpPr>
        <p:spPr>
          <a:xfrm>
            <a:off x="3103200" y="1974960"/>
            <a:ext cx="147960" cy="293040"/>
          </a:xfrm>
          <a:custGeom>
            <a:avLst/>
            <a:gdLst/>
            <a:ahLst/>
            <a:rect l="l" t="t" r="r" b="b"/>
            <a:pathLst>
              <a:path w="8158" h="16121">
                <a:moveTo>
                  <a:pt x="3249" y="1"/>
                </a:moveTo>
                <a:lnTo>
                  <a:pt x="3004" y="50"/>
                </a:lnTo>
                <a:lnTo>
                  <a:pt x="2785" y="99"/>
                </a:lnTo>
                <a:lnTo>
                  <a:pt x="2565" y="172"/>
                </a:lnTo>
                <a:lnTo>
                  <a:pt x="2369" y="269"/>
                </a:lnTo>
                <a:lnTo>
                  <a:pt x="2174" y="367"/>
                </a:lnTo>
                <a:lnTo>
                  <a:pt x="1979" y="465"/>
                </a:lnTo>
                <a:lnTo>
                  <a:pt x="1808" y="587"/>
                </a:lnTo>
                <a:lnTo>
                  <a:pt x="1637" y="734"/>
                </a:lnTo>
                <a:lnTo>
                  <a:pt x="1490" y="880"/>
                </a:lnTo>
                <a:lnTo>
                  <a:pt x="1344" y="1027"/>
                </a:lnTo>
                <a:lnTo>
                  <a:pt x="1075" y="1369"/>
                </a:lnTo>
                <a:lnTo>
                  <a:pt x="855" y="1784"/>
                </a:lnTo>
                <a:lnTo>
                  <a:pt x="660" y="2199"/>
                </a:lnTo>
                <a:lnTo>
                  <a:pt x="489" y="2687"/>
                </a:lnTo>
                <a:lnTo>
                  <a:pt x="342" y="3176"/>
                </a:lnTo>
                <a:lnTo>
                  <a:pt x="245" y="3738"/>
                </a:lnTo>
                <a:lnTo>
                  <a:pt x="147" y="4299"/>
                </a:lnTo>
                <a:lnTo>
                  <a:pt x="74" y="4910"/>
                </a:lnTo>
                <a:lnTo>
                  <a:pt x="49" y="5545"/>
                </a:lnTo>
                <a:lnTo>
                  <a:pt x="25" y="6204"/>
                </a:lnTo>
                <a:lnTo>
                  <a:pt x="0" y="6888"/>
                </a:lnTo>
                <a:lnTo>
                  <a:pt x="25" y="7035"/>
                </a:lnTo>
                <a:lnTo>
                  <a:pt x="49" y="7181"/>
                </a:lnTo>
                <a:lnTo>
                  <a:pt x="98" y="7328"/>
                </a:lnTo>
                <a:lnTo>
                  <a:pt x="171" y="7425"/>
                </a:lnTo>
                <a:lnTo>
                  <a:pt x="269" y="7523"/>
                </a:lnTo>
                <a:lnTo>
                  <a:pt x="391" y="7596"/>
                </a:lnTo>
                <a:lnTo>
                  <a:pt x="513" y="7645"/>
                </a:lnTo>
                <a:lnTo>
                  <a:pt x="660" y="7670"/>
                </a:lnTo>
                <a:lnTo>
                  <a:pt x="806" y="7645"/>
                </a:lnTo>
                <a:lnTo>
                  <a:pt x="928" y="7596"/>
                </a:lnTo>
                <a:lnTo>
                  <a:pt x="1051" y="7523"/>
                </a:lnTo>
                <a:lnTo>
                  <a:pt x="1148" y="7425"/>
                </a:lnTo>
                <a:lnTo>
                  <a:pt x="1222" y="7328"/>
                </a:lnTo>
                <a:lnTo>
                  <a:pt x="1270" y="7181"/>
                </a:lnTo>
                <a:lnTo>
                  <a:pt x="1295" y="7035"/>
                </a:lnTo>
                <a:lnTo>
                  <a:pt x="1319" y="6888"/>
                </a:lnTo>
                <a:lnTo>
                  <a:pt x="1344" y="6278"/>
                </a:lnTo>
                <a:lnTo>
                  <a:pt x="1417" y="5569"/>
                </a:lnTo>
                <a:lnTo>
                  <a:pt x="1515" y="4861"/>
                </a:lnTo>
                <a:lnTo>
                  <a:pt x="1637" y="4153"/>
                </a:lnTo>
                <a:lnTo>
                  <a:pt x="1759" y="3542"/>
                </a:lnTo>
                <a:lnTo>
                  <a:pt x="1881" y="3029"/>
                </a:lnTo>
                <a:lnTo>
                  <a:pt x="2003" y="2687"/>
                </a:lnTo>
                <a:lnTo>
                  <a:pt x="2052" y="2614"/>
                </a:lnTo>
                <a:lnTo>
                  <a:pt x="2101" y="2590"/>
                </a:lnTo>
                <a:lnTo>
                  <a:pt x="2101" y="2639"/>
                </a:lnTo>
                <a:lnTo>
                  <a:pt x="2125" y="2736"/>
                </a:lnTo>
                <a:lnTo>
                  <a:pt x="2125" y="3151"/>
                </a:lnTo>
                <a:lnTo>
                  <a:pt x="2076" y="4568"/>
                </a:lnTo>
                <a:lnTo>
                  <a:pt x="1954" y="6595"/>
                </a:lnTo>
                <a:lnTo>
                  <a:pt x="1832" y="8866"/>
                </a:lnTo>
                <a:lnTo>
                  <a:pt x="1539" y="13165"/>
                </a:lnTo>
                <a:lnTo>
                  <a:pt x="1392" y="15119"/>
                </a:lnTo>
                <a:lnTo>
                  <a:pt x="1392" y="15290"/>
                </a:lnTo>
                <a:lnTo>
                  <a:pt x="1417" y="15461"/>
                </a:lnTo>
                <a:lnTo>
                  <a:pt x="1466" y="15607"/>
                </a:lnTo>
                <a:lnTo>
                  <a:pt x="1563" y="15754"/>
                </a:lnTo>
                <a:lnTo>
                  <a:pt x="1661" y="15900"/>
                </a:lnTo>
                <a:lnTo>
                  <a:pt x="1783" y="15998"/>
                </a:lnTo>
                <a:lnTo>
                  <a:pt x="1930" y="16071"/>
                </a:lnTo>
                <a:lnTo>
                  <a:pt x="2101" y="16120"/>
                </a:lnTo>
                <a:lnTo>
                  <a:pt x="2394" y="16120"/>
                </a:lnTo>
                <a:lnTo>
                  <a:pt x="2516" y="16071"/>
                </a:lnTo>
                <a:lnTo>
                  <a:pt x="2662" y="15998"/>
                </a:lnTo>
                <a:lnTo>
                  <a:pt x="2785" y="15925"/>
                </a:lnTo>
                <a:lnTo>
                  <a:pt x="2882" y="15803"/>
                </a:lnTo>
                <a:lnTo>
                  <a:pt x="2956" y="15680"/>
                </a:lnTo>
                <a:lnTo>
                  <a:pt x="3029" y="15534"/>
                </a:lnTo>
                <a:lnTo>
                  <a:pt x="3053" y="15387"/>
                </a:lnTo>
                <a:lnTo>
                  <a:pt x="3713" y="8549"/>
                </a:lnTo>
                <a:lnTo>
                  <a:pt x="3737" y="8476"/>
                </a:lnTo>
                <a:lnTo>
                  <a:pt x="3786" y="8354"/>
                </a:lnTo>
                <a:lnTo>
                  <a:pt x="3835" y="8305"/>
                </a:lnTo>
                <a:lnTo>
                  <a:pt x="3884" y="8231"/>
                </a:lnTo>
                <a:lnTo>
                  <a:pt x="3981" y="8207"/>
                </a:lnTo>
                <a:lnTo>
                  <a:pt x="4079" y="8183"/>
                </a:lnTo>
                <a:lnTo>
                  <a:pt x="4177" y="8207"/>
                </a:lnTo>
                <a:lnTo>
                  <a:pt x="4274" y="8231"/>
                </a:lnTo>
                <a:lnTo>
                  <a:pt x="4323" y="8305"/>
                </a:lnTo>
                <a:lnTo>
                  <a:pt x="4372" y="8354"/>
                </a:lnTo>
                <a:lnTo>
                  <a:pt x="4421" y="8476"/>
                </a:lnTo>
                <a:lnTo>
                  <a:pt x="4445" y="8549"/>
                </a:lnTo>
                <a:lnTo>
                  <a:pt x="5105" y="15387"/>
                </a:lnTo>
                <a:lnTo>
                  <a:pt x="5129" y="15534"/>
                </a:lnTo>
                <a:lnTo>
                  <a:pt x="5202" y="15680"/>
                </a:lnTo>
                <a:lnTo>
                  <a:pt x="5276" y="15803"/>
                </a:lnTo>
                <a:lnTo>
                  <a:pt x="5373" y="15925"/>
                </a:lnTo>
                <a:lnTo>
                  <a:pt x="5496" y="15998"/>
                </a:lnTo>
                <a:lnTo>
                  <a:pt x="5642" y="16071"/>
                </a:lnTo>
                <a:lnTo>
                  <a:pt x="5764" y="16120"/>
                </a:lnTo>
                <a:lnTo>
                  <a:pt x="6057" y="16120"/>
                </a:lnTo>
                <a:lnTo>
                  <a:pt x="6228" y="16071"/>
                </a:lnTo>
                <a:lnTo>
                  <a:pt x="6375" y="15998"/>
                </a:lnTo>
                <a:lnTo>
                  <a:pt x="6497" y="15900"/>
                </a:lnTo>
                <a:lnTo>
                  <a:pt x="6595" y="15754"/>
                </a:lnTo>
                <a:lnTo>
                  <a:pt x="6692" y="15607"/>
                </a:lnTo>
                <a:lnTo>
                  <a:pt x="6741" y="15461"/>
                </a:lnTo>
                <a:lnTo>
                  <a:pt x="6766" y="15290"/>
                </a:lnTo>
                <a:lnTo>
                  <a:pt x="6766" y="15119"/>
                </a:lnTo>
                <a:lnTo>
                  <a:pt x="6619" y="13165"/>
                </a:lnTo>
                <a:lnTo>
                  <a:pt x="6350" y="8915"/>
                </a:lnTo>
                <a:lnTo>
                  <a:pt x="6204" y="6619"/>
                </a:lnTo>
                <a:lnTo>
                  <a:pt x="6106" y="4617"/>
                </a:lnTo>
                <a:lnTo>
                  <a:pt x="6057" y="3176"/>
                </a:lnTo>
                <a:lnTo>
                  <a:pt x="6057" y="2761"/>
                </a:lnTo>
                <a:lnTo>
                  <a:pt x="6057" y="2590"/>
                </a:lnTo>
                <a:lnTo>
                  <a:pt x="6106" y="2590"/>
                </a:lnTo>
                <a:lnTo>
                  <a:pt x="6155" y="2687"/>
                </a:lnTo>
                <a:lnTo>
                  <a:pt x="6253" y="3005"/>
                </a:lnTo>
                <a:lnTo>
                  <a:pt x="6399" y="3493"/>
                </a:lnTo>
                <a:lnTo>
                  <a:pt x="6521" y="4128"/>
                </a:lnTo>
                <a:lnTo>
                  <a:pt x="6643" y="4837"/>
                </a:lnTo>
                <a:lnTo>
                  <a:pt x="6741" y="5569"/>
                </a:lnTo>
                <a:lnTo>
                  <a:pt x="6814" y="6278"/>
                </a:lnTo>
                <a:lnTo>
                  <a:pt x="6839" y="6888"/>
                </a:lnTo>
                <a:lnTo>
                  <a:pt x="6863" y="7035"/>
                </a:lnTo>
                <a:lnTo>
                  <a:pt x="6888" y="7181"/>
                </a:lnTo>
                <a:lnTo>
                  <a:pt x="6936" y="7328"/>
                </a:lnTo>
                <a:lnTo>
                  <a:pt x="7010" y="7425"/>
                </a:lnTo>
                <a:lnTo>
                  <a:pt x="7107" y="7523"/>
                </a:lnTo>
                <a:lnTo>
                  <a:pt x="7230" y="7596"/>
                </a:lnTo>
                <a:lnTo>
                  <a:pt x="7352" y="7645"/>
                </a:lnTo>
                <a:lnTo>
                  <a:pt x="7498" y="7670"/>
                </a:lnTo>
                <a:lnTo>
                  <a:pt x="7645" y="7645"/>
                </a:lnTo>
                <a:lnTo>
                  <a:pt x="7767" y="7596"/>
                </a:lnTo>
                <a:lnTo>
                  <a:pt x="7889" y="7523"/>
                </a:lnTo>
                <a:lnTo>
                  <a:pt x="7987" y="7425"/>
                </a:lnTo>
                <a:lnTo>
                  <a:pt x="8060" y="7328"/>
                </a:lnTo>
                <a:lnTo>
                  <a:pt x="8109" y="7181"/>
                </a:lnTo>
                <a:lnTo>
                  <a:pt x="8133" y="7035"/>
                </a:lnTo>
                <a:lnTo>
                  <a:pt x="8158" y="6888"/>
                </a:lnTo>
                <a:lnTo>
                  <a:pt x="8133" y="5520"/>
                </a:lnTo>
                <a:lnTo>
                  <a:pt x="8109" y="4885"/>
                </a:lnTo>
                <a:lnTo>
                  <a:pt x="8060" y="4299"/>
                </a:lnTo>
                <a:lnTo>
                  <a:pt x="7987" y="3713"/>
                </a:lnTo>
                <a:lnTo>
                  <a:pt x="7889" y="3176"/>
                </a:lnTo>
                <a:lnTo>
                  <a:pt x="7767" y="2663"/>
                </a:lnTo>
                <a:lnTo>
                  <a:pt x="7620" y="2174"/>
                </a:lnTo>
                <a:lnTo>
                  <a:pt x="7425" y="1759"/>
                </a:lnTo>
                <a:lnTo>
                  <a:pt x="7205" y="1369"/>
                </a:lnTo>
                <a:lnTo>
                  <a:pt x="7083" y="1173"/>
                </a:lnTo>
                <a:lnTo>
                  <a:pt x="6936" y="1002"/>
                </a:lnTo>
                <a:lnTo>
                  <a:pt x="6790" y="856"/>
                </a:lnTo>
                <a:lnTo>
                  <a:pt x="6643" y="709"/>
                </a:lnTo>
                <a:lnTo>
                  <a:pt x="6472" y="563"/>
                </a:lnTo>
                <a:lnTo>
                  <a:pt x="6277" y="440"/>
                </a:lnTo>
                <a:lnTo>
                  <a:pt x="6082" y="343"/>
                </a:lnTo>
                <a:lnTo>
                  <a:pt x="5886" y="245"/>
                </a:lnTo>
                <a:lnTo>
                  <a:pt x="5666" y="172"/>
                </a:lnTo>
                <a:lnTo>
                  <a:pt x="5422" y="99"/>
                </a:lnTo>
                <a:lnTo>
                  <a:pt x="5178" y="50"/>
                </a:lnTo>
                <a:lnTo>
                  <a:pt x="4909" y="1"/>
                </a:lnTo>
                <a:lnTo>
                  <a:pt x="4714" y="74"/>
                </a:lnTo>
                <a:lnTo>
                  <a:pt x="4519" y="147"/>
                </a:lnTo>
                <a:lnTo>
                  <a:pt x="4299" y="196"/>
                </a:lnTo>
                <a:lnTo>
                  <a:pt x="3859" y="196"/>
                </a:lnTo>
                <a:lnTo>
                  <a:pt x="3664" y="147"/>
                </a:lnTo>
                <a:lnTo>
                  <a:pt x="3444" y="99"/>
                </a:lnTo>
                <a:lnTo>
                  <a:pt x="32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02"/>
          <p:cNvSpPr/>
          <p:nvPr/>
        </p:nvSpPr>
        <p:spPr>
          <a:xfrm>
            <a:off x="3146400" y="1897560"/>
            <a:ext cx="61920" cy="68040"/>
          </a:xfrm>
          <a:custGeom>
            <a:avLst/>
            <a:gdLst/>
            <a:ahLst/>
            <a:rect l="l" t="t" r="r" b="b"/>
            <a:pathLst>
              <a:path w="3420" h="3762">
                <a:moveTo>
                  <a:pt x="1539" y="0"/>
                </a:moveTo>
                <a:lnTo>
                  <a:pt x="1368" y="25"/>
                </a:lnTo>
                <a:lnTo>
                  <a:pt x="1197" y="49"/>
                </a:lnTo>
                <a:lnTo>
                  <a:pt x="1051" y="122"/>
                </a:lnTo>
                <a:lnTo>
                  <a:pt x="904" y="171"/>
                </a:lnTo>
                <a:lnTo>
                  <a:pt x="757" y="269"/>
                </a:lnTo>
                <a:lnTo>
                  <a:pt x="611" y="342"/>
                </a:lnTo>
                <a:lnTo>
                  <a:pt x="489" y="464"/>
                </a:lnTo>
                <a:lnTo>
                  <a:pt x="391" y="586"/>
                </a:lnTo>
                <a:lnTo>
                  <a:pt x="293" y="708"/>
                </a:lnTo>
                <a:lnTo>
                  <a:pt x="196" y="855"/>
                </a:lnTo>
                <a:lnTo>
                  <a:pt x="122" y="1002"/>
                </a:lnTo>
                <a:lnTo>
                  <a:pt x="74" y="1148"/>
                </a:lnTo>
                <a:lnTo>
                  <a:pt x="25" y="1319"/>
                </a:lnTo>
                <a:lnTo>
                  <a:pt x="0" y="1514"/>
                </a:lnTo>
                <a:lnTo>
                  <a:pt x="0" y="1710"/>
                </a:lnTo>
                <a:lnTo>
                  <a:pt x="0" y="1905"/>
                </a:lnTo>
                <a:lnTo>
                  <a:pt x="25" y="2101"/>
                </a:lnTo>
                <a:lnTo>
                  <a:pt x="74" y="2272"/>
                </a:lnTo>
                <a:lnTo>
                  <a:pt x="122" y="2467"/>
                </a:lnTo>
                <a:lnTo>
                  <a:pt x="196" y="2638"/>
                </a:lnTo>
                <a:lnTo>
                  <a:pt x="293" y="2809"/>
                </a:lnTo>
                <a:lnTo>
                  <a:pt x="391" y="2980"/>
                </a:lnTo>
                <a:lnTo>
                  <a:pt x="489" y="3126"/>
                </a:lnTo>
                <a:lnTo>
                  <a:pt x="611" y="3273"/>
                </a:lnTo>
                <a:lnTo>
                  <a:pt x="757" y="3395"/>
                </a:lnTo>
                <a:lnTo>
                  <a:pt x="904" y="3493"/>
                </a:lnTo>
                <a:lnTo>
                  <a:pt x="1051" y="3590"/>
                </a:lnTo>
                <a:lnTo>
                  <a:pt x="1197" y="3664"/>
                </a:lnTo>
                <a:lnTo>
                  <a:pt x="1368" y="3713"/>
                </a:lnTo>
                <a:lnTo>
                  <a:pt x="1539" y="3761"/>
                </a:lnTo>
                <a:lnTo>
                  <a:pt x="1881" y="3761"/>
                </a:lnTo>
                <a:lnTo>
                  <a:pt x="2052" y="3713"/>
                </a:lnTo>
                <a:lnTo>
                  <a:pt x="2223" y="3664"/>
                </a:lnTo>
                <a:lnTo>
                  <a:pt x="2369" y="3590"/>
                </a:lnTo>
                <a:lnTo>
                  <a:pt x="2516" y="3493"/>
                </a:lnTo>
                <a:lnTo>
                  <a:pt x="2662" y="3395"/>
                </a:lnTo>
                <a:lnTo>
                  <a:pt x="2809" y="3273"/>
                </a:lnTo>
                <a:lnTo>
                  <a:pt x="2931" y="3126"/>
                </a:lnTo>
                <a:lnTo>
                  <a:pt x="3029" y="2980"/>
                </a:lnTo>
                <a:lnTo>
                  <a:pt x="3127" y="2809"/>
                </a:lnTo>
                <a:lnTo>
                  <a:pt x="3224" y="2638"/>
                </a:lnTo>
                <a:lnTo>
                  <a:pt x="3297" y="2467"/>
                </a:lnTo>
                <a:lnTo>
                  <a:pt x="3346" y="2272"/>
                </a:lnTo>
                <a:lnTo>
                  <a:pt x="3395" y="2101"/>
                </a:lnTo>
                <a:lnTo>
                  <a:pt x="3420" y="1905"/>
                </a:lnTo>
                <a:lnTo>
                  <a:pt x="3420" y="1710"/>
                </a:lnTo>
                <a:lnTo>
                  <a:pt x="3420" y="1514"/>
                </a:lnTo>
                <a:lnTo>
                  <a:pt x="3395" y="1319"/>
                </a:lnTo>
                <a:lnTo>
                  <a:pt x="3346" y="1148"/>
                </a:lnTo>
                <a:lnTo>
                  <a:pt x="3297" y="1002"/>
                </a:lnTo>
                <a:lnTo>
                  <a:pt x="3224" y="855"/>
                </a:lnTo>
                <a:lnTo>
                  <a:pt x="3127" y="708"/>
                </a:lnTo>
                <a:lnTo>
                  <a:pt x="3029" y="586"/>
                </a:lnTo>
                <a:lnTo>
                  <a:pt x="2931" y="464"/>
                </a:lnTo>
                <a:lnTo>
                  <a:pt x="2809" y="342"/>
                </a:lnTo>
                <a:lnTo>
                  <a:pt x="2662" y="269"/>
                </a:lnTo>
                <a:lnTo>
                  <a:pt x="2516" y="171"/>
                </a:lnTo>
                <a:lnTo>
                  <a:pt x="2369" y="122"/>
                </a:lnTo>
                <a:lnTo>
                  <a:pt x="2223" y="49"/>
                </a:lnTo>
                <a:lnTo>
                  <a:pt x="2052" y="25"/>
                </a:lnTo>
                <a:lnTo>
                  <a:pt x="18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03"/>
          <p:cNvSpPr/>
          <p:nvPr/>
        </p:nvSpPr>
        <p:spPr>
          <a:xfrm>
            <a:off x="4098240" y="2014200"/>
            <a:ext cx="121320" cy="206640"/>
          </a:xfrm>
          <a:custGeom>
            <a:avLst/>
            <a:gdLst/>
            <a:ahLst/>
            <a:rect l="l" t="t" r="r" b="b"/>
            <a:pathLst>
              <a:path w="6692" h="11382">
                <a:moveTo>
                  <a:pt x="4030" y="0"/>
                </a:moveTo>
                <a:lnTo>
                  <a:pt x="3883" y="73"/>
                </a:lnTo>
                <a:lnTo>
                  <a:pt x="3712" y="122"/>
                </a:lnTo>
                <a:lnTo>
                  <a:pt x="3517" y="171"/>
                </a:lnTo>
                <a:lnTo>
                  <a:pt x="3175" y="171"/>
                </a:lnTo>
                <a:lnTo>
                  <a:pt x="3004" y="147"/>
                </a:lnTo>
                <a:lnTo>
                  <a:pt x="2833" y="73"/>
                </a:lnTo>
                <a:lnTo>
                  <a:pt x="2662" y="24"/>
                </a:lnTo>
                <a:lnTo>
                  <a:pt x="2418" y="24"/>
                </a:lnTo>
                <a:lnTo>
                  <a:pt x="2174" y="98"/>
                </a:lnTo>
                <a:lnTo>
                  <a:pt x="1954" y="171"/>
                </a:lnTo>
                <a:lnTo>
                  <a:pt x="1710" y="318"/>
                </a:lnTo>
                <a:lnTo>
                  <a:pt x="1490" y="489"/>
                </a:lnTo>
                <a:lnTo>
                  <a:pt x="1246" y="684"/>
                </a:lnTo>
                <a:lnTo>
                  <a:pt x="1050" y="928"/>
                </a:lnTo>
                <a:lnTo>
                  <a:pt x="855" y="1197"/>
                </a:lnTo>
                <a:lnTo>
                  <a:pt x="660" y="1514"/>
                </a:lnTo>
                <a:lnTo>
                  <a:pt x="513" y="1856"/>
                </a:lnTo>
                <a:lnTo>
                  <a:pt x="366" y="2223"/>
                </a:lnTo>
                <a:lnTo>
                  <a:pt x="244" y="2638"/>
                </a:lnTo>
                <a:lnTo>
                  <a:pt x="122" y="3102"/>
                </a:lnTo>
                <a:lnTo>
                  <a:pt x="49" y="3590"/>
                </a:lnTo>
                <a:lnTo>
                  <a:pt x="0" y="4103"/>
                </a:lnTo>
                <a:lnTo>
                  <a:pt x="0" y="4665"/>
                </a:lnTo>
                <a:lnTo>
                  <a:pt x="0" y="4787"/>
                </a:lnTo>
                <a:lnTo>
                  <a:pt x="25" y="4909"/>
                </a:lnTo>
                <a:lnTo>
                  <a:pt x="73" y="5007"/>
                </a:lnTo>
                <a:lnTo>
                  <a:pt x="147" y="5104"/>
                </a:lnTo>
                <a:lnTo>
                  <a:pt x="220" y="5178"/>
                </a:lnTo>
                <a:lnTo>
                  <a:pt x="318" y="5251"/>
                </a:lnTo>
                <a:lnTo>
                  <a:pt x="415" y="5275"/>
                </a:lnTo>
                <a:lnTo>
                  <a:pt x="537" y="5300"/>
                </a:lnTo>
                <a:lnTo>
                  <a:pt x="660" y="5275"/>
                </a:lnTo>
                <a:lnTo>
                  <a:pt x="757" y="5251"/>
                </a:lnTo>
                <a:lnTo>
                  <a:pt x="855" y="5178"/>
                </a:lnTo>
                <a:lnTo>
                  <a:pt x="928" y="5104"/>
                </a:lnTo>
                <a:lnTo>
                  <a:pt x="1001" y="5007"/>
                </a:lnTo>
                <a:lnTo>
                  <a:pt x="1026" y="4909"/>
                </a:lnTo>
                <a:lnTo>
                  <a:pt x="1050" y="4787"/>
                </a:lnTo>
                <a:lnTo>
                  <a:pt x="1075" y="4665"/>
                </a:lnTo>
                <a:lnTo>
                  <a:pt x="1099" y="4201"/>
                </a:lnTo>
                <a:lnTo>
                  <a:pt x="1148" y="3737"/>
                </a:lnTo>
                <a:lnTo>
                  <a:pt x="1221" y="3322"/>
                </a:lnTo>
                <a:lnTo>
                  <a:pt x="1319" y="2931"/>
                </a:lnTo>
                <a:lnTo>
                  <a:pt x="1441" y="2589"/>
                </a:lnTo>
                <a:lnTo>
                  <a:pt x="1539" y="2345"/>
                </a:lnTo>
                <a:lnTo>
                  <a:pt x="1636" y="2174"/>
                </a:lnTo>
                <a:lnTo>
                  <a:pt x="1685" y="2149"/>
                </a:lnTo>
                <a:lnTo>
                  <a:pt x="1710" y="2149"/>
                </a:lnTo>
                <a:lnTo>
                  <a:pt x="1734" y="2247"/>
                </a:lnTo>
                <a:lnTo>
                  <a:pt x="1734" y="2516"/>
                </a:lnTo>
                <a:lnTo>
                  <a:pt x="1685" y="3493"/>
                </a:lnTo>
                <a:lnTo>
                  <a:pt x="1612" y="4836"/>
                </a:lnTo>
                <a:lnTo>
                  <a:pt x="1490" y="6374"/>
                </a:lnTo>
                <a:lnTo>
                  <a:pt x="1246" y="9256"/>
                </a:lnTo>
                <a:lnTo>
                  <a:pt x="1148" y="10551"/>
                </a:lnTo>
                <a:lnTo>
                  <a:pt x="1148" y="10697"/>
                </a:lnTo>
                <a:lnTo>
                  <a:pt x="1148" y="10844"/>
                </a:lnTo>
                <a:lnTo>
                  <a:pt x="1197" y="10966"/>
                </a:lnTo>
                <a:lnTo>
                  <a:pt x="1270" y="11088"/>
                </a:lnTo>
                <a:lnTo>
                  <a:pt x="1343" y="11186"/>
                </a:lnTo>
                <a:lnTo>
                  <a:pt x="1465" y="11284"/>
                </a:lnTo>
                <a:lnTo>
                  <a:pt x="1588" y="11357"/>
                </a:lnTo>
                <a:lnTo>
                  <a:pt x="1710" y="11381"/>
                </a:lnTo>
                <a:lnTo>
                  <a:pt x="1954" y="11381"/>
                </a:lnTo>
                <a:lnTo>
                  <a:pt x="2076" y="11357"/>
                </a:lnTo>
                <a:lnTo>
                  <a:pt x="2174" y="11284"/>
                </a:lnTo>
                <a:lnTo>
                  <a:pt x="2271" y="11210"/>
                </a:lnTo>
                <a:lnTo>
                  <a:pt x="2345" y="11137"/>
                </a:lnTo>
                <a:lnTo>
                  <a:pt x="2418" y="11039"/>
                </a:lnTo>
                <a:lnTo>
                  <a:pt x="2467" y="10917"/>
                </a:lnTo>
                <a:lnTo>
                  <a:pt x="2516" y="10795"/>
                </a:lnTo>
                <a:lnTo>
                  <a:pt x="3053" y="7034"/>
                </a:lnTo>
                <a:lnTo>
                  <a:pt x="3053" y="6985"/>
                </a:lnTo>
                <a:lnTo>
                  <a:pt x="3102" y="6887"/>
                </a:lnTo>
                <a:lnTo>
                  <a:pt x="3151" y="6839"/>
                </a:lnTo>
                <a:lnTo>
                  <a:pt x="3200" y="6790"/>
                </a:lnTo>
                <a:lnTo>
                  <a:pt x="3273" y="6765"/>
                </a:lnTo>
                <a:lnTo>
                  <a:pt x="3346" y="6741"/>
                </a:lnTo>
                <a:lnTo>
                  <a:pt x="3419" y="6765"/>
                </a:lnTo>
                <a:lnTo>
                  <a:pt x="3493" y="6790"/>
                </a:lnTo>
                <a:lnTo>
                  <a:pt x="3541" y="6839"/>
                </a:lnTo>
                <a:lnTo>
                  <a:pt x="3590" y="6887"/>
                </a:lnTo>
                <a:lnTo>
                  <a:pt x="3639" y="6985"/>
                </a:lnTo>
                <a:lnTo>
                  <a:pt x="3639" y="7034"/>
                </a:lnTo>
                <a:lnTo>
                  <a:pt x="4176" y="10795"/>
                </a:lnTo>
                <a:lnTo>
                  <a:pt x="4225" y="10917"/>
                </a:lnTo>
                <a:lnTo>
                  <a:pt x="4274" y="11039"/>
                </a:lnTo>
                <a:lnTo>
                  <a:pt x="4347" y="11137"/>
                </a:lnTo>
                <a:lnTo>
                  <a:pt x="4421" y="11210"/>
                </a:lnTo>
                <a:lnTo>
                  <a:pt x="4518" y="11284"/>
                </a:lnTo>
                <a:lnTo>
                  <a:pt x="4616" y="11357"/>
                </a:lnTo>
                <a:lnTo>
                  <a:pt x="4738" y="11381"/>
                </a:lnTo>
                <a:lnTo>
                  <a:pt x="4982" y="11381"/>
                </a:lnTo>
                <a:lnTo>
                  <a:pt x="5104" y="11357"/>
                </a:lnTo>
                <a:lnTo>
                  <a:pt x="5227" y="11284"/>
                </a:lnTo>
                <a:lnTo>
                  <a:pt x="5349" y="11186"/>
                </a:lnTo>
                <a:lnTo>
                  <a:pt x="5422" y="11088"/>
                </a:lnTo>
                <a:lnTo>
                  <a:pt x="5495" y="10966"/>
                </a:lnTo>
                <a:lnTo>
                  <a:pt x="5544" y="10844"/>
                </a:lnTo>
                <a:lnTo>
                  <a:pt x="5544" y="10697"/>
                </a:lnTo>
                <a:lnTo>
                  <a:pt x="5544" y="10551"/>
                </a:lnTo>
                <a:lnTo>
                  <a:pt x="5202" y="6399"/>
                </a:lnTo>
                <a:lnTo>
                  <a:pt x="5007" y="3517"/>
                </a:lnTo>
                <a:lnTo>
                  <a:pt x="4958" y="2540"/>
                </a:lnTo>
                <a:lnTo>
                  <a:pt x="4958" y="2247"/>
                </a:lnTo>
                <a:lnTo>
                  <a:pt x="4982" y="2149"/>
                </a:lnTo>
                <a:lnTo>
                  <a:pt x="5007" y="2149"/>
                </a:lnTo>
                <a:lnTo>
                  <a:pt x="5056" y="2174"/>
                </a:lnTo>
                <a:lnTo>
                  <a:pt x="5153" y="2320"/>
                </a:lnTo>
                <a:lnTo>
                  <a:pt x="5251" y="2564"/>
                </a:lnTo>
                <a:lnTo>
                  <a:pt x="5349" y="2906"/>
                </a:lnTo>
                <a:lnTo>
                  <a:pt x="5446" y="3297"/>
                </a:lnTo>
                <a:lnTo>
                  <a:pt x="5544" y="3737"/>
                </a:lnTo>
                <a:lnTo>
                  <a:pt x="5593" y="4201"/>
                </a:lnTo>
                <a:lnTo>
                  <a:pt x="5617" y="4665"/>
                </a:lnTo>
                <a:lnTo>
                  <a:pt x="5642" y="4787"/>
                </a:lnTo>
                <a:lnTo>
                  <a:pt x="5666" y="4909"/>
                </a:lnTo>
                <a:lnTo>
                  <a:pt x="5691" y="5007"/>
                </a:lnTo>
                <a:lnTo>
                  <a:pt x="5764" y="5104"/>
                </a:lnTo>
                <a:lnTo>
                  <a:pt x="5837" y="5178"/>
                </a:lnTo>
                <a:lnTo>
                  <a:pt x="5935" y="5251"/>
                </a:lnTo>
                <a:lnTo>
                  <a:pt x="6033" y="5275"/>
                </a:lnTo>
                <a:lnTo>
                  <a:pt x="6155" y="5300"/>
                </a:lnTo>
                <a:lnTo>
                  <a:pt x="6277" y="5275"/>
                </a:lnTo>
                <a:lnTo>
                  <a:pt x="6374" y="5251"/>
                </a:lnTo>
                <a:lnTo>
                  <a:pt x="6472" y="5178"/>
                </a:lnTo>
                <a:lnTo>
                  <a:pt x="6545" y="5104"/>
                </a:lnTo>
                <a:lnTo>
                  <a:pt x="6619" y="5007"/>
                </a:lnTo>
                <a:lnTo>
                  <a:pt x="6668" y="4909"/>
                </a:lnTo>
                <a:lnTo>
                  <a:pt x="6692" y="4787"/>
                </a:lnTo>
                <a:lnTo>
                  <a:pt x="6692" y="4665"/>
                </a:lnTo>
                <a:lnTo>
                  <a:pt x="6692" y="4103"/>
                </a:lnTo>
                <a:lnTo>
                  <a:pt x="6643" y="3566"/>
                </a:lnTo>
                <a:lnTo>
                  <a:pt x="6570" y="3077"/>
                </a:lnTo>
                <a:lnTo>
                  <a:pt x="6472" y="2638"/>
                </a:lnTo>
                <a:lnTo>
                  <a:pt x="6374" y="2223"/>
                </a:lnTo>
                <a:lnTo>
                  <a:pt x="6228" y="1832"/>
                </a:lnTo>
                <a:lnTo>
                  <a:pt x="6081" y="1490"/>
                </a:lnTo>
                <a:lnTo>
                  <a:pt x="5910" y="1172"/>
                </a:lnTo>
                <a:lnTo>
                  <a:pt x="5715" y="904"/>
                </a:lnTo>
                <a:lnTo>
                  <a:pt x="5520" y="659"/>
                </a:lnTo>
                <a:lnTo>
                  <a:pt x="5300" y="464"/>
                </a:lnTo>
                <a:lnTo>
                  <a:pt x="5056" y="293"/>
                </a:lnTo>
                <a:lnTo>
                  <a:pt x="4811" y="171"/>
                </a:lnTo>
                <a:lnTo>
                  <a:pt x="4567" y="73"/>
                </a:lnTo>
                <a:lnTo>
                  <a:pt x="4299" y="24"/>
                </a:lnTo>
                <a:lnTo>
                  <a:pt x="4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04"/>
          <p:cNvSpPr/>
          <p:nvPr/>
        </p:nvSpPr>
        <p:spPr>
          <a:xfrm>
            <a:off x="4131000" y="1944720"/>
            <a:ext cx="55800" cy="60840"/>
          </a:xfrm>
          <a:custGeom>
            <a:avLst/>
            <a:gdLst/>
            <a:ahLst/>
            <a:rect l="l" t="t" r="r" b="b"/>
            <a:pathLst>
              <a:path w="3078" h="3371">
                <a:moveTo>
                  <a:pt x="1539" y="0"/>
                </a:moveTo>
                <a:lnTo>
                  <a:pt x="1222" y="24"/>
                </a:lnTo>
                <a:lnTo>
                  <a:pt x="953" y="98"/>
                </a:lnTo>
                <a:lnTo>
                  <a:pt x="684" y="220"/>
                </a:lnTo>
                <a:lnTo>
                  <a:pt x="464" y="415"/>
                </a:lnTo>
                <a:lnTo>
                  <a:pt x="367" y="513"/>
                </a:lnTo>
                <a:lnTo>
                  <a:pt x="269" y="635"/>
                </a:lnTo>
                <a:lnTo>
                  <a:pt x="196" y="757"/>
                </a:lnTo>
                <a:lnTo>
                  <a:pt x="123" y="879"/>
                </a:lnTo>
                <a:lnTo>
                  <a:pt x="74" y="1026"/>
                </a:lnTo>
                <a:lnTo>
                  <a:pt x="49" y="1172"/>
                </a:lnTo>
                <a:lnTo>
                  <a:pt x="25" y="1343"/>
                </a:lnTo>
                <a:lnTo>
                  <a:pt x="0" y="1514"/>
                </a:lnTo>
                <a:lnTo>
                  <a:pt x="25" y="1685"/>
                </a:lnTo>
                <a:lnTo>
                  <a:pt x="49" y="1856"/>
                </a:lnTo>
                <a:lnTo>
                  <a:pt x="123" y="2198"/>
                </a:lnTo>
                <a:lnTo>
                  <a:pt x="269" y="2516"/>
                </a:lnTo>
                <a:lnTo>
                  <a:pt x="464" y="2784"/>
                </a:lnTo>
                <a:lnTo>
                  <a:pt x="562" y="2906"/>
                </a:lnTo>
                <a:lnTo>
                  <a:pt x="684" y="3029"/>
                </a:lnTo>
                <a:lnTo>
                  <a:pt x="806" y="3126"/>
                </a:lnTo>
                <a:lnTo>
                  <a:pt x="953" y="3199"/>
                </a:lnTo>
                <a:lnTo>
                  <a:pt x="1075" y="3273"/>
                </a:lnTo>
                <a:lnTo>
                  <a:pt x="1222" y="3322"/>
                </a:lnTo>
                <a:lnTo>
                  <a:pt x="1393" y="3346"/>
                </a:lnTo>
                <a:lnTo>
                  <a:pt x="1539" y="3370"/>
                </a:lnTo>
                <a:lnTo>
                  <a:pt x="1686" y="3346"/>
                </a:lnTo>
                <a:lnTo>
                  <a:pt x="1857" y="3322"/>
                </a:lnTo>
                <a:lnTo>
                  <a:pt x="2003" y="3273"/>
                </a:lnTo>
                <a:lnTo>
                  <a:pt x="2125" y="3199"/>
                </a:lnTo>
                <a:lnTo>
                  <a:pt x="2272" y="3126"/>
                </a:lnTo>
                <a:lnTo>
                  <a:pt x="2394" y="3029"/>
                </a:lnTo>
                <a:lnTo>
                  <a:pt x="2516" y="2906"/>
                </a:lnTo>
                <a:lnTo>
                  <a:pt x="2614" y="2784"/>
                </a:lnTo>
                <a:lnTo>
                  <a:pt x="2809" y="2516"/>
                </a:lnTo>
                <a:lnTo>
                  <a:pt x="2956" y="2198"/>
                </a:lnTo>
                <a:lnTo>
                  <a:pt x="3029" y="1856"/>
                </a:lnTo>
                <a:lnTo>
                  <a:pt x="3053" y="1685"/>
                </a:lnTo>
                <a:lnTo>
                  <a:pt x="3078" y="1514"/>
                </a:lnTo>
                <a:lnTo>
                  <a:pt x="3053" y="1343"/>
                </a:lnTo>
                <a:lnTo>
                  <a:pt x="3029" y="1172"/>
                </a:lnTo>
                <a:lnTo>
                  <a:pt x="3004" y="1026"/>
                </a:lnTo>
                <a:lnTo>
                  <a:pt x="2956" y="879"/>
                </a:lnTo>
                <a:lnTo>
                  <a:pt x="2882" y="757"/>
                </a:lnTo>
                <a:lnTo>
                  <a:pt x="2809" y="635"/>
                </a:lnTo>
                <a:lnTo>
                  <a:pt x="2711" y="513"/>
                </a:lnTo>
                <a:lnTo>
                  <a:pt x="2614" y="415"/>
                </a:lnTo>
                <a:lnTo>
                  <a:pt x="2394" y="220"/>
                </a:lnTo>
                <a:lnTo>
                  <a:pt x="2125" y="98"/>
                </a:lnTo>
                <a:lnTo>
                  <a:pt x="1857" y="24"/>
                </a:lnTo>
                <a:lnTo>
                  <a:pt x="15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05"/>
          <p:cNvSpPr/>
          <p:nvPr/>
        </p:nvSpPr>
        <p:spPr>
          <a:xfrm>
            <a:off x="3638880" y="1899360"/>
            <a:ext cx="58320" cy="66240"/>
          </a:xfrm>
          <a:custGeom>
            <a:avLst/>
            <a:gdLst/>
            <a:ahLst/>
            <a:rect l="l" t="t" r="r" b="b"/>
            <a:pathLst>
              <a:path w="3224" h="3665">
                <a:moveTo>
                  <a:pt x="1441" y="1"/>
                </a:moveTo>
                <a:lnTo>
                  <a:pt x="1295" y="25"/>
                </a:lnTo>
                <a:lnTo>
                  <a:pt x="1124" y="74"/>
                </a:lnTo>
                <a:lnTo>
                  <a:pt x="977" y="123"/>
                </a:lnTo>
                <a:lnTo>
                  <a:pt x="855" y="172"/>
                </a:lnTo>
                <a:lnTo>
                  <a:pt x="708" y="245"/>
                </a:lnTo>
                <a:lnTo>
                  <a:pt x="586" y="343"/>
                </a:lnTo>
                <a:lnTo>
                  <a:pt x="464" y="441"/>
                </a:lnTo>
                <a:lnTo>
                  <a:pt x="366" y="563"/>
                </a:lnTo>
                <a:lnTo>
                  <a:pt x="269" y="685"/>
                </a:lnTo>
                <a:lnTo>
                  <a:pt x="195" y="831"/>
                </a:lnTo>
                <a:lnTo>
                  <a:pt x="122" y="978"/>
                </a:lnTo>
                <a:lnTo>
                  <a:pt x="73" y="1124"/>
                </a:lnTo>
                <a:lnTo>
                  <a:pt x="25" y="1295"/>
                </a:lnTo>
                <a:lnTo>
                  <a:pt x="0" y="1466"/>
                </a:lnTo>
                <a:lnTo>
                  <a:pt x="0" y="1662"/>
                </a:lnTo>
                <a:lnTo>
                  <a:pt x="0" y="1833"/>
                </a:lnTo>
                <a:lnTo>
                  <a:pt x="25" y="2028"/>
                </a:lnTo>
                <a:lnTo>
                  <a:pt x="73" y="2223"/>
                </a:lnTo>
                <a:lnTo>
                  <a:pt x="122" y="2394"/>
                </a:lnTo>
                <a:lnTo>
                  <a:pt x="195" y="2565"/>
                </a:lnTo>
                <a:lnTo>
                  <a:pt x="269" y="2736"/>
                </a:lnTo>
                <a:lnTo>
                  <a:pt x="366" y="2883"/>
                </a:lnTo>
                <a:lnTo>
                  <a:pt x="464" y="3029"/>
                </a:lnTo>
                <a:lnTo>
                  <a:pt x="586" y="3176"/>
                </a:lnTo>
                <a:lnTo>
                  <a:pt x="708" y="3298"/>
                </a:lnTo>
                <a:lnTo>
                  <a:pt x="855" y="3396"/>
                </a:lnTo>
                <a:lnTo>
                  <a:pt x="977" y="3493"/>
                </a:lnTo>
                <a:lnTo>
                  <a:pt x="1124" y="3567"/>
                </a:lnTo>
                <a:lnTo>
                  <a:pt x="1295" y="3616"/>
                </a:lnTo>
                <a:lnTo>
                  <a:pt x="1441" y="3640"/>
                </a:lnTo>
                <a:lnTo>
                  <a:pt x="1612" y="3664"/>
                </a:lnTo>
                <a:lnTo>
                  <a:pt x="1783" y="3640"/>
                </a:lnTo>
                <a:lnTo>
                  <a:pt x="1930" y="3616"/>
                </a:lnTo>
                <a:lnTo>
                  <a:pt x="2100" y="3567"/>
                </a:lnTo>
                <a:lnTo>
                  <a:pt x="2247" y="3493"/>
                </a:lnTo>
                <a:lnTo>
                  <a:pt x="2369" y="3396"/>
                </a:lnTo>
                <a:lnTo>
                  <a:pt x="2516" y="3298"/>
                </a:lnTo>
                <a:lnTo>
                  <a:pt x="2638" y="3176"/>
                </a:lnTo>
                <a:lnTo>
                  <a:pt x="2760" y="3029"/>
                </a:lnTo>
                <a:lnTo>
                  <a:pt x="2858" y="2883"/>
                </a:lnTo>
                <a:lnTo>
                  <a:pt x="2955" y="2736"/>
                </a:lnTo>
                <a:lnTo>
                  <a:pt x="3029" y="2565"/>
                </a:lnTo>
                <a:lnTo>
                  <a:pt x="3102" y="2394"/>
                </a:lnTo>
                <a:lnTo>
                  <a:pt x="3151" y="2223"/>
                </a:lnTo>
                <a:lnTo>
                  <a:pt x="3200" y="2028"/>
                </a:lnTo>
                <a:lnTo>
                  <a:pt x="3224" y="1833"/>
                </a:lnTo>
                <a:lnTo>
                  <a:pt x="3224" y="1662"/>
                </a:lnTo>
                <a:lnTo>
                  <a:pt x="3224" y="1466"/>
                </a:lnTo>
                <a:lnTo>
                  <a:pt x="3200" y="1295"/>
                </a:lnTo>
                <a:lnTo>
                  <a:pt x="3151" y="1124"/>
                </a:lnTo>
                <a:lnTo>
                  <a:pt x="3102" y="978"/>
                </a:lnTo>
                <a:lnTo>
                  <a:pt x="3029" y="831"/>
                </a:lnTo>
                <a:lnTo>
                  <a:pt x="2955" y="685"/>
                </a:lnTo>
                <a:lnTo>
                  <a:pt x="2858" y="563"/>
                </a:lnTo>
                <a:lnTo>
                  <a:pt x="2760" y="441"/>
                </a:lnTo>
                <a:lnTo>
                  <a:pt x="2638" y="343"/>
                </a:lnTo>
                <a:lnTo>
                  <a:pt x="2516" y="245"/>
                </a:lnTo>
                <a:lnTo>
                  <a:pt x="2369" y="172"/>
                </a:lnTo>
                <a:lnTo>
                  <a:pt x="2247" y="123"/>
                </a:lnTo>
                <a:lnTo>
                  <a:pt x="2100" y="74"/>
                </a:lnTo>
                <a:lnTo>
                  <a:pt x="1930" y="25"/>
                </a:lnTo>
                <a:lnTo>
                  <a:pt x="1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06"/>
          <p:cNvSpPr/>
          <p:nvPr/>
        </p:nvSpPr>
        <p:spPr>
          <a:xfrm>
            <a:off x="3605040" y="1974600"/>
            <a:ext cx="126000" cy="291600"/>
          </a:xfrm>
          <a:custGeom>
            <a:avLst/>
            <a:gdLst/>
            <a:ahLst/>
            <a:rect l="l" t="t" r="r" b="b"/>
            <a:pathLst>
              <a:path w="6938" h="16047">
                <a:moveTo>
                  <a:pt x="2736" y="0"/>
                </a:moveTo>
                <a:lnTo>
                  <a:pt x="2541" y="49"/>
                </a:lnTo>
                <a:lnTo>
                  <a:pt x="2346" y="123"/>
                </a:lnTo>
                <a:lnTo>
                  <a:pt x="2175" y="196"/>
                </a:lnTo>
                <a:lnTo>
                  <a:pt x="2028" y="293"/>
                </a:lnTo>
                <a:lnTo>
                  <a:pt x="1711" y="489"/>
                </a:lnTo>
                <a:lnTo>
                  <a:pt x="1442" y="758"/>
                </a:lnTo>
                <a:lnTo>
                  <a:pt x="1173" y="1075"/>
                </a:lnTo>
                <a:lnTo>
                  <a:pt x="953" y="1417"/>
                </a:lnTo>
                <a:lnTo>
                  <a:pt x="758" y="1808"/>
                </a:lnTo>
                <a:lnTo>
                  <a:pt x="587" y="2223"/>
                </a:lnTo>
                <a:lnTo>
                  <a:pt x="441" y="2711"/>
                </a:lnTo>
                <a:lnTo>
                  <a:pt x="318" y="3200"/>
                </a:lnTo>
                <a:lnTo>
                  <a:pt x="221" y="3737"/>
                </a:lnTo>
                <a:lnTo>
                  <a:pt x="147" y="4323"/>
                </a:lnTo>
                <a:lnTo>
                  <a:pt x="74" y="4909"/>
                </a:lnTo>
                <a:lnTo>
                  <a:pt x="25" y="5544"/>
                </a:lnTo>
                <a:lnTo>
                  <a:pt x="1" y="6204"/>
                </a:lnTo>
                <a:lnTo>
                  <a:pt x="1" y="6888"/>
                </a:lnTo>
                <a:lnTo>
                  <a:pt x="25" y="7034"/>
                </a:lnTo>
                <a:lnTo>
                  <a:pt x="50" y="7181"/>
                </a:lnTo>
                <a:lnTo>
                  <a:pt x="99" y="7327"/>
                </a:lnTo>
                <a:lnTo>
                  <a:pt x="172" y="7425"/>
                </a:lnTo>
                <a:lnTo>
                  <a:pt x="245" y="7523"/>
                </a:lnTo>
                <a:lnTo>
                  <a:pt x="318" y="7596"/>
                </a:lnTo>
                <a:lnTo>
                  <a:pt x="416" y="7645"/>
                </a:lnTo>
                <a:lnTo>
                  <a:pt x="636" y="7645"/>
                </a:lnTo>
                <a:lnTo>
                  <a:pt x="734" y="7596"/>
                </a:lnTo>
                <a:lnTo>
                  <a:pt x="807" y="7523"/>
                </a:lnTo>
                <a:lnTo>
                  <a:pt x="880" y="7425"/>
                </a:lnTo>
                <a:lnTo>
                  <a:pt x="929" y="7327"/>
                </a:lnTo>
                <a:lnTo>
                  <a:pt x="953" y="7181"/>
                </a:lnTo>
                <a:lnTo>
                  <a:pt x="978" y="6888"/>
                </a:lnTo>
                <a:lnTo>
                  <a:pt x="1002" y="6521"/>
                </a:lnTo>
                <a:lnTo>
                  <a:pt x="1027" y="6106"/>
                </a:lnTo>
                <a:lnTo>
                  <a:pt x="1149" y="5105"/>
                </a:lnTo>
                <a:lnTo>
                  <a:pt x="1295" y="4103"/>
                </a:lnTo>
                <a:lnTo>
                  <a:pt x="1369" y="3664"/>
                </a:lnTo>
                <a:lnTo>
                  <a:pt x="1466" y="3298"/>
                </a:lnTo>
                <a:lnTo>
                  <a:pt x="1417" y="3102"/>
                </a:lnTo>
                <a:lnTo>
                  <a:pt x="1393" y="2907"/>
                </a:lnTo>
                <a:lnTo>
                  <a:pt x="1393" y="2711"/>
                </a:lnTo>
                <a:lnTo>
                  <a:pt x="1417" y="2540"/>
                </a:lnTo>
                <a:lnTo>
                  <a:pt x="1442" y="2394"/>
                </a:lnTo>
                <a:lnTo>
                  <a:pt x="1515" y="2247"/>
                </a:lnTo>
                <a:lnTo>
                  <a:pt x="1588" y="2125"/>
                </a:lnTo>
                <a:lnTo>
                  <a:pt x="1662" y="2052"/>
                </a:lnTo>
                <a:lnTo>
                  <a:pt x="1588" y="2150"/>
                </a:lnTo>
                <a:lnTo>
                  <a:pt x="1540" y="2296"/>
                </a:lnTo>
                <a:lnTo>
                  <a:pt x="1491" y="2492"/>
                </a:lnTo>
                <a:lnTo>
                  <a:pt x="1491" y="2687"/>
                </a:lnTo>
                <a:lnTo>
                  <a:pt x="1515" y="2882"/>
                </a:lnTo>
                <a:lnTo>
                  <a:pt x="1564" y="3078"/>
                </a:lnTo>
                <a:lnTo>
                  <a:pt x="1613" y="3175"/>
                </a:lnTo>
                <a:lnTo>
                  <a:pt x="1686" y="3273"/>
                </a:lnTo>
                <a:lnTo>
                  <a:pt x="1759" y="3346"/>
                </a:lnTo>
                <a:lnTo>
                  <a:pt x="1857" y="3420"/>
                </a:lnTo>
                <a:lnTo>
                  <a:pt x="1906" y="3786"/>
                </a:lnTo>
                <a:lnTo>
                  <a:pt x="1930" y="3981"/>
                </a:lnTo>
                <a:lnTo>
                  <a:pt x="1955" y="4201"/>
                </a:lnTo>
                <a:lnTo>
                  <a:pt x="1930" y="4445"/>
                </a:lnTo>
                <a:lnTo>
                  <a:pt x="1906" y="4738"/>
                </a:lnTo>
                <a:lnTo>
                  <a:pt x="1833" y="5032"/>
                </a:lnTo>
                <a:lnTo>
                  <a:pt x="1711" y="5398"/>
                </a:lnTo>
                <a:lnTo>
                  <a:pt x="1515" y="5911"/>
                </a:lnTo>
                <a:lnTo>
                  <a:pt x="1369" y="6399"/>
                </a:lnTo>
                <a:lnTo>
                  <a:pt x="1271" y="6839"/>
                </a:lnTo>
                <a:lnTo>
                  <a:pt x="1222" y="7230"/>
                </a:lnTo>
                <a:lnTo>
                  <a:pt x="1173" y="7620"/>
                </a:lnTo>
                <a:lnTo>
                  <a:pt x="1173" y="8011"/>
                </a:lnTo>
                <a:lnTo>
                  <a:pt x="1198" y="8817"/>
                </a:lnTo>
                <a:lnTo>
                  <a:pt x="1247" y="9989"/>
                </a:lnTo>
                <a:lnTo>
                  <a:pt x="1295" y="11162"/>
                </a:lnTo>
                <a:lnTo>
                  <a:pt x="1320" y="13238"/>
                </a:lnTo>
                <a:lnTo>
                  <a:pt x="1344" y="14728"/>
                </a:lnTo>
                <a:lnTo>
                  <a:pt x="1344" y="15314"/>
                </a:lnTo>
                <a:lnTo>
                  <a:pt x="1369" y="15533"/>
                </a:lnTo>
                <a:lnTo>
                  <a:pt x="1417" y="15704"/>
                </a:lnTo>
                <a:lnTo>
                  <a:pt x="1491" y="15827"/>
                </a:lnTo>
                <a:lnTo>
                  <a:pt x="1588" y="15924"/>
                </a:lnTo>
                <a:lnTo>
                  <a:pt x="1662" y="15998"/>
                </a:lnTo>
                <a:lnTo>
                  <a:pt x="1735" y="16022"/>
                </a:lnTo>
                <a:lnTo>
                  <a:pt x="1833" y="16046"/>
                </a:lnTo>
                <a:lnTo>
                  <a:pt x="1955" y="16046"/>
                </a:lnTo>
                <a:lnTo>
                  <a:pt x="2077" y="15998"/>
                </a:lnTo>
                <a:lnTo>
                  <a:pt x="2175" y="15949"/>
                </a:lnTo>
                <a:lnTo>
                  <a:pt x="2248" y="15875"/>
                </a:lnTo>
                <a:lnTo>
                  <a:pt x="2321" y="15802"/>
                </a:lnTo>
                <a:lnTo>
                  <a:pt x="2394" y="15680"/>
                </a:lnTo>
                <a:lnTo>
                  <a:pt x="2419" y="15533"/>
                </a:lnTo>
                <a:lnTo>
                  <a:pt x="2468" y="15387"/>
                </a:lnTo>
                <a:lnTo>
                  <a:pt x="3152" y="8548"/>
                </a:lnTo>
                <a:lnTo>
                  <a:pt x="3152" y="8451"/>
                </a:lnTo>
                <a:lnTo>
                  <a:pt x="3200" y="8280"/>
                </a:lnTo>
                <a:lnTo>
                  <a:pt x="3249" y="8182"/>
                </a:lnTo>
                <a:lnTo>
                  <a:pt x="3298" y="8084"/>
                </a:lnTo>
                <a:lnTo>
                  <a:pt x="3371" y="8011"/>
                </a:lnTo>
                <a:lnTo>
                  <a:pt x="3469" y="7987"/>
                </a:lnTo>
                <a:lnTo>
                  <a:pt x="3567" y="8011"/>
                </a:lnTo>
                <a:lnTo>
                  <a:pt x="3640" y="8084"/>
                </a:lnTo>
                <a:lnTo>
                  <a:pt x="3689" y="8182"/>
                </a:lnTo>
                <a:lnTo>
                  <a:pt x="3738" y="8280"/>
                </a:lnTo>
                <a:lnTo>
                  <a:pt x="3787" y="8451"/>
                </a:lnTo>
                <a:lnTo>
                  <a:pt x="3787" y="8548"/>
                </a:lnTo>
                <a:lnTo>
                  <a:pt x="4470" y="15387"/>
                </a:lnTo>
                <a:lnTo>
                  <a:pt x="4519" y="15533"/>
                </a:lnTo>
                <a:lnTo>
                  <a:pt x="4544" y="15680"/>
                </a:lnTo>
                <a:lnTo>
                  <a:pt x="4617" y="15802"/>
                </a:lnTo>
                <a:lnTo>
                  <a:pt x="4690" y="15875"/>
                </a:lnTo>
                <a:lnTo>
                  <a:pt x="4763" y="15949"/>
                </a:lnTo>
                <a:lnTo>
                  <a:pt x="4861" y="15998"/>
                </a:lnTo>
                <a:lnTo>
                  <a:pt x="4983" y="16046"/>
                </a:lnTo>
                <a:lnTo>
                  <a:pt x="5105" y="16046"/>
                </a:lnTo>
                <a:lnTo>
                  <a:pt x="5203" y="16022"/>
                </a:lnTo>
                <a:lnTo>
                  <a:pt x="5276" y="15998"/>
                </a:lnTo>
                <a:lnTo>
                  <a:pt x="5350" y="15924"/>
                </a:lnTo>
                <a:lnTo>
                  <a:pt x="5447" y="15827"/>
                </a:lnTo>
                <a:lnTo>
                  <a:pt x="5521" y="15704"/>
                </a:lnTo>
                <a:lnTo>
                  <a:pt x="5569" y="15533"/>
                </a:lnTo>
                <a:lnTo>
                  <a:pt x="5594" y="15314"/>
                </a:lnTo>
                <a:lnTo>
                  <a:pt x="5594" y="14728"/>
                </a:lnTo>
                <a:lnTo>
                  <a:pt x="5618" y="13238"/>
                </a:lnTo>
                <a:lnTo>
                  <a:pt x="5643" y="11162"/>
                </a:lnTo>
                <a:lnTo>
                  <a:pt x="5692" y="9989"/>
                </a:lnTo>
                <a:lnTo>
                  <a:pt x="5740" y="8817"/>
                </a:lnTo>
                <a:lnTo>
                  <a:pt x="5765" y="8011"/>
                </a:lnTo>
                <a:lnTo>
                  <a:pt x="5765" y="7620"/>
                </a:lnTo>
                <a:lnTo>
                  <a:pt x="5716" y="7230"/>
                </a:lnTo>
                <a:lnTo>
                  <a:pt x="5667" y="6839"/>
                </a:lnTo>
                <a:lnTo>
                  <a:pt x="5569" y="6399"/>
                </a:lnTo>
                <a:lnTo>
                  <a:pt x="5423" y="5911"/>
                </a:lnTo>
                <a:lnTo>
                  <a:pt x="5227" y="5398"/>
                </a:lnTo>
                <a:lnTo>
                  <a:pt x="5105" y="5032"/>
                </a:lnTo>
                <a:lnTo>
                  <a:pt x="5032" y="4738"/>
                </a:lnTo>
                <a:lnTo>
                  <a:pt x="5008" y="4445"/>
                </a:lnTo>
                <a:lnTo>
                  <a:pt x="4983" y="4201"/>
                </a:lnTo>
                <a:lnTo>
                  <a:pt x="5008" y="3981"/>
                </a:lnTo>
                <a:lnTo>
                  <a:pt x="5032" y="3786"/>
                </a:lnTo>
                <a:lnTo>
                  <a:pt x="5081" y="3420"/>
                </a:lnTo>
                <a:lnTo>
                  <a:pt x="5179" y="3346"/>
                </a:lnTo>
                <a:lnTo>
                  <a:pt x="5252" y="3273"/>
                </a:lnTo>
                <a:lnTo>
                  <a:pt x="5325" y="3175"/>
                </a:lnTo>
                <a:lnTo>
                  <a:pt x="5374" y="3078"/>
                </a:lnTo>
                <a:lnTo>
                  <a:pt x="5423" y="2882"/>
                </a:lnTo>
                <a:lnTo>
                  <a:pt x="5447" y="2687"/>
                </a:lnTo>
                <a:lnTo>
                  <a:pt x="5447" y="2492"/>
                </a:lnTo>
                <a:lnTo>
                  <a:pt x="5398" y="2296"/>
                </a:lnTo>
                <a:lnTo>
                  <a:pt x="5350" y="2150"/>
                </a:lnTo>
                <a:lnTo>
                  <a:pt x="5276" y="2052"/>
                </a:lnTo>
                <a:lnTo>
                  <a:pt x="5350" y="2125"/>
                </a:lnTo>
                <a:lnTo>
                  <a:pt x="5423" y="2247"/>
                </a:lnTo>
                <a:lnTo>
                  <a:pt x="5496" y="2394"/>
                </a:lnTo>
                <a:lnTo>
                  <a:pt x="5521" y="2540"/>
                </a:lnTo>
                <a:lnTo>
                  <a:pt x="5545" y="2711"/>
                </a:lnTo>
                <a:lnTo>
                  <a:pt x="5545" y="2907"/>
                </a:lnTo>
                <a:lnTo>
                  <a:pt x="5521" y="3102"/>
                </a:lnTo>
                <a:lnTo>
                  <a:pt x="5472" y="3298"/>
                </a:lnTo>
                <a:lnTo>
                  <a:pt x="5569" y="3664"/>
                </a:lnTo>
                <a:lnTo>
                  <a:pt x="5643" y="4103"/>
                </a:lnTo>
                <a:lnTo>
                  <a:pt x="5789" y="5105"/>
                </a:lnTo>
                <a:lnTo>
                  <a:pt x="5911" y="6106"/>
                </a:lnTo>
                <a:lnTo>
                  <a:pt x="5936" y="6521"/>
                </a:lnTo>
                <a:lnTo>
                  <a:pt x="5960" y="6888"/>
                </a:lnTo>
                <a:lnTo>
                  <a:pt x="5985" y="7181"/>
                </a:lnTo>
                <a:lnTo>
                  <a:pt x="6009" y="7327"/>
                </a:lnTo>
                <a:lnTo>
                  <a:pt x="6058" y="7425"/>
                </a:lnTo>
                <a:lnTo>
                  <a:pt x="6131" y="7523"/>
                </a:lnTo>
                <a:lnTo>
                  <a:pt x="6204" y="7596"/>
                </a:lnTo>
                <a:lnTo>
                  <a:pt x="6302" y="7645"/>
                </a:lnTo>
                <a:lnTo>
                  <a:pt x="6522" y="7645"/>
                </a:lnTo>
                <a:lnTo>
                  <a:pt x="6620" y="7596"/>
                </a:lnTo>
                <a:lnTo>
                  <a:pt x="6693" y="7523"/>
                </a:lnTo>
                <a:lnTo>
                  <a:pt x="6766" y="7425"/>
                </a:lnTo>
                <a:lnTo>
                  <a:pt x="6839" y="7327"/>
                </a:lnTo>
                <a:lnTo>
                  <a:pt x="6888" y="7181"/>
                </a:lnTo>
                <a:lnTo>
                  <a:pt x="6913" y="7034"/>
                </a:lnTo>
                <a:lnTo>
                  <a:pt x="6937" y="6888"/>
                </a:lnTo>
                <a:lnTo>
                  <a:pt x="6937" y="6204"/>
                </a:lnTo>
                <a:lnTo>
                  <a:pt x="6913" y="5544"/>
                </a:lnTo>
                <a:lnTo>
                  <a:pt x="6864" y="4909"/>
                </a:lnTo>
                <a:lnTo>
                  <a:pt x="6791" y="4323"/>
                </a:lnTo>
                <a:lnTo>
                  <a:pt x="6717" y="3737"/>
                </a:lnTo>
                <a:lnTo>
                  <a:pt x="6620" y="3200"/>
                </a:lnTo>
                <a:lnTo>
                  <a:pt x="6497" y="2711"/>
                </a:lnTo>
                <a:lnTo>
                  <a:pt x="6351" y="2223"/>
                </a:lnTo>
                <a:lnTo>
                  <a:pt x="6180" y="1808"/>
                </a:lnTo>
                <a:lnTo>
                  <a:pt x="5985" y="1417"/>
                </a:lnTo>
                <a:lnTo>
                  <a:pt x="5765" y="1075"/>
                </a:lnTo>
                <a:lnTo>
                  <a:pt x="5496" y="758"/>
                </a:lnTo>
                <a:lnTo>
                  <a:pt x="5227" y="489"/>
                </a:lnTo>
                <a:lnTo>
                  <a:pt x="4910" y="293"/>
                </a:lnTo>
                <a:lnTo>
                  <a:pt x="4763" y="196"/>
                </a:lnTo>
                <a:lnTo>
                  <a:pt x="4592" y="123"/>
                </a:lnTo>
                <a:lnTo>
                  <a:pt x="4397" y="49"/>
                </a:lnTo>
                <a:lnTo>
                  <a:pt x="4202" y="0"/>
                </a:lnTo>
                <a:lnTo>
                  <a:pt x="4031" y="98"/>
                </a:lnTo>
                <a:lnTo>
                  <a:pt x="3860" y="147"/>
                </a:lnTo>
                <a:lnTo>
                  <a:pt x="3664" y="196"/>
                </a:lnTo>
                <a:lnTo>
                  <a:pt x="3469" y="220"/>
                </a:lnTo>
                <a:lnTo>
                  <a:pt x="3274" y="196"/>
                </a:lnTo>
                <a:lnTo>
                  <a:pt x="3078" y="147"/>
                </a:lnTo>
                <a:lnTo>
                  <a:pt x="2907" y="98"/>
                </a:lnTo>
                <a:lnTo>
                  <a:pt x="27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07"/>
          <p:cNvSpPr/>
          <p:nvPr/>
        </p:nvSpPr>
        <p:spPr>
          <a:xfrm>
            <a:off x="4510440" y="1937880"/>
            <a:ext cx="277920" cy="29304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08"/>
          <p:cNvSpPr/>
          <p:nvPr/>
        </p:nvSpPr>
        <p:spPr>
          <a:xfrm>
            <a:off x="4987440" y="2050560"/>
            <a:ext cx="71280" cy="160200"/>
          </a:xfrm>
          <a:custGeom>
            <a:avLst/>
            <a:gdLst/>
            <a:ahLst/>
            <a:rect l="l" t="t" r="r" b="b"/>
            <a:pathLst>
              <a:path w="3933" h="8818">
                <a:moveTo>
                  <a:pt x="2418" y="1002"/>
                </a:moveTo>
                <a:lnTo>
                  <a:pt x="2565" y="1027"/>
                </a:lnTo>
                <a:lnTo>
                  <a:pt x="2687" y="1075"/>
                </a:lnTo>
                <a:lnTo>
                  <a:pt x="2809" y="1124"/>
                </a:lnTo>
                <a:lnTo>
                  <a:pt x="2907" y="1222"/>
                </a:lnTo>
                <a:lnTo>
                  <a:pt x="3005" y="1320"/>
                </a:lnTo>
                <a:lnTo>
                  <a:pt x="3078" y="1442"/>
                </a:lnTo>
                <a:lnTo>
                  <a:pt x="3102" y="1564"/>
                </a:lnTo>
                <a:lnTo>
                  <a:pt x="3127" y="1710"/>
                </a:lnTo>
                <a:lnTo>
                  <a:pt x="3102" y="1857"/>
                </a:lnTo>
                <a:lnTo>
                  <a:pt x="3078" y="1979"/>
                </a:lnTo>
                <a:lnTo>
                  <a:pt x="3005" y="2101"/>
                </a:lnTo>
                <a:lnTo>
                  <a:pt x="2907" y="2223"/>
                </a:lnTo>
                <a:lnTo>
                  <a:pt x="2809" y="2297"/>
                </a:lnTo>
                <a:lnTo>
                  <a:pt x="2687" y="2370"/>
                </a:lnTo>
                <a:lnTo>
                  <a:pt x="2565" y="2394"/>
                </a:lnTo>
                <a:lnTo>
                  <a:pt x="2418" y="2419"/>
                </a:lnTo>
                <a:lnTo>
                  <a:pt x="2272" y="2394"/>
                </a:lnTo>
                <a:lnTo>
                  <a:pt x="2150" y="2370"/>
                </a:lnTo>
                <a:lnTo>
                  <a:pt x="2028" y="2297"/>
                </a:lnTo>
                <a:lnTo>
                  <a:pt x="1930" y="2223"/>
                </a:lnTo>
                <a:lnTo>
                  <a:pt x="1832" y="2101"/>
                </a:lnTo>
                <a:lnTo>
                  <a:pt x="1759" y="1979"/>
                </a:lnTo>
                <a:lnTo>
                  <a:pt x="1735" y="1857"/>
                </a:lnTo>
                <a:lnTo>
                  <a:pt x="1710" y="1710"/>
                </a:lnTo>
                <a:lnTo>
                  <a:pt x="1735" y="1564"/>
                </a:lnTo>
                <a:lnTo>
                  <a:pt x="1759" y="1442"/>
                </a:lnTo>
                <a:lnTo>
                  <a:pt x="1832" y="1320"/>
                </a:lnTo>
                <a:lnTo>
                  <a:pt x="1930" y="1222"/>
                </a:lnTo>
                <a:lnTo>
                  <a:pt x="2028" y="1124"/>
                </a:lnTo>
                <a:lnTo>
                  <a:pt x="2150" y="1075"/>
                </a:lnTo>
                <a:lnTo>
                  <a:pt x="2272" y="1027"/>
                </a:lnTo>
                <a:lnTo>
                  <a:pt x="2418" y="1002"/>
                </a:lnTo>
                <a:close/>
                <a:moveTo>
                  <a:pt x="1" y="1"/>
                </a:moveTo>
                <a:lnTo>
                  <a:pt x="1" y="8817"/>
                </a:lnTo>
                <a:lnTo>
                  <a:pt x="3933" y="8817"/>
                </a:lnTo>
                <a:lnTo>
                  <a:pt x="39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09"/>
          <p:cNvSpPr/>
          <p:nvPr/>
        </p:nvSpPr>
        <p:spPr>
          <a:xfrm>
            <a:off x="5069880" y="1943280"/>
            <a:ext cx="223200" cy="282240"/>
          </a:xfrm>
          <a:custGeom>
            <a:avLst/>
            <a:gdLst/>
            <a:ahLst/>
            <a:rect l="l" t="t" r="r" b="b"/>
            <a:pathLst>
              <a:path w="12286" h="15534">
                <a:moveTo>
                  <a:pt x="6326" y="1"/>
                </a:moveTo>
                <a:lnTo>
                  <a:pt x="5960" y="25"/>
                </a:lnTo>
                <a:lnTo>
                  <a:pt x="5716" y="74"/>
                </a:lnTo>
                <a:lnTo>
                  <a:pt x="5520" y="147"/>
                </a:lnTo>
                <a:lnTo>
                  <a:pt x="5374" y="221"/>
                </a:lnTo>
                <a:lnTo>
                  <a:pt x="4983" y="1466"/>
                </a:lnTo>
                <a:lnTo>
                  <a:pt x="4788" y="2028"/>
                </a:lnTo>
                <a:lnTo>
                  <a:pt x="4592" y="2541"/>
                </a:lnTo>
                <a:lnTo>
                  <a:pt x="4397" y="3005"/>
                </a:lnTo>
                <a:lnTo>
                  <a:pt x="4202" y="3396"/>
                </a:lnTo>
                <a:lnTo>
                  <a:pt x="4031" y="3689"/>
                </a:lnTo>
                <a:lnTo>
                  <a:pt x="3884" y="3933"/>
                </a:lnTo>
                <a:lnTo>
                  <a:pt x="3664" y="4153"/>
                </a:lnTo>
                <a:lnTo>
                  <a:pt x="3322" y="4495"/>
                </a:lnTo>
                <a:lnTo>
                  <a:pt x="2516" y="5252"/>
                </a:lnTo>
                <a:lnTo>
                  <a:pt x="1442" y="6229"/>
                </a:lnTo>
                <a:lnTo>
                  <a:pt x="1" y="6229"/>
                </a:lnTo>
                <a:lnTo>
                  <a:pt x="1" y="13433"/>
                </a:lnTo>
                <a:lnTo>
                  <a:pt x="1515" y="13433"/>
                </a:lnTo>
                <a:lnTo>
                  <a:pt x="2004" y="13678"/>
                </a:lnTo>
                <a:lnTo>
                  <a:pt x="2687" y="13971"/>
                </a:lnTo>
                <a:lnTo>
                  <a:pt x="3567" y="14313"/>
                </a:lnTo>
                <a:lnTo>
                  <a:pt x="4544" y="14679"/>
                </a:lnTo>
                <a:lnTo>
                  <a:pt x="5594" y="14997"/>
                </a:lnTo>
                <a:lnTo>
                  <a:pt x="6131" y="15143"/>
                </a:lnTo>
                <a:lnTo>
                  <a:pt x="6668" y="15265"/>
                </a:lnTo>
                <a:lnTo>
                  <a:pt x="7181" y="15387"/>
                </a:lnTo>
                <a:lnTo>
                  <a:pt x="7694" y="15461"/>
                </a:lnTo>
                <a:lnTo>
                  <a:pt x="8158" y="15509"/>
                </a:lnTo>
                <a:lnTo>
                  <a:pt x="8622" y="15534"/>
                </a:lnTo>
                <a:lnTo>
                  <a:pt x="9404" y="15534"/>
                </a:lnTo>
                <a:lnTo>
                  <a:pt x="9819" y="15509"/>
                </a:lnTo>
                <a:lnTo>
                  <a:pt x="10210" y="15461"/>
                </a:lnTo>
                <a:lnTo>
                  <a:pt x="10552" y="15363"/>
                </a:lnTo>
                <a:lnTo>
                  <a:pt x="10723" y="15314"/>
                </a:lnTo>
                <a:lnTo>
                  <a:pt x="10845" y="15265"/>
                </a:lnTo>
                <a:lnTo>
                  <a:pt x="10967" y="15192"/>
                </a:lnTo>
                <a:lnTo>
                  <a:pt x="11064" y="15094"/>
                </a:lnTo>
                <a:lnTo>
                  <a:pt x="11113" y="14997"/>
                </a:lnTo>
                <a:lnTo>
                  <a:pt x="11162" y="14874"/>
                </a:lnTo>
                <a:lnTo>
                  <a:pt x="11235" y="14166"/>
                </a:lnTo>
                <a:lnTo>
                  <a:pt x="11211" y="13995"/>
                </a:lnTo>
                <a:lnTo>
                  <a:pt x="11162" y="13849"/>
                </a:lnTo>
                <a:lnTo>
                  <a:pt x="11064" y="13702"/>
                </a:lnTo>
                <a:lnTo>
                  <a:pt x="10918" y="13580"/>
                </a:lnTo>
                <a:lnTo>
                  <a:pt x="11040" y="13556"/>
                </a:lnTo>
                <a:lnTo>
                  <a:pt x="11162" y="13507"/>
                </a:lnTo>
                <a:lnTo>
                  <a:pt x="11284" y="13458"/>
                </a:lnTo>
                <a:lnTo>
                  <a:pt x="11382" y="13360"/>
                </a:lnTo>
                <a:lnTo>
                  <a:pt x="11455" y="13263"/>
                </a:lnTo>
                <a:lnTo>
                  <a:pt x="11528" y="13140"/>
                </a:lnTo>
                <a:lnTo>
                  <a:pt x="11577" y="12994"/>
                </a:lnTo>
                <a:lnTo>
                  <a:pt x="11602" y="12872"/>
                </a:lnTo>
                <a:lnTo>
                  <a:pt x="11675" y="11993"/>
                </a:lnTo>
                <a:lnTo>
                  <a:pt x="11675" y="11870"/>
                </a:lnTo>
                <a:lnTo>
                  <a:pt x="11675" y="11773"/>
                </a:lnTo>
                <a:lnTo>
                  <a:pt x="11651" y="11651"/>
                </a:lnTo>
                <a:lnTo>
                  <a:pt x="11602" y="11553"/>
                </a:lnTo>
                <a:lnTo>
                  <a:pt x="11480" y="11382"/>
                </a:lnTo>
                <a:lnTo>
                  <a:pt x="11406" y="11309"/>
                </a:lnTo>
                <a:lnTo>
                  <a:pt x="11333" y="11235"/>
                </a:lnTo>
                <a:lnTo>
                  <a:pt x="11455" y="11211"/>
                </a:lnTo>
                <a:lnTo>
                  <a:pt x="11553" y="11162"/>
                </a:lnTo>
                <a:lnTo>
                  <a:pt x="11651" y="11089"/>
                </a:lnTo>
                <a:lnTo>
                  <a:pt x="11748" y="10991"/>
                </a:lnTo>
                <a:lnTo>
                  <a:pt x="11822" y="10893"/>
                </a:lnTo>
                <a:lnTo>
                  <a:pt x="11870" y="10796"/>
                </a:lnTo>
                <a:lnTo>
                  <a:pt x="11919" y="10674"/>
                </a:lnTo>
                <a:lnTo>
                  <a:pt x="11944" y="10527"/>
                </a:lnTo>
                <a:lnTo>
                  <a:pt x="12017" y="9672"/>
                </a:lnTo>
                <a:lnTo>
                  <a:pt x="12017" y="9550"/>
                </a:lnTo>
                <a:lnTo>
                  <a:pt x="12017" y="9428"/>
                </a:lnTo>
                <a:lnTo>
                  <a:pt x="11993" y="9306"/>
                </a:lnTo>
                <a:lnTo>
                  <a:pt x="11944" y="9208"/>
                </a:lnTo>
                <a:lnTo>
                  <a:pt x="11895" y="9111"/>
                </a:lnTo>
                <a:lnTo>
                  <a:pt x="11822" y="9037"/>
                </a:lnTo>
                <a:lnTo>
                  <a:pt x="11748" y="8964"/>
                </a:lnTo>
                <a:lnTo>
                  <a:pt x="11651" y="8891"/>
                </a:lnTo>
                <a:lnTo>
                  <a:pt x="11748" y="8866"/>
                </a:lnTo>
                <a:lnTo>
                  <a:pt x="11846" y="8793"/>
                </a:lnTo>
                <a:lnTo>
                  <a:pt x="11944" y="8720"/>
                </a:lnTo>
                <a:lnTo>
                  <a:pt x="12017" y="8647"/>
                </a:lnTo>
                <a:lnTo>
                  <a:pt x="12090" y="8549"/>
                </a:lnTo>
                <a:lnTo>
                  <a:pt x="12139" y="8451"/>
                </a:lnTo>
                <a:lnTo>
                  <a:pt x="12163" y="8329"/>
                </a:lnTo>
                <a:lnTo>
                  <a:pt x="12188" y="8207"/>
                </a:lnTo>
                <a:lnTo>
                  <a:pt x="12286" y="7328"/>
                </a:lnTo>
                <a:lnTo>
                  <a:pt x="12261" y="7206"/>
                </a:lnTo>
                <a:lnTo>
                  <a:pt x="12237" y="7083"/>
                </a:lnTo>
                <a:lnTo>
                  <a:pt x="12188" y="6986"/>
                </a:lnTo>
                <a:lnTo>
                  <a:pt x="12139" y="6888"/>
                </a:lnTo>
                <a:lnTo>
                  <a:pt x="12066" y="6790"/>
                </a:lnTo>
                <a:lnTo>
                  <a:pt x="11968" y="6717"/>
                </a:lnTo>
                <a:lnTo>
                  <a:pt x="11748" y="6571"/>
                </a:lnTo>
                <a:lnTo>
                  <a:pt x="11504" y="6448"/>
                </a:lnTo>
                <a:lnTo>
                  <a:pt x="11211" y="6351"/>
                </a:lnTo>
                <a:lnTo>
                  <a:pt x="10893" y="6278"/>
                </a:lnTo>
                <a:lnTo>
                  <a:pt x="10576" y="6229"/>
                </a:lnTo>
                <a:lnTo>
                  <a:pt x="9892" y="6131"/>
                </a:lnTo>
                <a:lnTo>
                  <a:pt x="8842" y="6033"/>
                </a:lnTo>
                <a:lnTo>
                  <a:pt x="7596" y="5960"/>
                </a:lnTo>
                <a:lnTo>
                  <a:pt x="6326" y="5887"/>
                </a:lnTo>
                <a:lnTo>
                  <a:pt x="6497" y="5594"/>
                </a:lnTo>
                <a:lnTo>
                  <a:pt x="6644" y="5252"/>
                </a:lnTo>
                <a:lnTo>
                  <a:pt x="6790" y="4885"/>
                </a:lnTo>
                <a:lnTo>
                  <a:pt x="6888" y="4495"/>
                </a:lnTo>
                <a:lnTo>
                  <a:pt x="6986" y="4104"/>
                </a:lnTo>
                <a:lnTo>
                  <a:pt x="7083" y="3689"/>
                </a:lnTo>
                <a:lnTo>
                  <a:pt x="7181" y="2883"/>
                </a:lnTo>
                <a:lnTo>
                  <a:pt x="7254" y="2150"/>
                </a:lnTo>
                <a:lnTo>
                  <a:pt x="7303" y="1539"/>
                </a:lnTo>
                <a:lnTo>
                  <a:pt x="7303" y="978"/>
                </a:lnTo>
                <a:lnTo>
                  <a:pt x="7303" y="807"/>
                </a:lnTo>
                <a:lnTo>
                  <a:pt x="7230" y="611"/>
                </a:lnTo>
                <a:lnTo>
                  <a:pt x="7157" y="465"/>
                </a:lnTo>
                <a:lnTo>
                  <a:pt x="7035" y="318"/>
                </a:lnTo>
                <a:lnTo>
                  <a:pt x="6888" y="172"/>
                </a:lnTo>
                <a:lnTo>
                  <a:pt x="6717" y="98"/>
                </a:lnTo>
                <a:lnTo>
                  <a:pt x="6522" y="25"/>
                </a:lnTo>
                <a:lnTo>
                  <a:pt x="63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10"/>
          <p:cNvSpPr/>
          <p:nvPr/>
        </p:nvSpPr>
        <p:spPr>
          <a:xfrm>
            <a:off x="5594040" y="2193840"/>
            <a:ext cx="74160" cy="16200"/>
          </a:xfrm>
          <a:custGeom>
            <a:avLst/>
            <a:gdLst/>
            <a:ahLst/>
            <a:rect l="l" t="t" r="r" b="b"/>
            <a:pathLst>
              <a:path w="4104" h="905">
                <a:moveTo>
                  <a:pt x="1" y="1"/>
                </a:moveTo>
                <a:lnTo>
                  <a:pt x="1" y="905"/>
                </a:lnTo>
                <a:lnTo>
                  <a:pt x="4104" y="905"/>
                </a:lnTo>
                <a:lnTo>
                  <a:pt x="4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11"/>
          <p:cNvSpPr/>
          <p:nvPr/>
        </p:nvSpPr>
        <p:spPr>
          <a:xfrm>
            <a:off x="5594040" y="2168280"/>
            <a:ext cx="74160" cy="16200"/>
          </a:xfrm>
          <a:custGeom>
            <a:avLst/>
            <a:gdLst/>
            <a:ahLst/>
            <a:rect l="l" t="t" r="r" b="b"/>
            <a:pathLst>
              <a:path w="4104" h="905">
                <a:moveTo>
                  <a:pt x="1" y="1"/>
                </a:moveTo>
                <a:lnTo>
                  <a:pt x="1" y="905"/>
                </a:lnTo>
                <a:lnTo>
                  <a:pt x="4104" y="905"/>
                </a:lnTo>
                <a:lnTo>
                  <a:pt x="4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12"/>
          <p:cNvSpPr/>
          <p:nvPr/>
        </p:nvSpPr>
        <p:spPr>
          <a:xfrm>
            <a:off x="5594040" y="2219040"/>
            <a:ext cx="74160" cy="21600"/>
          </a:xfrm>
          <a:custGeom>
            <a:avLst/>
            <a:gdLst/>
            <a:ahLst/>
            <a:rect l="l" t="t" r="r" b="b"/>
            <a:pathLst>
              <a:path w="4104" h="1197">
                <a:moveTo>
                  <a:pt x="1" y="0"/>
                </a:moveTo>
                <a:lnTo>
                  <a:pt x="1" y="171"/>
                </a:lnTo>
                <a:lnTo>
                  <a:pt x="25" y="318"/>
                </a:lnTo>
                <a:lnTo>
                  <a:pt x="98" y="464"/>
                </a:lnTo>
                <a:lnTo>
                  <a:pt x="196" y="586"/>
                </a:lnTo>
                <a:lnTo>
                  <a:pt x="343" y="660"/>
                </a:lnTo>
                <a:lnTo>
                  <a:pt x="1881" y="1172"/>
                </a:lnTo>
                <a:lnTo>
                  <a:pt x="2052" y="1197"/>
                </a:lnTo>
                <a:lnTo>
                  <a:pt x="2223" y="1172"/>
                </a:lnTo>
                <a:lnTo>
                  <a:pt x="3762" y="660"/>
                </a:lnTo>
                <a:lnTo>
                  <a:pt x="3908" y="586"/>
                </a:lnTo>
                <a:lnTo>
                  <a:pt x="4006" y="464"/>
                </a:lnTo>
                <a:lnTo>
                  <a:pt x="4079" y="318"/>
                </a:lnTo>
                <a:lnTo>
                  <a:pt x="4104" y="171"/>
                </a:lnTo>
                <a:lnTo>
                  <a:pt x="4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13"/>
          <p:cNvSpPr/>
          <p:nvPr/>
        </p:nvSpPr>
        <p:spPr>
          <a:xfrm>
            <a:off x="5596560" y="2042640"/>
            <a:ext cx="69120" cy="116640"/>
          </a:xfrm>
          <a:custGeom>
            <a:avLst/>
            <a:gdLst/>
            <a:ahLst/>
            <a:rect l="l" t="t" r="r" b="b"/>
            <a:pathLst>
              <a:path w="3811" h="6424">
                <a:moveTo>
                  <a:pt x="1905" y="0"/>
                </a:moveTo>
                <a:lnTo>
                  <a:pt x="928" y="831"/>
                </a:lnTo>
                <a:lnTo>
                  <a:pt x="855" y="879"/>
                </a:lnTo>
                <a:lnTo>
                  <a:pt x="782" y="904"/>
                </a:lnTo>
                <a:lnTo>
                  <a:pt x="684" y="879"/>
                </a:lnTo>
                <a:lnTo>
                  <a:pt x="611" y="831"/>
                </a:lnTo>
                <a:lnTo>
                  <a:pt x="0" y="318"/>
                </a:lnTo>
                <a:lnTo>
                  <a:pt x="1319" y="6423"/>
                </a:lnTo>
                <a:lnTo>
                  <a:pt x="2491" y="6423"/>
                </a:lnTo>
                <a:lnTo>
                  <a:pt x="3810" y="318"/>
                </a:lnTo>
                <a:lnTo>
                  <a:pt x="3200" y="831"/>
                </a:lnTo>
                <a:lnTo>
                  <a:pt x="3126" y="879"/>
                </a:lnTo>
                <a:lnTo>
                  <a:pt x="3029" y="904"/>
                </a:lnTo>
                <a:lnTo>
                  <a:pt x="2955" y="879"/>
                </a:lnTo>
                <a:lnTo>
                  <a:pt x="2882" y="831"/>
                </a:lnTo>
                <a:lnTo>
                  <a:pt x="19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14"/>
          <p:cNvSpPr/>
          <p:nvPr/>
        </p:nvSpPr>
        <p:spPr>
          <a:xfrm>
            <a:off x="5537520" y="1935000"/>
            <a:ext cx="187200" cy="224280"/>
          </a:xfrm>
          <a:custGeom>
            <a:avLst/>
            <a:gdLst/>
            <a:ahLst/>
            <a:rect l="l" t="t" r="r" b="b"/>
            <a:pathLst>
              <a:path w="10308" h="12335">
                <a:moveTo>
                  <a:pt x="5154" y="1"/>
                </a:moveTo>
                <a:lnTo>
                  <a:pt x="4617" y="25"/>
                </a:lnTo>
                <a:lnTo>
                  <a:pt x="4128" y="98"/>
                </a:lnTo>
                <a:lnTo>
                  <a:pt x="3615" y="245"/>
                </a:lnTo>
                <a:lnTo>
                  <a:pt x="3151" y="416"/>
                </a:lnTo>
                <a:lnTo>
                  <a:pt x="2712" y="636"/>
                </a:lnTo>
                <a:lnTo>
                  <a:pt x="2272" y="880"/>
                </a:lnTo>
                <a:lnTo>
                  <a:pt x="1881" y="1173"/>
                </a:lnTo>
                <a:lnTo>
                  <a:pt x="1515" y="1515"/>
                </a:lnTo>
                <a:lnTo>
                  <a:pt x="1198" y="1881"/>
                </a:lnTo>
                <a:lnTo>
                  <a:pt x="880" y="2272"/>
                </a:lnTo>
                <a:lnTo>
                  <a:pt x="636" y="2687"/>
                </a:lnTo>
                <a:lnTo>
                  <a:pt x="416" y="3151"/>
                </a:lnTo>
                <a:lnTo>
                  <a:pt x="245" y="3615"/>
                </a:lnTo>
                <a:lnTo>
                  <a:pt x="123" y="4104"/>
                </a:lnTo>
                <a:lnTo>
                  <a:pt x="50" y="4617"/>
                </a:lnTo>
                <a:lnTo>
                  <a:pt x="1" y="5154"/>
                </a:lnTo>
                <a:lnTo>
                  <a:pt x="25" y="5423"/>
                </a:lnTo>
                <a:lnTo>
                  <a:pt x="50" y="5691"/>
                </a:lnTo>
                <a:lnTo>
                  <a:pt x="123" y="6204"/>
                </a:lnTo>
                <a:lnTo>
                  <a:pt x="245" y="6693"/>
                </a:lnTo>
                <a:lnTo>
                  <a:pt x="416" y="7132"/>
                </a:lnTo>
                <a:lnTo>
                  <a:pt x="636" y="7572"/>
                </a:lnTo>
                <a:lnTo>
                  <a:pt x="856" y="7963"/>
                </a:lnTo>
                <a:lnTo>
                  <a:pt x="1100" y="8353"/>
                </a:lnTo>
                <a:lnTo>
                  <a:pt x="1369" y="8744"/>
                </a:lnTo>
                <a:lnTo>
                  <a:pt x="1906" y="9526"/>
                </a:lnTo>
                <a:lnTo>
                  <a:pt x="2150" y="9941"/>
                </a:lnTo>
                <a:lnTo>
                  <a:pt x="2394" y="10356"/>
                </a:lnTo>
                <a:lnTo>
                  <a:pt x="2614" y="10796"/>
                </a:lnTo>
                <a:lnTo>
                  <a:pt x="2810" y="11284"/>
                </a:lnTo>
                <a:lnTo>
                  <a:pt x="2980" y="11797"/>
                </a:lnTo>
                <a:lnTo>
                  <a:pt x="3103" y="12334"/>
                </a:lnTo>
                <a:lnTo>
                  <a:pt x="4079" y="12334"/>
                </a:lnTo>
                <a:lnTo>
                  <a:pt x="3249" y="8500"/>
                </a:lnTo>
                <a:lnTo>
                  <a:pt x="2663" y="5642"/>
                </a:lnTo>
                <a:lnTo>
                  <a:pt x="2663" y="5520"/>
                </a:lnTo>
                <a:lnTo>
                  <a:pt x="2712" y="5423"/>
                </a:lnTo>
                <a:lnTo>
                  <a:pt x="2785" y="5374"/>
                </a:lnTo>
                <a:lnTo>
                  <a:pt x="2883" y="5349"/>
                </a:lnTo>
                <a:lnTo>
                  <a:pt x="2956" y="5349"/>
                </a:lnTo>
                <a:lnTo>
                  <a:pt x="3054" y="5398"/>
                </a:lnTo>
                <a:lnTo>
                  <a:pt x="4031" y="6253"/>
                </a:lnTo>
                <a:lnTo>
                  <a:pt x="4983" y="5398"/>
                </a:lnTo>
                <a:lnTo>
                  <a:pt x="5081" y="5349"/>
                </a:lnTo>
                <a:lnTo>
                  <a:pt x="5227" y="5349"/>
                </a:lnTo>
                <a:lnTo>
                  <a:pt x="5325" y="5398"/>
                </a:lnTo>
                <a:lnTo>
                  <a:pt x="6278" y="6253"/>
                </a:lnTo>
                <a:lnTo>
                  <a:pt x="7254" y="5398"/>
                </a:lnTo>
                <a:lnTo>
                  <a:pt x="7352" y="5349"/>
                </a:lnTo>
                <a:lnTo>
                  <a:pt x="7425" y="5349"/>
                </a:lnTo>
                <a:lnTo>
                  <a:pt x="7523" y="5374"/>
                </a:lnTo>
                <a:lnTo>
                  <a:pt x="7596" y="5423"/>
                </a:lnTo>
                <a:lnTo>
                  <a:pt x="7645" y="5520"/>
                </a:lnTo>
                <a:lnTo>
                  <a:pt x="7645" y="5642"/>
                </a:lnTo>
                <a:lnTo>
                  <a:pt x="7059" y="8500"/>
                </a:lnTo>
                <a:lnTo>
                  <a:pt x="6229" y="12334"/>
                </a:lnTo>
                <a:lnTo>
                  <a:pt x="7206" y="12334"/>
                </a:lnTo>
                <a:lnTo>
                  <a:pt x="7328" y="11797"/>
                </a:lnTo>
                <a:lnTo>
                  <a:pt x="7499" y="11284"/>
                </a:lnTo>
                <a:lnTo>
                  <a:pt x="7694" y="10796"/>
                </a:lnTo>
                <a:lnTo>
                  <a:pt x="7914" y="10356"/>
                </a:lnTo>
                <a:lnTo>
                  <a:pt x="8158" y="9941"/>
                </a:lnTo>
                <a:lnTo>
                  <a:pt x="8402" y="9526"/>
                </a:lnTo>
                <a:lnTo>
                  <a:pt x="8940" y="8744"/>
                </a:lnTo>
                <a:lnTo>
                  <a:pt x="9208" y="8353"/>
                </a:lnTo>
                <a:lnTo>
                  <a:pt x="9453" y="7963"/>
                </a:lnTo>
                <a:lnTo>
                  <a:pt x="9672" y="7572"/>
                </a:lnTo>
                <a:lnTo>
                  <a:pt x="9892" y="7132"/>
                </a:lnTo>
                <a:lnTo>
                  <a:pt x="10063" y="6693"/>
                </a:lnTo>
                <a:lnTo>
                  <a:pt x="10185" y="6204"/>
                </a:lnTo>
                <a:lnTo>
                  <a:pt x="10259" y="5691"/>
                </a:lnTo>
                <a:lnTo>
                  <a:pt x="10283" y="5423"/>
                </a:lnTo>
                <a:lnTo>
                  <a:pt x="10307" y="5154"/>
                </a:lnTo>
                <a:lnTo>
                  <a:pt x="10259" y="4617"/>
                </a:lnTo>
                <a:lnTo>
                  <a:pt x="10185" y="4104"/>
                </a:lnTo>
                <a:lnTo>
                  <a:pt x="10063" y="3615"/>
                </a:lnTo>
                <a:lnTo>
                  <a:pt x="9892" y="3151"/>
                </a:lnTo>
                <a:lnTo>
                  <a:pt x="9672" y="2687"/>
                </a:lnTo>
                <a:lnTo>
                  <a:pt x="9428" y="2272"/>
                </a:lnTo>
                <a:lnTo>
                  <a:pt x="9111" y="1881"/>
                </a:lnTo>
                <a:lnTo>
                  <a:pt x="8793" y="1515"/>
                </a:lnTo>
                <a:lnTo>
                  <a:pt x="8427" y="1173"/>
                </a:lnTo>
                <a:lnTo>
                  <a:pt x="8036" y="880"/>
                </a:lnTo>
                <a:lnTo>
                  <a:pt x="7596" y="636"/>
                </a:lnTo>
                <a:lnTo>
                  <a:pt x="7157" y="416"/>
                </a:lnTo>
                <a:lnTo>
                  <a:pt x="6693" y="245"/>
                </a:lnTo>
                <a:lnTo>
                  <a:pt x="6180" y="98"/>
                </a:lnTo>
                <a:lnTo>
                  <a:pt x="5691" y="25"/>
                </a:lnTo>
                <a:lnTo>
                  <a:pt x="5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15"/>
          <p:cNvSpPr/>
          <p:nvPr/>
        </p:nvSpPr>
        <p:spPr>
          <a:xfrm>
            <a:off x="1167120" y="2402280"/>
            <a:ext cx="94680" cy="346320"/>
          </a:xfrm>
          <a:custGeom>
            <a:avLst/>
            <a:gdLst/>
            <a:ahLst/>
            <a:rect l="l" t="t" r="r" b="b"/>
            <a:pathLst>
              <a:path w="5228" h="19051">
                <a:moveTo>
                  <a:pt x="2614" y="489"/>
                </a:moveTo>
                <a:lnTo>
                  <a:pt x="2858" y="538"/>
                </a:lnTo>
                <a:lnTo>
                  <a:pt x="3102" y="611"/>
                </a:lnTo>
                <a:lnTo>
                  <a:pt x="3322" y="709"/>
                </a:lnTo>
                <a:lnTo>
                  <a:pt x="3493" y="880"/>
                </a:lnTo>
                <a:lnTo>
                  <a:pt x="3664" y="1051"/>
                </a:lnTo>
                <a:lnTo>
                  <a:pt x="3762" y="1270"/>
                </a:lnTo>
                <a:lnTo>
                  <a:pt x="3835" y="1490"/>
                </a:lnTo>
                <a:lnTo>
                  <a:pt x="3859" y="1759"/>
                </a:lnTo>
                <a:lnTo>
                  <a:pt x="3859" y="14483"/>
                </a:lnTo>
                <a:lnTo>
                  <a:pt x="3884" y="14581"/>
                </a:lnTo>
                <a:lnTo>
                  <a:pt x="3908" y="14679"/>
                </a:lnTo>
                <a:lnTo>
                  <a:pt x="3957" y="14776"/>
                </a:lnTo>
                <a:lnTo>
                  <a:pt x="4030" y="14850"/>
                </a:lnTo>
                <a:lnTo>
                  <a:pt x="4177" y="14996"/>
                </a:lnTo>
                <a:lnTo>
                  <a:pt x="4324" y="15167"/>
                </a:lnTo>
                <a:lnTo>
                  <a:pt x="4446" y="15363"/>
                </a:lnTo>
                <a:lnTo>
                  <a:pt x="4543" y="15558"/>
                </a:lnTo>
                <a:lnTo>
                  <a:pt x="4641" y="15778"/>
                </a:lnTo>
                <a:lnTo>
                  <a:pt x="4690" y="15973"/>
                </a:lnTo>
                <a:lnTo>
                  <a:pt x="4714" y="16193"/>
                </a:lnTo>
                <a:lnTo>
                  <a:pt x="4739" y="16437"/>
                </a:lnTo>
                <a:lnTo>
                  <a:pt x="4714" y="16633"/>
                </a:lnTo>
                <a:lnTo>
                  <a:pt x="4690" y="16852"/>
                </a:lnTo>
                <a:lnTo>
                  <a:pt x="4641" y="17048"/>
                </a:lnTo>
                <a:lnTo>
                  <a:pt x="4568" y="17243"/>
                </a:lnTo>
                <a:lnTo>
                  <a:pt x="4470" y="17438"/>
                </a:lnTo>
                <a:lnTo>
                  <a:pt x="4372" y="17609"/>
                </a:lnTo>
                <a:lnTo>
                  <a:pt x="4250" y="17780"/>
                </a:lnTo>
                <a:lnTo>
                  <a:pt x="4104" y="17927"/>
                </a:lnTo>
                <a:lnTo>
                  <a:pt x="3957" y="18073"/>
                </a:lnTo>
                <a:lnTo>
                  <a:pt x="3811" y="18196"/>
                </a:lnTo>
                <a:lnTo>
                  <a:pt x="3615" y="18293"/>
                </a:lnTo>
                <a:lnTo>
                  <a:pt x="3444" y="18391"/>
                </a:lnTo>
                <a:lnTo>
                  <a:pt x="3249" y="18464"/>
                </a:lnTo>
                <a:lnTo>
                  <a:pt x="3029" y="18513"/>
                </a:lnTo>
                <a:lnTo>
                  <a:pt x="2834" y="18538"/>
                </a:lnTo>
                <a:lnTo>
                  <a:pt x="2614" y="18562"/>
                </a:lnTo>
                <a:lnTo>
                  <a:pt x="2394" y="18538"/>
                </a:lnTo>
                <a:lnTo>
                  <a:pt x="2174" y="18513"/>
                </a:lnTo>
                <a:lnTo>
                  <a:pt x="1979" y="18464"/>
                </a:lnTo>
                <a:lnTo>
                  <a:pt x="1784" y="18391"/>
                </a:lnTo>
                <a:lnTo>
                  <a:pt x="1613" y="18293"/>
                </a:lnTo>
                <a:lnTo>
                  <a:pt x="1417" y="18196"/>
                </a:lnTo>
                <a:lnTo>
                  <a:pt x="1271" y="18073"/>
                </a:lnTo>
                <a:lnTo>
                  <a:pt x="1124" y="17927"/>
                </a:lnTo>
                <a:lnTo>
                  <a:pt x="978" y="17780"/>
                </a:lnTo>
                <a:lnTo>
                  <a:pt x="855" y="17609"/>
                </a:lnTo>
                <a:lnTo>
                  <a:pt x="758" y="17438"/>
                </a:lnTo>
                <a:lnTo>
                  <a:pt x="660" y="17243"/>
                </a:lnTo>
                <a:lnTo>
                  <a:pt x="587" y="17048"/>
                </a:lnTo>
                <a:lnTo>
                  <a:pt x="538" y="16852"/>
                </a:lnTo>
                <a:lnTo>
                  <a:pt x="514" y="16633"/>
                </a:lnTo>
                <a:lnTo>
                  <a:pt x="489" y="16437"/>
                </a:lnTo>
                <a:lnTo>
                  <a:pt x="514" y="16193"/>
                </a:lnTo>
                <a:lnTo>
                  <a:pt x="538" y="15973"/>
                </a:lnTo>
                <a:lnTo>
                  <a:pt x="587" y="15778"/>
                </a:lnTo>
                <a:lnTo>
                  <a:pt x="684" y="15558"/>
                </a:lnTo>
                <a:lnTo>
                  <a:pt x="782" y="15363"/>
                </a:lnTo>
                <a:lnTo>
                  <a:pt x="904" y="15167"/>
                </a:lnTo>
                <a:lnTo>
                  <a:pt x="1051" y="14996"/>
                </a:lnTo>
                <a:lnTo>
                  <a:pt x="1197" y="14850"/>
                </a:lnTo>
                <a:lnTo>
                  <a:pt x="1271" y="14776"/>
                </a:lnTo>
                <a:lnTo>
                  <a:pt x="1319" y="14679"/>
                </a:lnTo>
                <a:lnTo>
                  <a:pt x="1344" y="14581"/>
                </a:lnTo>
                <a:lnTo>
                  <a:pt x="1368" y="14483"/>
                </a:lnTo>
                <a:lnTo>
                  <a:pt x="1368" y="1759"/>
                </a:lnTo>
                <a:lnTo>
                  <a:pt x="1393" y="1490"/>
                </a:lnTo>
                <a:lnTo>
                  <a:pt x="1466" y="1270"/>
                </a:lnTo>
                <a:lnTo>
                  <a:pt x="1564" y="1051"/>
                </a:lnTo>
                <a:lnTo>
                  <a:pt x="1735" y="880"/>
                </a:lnTo>
                <a:lnTo>
                  <a:pt x="1906" y="709"/>
                </a:lnTo>
                <a:lnTo>
                  <a:pt x="2125" y="611"/>
                </a:lnTo>
                <a:lnTo>
                  <a:pt x="2370" y="538"/>
                </a:lnTo>
                <a:lnTo>
                  <a:pt x="2614" y="489"/>
                </a:lnTo>
                <a:close/>
                <a:moveTo>
                  <a:pt x="2614" y="0"/>
                </a:moveTo>
                <a:lnTo>
                  <a:pt x="2443" y="25"/>
                </a:lnTo>
                <a:lnTo>
                  <a:pt x="2272" y="49"/>
                </a:lnTo>
                <a:lnTo>
                  <a:pt x="2101" y="98"/>
                </a:lnTo>
                <a:lnTo>
                  <a:pt x="1930" y="147"/>
                </a:lnTo>
                <a:lnTo>
                  <a:pt x="1784" y="220"/>
                </a:lnTo>
                <a:lnTo>
                  <a:pt x="1637" y="318"/>
                </a:lnTo>
                <a:lnTo>
                  <a:pt x="1515" y="416"/>
                </a:lnTo>
                <a:lnTo>
                  <a:pt x="1393" y="513"/>
                </a:lnTo>
                <a:lnTo>
                  <a:pt x="1271" y="635"/>
                </a:lnTo>
                <a:lnTo>
                  <a:pt x="1173" y="782"/>
                </a:lnTo>
                <a:lnTo>
                  <a:pt x="1075" y="928"/>
                </a:lnTo>
                <a:lnTo>
                  <a:pt x="1002" y="1075"/>
                </a:lnTo>
                <a:lnTo>
                  <a:pt x="953" y="1246"/>
                </a:lnTo>
                <a:lnTo>
                  <a:pt x="904" y="1393"/>
                </a:lnTo>
                <a:lnTo>
                  <a:pt x="880" y="1588"/>
                </a:lnTo>
                <a:lnTo>
                  <a:pt x="880" y="1759"/>
                </a:lnTo>
                <a:lnTo>
                  <a:pt x="880" y="14483"/>
                </a:lnTo>
                <a:lnTo>
                  <a:pt x="684" y="14679"/>
                </a:lnTo>
                <a:lnTo>
                  <a:pt x="514" y="14874"/>
                </a:lnTo>
                <a:lnTo>
                  <a:pt x="367" y="15094"/>
                </a:lnTo>
                <a:lnTo>
                  <a:pt x="245" y="15338"/>
                </a:lnTo>
                <a:lnTo>
                  <a:pt x="147" y="15607"/>
                </a:lnTo>
                <a:lnTo>
                  <a:pt x="74" y="15875"/>
                </a:lnTo>
                <a:lnTo>
                  <a:pt x="25" y="16144"/>
                </a:lnTo>
                <a:lnTo>
                  <a:pt x="1" y="16437"/>
                </a:lnTo>
                <a:lnTo>
                  <a:pt x="25" y="16681"/>
                </a:lnTo>
                <a:lnTo>
                  <a:pt x="49" y="16950"/>
                </a:lnTo>
                <a:lnTo>
                  <a:pt x="123" y="17194"/>
                </a:lnTo>
                <a:lnTo>
                  <a:pt x="196" y="17438"/>
                </a:lnTo>
                <a:lnTo>
                  <a:pt x="318" y="17683"/>
                </a:lnTo>
                <a:lnTo>
                  <a:pt x="440" y="17878"/>
                </a:lnTo>
                <a:lnTo>
                  <a:pt x="611" y="18098"/>
                </a:lnTo>
                <a:lnTo>
                  <a:pt x="758" y="18269"/>
                </a:lnTo>
                <a:lnTo>
                  <a:pt x="953" y="18440"/>
                </a:lnTo>
                <a:lnTo>
                  <a:pt x="1149" y="18586"/>
                </a:lnTo>
                <a:lnTo>
                  <a:pt x="1368" y="18733"/>
                </a:lnTo>
                <a:lnTo>
                  <a:pt x="1588" y="18831"/>
                </a:lnTo>
                <a:lnTo>
                  <a:pt x="1832" y="18928"/>
                </a:lnTo>
                <a:lnTo>
                  <a:pt x="2077" y="18977"/>
                </a:lnTo>
                <a:lnTo>
                  <a:pt x="2345" y="19026"/>
                </a:lnTo>
                <a:lnTo>
                  <a:pt x="2614" y="19050"/>
                </a:lnTo>
                <a:lnTo>
                  <a:pt x="2883" y="19026"/>
                </a:lnTo>
                <a:lnTo>
                  <a:pt x="3151" y="18977"/>
                </a:lnTo>
                <a:lnTo>
                  <a:pt x="3395" y="18928"/>
                </a:lnTo>
                <a:lnTo>
                  <a:pt x="3640" y="18831"/>
                </a:lnTo>
                <a:lnTo>
                  <a:pt x="3859" y="18733"/>
                </a:lnTo>
                <a:lnTo>
                  <a:pt x="4079" y="18586"/>
                </a:lnTo>
                <a:lnTo>
                  <a:pt x="4275" y="18440"/>
                </a:lnTo>
                <a:lnTo>
                  <a:pt x="4470" y="18269"/>
                </a:lnTo>
                <a:lnTo>
                  <a:pt x="4617" y="18098"/>
                </a:lnTo>
                <a:lnTo>
                  <a:pt x="4788" y="17878"/>
                </a:lnTo>
                <a:lnTo>
                  <a:pt x="4910" y="17683"/>
                </a:lnTo>
                <a:lnTo>
                  <a:pt x="5032" y="17438"/>
                </a:lnTo>
                <a:lnTo>
                  <a:pt x="5105" y="17194"/>
                </a:lnTo>
                <a:lnTo>
                  <a:pt x="5178" y="16950"/>
                </a:lnTo>
                <a:lnTo>
                  <a:pt x="5203" y="16681"/>
                </a:lnTo>
                <a:lnTo>
                  <a:pt x="5227" y="16437"/>
                </a:lnTo>
                <a:lnTo>
                  <a:pt x="5203" y="16144"/>
                </a:lnTo>
                <a:lnTo>
                  <a:pt x="5154" y="15875"/>
                </a:lnTo>
                <a:lnTo>
                  <a:pt x="5081" y="15607"/>
                </a:lnTo>
                <a:lnTo>
                  <a:pt x="4983" y="15338"/>
                </a:lnTo>
                <a:lnTo>
                  <a:pt x="4861" y="15094"/>
                </a:lnTo>
                <a:lnTo>
                  <a:pt x="4714" y="14874"/>
                </a:lnTo>
                <a:lnTo>
                  <a:pt x="4543" y="14679"/>
                </a:lnTo>
                <a:lnTo>
                  <a:pt x="4348" y="14483"/>
                </a:lnTo>
                <a:lnTo>
                  <a:pt x="4348" y="1759"/>
                </a:lnTo>
                <a:lnTo>
                  <a:pt x="4348" y="1588"/>
                </a:lnTo>
                <a:lnTo>
                  <a:pt x="4324" y="1393"/>
                </a:lnTo>
                <a:lnTo>
                  <a:pt x="4275" y="1246"/>
                </a:lnTo>
                <a:lnTo>
                  <a:pt x="4226" y="1075"/>
                </a:lnTo>
                <a:lnTo>
                  <a:pt x="4153" y="928"/>
                </a:lnTo>
                <a:lnTo>
                  <a:pt x="4055" y="782"/>
                </a:lnTo>
                <a:lnTo>
                  <a:pt x="3957" y="635"/>
                </a:lnTo>
                <a:lnTo>
                  <a:pt x="3835" y="513"/>
                </a:lnTo>
                <a:lnTo>
                  <a:pt x="3713" y="416"/>
                </a:lnTo>
                <a:lnTo>
                  <a:pt x="3591" y="318"/>
                </a:lnTo>
                <a:lnTo>
                  <a:pt x="3444" y="220"/>
                </a:lnTo>
                <a:lnTo>
                  <a:pt x="3298" y="147"/>
                </a:lnTo>
                <a:lnTo>
                  <a:pt x="3127" y="98"/>
                </a:lnTo>
                <a:lnTo>
                  <a:pt x="2956" y="49"/>
                </a:lnTo>
                <a:lnTo>
                  <a:pt x="2785" y="25"/>
                </a:lnTo>
                <a:lnTo>
                  <a:pt x="26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16"/>
          <p:cNvSpPr/>
          <p:nvPr/>
        </p:nvSpPr>
        <p:spPr>
          <a:xfrm>
            <a:off x="1184760" y="2498760"/>
            <a:ext cx="59400" cy="232200"/>
          </a:xfrm>
          <a:custGeom>
            <a:avLst/>
            <a:gdLst/>
            <a:ahLst/>
            <a:rect l="l" t="t" r="r" b="b"/>
            <a:pathLst>
              <a:path w="3274" h="12774">
                <a:moveTo>
                  <a:pt x="880" y="0"/>
                </a:moveTo>
                <a:lnTo>
                  <a:pt x="880" y="9183"/>
                </a:lnTo>
                <a:lnTo>
                  <a:pt x="855" y="9379"/>
                </a:lnTo>
                <a:lnTo>
                  <a:pt x="782" y="9574"/>
                </a:lnTo>
                <a:lnTo>
                  <a:pt x="684" y="9745"/>
                </a:lnTo>
                <a:lnTo>
                  <a:pt x="538" y="9916"/>
                </a:lnTo>
                <a:lnTo>
                  <a:pt x="416" y="10038"/>
                </a:lnTo>
                <a:lnTo>
                  <a:pt x="318" y="10160"/>
                </a:lnTo>
                <a:lnTo>
                  <a:pt x="220" y="10307"/>
                </a:lnTo>
                <a:lnTo>
                  <a:pt x="147" y="10453"/>
                </a:lnTo>
                <a:lnTo>
                  <a:pt x="74" y="10624"/>
                </a:lnTo>
                <a:lnTo>
                  <a:pt x="49" y="10795"/>
                </a:lnTo>
                <a:lnTo>
                  <a:pt x="1" y="10966"/>
                </a:lnTo>
                <a:lnTo>
                  <a:pt x="1" y="11137"/>
                </a:lnTo>
                <a:lnTo>
                  <a:pt x="1" y="11284"/>
                </a:lnTo>
                <a:lnTo>
                  <a:pt x="25" y="11455"/>
                </a:lnTo>
                <a:lnTo>
                  <a:pt x="74" y="11601"/>
                </a:lnTo>
                <a:lnTo>
                  <a:pt x="123" y="11772"/>
                </a:lnTo>
                <a:lnTo>
                  <a:pt x="196" y="11894"/>
                </a:lnTo>
                <a:lnTo>
                  <a:pt x="294" y="12041"/>
                </a:lnTo>
                <a:lnTo>
                  <a:pt x="367" y="12163"/>
                </a:lnTo>
                <a:lnTo>
                  <a:pt x="489" y="12285"/>
                </a:lnTo>
                <a:lnTo>
                  <a:pt x="587" y="12383"/>
                </a:lnTo>
                <a:lnTo>
                  <a:pt x="733" y="12480"/>
                </a:lnTo>
                <a:lnTo>
                  <a:pt x="855" y="12554"/>
                </a:lnTo>
                <a:lnTo>
                  <a:pt x="1002" y="12627"/>
                </a:lnTo>
                <a:lnTo>
                  <a:pt x="1148" y="12700"/>
                </a:lnTo>
                <a:lnTo>
                  <a:pt x="1319" y="12725"/>
                </a:lnTo>
                <a:lnTo>
                  <a:pt x="1466" y="12749"/>
                </a:lnTo>
                <a:lnTo>
                  <a:pt x="1637" y="12773"/>
                </a:lnTo>
                <a:lnTo>
                  <a:pt x="1808" y="12749"/>
                </a:lnTo>
                <a:lnTo>
                  <a:pt x="1954" y="12725"/>
                </a:lnTo>
                <a:lnTo>
                  <a:pt x="2125" y="12700"/>
                </a:lnTo>
                <a:lnTo>
                  <a:pt x="2272" y="12627"/>
                </a:lnTo>
                <a:lnTo>
                  <a:pt x="2418" y="12554"/>
                </a:lnTo>
                <a:lnTo>
                  <a:pt x="2541" y="12480"/>
                </a:lnTo>
                <a:lnTo>
                  <a:pt x="2687" y="12383"/>
                </a:lnTo>
                <a:lnTo>
                  <a:pt x="2785" y="12285"/>
                </a:lnTo>
                <a:lnTo>
                  <a:pt x="2907" y="12163"/>
                </a:lnTo>
                <a:lnTo>
                  <a:pt x="2980" y="12041"/>
                </a:lnTo>
                <a:lnTo>
                  <a:pt x="3078" y="11894"/>
                </a:lnTo>
                <a:lnTo>
                  <a:pt x="3151" y="11772"/>
                </a:lnTo>
                <a:lnTo>
                  <a:pt x="3200" y="11601"/>
                </a:lnTo>
                <a:lnTo>
                  <a:pt x="3249" y="11455"/>
                </a:lnTo>
                <a:lnTo>
                  <a:pt x="3273" y="11284"/>
                </a:lnTo>
                <a:lnTo>
                  <a:pt x="3273" y="11137"/>
                </a:lnTo>
                <a:lnTo>
                  <a:pt x="3273" y="10966"/>
                </a:lnTo>
                <a:lnTo>
                  <a:pt x="3224" y="10795"/>
                </a:lnTo>
                <a:lnTo>
                  <a:pt x="3200" y="10624"/>
                </a:lnTo>
                <a:lnTo>
                  <a:pt x="3127" y="10453"/>
                </a:lnTo>
                <a:lnTo>
                  <a:pt x="3053" y="10307"/>
                </a:lnTo>
                <a:lnTo>
                  <a:pt x="2956" y="10160"/>
                </a:lnTo>
                <a:lnTo>
                  <a:pt x="2858" y="10038"/>
                </a:lnTo>
                <a:lnTo>
                  <a:pt x="2736" y="9916"/>
                </a:lnTo>
                <a:lnTo>
                  <a:pt x="2589" y="9745"/>
                </a:lnTo>
                <a:lnTo>
                  <a:pt x="2492" y="9574"/>
                </a:lnTo>
                <a:lnTo>
                  <a:pt x="2418" y="9379"/>
                </a:lnTo>
                <a:lnTo>
                  <a:pt x="2394" y="9183"/>
                </a:lnTo>
                <a:lnTo>
                  <a:pt x="2394" y="8255"/>
                </a:lnTo>
                <a:lnTo>
                  <a:pt x="2052" y="8255"/>
                </a:lnTo>
                <a:lnTo>
                  <a:pt x="1954" y="8231"/>
                </a:lnTo>
                <a:lnTo>
                  <a:pt x="1881" y="8182"/>
                </a:lnTo>
                <a:lnTo>
                  <a:pt x="1832" y="8109"/>
                </a:lnTo>
                <a:lnTo>
                  <a:pt x="1808" y="8011"/>
                </a:lnTo>
                <a:lnTo>
                  <a:pt x="1832" y="7913"/>
                </a:lnTo>
                <a:lnTo>
                  <a:pt x="1881" y="7840"/>
                </a:lnTo>
                <a:lnTo>
                  <a:pt x="1954" y="7791"/>
                </a:lnTo>
                <a:lnTo>
                  <a:pt x="2052" y="7767"/>
                </a:lnTo>
                <a:lnTo>
                  <a:pt x="2394" y="7767"/>
                </a:lnTo>
                <a:lnTo>
                  <a:pt x="2394" y="6912"/>
                </a:lnTo>
                <a:lnTo>
                  <a:pt x="2052" y="6912"/>
                </a:lnTo>
                <a:lnTo>
                  <a:pt x="1954" y="6888"/>
                </a:lnTo>
                <a:lnTo>
                  <a:pt x="1881" y="6839"/>
                </a:lnTo>
                <a:lnTo>
                  <a:pt x="1832" y="6765"/>
                </a:lnTo>
                <a:lnTo>
                  <a:pt x="1808" y="6668"/>
                </a:lnTo>
                <a:lnTo>
                  <a:pt x="1832" y="6570"/>
                </a:lnTo>
                <a:lnTo>
                  <a:pt x="1881" y="6497"/>
                </a:lnTo>
                <a:lnTo>
                  <a:pt x="1954" y="6448"/>
                </a:lnTo>
                <a:lnTo>
                  <a:pt x="2052" y="6423"/>
                </a:lnTo>
                <a:lnTo>
                  <a:pt x="2394" y="6423"/>
                </a:lnTo>
                <a:lnTo>
                  <a:pt x="2394" y="5569"/>
                </a:lnTo>
                <a:lnTo>
                  <a:pt x="2052" y="5569"/>
                </a:lnTo>
                <a:lnTo>
                  <a:pt x="1954" y="5544"/>
                </a:lnTo>
                <a:lnTo>
                  <a:pt x="1881" y="5495"/>
                </a:lnTo>
                <a:lnTo>
                  <a:pt x="1832" y="5422"/>
                </a:lnTo>
                <a:lnTo>
                  <a:pt x="1808" y="5324"/>
                </a:lnTo>
                <a:lnTo>
                  <a:pt x="1832" y="5227"/>
                </a:lnTo>
                <a:lnTo>
                  <a:pt x="1881" y="5153"/>
                </a:lnTo>
                <a:lnTo>
                  <a:pt x="1954" y="5105"/>
                </a:lnTo>
                <a:lnTo>
                  <a:pt x="2052" y="5080"/>
                </a:lnTo>
                <a:lnTo>
                  <a:pt x="2394" y="5080"/>
                </a:lnTo>
                <a:lnTo>
                  <a:pt x="2394" y="4225"/>
                </a:lnTo>
                <a:lnTo>
                  <a:pt x="2052" y="4225"/>
                </a:lnTo>
                <a:lnTo>
                  <a:pt x="1954" y="4201"/>
                </a:lnTo>
                <a:lnTo>
                  <a:pt x="1881" y="4152"/>
                </a:lnTo>
                <a:lnTo>
                  <a:pt x="1832" y="4079"/>
                </a:lnTo>
                <a:lnTo>
                  <a:pt x="1808" y="3981"/>
                </a:lnTo>
                <a:lnTo>
                  <a:pt x="1832" y="3883"/>
                </a:lnTo>
                <a:lnTo>
                  <a:pt x="1881" y="3810"/>
                </a:lnTo>
                <a:lnTo>
                  <a:pt x="1954" y="3761"/>
                </a:lnTo>
                <a:lnTo>
                  <a:pt x="2052" y="3737"/>
                </a:lnTo>
                <a:lnTo>
                  <a:pt x="2394" y="3737"/>
                </a:lnTo>
                <a:lnTo>
                  <a:pt x="2394" y="2882"/>
                </a:lnTo>
                <a:lnTo>
                  <a:pt x="2052" y="2882"/>
                </a:lnTo>
                <a:lnTo>
                  <a:pt x="1954" y="2858"/>
                </a:lnTo>
                <a:lnTo>
                  <a:pt x="1881" y="2809"/>
                </a:lnTo>
                <a:lnTo>
                  <a:pt x="1832" y="2736"/>
                </a:lnTo>
                <a:lnTo>
                  <a:pt x="1808" y="2638"/>
                </a:lnTo>
                <a:lnTo>
                  <a:pt x="1832" y="2540"/>
                </a:lnTo>
                <a:lnTo>
                  <a:pt x="1881" y="2467"/>
                </a:lnTo>
                <a:lnTo>
                  <a:pt x="1954" y="2418"/>
                </a:lnTo>
                <a:lnTo>
                  <a:pt x="2052" y="2394"/>
                </a:lnTo>
                <a:lnTo>
                  <a:pt x="2394" y="2394"/>
                </a:lnTo>
                <a:lnTo>
                  <a:pt x="2394" y="1539"/>
                </a:lnTo>
                <a:lnTo>
                  <a:pt x="2052" y="1539"/>
                </a:lnTo>
                <a:lnTo>
                  <a:pt x="1954" y="1514"/>
                </a:lnTo>
                <a:lnTo>
                  <a:pt x="1881" y="1466"/>
                </a:lnTo>
                <a:lnTo>
                  <a:pt x="1832" y="1392"/>
                </a:lnTo>
                <a:lnTo>
                  <a:pt x="1808" y="1295"/>
                </a:lnTo>
                <a:lnTo>
                  <a:pt x="1832" y="1197"/>
                </a:lnTo>
                <a:lnTo>
                  <a:pt x="1881" y="1124"/>
                </a:lnTo>
                <a:lnTo>
                  <a:pt x="1954" y="1075"/>
                </a:lnTo>
                <a:lnTo>
                  <a:pt x="2052" y="1050"/>
                </a:lnTo>
                <a:lnTo>
                  <a:pt x="2394" y="1050"/>
                </a:lnTo>
                <a:lnTo>
                  <a:pt x="23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17"/>
          <p:cNvSpPr/>
          <p:nvPr/>
        </p:nvSpPr>
        <p:spPr>
          <a:xfrm>
            <a:off x="2050200" y="2388240"/>
            <a:ext cx="291240" cy="37404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18"/>
          <p:cNvSpPr/>
          <p:nvPr/>
        </p:nvSpPr>
        <p:spPr>
          <a:xfrm>
            <a:off x="1597320" y="2388240"/>
            <a:ext cx="215640" cy="37404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19"/>
          <p:cNvSpPr/>
          <p:nvPr/>
        </p:nvSpPr>
        <p:spPr>
          <a:xfrm>
            <a:off x="2604600" y="2668320"/>
            <a:ext cx="164160" cy="69120"/>
          </a:xfrm>
          <a:custGeom>
            <a:avLst/>
            <a:gdLst/>
            <a:ahLst/>
            <a:rect l="l" t="t" r="r" b="b"/>
            <a:pathLst>
              <a:path w="9038" h="3811">
                <a:moveTo>
                  <a:pt x="2956" y="1"/>
                </a:moveTo>
                <a:lnTo>
                  <a:pt x="2956" y="2956"/>
                </a:lnTo>
                <a:lnTo>
                  <a:pt x="685" y="2956"/>
                </a:lnTo>
                <a:lnTo>
                  <a:pt x="514" y="3005"/>
                </a:lnTo>
                <a:lnTo>
                  <a:pt x="367" y="3103"/>
                </a:lnTo>
                <a:lnTo>
                  <a:pt x="245" y="3200"/>
                </a:lnTo>
                <a:lnTo>
                  <a:pt x="147" y="3322"/>
                </a:lnTo>
                <a:lnTo>
                  <a:pt x="50" y="3469"/>
                </a:lnTo>
                <a:lnTo>
                  <a:pt x="1" y="3640"/>
                </a:lnTo>
                <a:lnTo>
                  <a:pt x="1" y="3811"/>
                </a:lnTo>
                <a:lnTo>
                  <a:pt x="9037" y="3811"/>
                </a:lnTo>
                <a:lnTo>
                  <a:pt x="9037" y="3640"/>
                </a:lnTo>
                <a:lnTo>
                  <a:pt x="8988" y="3469"/>
                </a:lnTo>
                <a:lnTo>
                  <a:pt x="8891" y="3322"/>
                </a:lnTo>
                <a:lnTo>
                  <a:pt x="8793" y="3200"/>
                </a:lnTo>
                <a:lnTo>
                  <a:pt x="8671" y="3103"/>
                </a:lnTo>
                <a:lnTo>
                  <a:pt x="8524" y="3005"/>
                </a:lnTo>
                <a:lnTo>
                  <a:pt x="8353" y="2956"/>
                </a:lnTo>
                <a:lnTo>
                  <a:pt x="6082" y="2956"/>
                </a:lnTo>
                <a:lnTo>
                  <a:pt x="60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20"/>
          <p:cNvSpPr/>
          <p:nvPr/>
        </p:nvSpPr>
        <p:spPr>
          <a:xfrm>
            <a:off x="2518560" y="2413440"/>
            <a:ext cx="336600" cy="245160"/>
          </a:xfrm>
          <a:custGeom>
            <a:avLst/>
            <a:gdLst/>
            <a:ahLst/>
            <a:rect l="l" t="t" r="r" b="b"/>
            <a:pathLst>
              <a:path w="18514" h="13483">
                <a:moveTo>
                  <a:pt x="17048" y="1466"/>
                </a:moveTo>
                <a:lnTo>
                  <a:pt x="17048" y="12017"/>
                </a:lnTo>
                <a:lnTo>
                  <a:pt x="1466" y="12017"/>
                </a:lnTo>
                <a:lnTo>
                  <a:pt x="1466" y="1466"/>
                </a:lnTo>
                <a:close/>
                <a:moveTo>
                  <a:pt x="391" y="1"/>
                </a:moveTo>
                <a:lnTo>
                  <a:pt x="318" y="50"/>
                </a:lnTo>
                <a:lnTo>
                  <a:pt x="220" y="74"/>
                </a:lnTo>
                <a:lnTo>
                  <a:pt x="147" y="148"/>
                </a:lnTo>
                <a:lnTo>
                  <a:pt x="98" y="221"/>
                </a:lnTo>
                <a:lnTo>
                  <a:pt x="49" y="294"/>
                </a:lnTo>
                <a:lnTo>
                  <a:pt x="25" y="392"/>
                </a:lnTo>
                <a:lnTo>
                  <a:pt x="1" y="489"/>
                </a:lnTo>
                <a:lnTo>
                  <a:pt x="1" y="12994"/>
                </a:lnTo>
                <a:lnTo>
                  <a:pt x="25" y="13092"/>
                </a:lnTo>
                <a:lnTo>
                  <a:pt x="49" y="13189"/>
                </a:lnTo>
                <a:lnTo>
                  <a:pt x="98" y="13263"/>
                </a:lnTo>
                <a:lnTo>
                  <a:pt x="147" y="13336"/>
                </a:lnTo>
                <a:lnTo>
                  <a:pt x="220" y="13409"/>
                </a:lnTo>
                <a:lnTo>
                  <a:pt x="318" y="13434"/>
                </a:lnTo>
                <a:lnTo>
                  <a:pt x="391" y="13483"/>
                </a:lnTo>
                <a:lnTo>
                  <a:pt x="18123" y="13483"/>
                </a:lnTo>
                <a:lnTo>
                  <a:pt x="18196" y="13434"/>
                </a:lnTo>
                <a:lnTo>
                  <a:pt x="18293" y="13409"/>
                </a:lnTo>
                <a:lnTo>
                  <a:pt x="18367" y="13336"/>
                </a:lnTo>
                <a:lnTo>
                  <a:pt x="18416" y="13263"/>
                </a:lnTo>
                <a:lnTo>
                  <a:pt x="18464" y="13189"/>
                </a:lnTo>
                <a:lnTo>
                  <a:pt x="18489" y="13092"/>
                </a:lnTo>
                <a:lnTo>
                  <a:pt x="18513" y="12994"/>
                </a:lnTo>
                <a:lnTo>
                  <a:pt x="18513" y="489"/>
                </a:lnTo>
                <a:lnTo>
                  <a:pt x="18489" y="392"/>
                </a:lnTo>
                <a:lnTo>
                  <a:pt x="18464" y="294"/>
                </a:lnTo>
                <a:lnTo>
                  <a:pt x="18416" y="221"/>
                </a:lnTo>
                <a:lnTo>
                  <a:pt x="18367" y="148"/>
                </a:lnTo>
                <a:lnTo>
                  <a:pt x="18293" y="74"/>
                </a:lnTo>
                <a:lnTo>
                  <a:pt x="18196" y="50"/>
                </a:lnTo>
                <a:lnTo>
                  <a:pt x="181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21"/>
          <p:cNvSpPr/>
          <p:nvPr/>
        </p:nvSpPr>
        <p:spPr>
          <a:xfrm>
            <a:off x="2997720" y="2461680"/>
            <a:ext cx="359640" cy="227160"/>
          </a:xfrm>
          <a:custGeom>
            <a:avLst/>
            <a:gdLst/>
            <a:ahLst/>
            <a:rect l="l" t="t" r="r" b="b"/>
            <a:pathLst>
              <a:path w="19784" h="12505">
                <a:moveTo>
                  <a:pt x="9892" y="977"/>
                </a:moveTo>
                <a:lnTo>
                  <a:pt x="10356" y="1001"/>
                </a:lnTo>
                <a:lnTo>
                  <a:pt x="10796" y="1050"/>
                </a:lnTo>
                <a:lnTo>
                  <a:pt x="11235" y="1124"/>
                </a:lnTo>
                <a:lnTo>
                  <a:pt x="11675" y="1221"/>
                </a:lnTo>
                <a:lnTo>
                  <a:pt x="12090" y="1343"/>
                </a:lnTo>
                <a:lnTo>
                  <a:pt x="12505" y="1490"/>
                </a:lnTo>
                <a:lnTo>
                  <a:pt x="12920" y="1661"/>
                </a:lnTo>
                <a:lnTo>
                  <a:pt x="13311" y="1832"/>
                </a:lnTo>
                <a:lnTo>
                  <a:pt x="13702" y="2027"/>
                </a:lnTo>
                <a:lnTo>
                  <a:pt x="14068" y="2223"/>
                </a:lnTo>
                <a:lnTo>
                  <a:pt x="14752" y="2662"/>
                </a:lnTo>
                <a:lnTo>
                  <a:pt x="15412" y="3126"/>
                </a:lnTo>
                <a:lnTo>
                  <a:pt x="15973" y="3590"/>
                </a:lnTo>
                <a:lnTo>
                  <a:pt x="16462" y="4005"/>
                </a:lnTo>
                <a:lnTo>
                  <a:pt x="16901" y="4421"/>
                </a:lnTo>
                <a:lnTo>
                  <a:pt x="17292" y="4811"/>
                </a:lnTo>
                <a:lnTo>
                  <a:pt x="17634" y="5178"/>
                </a:lnTo>
                <a:lnTo>
                  <a:pt x="18196" y="5813"/>
                </a:lnTo>
                <a:lnTo>
                  <a:pt x="18562" y="6252"/>
                </a:lnTo>
                <a:lnTo>
                  <a:pt x="18196" y="6692"/>
                </a:lnTo>
                <a:lnTo>
                  <a:pt x="17634" y="7327"/>
                </a:lnTo>
                <a:lnTo>
                  <a:pt x="17292" y="7693"/>
                </a:lnTo>
                <a:lnTo>
                  <a:pt x="16901" y="8084"/>
                </a:lnTo>
                <a:lnTo>
                  <a:pt x="16462" y="8499"/>
                </a:lnTo>
                <a:lnTo>
                  <a:pt x="15973" y="8915"/>
                </a:lnTo>
                <a:lnTo>
                  <a:pt x="15412" y="9379"/>
                </a:lnTo>
                <a:lnTo>
                  <a:pt x="14752" y="9843"/>
                </a:lnTo>
                <a:lnTo>
                  <a:pt x="14068" y="10282"/>
                </a:lnTo>
                <a:lnTo>
                  <a:pt x="13702" y="10478"/>
                </a:lnTo>
                <a:lnTo>
                  <a:pt x="13311" y="10673"/>
                </a:lnTo>
                <a:lnTo>
                  <a:pt x="12920" y="10844"/>
                </a:lnTo>
                <a:lnTo>
                  <a:pt x="12505" y="11015"/>
                </a:lnTo>
                <a:lnTo>
                  <a:pt x="12090" y="11161"/>
                </a:lnTo>
                <a:lnTo>
                  <a:pt x="11675" y="11284"/>
                </a:lnTo>
                <a:lnTo>
                  <a:pt x="11235" y="11381"/>
                </a:lnTo>
                <a:lnTo>
                  <a:pt x="10796" y="11455"/>
                </a:lnTo>
                <a:lnTo>
                  <a:pt x="10356" y="11503"/>
                </a:lnTo>
                <a:lnTo>
                  <a:pt x="9892" y="11528"/>
                </a:lnTo>
                <a:lnTo>
                  <a:pt x="9477" y="11528"/>
                </a:lnTo>
                <a:lnTo>
                  <a:pt x="9086" y="11479"/>
                </a:lnTo>
                <a:lnTo>
                  <a:pt x="8695" y="11430"/>
                </a:lnTo>
                <a:lnTo>
                  <a:pt x="8304" y="11332"/>
                </a:lnTo>
                <a:lnTo>
                  <a:pt x="7914" y="11235"/>
                </a:lnTo>
                <a:lnTo>
                  <a:pt x="7523" y="11113"/>
                </a:lnTo>
                <a:lnTo>
                  <a:pt x="7157" y="10990"/>
                </a:lnTo>
                <a:lnTo>
                  <a:pt x="6790" y="10844"/>
                </a:lnTo>
                <a:lnTo>
                  <a:pt x="6448" y="10673"/>
                </a:lnTo>
                <a:lnTo>
                  <a:pt x="6082" y="10502"/>
                </a:lnTo>
                <a:lnTo>
                  <a:pt x="5423" y="10111"/>
                </a:lnTo>
                <a:lnTo>
                  <a:pt x="4788" y="9696"/>
                </a:lnTo>
                <a:lnTo>
                  <a:pt x="4201" y="9232"/>
                </a:lnTo>
                <a:lnTo>
                  <a:pt x="3640" y="8792"/>
                </a:lnTo>
                <a:lnTo>
                  <a:pt x="3127" y="8328"/>
                </a:lnTo>
                <a:lnTo>
                  <a:pt x="2663" y="7889"/>
                </a:lnTo>
                <a:lnTo>
                  <a:pt x="2272" y="7474"/>
                </a:lnTo>
                <a:lnTo>
                  <a:pt x="1613" y="6741"/>
                </a:lnTo>
                <a:lnTo>
                  <a:pt x="1222" y="6252"/>
                </a:lnTo>
                <a:lnTo>
                  <a:pt x="1613" y="5764"/>
                </a:lnTo>
                <a:lnTo>
                  <a:pt x="2272" y="5031"/>
                </a:lnTo>
                <a:lnTo>
                  <a:pt x="2663" y="4616"/>
                </a:lnTo>
                <a:lnTo>
                  <a:pt x="3127" y="4176"/>
                </a:lnTo>
                <a:lnTo>
                  <a:pt x="3640" y="3712"/>
                </a:lnTo>
                <a:lnTo>
                  <a:pt x="4201" y="3273"/>
                </a:lnTo>
                <a:lnTo>
                  <a:pt x="4788" y="2833"/>
                </a:lnTo>
                <a:lnTo>
                  <a:pt x="5423" y="2394"/>
                </a:lnTo>
                <a:lnTo>
                  <a:pt x="6082" y="2003"/>
                </a:lnTo>
                <a:lnTo>
                  <a:pt x="6448" y="1832"/>
                </a:lnTo>
                <a:lnTo>
                  <a:pt x="6790" y="1661"/>
                </a:lnTo>
                <a:lnTo>
                  <a:pt x="7157" y="1514"/>
                </a:lnTo>
                <a:lnTo>
                  <a:pt x="7523" y="1392"/>
                </a:lnTo>
                <a:lnTo>
                  <a:pt x="7914" y="1270"/>
                </a:lnTo>
                <a:lnTo>
                  <a:pt x="8304" y="1172"/>
                </a:lnTo>
                <a:lnTo>
                  <a:pt x="8695" y="1075"/>
                </a:lnTo>
                <a:lnTo>
                  <a:pt x="9086" y="1026"/>
                </a:lnTo>
                <a:lnTo>
                  <a:pt x="9477" y="977"/>
                </a:lnTo>
                <a:close/>
                <a:moveTo>
                  <a:pt x="9892" y="0"/>
                </a:moveTo>
                <a:lnTo>
                  <a:pt x="9404" y="25"/>
                </a:lnTo>
                <a:lnTo>
                  <a:pt x="8915" y="73"/>
                </a:lnTo>
                <a:lnTo>
                  <a:pt x="8451" y="147"/>
                </a:lnTo>
                <a:lnTo>
                  <a:pt x="7963" y="244"/>
                </a:lnTo>
                <a:lnTo>
                  <a:pt x="7523" y="366"/>
                </a:lnTo>
                <a:lnTo>
                  <a:pt x="7059" y="513"/>
                </a:lnTo>
                <a:lnTo>
                  <a:pt x="6619" y="684"/>
                </a:lnTo>
                <a:lnTo>
                  <a:pt x="6204" y="879"/>
                </a:lnTo>
                <a:lnTo>
                  <a:pt x="5765" y="1075"/>
                </a:lnTo>
                <a:lnTo>
                  <a:pt x="5374" y="1295"/>
                </a:lnTo>
                <a:lnTo>
                  <a:pt x="4959" y="1539"/>
                </a:lnTo>
                <a:lnTo>
                  <a:pt x="4592" y="1783"/>
                </a:lnTo>
                <a:lnTo>
                  <a:pt x="3860" y="2296"/>
                </a:lnTo>
                <a:lnTo>
                  <a:pt x="3176" y="2833"/>
                </a:lnTo>
                <a:lnTo>
                  <a:pt x="2565" y="3370"/>
                </a:lnTo>
                <a:lnTo>
                  <a:pt x="2028" y="3883"/>
                </a:lnTo>
                <a:lnTo>
                  <a:pt x="1539" y="4372"/>
                </a:lnTo>
                <a:lnTo>
                  <a:pt x="1149" y="4836"/>
                </a:lnTo>
                <a:lnTo>
                  <a:pt x="562" y="5520"/>
                </a:lnTo>
                <a:lnTo>
                  <a:pt x="318" y="5837"/>
                </a:lnTo>
                <a:lnTo>
                  <a:pt x="1" y="6252"/>
                </a:lnTo>
                <a:lnTo>
                  <a:pt x="318" y="6668"/>
                </a:lnTo>
                <a:lnTo>
                  <a:pt x="562" y="6985"/>
                </a:lnTo>
                <a:lnTo>
                  <a:pt x="1149" y="7669"/>
                </a:lnTo>
                <a:lnTo>
                  <a:pt x="1539" y="8133"/>
                </a:lnTo>
                <a:lnTo>
                  <a:pt x="2028" y="8621"/>
                </a:lnTo>
                <a:lnTo>
                  <a:pt x="2565" y="9134"/>
                </a:lnTo>
                <a:lnTo>
                  <a:pt x="3176" y="9672"/>
                </a:lnTo>
                <a:lnTo>
                  <a:pt x="3860" y="10209"/>
                </a:lnTo>
                <a:lnTo>
                  <a:pt x="4592" y="10722"/>
                </a:lnTo>
                <a:lnTo>
                  <a:pt x="4959" y="10966"/>
                </a:lnTo>
                <a:lnTo>
                  <a:pt x="5374" y="11210"/>
                </a:lnTo>
                <a:lnTo>
                  <a:pt x="5765" y="11430"/>
                </a:lnTo>
                <a:lnTo>
                  <a:pt x="6204" y="11625"/>
                </a:lnTo>
                <a:lnTo>
                  <a:pt x="6619" y="11821"/>
                </a:lnTo>
                <a:lnTo>
                  <a:pt x="7059" y="11992"/>
                </a:lnTo>
                <a:lnTo>
                  <a:pt x="7523" y="12138"/>
                </a:lnTo>
                <a:lnTo>
                  <a:pt x="7963" y="12260"/>
                </a:lnTo>
                <a:lnTo>
                  <a:pt x="8451" y="12358"/>
                </a:lnTo>
                <a:lnTo>
                  <a:pt x="8915" y="12431"/>
                </a:lnTo>
                <a:lnTo>
                  <a:pt x="9404" y="12480"/>
                </a:lnTo>
                <a:lnTo>
                  <a:pt x="9892" y="12505"/>
                </a:lnTo>
                <a:lnTo>
                  <a:pt x="10380" y="12480"/>
                </a:lnTo>
                <a:lnTo>
                  <a:pt x="10869" y="12431"/>
                </a:lnTo>
                <a:lnTo>
                  <a:pt x="11333" y="12358"/>
                </a:lnTo>
                <a:lnTo>
                  <a:pt x="11821" y="12260"/>
                </a:lnTo>
                <a:lnTo>
                  <a:pt x="12261" y="12138"/>
                </a:lnTo>
                <a:lnTo>
                  <a:pt x="12725" y="11992"/>
                </a:lnTo>
                <a:lnTo>
                  <a:pt x="13165" y="11821"/>
                </a:lnTo>
                <a:lnTo>
                  <a:pt x="13580" y="11625"/>
                </a:lnTo>
                <a:lnTo>
                  <a:pt x="14019" y="11430"/>
                </a:lnTo>
                <a:lnTo>
                  <a:pt x="14410" y="11210"/>
                </a:lnTo>
                <a:lnTo>
                  <a:pt x="14825" y="10966"/>
                </a:lnTo>
                <a:lnTo>
                  <a:pt x="15192" y="10722"/>
                </a:lnTo>
                <a:lnTo>
                  <a:pt x="15924" y="10209"/>
                </a:lnTo>
                <a:lnTo>
                  <a:pt x="16608" y="9672"/>
                </a:lnTo>
                <a:lnTo>
                  <a:pt x="17219" y="9134"/>
                </a:lnTo>
                <a:lnTo>
                  <a:pt x="17756" y="8621"/>
                </a:lnTo>
                <a:lnTo>
                  <a:pt x="18245" y="8133"/>
                </a:lnTo>
                <a:lnTo>
                  <a:pt x="18635" y="7669"/>
                </a:lnTo>
                <a:lnTo>
                  <a:pt x="19222" y="6985"/>
                </a:lnTo>
                <a:lnTo>
                  <a:pt x="19466" y="6668"/>
                </a:lnTo>
                <a:lnTo>
                  <a:pt x="19783" y="6252"/>
                </a:lnTo>
                <a:lnTo>
                  <a:pt x="19466" y="5837"/>
                </a:lnTo>
                <a:lnTo>
                  <a:pt x="19222" y="5520"/>
                </a:lnTo>
                <a:lnTo>
                  <a:pt x="18635" y="4836"/>
                </a:lnTo>
                <a:lnTo>
                  <a:pt x="18245" y="4372"/>
                </a:lnTo>
                <a:lnTo>
                  <a:pt x="17756" y="3883"/>
                </a:lnTo>
                <a:lnTo>
                  <a:pt x="17219" y="3370"/>
                </a:lnTo>
                <a:lnTo>
                  <a:pt x="16608" y="2833"/>
                </a:lnTo>
                <a:lnTo>
                  <a:pt x="15924" y="2296"/>
                </a:lnTo>
                <a:lnTo>
                  <a:pt x="15192" y="1783"/>
                </a:lnTo>
                <a:lnTo>
                  <a:pt x="14825" y="1539"/>
                </a:lnTo>
                <a:lnTo>
                  <a:pt x="14410" y="1295"/>
                </a:lnTo>
                <a:lnTo>
                  <a:pt x="14019" y="1075"/>
                </a:lnTo>
                <a:lnTo>
                  <a:pt x="13580" y="879"/>
                </a:lnTo>
                <a:lnTo>
                  <a:pt x="13165" y="684"/>
                </a:lnTo>
                <a:lnTo>
                  <a:pt x="12725" y="513"/>
                </a:lnTo>
                <a:lnTo>
                  <a:pt x="12261" y="366"/>
                </a:lnTo>
                <a:lnTo>
                  <a:pt x="11821" y="244"/>
                </a:lnTo>
                <a:lnTo>
                  <a:pt x="11333" y="147"/>
                </a:lnTo>
                <a:lnTo>
                  <a:pt x="10869" y="73"/>
                </a:lnTo>
                <a:lnTo>
                  <a:pt x="10380" y="25"/>
                </a:lnTo>
                <a:lnTo>
                  <a:pt x="9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22"/>
          <p:cNvSpPr/>
          <p:nvPr/>
        </p:nvSpPr>
        <p:spPr>
          <a:xfrm>
            <a:off x="3101400" y="2499480"/>
            <a:ext cx="151560" cy="151560"/>
          </a:xfrm>
          <a:custGeom>
            <a:avLst/>
            <a:gdLst/>
            <a:ahLst/>
            <a:rect l="l" t="t" r="r" b="b"/>
            <a:pathLst>
              <a:path w="8354" h="8353">
                <a:moveTo>
                  <a:pt x="4177" y="0"/>
                </a:moveTo>
                <a:lnTo>
                  <a:pt x="3762" y="24"/>
                </a:lnTo>
                <a:lnTo>
                  <a:pt x="3347" y="73"/>
                </a:lnTo>
                <a:lnTo>
                  <a:pt x="2931" y="195"/>
                </a:lnTo>
                <a:lnTo>
                  <a:pt x="2541" y="318"/>
                </a:lnTo>
                <a:lnTo>
                  <a:pt x="2174" y="513"/>
                </a:lnTo>
                <a:lnTo>
                  <a:pt x="1832" y="708"/>
                </a:lnTo>
                <a:lnTo>
                  <a:pt x="1515" y="953"/>
                </a:lnTo>
                <a:lnTo>
                  <a:pt x="1222" y="1221"/>
                </a:lnTo>
                <a:lnTo>
                  <a:pt x="953" y="1514"/>
                </a:lnTo>
                <a:lnTo>
                  <a:pt x="709" y="1832"/>
                </a:lnTo>
                <a:lnTo>
                  <a:pt x="514" y="2174"/>
                </a:lnTo>
                <a:lnTo>
                  <a:pt x="318" y="2540"/>
                </a:lnTo>
                <a:lnTo>
                  <a:pt x="196" y="2931"/>
                </a:lnTo>
                <a:lnTo>
                  <a:pt x="74" y="3346"/>
                </a:lnTo>
                <a:lnTo>
                  <a:pt x="25" y="3761"/>
                </a:lnTo>
                <a:lnTo>
                  <a:pt x="1" y="4176"/>
                </a:lnTo>
                <a:lnTo>
                  <a:pt x="25" y="4592"/>
                </a:lnTo>
                <a:lnTo>
                  <a:pt x="74" y="5007"/>
                </a:lnTo>
                <a:lnTo>
                  <a:pt x="196" y="5422"/>
                </a:lnTo>
                <a:lnTo>
                  <a:pt x="318" y="5813"/>
                </a:lnTo>
                <a:lnTo>
                  <a:pt x="514" y="6179"/>
                </a:lnTo>
                <a:lnTo>
                  <a:pt x="709" y="6521"/>
                </a:lnTo>
                <a:lnTo>
                  <a:pt x="953" y="6839"/>
                </a:lnTo>
                <a:lnTo>
                  <a:pt x="1222" y="7132"/>
                </a:lnTo>
                <a:lnTo>
                  <a:pt x="1515" y="7400"/>
                </a:lnTo>
                <a:lnTo>
                  <a:pt x="1832" y="7644"/>
                </a:lnTo>
                <a:lnTo>
                  <a:pt x="2174" y="7840"/>
                </a:lnTo>
                <a:lnTo>
                  <a:pt x="2541" y="8035"/>
                </a:lnTo>
                <a:lnTo>
                  <a:pt x="2931" y="8157"/>
                </a:lnTo>
                <a:lnTo>
                  <a:pt x="3347" y="8279"/>
                </a:lnTo>
                <a:lnTo>
                  <a:pt x="3762" y="8328"/>
                </a:lnTo>
                <a:lnTo>
                  <a:pt x="4177" y="8353"/>
                </a:lnTo>
                <a:lnTo>
                  <a:pt x="4592" y="8328"/>
                </a:lnTo>
                <a:lnTo>
                  <a:pt x="5007" y="8279"/>
                </a:lnTo>
                <a:lnTo>
                  <a:pt x="5423" y="8157"/>
                </a:lnTo>
                <a:lnTo>
                  <a:pt x="5813" y="8035"/>
                </a:lnTo>
                <a:lnTo>
                  <a:pt x="6180" y="7840"/>
                </a:lnTo>
                <a:lnTo>
                  <a:pt x="6522" y="7644"/>
                </a:lnTo>
                <a:lnTo>
                  <a:pt x="6839" y="7400"/>
                </a:lnTo>
                <a:lnTo>
                  <a:pt x="7132" y="7132"/>
                </a:lnTo>
                <a:lnTo>
                  <a:pt x="7401" y="6839"/>
                </a:lnTo>
                <a:lnTo>
                  <a:pt x="7645" y="6521"/>
                </a:lnTo>
                <a:lnTo>
                  <a:pt x="7840" y="6179"/>
                </a:lnTo>
                <a:lnTo>
                  <a:pt x="8036" y="5813"/>
                </a:lnTo>
                <a:lnTo>
                  <a:pt x="8158" y="5422"/>
                </a:lnTo>
                <a:lnTo>
                  <a:pt x="8280" y="5007"/>
                </a:lnTo>
                <a:lnTo>
                  <a:pt x="8329" y="4592"/>
                </a:lnTo>
                <a:lnTo>
                  <a:pt x="8353" y="4176"/>
                </a:lnTo>
                <a:lnTo>
                  <a:pt x="8329" y="3737"/>
                </a:lnTo>
                <a:lnTo>
                  <a:pt x="8256" y="3297"/>
                </a:lnTo>
                <a:lnTo>
                  <a:pt x="8134" y="3517"/>
                </a:lnTo>
                <a:lnTo>
                  <a:pt x="8011" y="3688"/>
                </a:lnTo>
                <a:lnTo>
                  <a:pt x="7840" y="3859"/>
                </a:lnTo>
                <a:lnTo>
                  <a:pt x="7645" y="4005"/>
                </a:lnTo>
                <a:lnTo>
                  <a:pt x="7425" y="4128"/>
                </a:lnTo>
                <a:lnTo>
                  <a:pt x="7205" y="4201"/>
                </a:lnTo>
                <a:lnTo>
                  <a:pt x="6961" y="4250"/>
                </a:lnTo>
                <a:lnTo>
                  <a:pt x="6717" y="4274"/>
                </a:lnTo>
                <a:lnTo>
                  <a:pt x="6546" y="4274"/>
                </a:lnTo>
                <a:lnTo>
                  <a:pt x="6375" y="4250"/>
                </a:lnTo>
                <a:lnTo>
                  <a:pt x="6204" y="4201"/>
                </a:lnTo>
                <a:lnTo>
                  <a:pt x="6058" y="4152"/>
                </a:lnTo>
                <a:lnTo>
                  <a:pt x="5887" y="4079"/>
                </a:lnTo>
                <a:lnTo>
                  <a:pt x="5764" y="3981"/>
                </a:lnTo>
                <a:lnTo>
                  <a:pt x="5618" y="3883"/>
                </a:lnTo>
                <a:lnTo>
                  <a:pt x="5496" y="3786"/>
                </a:lnTo>
                <a:lnTo>
                  <a:pt x="5398" y="3664"/>
                </a:lnTo>
                <a:lnTo>
                  <a:pt x="5300" y="3517"/>
                </a:lnTo>
                <a:lnTo>
                  <a:pt x="5203" y="3395"/>
                </a:lnTo>
                <a:lnTo>
                  <a:pt x="5129" y="3224"/>
                </a:lnTo>
                <a:lnTo>
                  <a:pt x="5081" y="3077"/>
                </a:lnTo>
                <a:lnTo>
                  <a:pt x="5032" y="2906"/>
                </a:lnTo>
                <a:lnTo>
                  <a:pt x="5007" y="2735"/>
                </a:lnTo>
                <a:lnTo>
                  <a:pt x="5007" y="2564"/>
                </a:lnTo>
                <a:lnTo>
                  <a:pt x="5007" y="2394"/>
                </a:lnTo>
                <a:lnTo>
                  <a:pt x="5032" y="2223"/>
                </a:lnTo>
                <a:lnTo>
                  <a:pt x="5081" y="2052"/>
                </a:lnTo>
                <a:lnTo>
                  <a:pt x="5129" y="1905"/>
                </a:lnTo>
                <a:lnTo>
                  <a:pt x="5203" y="1759"/>
                </a:lnTo>
                <a:lnTo>
                  <a:pt x="5300" y="1612"/>
                </a:lnTo>
                <a:lnTo>
                  <a:pt x="5398" y="1490"/>
                </a:lnTo>
                <a:lnTo>
                  <a:pt x="5496" y="1368"/>
                </a:lnTo>
                <a:lnTo>
                  <a:pt x="5618" y="1246"/>
                </a:lnTo>
                <a:lnTo>
                  <a:pt x="5764" y="1148"/>
                </a:lnTo>
                <a:lnTo>
                  <a:pt x="5887" y="1075"/>
                </a:lnTo>
                <a:lnTo>
                  <a:pt x="6033" y="1001"/>
                </a:lnTo>
                <a:lnTo>
                  <a:pt x="6204" y="928"/>
                </a:lnTo>
                <a:lnTo>
                  <a:pt x="6375" y="879"/>
                </a:lnTo>
                <a:lnTo>
                  <a:pt x="6522" y="855"/>
                </a:lnTo>
                <a:lnTo>
                  <a:pt x="6717" y="855"/>
                </a:lnTo>
                <a:lnTo>
                  <a:pt x="6448" y="659"/>
                </a:lnTo>
                <a:lnTo>
                  <a:pt x="6155" y="489"/>
                </a:lnTo>
                <a:lnTo>
                  <a:pt x="5838" y="342"/>
                </a:lnTo>
                <a:lnTo>
                  <a:pt x="5545" y="220"/>
                </a:lnTo>
                <a:lnTo>
                  <a:pt x="5203" y="122"/>
                </a:lnTo>
                <a:lnTo>
                  <a:pt x="4885" y="49"/>
                </a:lnTo>
                <a:lnTo>
                  <a:pt x="4519" y="24"/>
                </a:lnTo>
                <a:lnTo>
                  <a:pt x="41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23"/>
          <p:cNvSpPr/>
          <p:nvPr/>
        </p:nvSpPr>
        <p:spPr>
          <a:xfrm>
            <a:off x="4004280" y="2420640"/>
            <a:ext cx="308880" cy="30888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24"/>
          <p:cNvSpPr/>
          <p:nvPr/>
        </p:nvSpPr>
        <p:spPr>
          <a:xfrm>
            <a:off x="4463640" y="2437560"/>
            <a:ext cx="254520" cy="254520"/>
          </a:xfrm>
          <a:custGeom>
            <a:avLst/>
            <a:gdLst/>
            <a:ahLst/>
            <a:rect l="l" t="t" r="r" b="b"/>
            <a:pathLst>
              <a:path w="13996" h="13995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25"/>
          <p:cNvSpPr/>
          <p:nvPr/>
        </p:nvSpPr>
        <p:spPr>
          <a:xfrm>
            <a:off x="4691160" y="2568240"/>
            <a:ext cx="144720" cy="144720"/>
          </a:xfrm>
          <a:custGeom>
            <a:avLst/>
            <a:gdLst/>
            <a:ahLst/>
            <a:rect l="l" t="t" r="r" b="b"/>
            <a:pathLst>
              <a:path w="7963" h="7963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26"/>
          <p:cNvSpPr/>
          <p:nvPr/>
        </p:nvSpPr>
        <p:spPr>
          <a:xfrm>
            <a:off x="3517560" y="2421720"/>
            <a:ext cx="229320" cy="229320"/>
          </a:xfrm>
          <a:custGeom>
            <a:avLst/>
            <a:gdLst/>
            <a:ahLst/>
            <a:rect l="l" t="t" r="r" b="b"/>
            <a:pathLst>
              <a:path w="12628" h="12627">
                <a:moveTo>
                  <a:pt x="6302" y="977"/>
                </a:moveTo>
                <a:lnTo>
                  <a:pt x="6863" y="1026"/>
                </a:lnTo>
                <a:lnTo>
                  <a:pt x="7376" y="1099"/>
                </a:lnTo>
                <a:lnTo>
                  <a:pt x="7889" y="1221"/>
                </a:lnTo>
                <a:lnTo>
                  <a:pt x="8378" y="1417"/>
                </a:lnTo>
                <a:lnTo>
                  <a:pt x="8842" y="1636"/>
                </a:lnTo>
                <a:lnTo>
                  <a:pt x="9281" y="1905"/>
                </a:lnTo>
                <a:lnTo>
                  <a:pt x="9697" y="2198"/>
                </a:lnTo>
                <a:lnTo>
                  <a:pt x="10087" y="2540"/>
                </a:lnTo>
                <a:lnTo>
                  <a:pt x="10429" y="2931"/>
                </a:lnTo>
                <a:lnTo>
                  <a:pt x="10722" y="3346"/>
                </a:lnTo>
                <a:lnTo>
                  <a:pt x="10991" y="3786"/>
                </a:lnTo>
                <a:lnTo>
                  <a:pt x="11211" y="4250"/>
                </a:lnTo>
                <a:lnTo>
                  <a:pt x="11406" y="4738"/>
                </a:lnTo>
                <a:lnTo>
                  <a:pt x="11528" y="5251"/>
                </a:lnTo>
                <a:lnTo>
                  <a:pt x="11626" y="5764"/>
                </a:lnTo>
                <a:lnTo>
                  <a:pt x="11650" y="6326"/>
                </a:lnTo>
                <a:lnTo>
                  <a:pt x="11626" y="6863"/>
                </a:lnTo>
                <a:lnTo>
                  <a:pt x="11528" y="7400"/>
                </a:lnTo>
                <a:lnTo>
                  <a:pt x="11406" y="7913"/>
                </a:lnTo>
                <a:lnTo>
                  <a:pt x="11211" y="8402"/>
                </a:lnTo>
                <a:lnTo>
                  <a:pt x="10991" y="8866"/>
                </a:lnTo>
                <a:lnTo>
                  <a:pt x="10722" y="9305"/>
                </a:lnTo>
                <a:lnTo>
                  <a:pt x="10429" y="9696"/>
                </a:lnTo>
                <a:lnTo>
                  <a:pt x="10087" y="10087"/>
                </a:lnTo>
                <a:lnTo>
                  <a:pt x="9697" y="10429"/>
                </a:lnTo>
                <a:lnTo>
                  <a:pt x="9281" y="10746"/>
                </a:lnTo>
                <a:lnTo>
                  <a:pt x="8842" y="11015"/>
                </a:lnTo>
                <a:lnTo>
                  <a:pt x="8378" y="11235"/>
                </a:lnTo>
                <a:lnTo>
                  <a:pt x="7889" y="11406"/>
                </a:lnTo>
                <a:lnTo>
                  <a:pt x="7376" y="11552"/>
                </a:lnTo>
                <a:lnTo>
                  <a:pt x="6863" y="11625"/>
                </a:lnTo>
                <a:lnTo>
                  <a:pt x="6302" y="11650"/>
                </a:lnTo>
                <a:lnTo>
                  <a:pt x="5764" y="11625"/>
                </a:lnTo>
                <a:lnTo>
                  <a:pt x="5227" y="11552"/>
                </a:lnTo>
                <a:lnTo>
                  <a:pt x="4714" y="11406"/>
                </a:lnTo>
                <a:lnTo>
                  <a:pt x="4226" y="11235"/>
                </a:lnTo>
                <a:lnTo>
                  <a:pt x="3762" y="11015"/>
                </a:lnTo>
                <a:lnTo>
                  <a:pt x="3322" y="10746"/>
                </a:lnTo>
                <a:lnTo>
                  <a:pt x="2931" y="10429"/>
                </a:lnTo>
                <a:lnTo>
                  <a:pt x="2541" y="10087"/>
                </a:lnTo>
                <a:lnTo>
                  <a:pt x="2199" y="9696"/>
                </a:lnTo>
                <a:lnTo>
                  <a:pt x="1881" y="9305"/>
                </a:lnTo>
                <a:lnTo>
                  <a:pt x="1613" y="8866"/>
                </a:lnTo>
                <a:lnTo>
                  <a:pt x="1393" y="8402"/>
                </a:lnTo>
                <a:lnTo>
                  <a:pt x="1222" y="7913"/>
                </a:lnTo>
                <a:lnTo>
                  <a:pt x="1075" y="7400"/>
                </a:lnTo>
                <a:lnTo>
                  <a:pt x="1002" y="6863"/>
                </a:lnTo>
                <a:lnTo>
                  <a:pt x="978" y="6326"/>
                </a:lnTo>
                <a:lnTo>
                  <a:pt x="1002" y="5764"/>
                </a:lnTo>
                <a:lnTo>
                  <a:pt x="1075" y="5251"/>
                </a:lnTo>
                <a:lnTo>
                  <a:pt x="1222" y="4738"/>
                </a:lnTo>
                <a:lnTo>
                  <a:pt x="1393" y="4250"/>
                </a:lnTo>
                <a:lnTo>
                  <a:pt x="1613" y="3786"/>
                </a:lnTo>
                <a:lnTo>
                  <a:pt x="1881" y="3346"/>
                </a:lnTo>
                <a:lnTo>
                  <a:pt x="2199" y="2931"/>
                </a:lnTo>
                <a:lnTo>
                  <a:pt x="2541" y="2540"/>
                </a:lnTo>
                <a:lnTo>
                  <a:pt x="2931" y="2198"/>
                </a:lnTo>
                <a:lnTo>
                  <a:pt x="3322" y="1905"/>
                </a:lnTo>
                <a:lnTo>
                  <a:pt x="3762" y="1636"/>
                </a:lnTo>
                <a:lnTo>
                  <a:pt x="4226" y="1417"/>
                </a:lnTo>
                <a:lnTo>
                  <a:pt x="4714" y="1221"/>
                </a:lnTo>
                <a:lnTo>
                  <a:pt x="5227" y="1099"/>
                </a:lnTo>
                <a:lnTo>
                  <a:pt x="5764" y="1026"/>
                </a:lnTo>
                <a:lnTo>
                  <a:pt x="6302" y="977"/>
                </a:lnTo>
                <a:close/>
                <a:moveTo>
                  <a:pt x="6302" y="0"/>
                </a:moveTo>
                <a:lnTo>
                  <a:pt x="5984" y="24"/>
                </a:lnTo>
                <a:lnTo>
                  <a:pt x="5667" y="49"/>
                </a:lnTo>
                <a:lnTo>
                  <a:pt x="5349" y="73"/>
                </a:lnTo>
                <a:lnTo>
                  <a:pt x="5032" y="147"/>
                </a:lnTo>
                <a:lnTo>
                  <a:pt x="4739" y="220"/>
                </a:lnTo>
                <a:lnTo>
                  <a:pt x="4446" y="293"/>
                </a:lnTo>
                <a:lnTo>
                  <a:pt x="4153" y="391"/>
                </a:lnTo>
                <a:lnTo>
                  <a:pt x="3859" y="513"/>
                </a:lnTo>
                <a:lnTo>
                  <a:pt x="3566" y="635"/>
                </a:lnTo>
                <a:lnTo>
                  <a:pt x="3298" y="782"/>
                </a:lnTo>
                <a:lnTo>
                  <a:pt x="3029" y="928"/>
                </a:lnTo>
                <a:lnTo>
                  <a:pt x="2785" y="1075"/>
                </a:lnTo>
                <a:lnTo>
                  <a:pt x="2296" y="1441"/>
                </a:lnTo>
                <a:lnTo>
                  <a:pt x="1857" y="1856"/>
                </a:lnTo>
                <a:lnTo>
                  <a:pt x="1442" y="2296"/>
                </a:lnTo>
                <a:lnTo>
                  <a:pt x="1075" y="2784"/>
                </a:lnTo>
                <a:lnTo>
                  <a:pt x="904" y="3053"/>
                </a:lnTo>
                <a:lnTo>
                  <a:pt x="758" y="3322"/>
                </a:lnTo>
                <a:lnTo>
                  <a:pt x="611" y="3590"/>
                </a:lnTo>
                <a:lnTo>
                  <a:pt x="489" y="3859"/>
                </a:lnTo>
                <a:lnTo>
                  <a:pt x="391" y="4152"/>
                </a:lnTo>
                <a:lnTo>
                  <a:pt x="294" y="4445"/>
                </a:lnTo>
                <a:lnTo>
                  <a:pt x="196" y="4738"/>
                </a:lnTo>
                <a:lnTo>
                  <a:pt x="123" y="5056"/>
                </a:lnTo>
                <a:lnTo>
                  <a:pt x="74" y="5349"/>
                </a:lnTo>
                <a:lnTo>
                  <a:pt x="25" y="5666"/>
                </a:lnTo>
                <a:lnTo>
                  <a:pt x="1" y="5984"/>
                </a:lnTo>
                <a:lnTo>
                  <a:pt x="1" y="6326"/>
                </a:lnTo>
                <a:lnTo>
                  <a:pt x="1" y="6643"/>
                </a:lnTo>
                <a:lnTo>
                  <a:pt x="25" y="6961"/>
                </a:lnTo>
                <a:lnTo>
                  <a:pt x="74" y="7278"/>
                </a:lnTo>
                <a:lnTo>
                  <a:pt x="123" y="7596"/>
                </a:lnTo>
                <a:lnTo>
                  <a:pt x="196" y="7889"/>
                </a:lnTo>
                <a:lnTo>
                  <a:pt x="294" y="8206"/>
                </a:lnTo>
                <a:lnTo>
                  <a:pt x="391" y="8499"/>
                </a:lnTo>
                <a:lnTo>
                  <a:pt x="489" y="8768"/>
                </a:lnTo>
                <a:lnTo>
                  <a:pt x="611" y="9061"/>
                </a:lnTo>
                <a:lnTo>
                  <a:pt x="758" y="9330"/>
                </a:lnTo>
                <a:lnTo>
                  <a:pt x="904" y="9598"/>
                </a:lnTo>
                <a:lnTo>
                  <a:pt x="1075" y="9843"/>
                </a:lnTo>
                <a:lnTo>
                  <a:pt x="1442" y="10331"/>
                </a:lnTo>
                <a:lnTo>
                  <a:pt x="1857" y="10771"/>
                </a:lnTo>
                <a:lnTo>
                  <a:pt x="2296" y="11186"/>
                </a:lnTo>
                <a:lnTo>
                  <a:pt x="2785" y="11552"/>
                </a:lnTo>
                <a:lnTo>
                  <a:pt x="3029" y="11723"/>
                </a:lnTo>
                <a:lnTo>
                  <a:pt x="3298" y="11870"/>
                </a:lnTo>
                <a:lnTo>
                  <a:pt x="3566" y="12016"/>
                </a:lnTo>
                <a:lnTo>
                  <a:pt x="3859" y="12138"/>
                </a:lnTo>
                <a:lnTo>
                  <a:pt x="4153" y="12236"/>
                </a:lnTo>
                <a:lnTo>
                  <a:pt x="4446" y="12334"/>
                </a:lnTo>
                <a:lnTo>
                  <a:pt x="4739" y="12431"/>
                </a:lnTo>
                <a:lnTo>
                  <a:pt x="5032" y="12505"/>
                </a:lnTo>
                <a:lnTo>
                  <a:pt x="5349" y="12553"/>
                </a:lnTo>
                <a:lnTo>
                  <a:pt x="5667" y="12602"/>
                </a:lnTo>
                <a:lnTo>
                  <a:pt x="5984" y="12627"/>
                </a:lnTo>
                <a:lnTo>
                  <a:pt x="6644" y="12627"/>
                </a:lnTo>
                <a:lnTo>
                  <a:pt x="6961" y="12602"/>
                </a:lnTo>
                <a:lnTo>
                  <a:pt x="7279" y="12553"/>
                </a:lnTo>
                <a:lnTo>
                  <a:pt x="7572" y="12505"/>
                </a:lnTo>
                <a:lnTo>
                  <a:pt x="7889" y="12431"/>
                </a:lnTo>
                <a:lnTo>
                  <a:pt x="8182" y="12334"/>
                </a:lnTo>
                <a:lnTo>
                  <a:pt x="8475" y="12236"/>
                </a:lnTo>
                <a:lnTo>
                  <a:pt x="8768" y="12138"/>
                </a:lnTo>
                <a:lnTo>
                  <a:pt x="9037" y="12016"/>
                </a:lnTo>
                <a:lnTo>
                  <a:pt x="9306" y="11870"/>
                </a:lnTo>
                <a:lnTo>
                  <a:pt x="9574" y="11723"/>
                </a:lnTo>
                <a:lnTo>
                  <a:pt x="9843" y="11552"/>
                </a:lnTo>
                <a:lnTo>
                  <a:pt x="10332" y="11186"/>
                </a:lnTo>
                <a:lnTo>
                  <a:pt x="10771" y="10771"/>
                </a:lnTo>
                <a:lnTo>
                  <a:pt x="11186" y="10331"/>
                </a:lnTo>
                <a:lnTo>
                  <a:pt x="11553" y="9843"/>
                </a:lnTo>
                <a:lnTo>
                  <a:pt x="11699" y="9598"/>
                </a:lnTo>
                <a:lnTo>
                  <a:pt x="11846" y="9330"/>
                </a:lnTo>
                <a:lnTo>
                  <a:pt x="11992" y="9061"/>
                </a:lnTo>
                <a:lnTo>
                  <a:pt x="12114" y="8768"/>
                </a:lnTo>
                <a:lnTo>
                  <a:pt x="12237" y="8499"/>
                </a:lnTo>
                <a:lnTo>
                  <a:pt x="12334" y="8206"/>
                </a:lnTo>
                <a:lnTo>
                  <a:pt x="12432" y="7889"/>
                </a:lnTo>
                <a:lnTo>
                  <a:pt x="12481" y="7596"/>
                </a:lnTo>
                <a:lnTo>
                  <a:pt x="12554" y="7278"/>
                </a:lnTo>
                <a:lnTo>
                  <a:pt x="12578" y="6961"/>
                </a:lnTo>
                <a:lnTo>
                  <a:pt x="12603" y="6643"/>
                </a:lnTo>
                <a:lnTo>
                  <a:pt x="12627" y="6326"/>
                </a:lnTo>
                <a:lnTo>
                  <a:pt x="12603" y="5984"/>
                </a:lnTo>
                <a:lnTo>
                  <a:pt x="12578" y="5666"/>
                </a:lnTo>
                <a:lnTo>
                  <a:pt x="12554" y="5349"/>
                </a:lnTo>
                <a:lnTo>
                  <a:pt x="12481" y="5056"/>
                </a:lnTo>
                <a:lnTo>
                  <a:pt x="12432" y="4738"/>
                </a:lnTo>
                <a:lnTo>
                  <a:pt x="12334" y="4445"/>
                </a:lnTo>
                <a:lnTo>
                  <a:pt x="12237" y="4152"/>
                </a:lnTo>
                <a:lnTo>
                  <a:pt x="12114" y="3859"/>
                </a:lnTo>
                <a:lnTo>
                  <a:pt x="11992" y="3590"/>
                </a:lnTo>
                <a:lnTo>
                  <a:pt x="11846" y="3322"/>
                </a:lnTo>
                <a:lnTo>
                  <a:pt x="11699" y="3053"/>
                </a:lnTo>
                <a:lnTo>
                  <a:pt x="11553" y="2784"/>
                </a:lnTo>
                <a:lnTo>
                  <a:pt x="11186" y="2296"/>
                </a:lnTo>
                <a:lnTo>
                  <a:pt x="10771" y="1856"/>
                </a:lnTo>
                <a:lnTo>
                  <a:pt x="10332" y="1441"/>
                </a:lnTo>
                <a:lnTo>
                  <a:pt x="9843" y="1075"/>
                </a:lnTo>
                <a:lnTo>
                  <a:pt x="9574" y="928"/>
                </a:lnTo>
                <a:lnTo>
                  <a:pt x="9306" y="782"/>
                </a:lnTo>
                <a:lnTo>
                  <a:pt x="9037" y="635"/>
                </a:lnTo>
                <a:lnTo>
                  <a:pt x="8768" y="513"/>
                </a:lnTo>
                <a:lnTo>
                  <a:pt x="8475" y="391"/>
                </a:lnTo>
                <a:lnTo>
                  <a:pt x="8182" y="293"/>
                </a:lnTo>
                <a:lnTo>
                  <a:pt x="7889" y="220"/>
                </a:lnTo>
                <a:lnTo>
                  <a:pt x="7572" y="147"/>
                </a:lnTo>
                <a:lnTo>
                  <a:pt x="7279" y="73"/>
                </a:lnTo>
                <a:lnTo>
                  <a:pt x="6961" y="49"/>
                </a:lnTo>
                <a:lnTo>
                  <a:pt x="6644" y="24"/>
                </a:lnTo>
                <a:lnTo>
                  <a:pt x="6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27"/>
          <p:cNvSpPr/>
          <p:nvPr/>
        </p:nvSpPr>
        <p:spPr>
          <a:xfrm>
            <a:off x="3544200" y="2448360"/>
            <a:ext cx="176040" cy="176040"/>
          </a:xfrm>
          <a:custGeom>
            <a:avLst/>
            <a:gdLst/>
            <a:ahLst/>
            <a:rect l="l" t="t" r="r" b="b"/>
            <a:pathLst>
              <a:path w="9697" h="9697">
                <a:moveTo>
                  <a:pt x="4934" y="1466"/>
                </a:moveTo>
                <a:lnTo>
                  <a:pt x="5008" y="1490"/>
                </a:lnTo>
                <a:lnTo>
                  <a:pt x="5081" y="1539"/>
                </a:lnTo>
                <a:lnTo>
                  <a:pt x="5154" y="1588"/>
                </a:lnTo>
                <a:lnTo>
                  <a:pt x="5203" y="1637"/>
                </a:lnTo>
                <a:lnTo>
                  <a:pt x="5252" y="1734"/>
                </a:lnTo>
                <a:lnTo>
                  <a:pt x="5276" y="1808"/>
                </a:lnTo>
                <a:lnTo>
                  <a:pt x="5276" y="1905"/>
                </a:lnTo>
                <a:lnTo>
                  <a:pt x="5276" y="1979"/>
                </a:lnTo>
                <a:lnTo>
                  <a:pt x="5252" y="2076"/>
                </a:lnTo>
                <a:lnTo>
                  <a:pt x="5203" y="2150"/>
                </a:lnTo>
                <a:lnTo>
                  <a:pt x="5154" y="2198"/>
                </a:lnTo>
                <a:lnTo>
                  <a:pt x="5081" y="2247"/>
                </a:lnTo>
                <a:lnTo>
                  <a:pt x="5008" y="2296"/>
                </a:lnTo>
                <a:lnTo>
                  <a:pt x="4934" y="2321"/>
                </a:lnTo>
                <a:lnTo>
                  <a:pt x="4837" y="2345"/>
                </a:lnTo>
                <a:lnTo>
                  <a:pt x="4593" y="2345"/>
                </a:lnTo>
                <a:lnTo>
                  <a:pt x="4348" y="2394"/>
                </a:lnTo>
                <a:lnTo>
                  <a:pt x="4104" y="2443"/>
                </a:lnTo>
                <a:lnTo>
                  <a:pt x="3860" y="2540"/>
                </a:lnTo>
                <a:lnTo>
                  <a:pt x="3640" y="2638"/>
                </a:lnTo>
                <a:lnTo>
                  <a:pt x="3445" y="2760"/>
                </a:lnTo>
                <a:lnTo>
                  <a:pt x="3249" y="2907"/>
                </a:lnTo>
                <a:lnTo>
                  <a:pt x="3054" y="3078"/>
                </a:lnTo>
                <a:lnTo>
                  <a:pt x="2907" y="3249"/>
                </a:lnTo>
                <a:lnTo>
                  <a:pt x="2761" y="3444"/>
                </a:lnTo>
                <a:lnTo>
                  <a:pt x="2639" y="3664"/>
                </a:lnTo>
                <a:lnTo>
                  <a:pt x="2517" y="3884"/>
                </a:lnTo>
                <a:lnTo>
                  <a:pt x="2443" y="4103"/>
                </a:lnTo>
                <a:lnTo>
                  <a:pt x="2370" y="4348"/>
                </a:lnTo>
                <a:lnTo>
                  <a:pt x="2346" y="4592"/>
                </a:lnTo>
                <a:lnTo>
                  <a:pt x="2321" y="4861"/>
                </a:lnTo>
                <a:lnTo>
                  <a:pt x="2321" y="4934"/>
                </a:lnTo>
                <a:lnTo>
                  <a:pt x="2297" y="5032"/>
                </a:lnTo>
                <a:lnTo>
                  <a:pt x="2248" y="5105"/>
                </a:lnTo>
                <a:lnTo>
                  <a:pt x="2199" y="5154"/>
                </a:lnTo>
                <a:lnTo>
                  <a:pt x="2126" y="5227"/>
                </a:lnTo>
                <a:lnTo>
                  <a:pt x="2053" y="5251"/>
                </a:lnTo>
                <a:lnTo>
                  <a:pt x="1979" y="5276"/>
                </a:lnTo>
                <a:lnTo>
                  <a:pt x="1882" y="5300"/>
                </a:lnTo>
                <a:lnTo>
                  <a:pt x="1808" y="5276"/>
                </a:lnTo>
                <a:lnTo>
                  <a:pt x="1711" y="5251"/>
                </a:lnTo>
                <a:lnTo>
                  <a:pt x="1637" y="5227"/>
                </a:lnTo>
                <a:lnTo>
                  <a:pt x="1564" y="5154"/>
                </a:lnTo>
                <a:lnTo>
                  <a:pt x="1515" y="5105"/>
                </a:lnTo>
                <a:lnTo>
                  <a:pt x="1491" y="5032"/>
                </a:lnTo>
                <a:lnTo>
                  <a:pt x="1466" y="4934"/>
                </a:lnTo>
                <a:lnTo>
                  <a:pt x="1442" y="4861"/>
                </a:lnTo>
                <a:lnTo>
                  <a:pt x="1466" y="4494"/>
                </a:lnTo>
                <a:lnTo>
                  <a:pt x="1515" y="4177"/>
                </a:lnTo>
                <a:lnTo>
                  <a:pt x="1588" y="3835"/>
                </a:lnTo>
                <a:lnTo>
                  <a:pt x="1711" y="3542"/>
                </a:lnTo>
                <a:lnTo>
                  <a:pt x="1857" y="3224"/>
                </a:lnTo>
                <a:lnTo>
                  <a:pt x="2028" y="2956"/>
                </a:lnTo>
                <a:lnTo>
                  <a:pt x="2223" y="2687"/>
                </a:lnTo>
                <a:lnTo>
                  <a:pt x="2443" y="2443"/>
                </a:lnTo>
                <a:lnTo>
                  <a:pt x="2688" y="2223"/>
                </a:lnTo>
                <a:lnTo>
                  <a:pt x="2956" y="2028"/>
                </a:lnTo>
                <a:lnTo>
                  <a:pt x="3225" y="1857"/>
                </a:lnTo>
                <a:lnTo>
                  <a:pt x="3518" y="1710"/>
                </a:lnTo>
                <a:lnTo>
                  <a:pt x="3835" y="1612"/>
                </a:lnTo>
                <a:lnTo>
                  <a:pt x="4153" y="1515"/>
                </a:lnTo>
                <a:lnTo>
                  <a:pt x="4495" y="1466"/>
                </a:lnTo>
                <a:close/>
                <a:moveTo>
                  <a:pt x="4837" y="0"/>
                </a:moveTo>
                <a:lnTo>
                  <a:pt x="4348" y="25"/>
                </a:lnTo>
                <a:lnTo>
                  <a:pt x="3860" y="98"/>
                </a:lnTo>
                <a:lnTo>
                  <a:pt x="3396" y="220"/>
                </a:lnTo>
                <a:lnTo>
                  <a:pt x="2956" y="391"/>
                </a:lnTo>
                <a:lnTo>
                  <a:pt x="2541" y="587"/>
                </a:lnTo>
                <a:lnTo>
                  <a:pt x="2150" y="831"/>
                </a:lnTo>
                <a:lnTo>
                  <a:pt x="1759" y="1124"/>
                </a:lnTo>
                <a:lnTo>
                  <a:pt x="1418" y="1441"/>
                </a:lnTo>
                <a:lnTo>
                  <a:pt x="1100" y="1783"/>
                </a:lnTo>
                <a:lnTo>
                  <a:pt x="831" y="2150"/>
                </a:lnTo>
                <a:lnTo>
                  <a:pt x="587" y="2540"/>
                </a:lnTo>
                <a:lnTo>
                  <a:pt x="392" y="2980"/>
                </a:lnTo>
                <a:lnTo>
                  <a:pt x="221" y="3420"/>
                </a:lnTo>
                <a:lnTo>
                  <a:pt x="99" y="3884"/>
                </a:lnTo>
                <a:lnTo>
                  <a:pt x="25" y="4348"/>
                </a:lnTo>
                <a:lnTo>
                  <a:pt x="1" y="4861"/>
                </a:lnTo>
                <a:lnTo>
                  <a:pt x="25" y="5349"/>
                </a:lnTo>
                <a:lnTo>
                  <a:pt x="99" y="5838"/>
                </a:lnTo>
                <a:lnTo>
                  <a:pt x="221" y="6302"/>
                </a:lnTo>
                <a:lnTo>
                  <a:pt x="392" y="6741"/>
                </a:lnTo>
                <a:lnTo>
                  <a:pt x="587" y="7156"/>
                </a:lnTo>
                <a:lnTo>
                  <a:pt x="831" y="7547"/>
                </a:lnTo>
                <a:lnTo>
                  <a:pt x="1100" y="7938"/>
                </a:lnTo>
                <a:lnTo>
                  <a:pt x="1418" y="8280"/>
                </a:lnTo>
                <a:lnTo>
                  <a:pt x="1759" y="8597"/>
                </a:lnTo>
                <a:lnTo>
                  <a:pt x="2150" y="8866"/>
                </a:lnTo>
                <a:lnTo>
                  <a:pt x="2541" y="9110"/>
                </a:lnTo>
                <a:lnTo>
                  <a:pt x="2956" y="9306"/>
                </a:lnTo>
                <a:lnTo>
                  <a:pt x="3396" y="9477"/>
                </a:lnTo>
                <a:lnTo>
                  <a:pt x="3860" y="9599"/>
                </a:lnTo>
                <a:lnTo>
                  <a:pt x="4348" y="9672"/>
                </a:lnTo>
                <a:lnTo>
                  <a:pt x="4837" y="9696"/>
                </a:lnTo>
                <a:lnTo>
                  <a:pt x="5350" y="9672"/>
                </a:lnTo>
                <a:lnTo>
                  <a:pt x="5814" y="9599"/>
                </a:lnTo>
                <a:lnTo>
                  <a:pt x="6278" y="9477"/>
                </a:lnTo>
                <a:lnTo>
                  <a:pt x="6717" y="9306"/>
                </a:lnTo>
                <a:lnTo>
                  <a:pt x="7157" y="9110"/>
                </a:lnTo>
                <a:lnTo>
                  <a:pt x="7548" y="8866"/>
                </a:lnTo>
                <a:lnTo>
                  <a:pt x="7914" y="8597"/>
                </a:lnTo>
                <a:lnTo>
                  <a:pt x="8256" y="8280"/>
                </a:lnTo>
                <a:lnTo>
                  <a:pt x="8573" y="7938"/>
                </a:lnTo>
                <a:lnTo>
                  <a:pt x="8867" y="7547"/>
                </a:lnTo>
                <a:lnTo>
                  <a:pt x="9111" y="7156"/>
                </a:lnTo>
                <a:lnTo>
                  <a:pt x="9306" y="6741"/>
                </a:lnTo>
                <a:lnTo>
                  <a:pt x="9477" y="6302"/>
                </a:lnTo>
                <a:lnTo>
                  <a:pt x="9599" y="5838"/>
                </a:lnTo>
                <a:lnTo>
                  <a:pt x="9673" y="5349"/>
                </a:lnTo>
                <a:lnTo>
                  <a:pt x="9697" y="4861"/>
                </a:lnTo>
                <a:lnTo>
                  <a:pt x="9673" y="4348"/>
                </a:lnTo>
                <a:lnTo>
                  <a:pt x="9599" y="3884"/>
                </a:lnTo>
                <a:lnTo>
                  <a:pt x="9477" y="3420"/>
                </a:lnTo>
                <a:lnTo>
                  <a:pt x="9306" y="2980"/>
                </a:lnTo>
                <a:lnTo>
                  <a:pt x="9111" y="2540"/>
                </a:lnTo>
                <a:lnTo>
                  <a:pt x="8867" y="2150"/>
                </a:lnTo>
                <a:lnTo>
                  <a:pt x="8573" y="1783"/>
                </a:lnTo>
                <a:lnTo>
                  <a:pt x="8256" y="1441"/>
                </a:lnTo>
                <a:lnTo>
                  <a:pt x="7914" y="1124"/>
                </a:lnTo>
                <a:lnTo>
                  <a:pt x="7548" y="831"/>
                </a:lnTo>
                <a:lnTo>
                  <a:pt x="7157" y="587"/>
                </a:lnTo>
                <a:lnTo>
                  <a:pt x="6717" y="391"/>
                </a:lnTo>
                <a:lnTo>
                  <a:pt x="6278" y="220"/>
                </a:lnTo>
                <a:lnTo>
                  <a:pt x="5814" y="98"/>
                </a:lnTo>
                <a:lnTo>
                  <a:pt x="5350" y="25"/>
                </a:lnTo>
                <a:lnTo>
                  <a:pt x="4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128"/>
          <p:cNvSpPr/>
          <p:nvPr/>
        </p:nvSpPr>
        <p:spPr>
          <a:xfrm>
            <a:off x="3706560" y="2617200"/>
            <a:ext cx="111960" cy="111600"/>
          </a:xfrm>
          <a:custGeom>
            <a:avLst/>
            <a:gdLst/>
            <a:ahLst/>
            <a:rect l="l" t="t" r="r" b="b"/>
            <a:pathLst>
              <a:path w="6180" h="6155">
                <a:moveTo>
                  <a:pt x="1075" y="0"/>
                </a:moveTo>
                <a:lnTo>
                  <a:pt x="831" y="269"/>
                </a:lnTo>
                <a:lnTo>
                  <a:pt x="562" y="537"/>
                </a:lnTo>
                <a:lnTo>
                  <a:pt x="293" y="782"/>
                </a:lnTo>
                <a:lnTo>
                  <a:pt x="0" y="1026"/>
                </a:lnTo>
                <a:lnTo>
                  <a:pt x="4983" y="6008"/>
                </a:lnTo>
                <a:lnTo>
                  <a:pt x="5056" y="6057"/>
                </a:lnTo>
                <a:lnTo>
                  <a:pt x="5129" y="6106"/>
                </a:lnTo>
                <a:lnTo>
                  <a:pt x="5227" y="6130"/>
                </a:lnTo>
                <a:lnTo>
                  <a:pt x="5325" y="6155"/>
                </a:lnTo>
                <a:lnTo>
                  <a:pt x="5422" y="6130"/>
                </a:lnTo>
                <a:lnTo>
                  <a:pt x="5496" y="6106"/>
                </a:lnTo>
                <a:lnTo>
                  <a:pt x="5593" y="6057"/>
                </a:lnTo>
                <a:lnTo>
                  <a:pt x="5667" y="6008"/>
                </a:lnTo>
                <a:lnTo>
                  <a:pt x="6033" y="5642"/>
                </a:lnTo>
                <a:lnTo>
                  <a:pt x="6106" y="5569"/>
                </a:lnTo>
                <a:lnTo>
                  <a:pt x="6155" y="5471"/>
                </a:lnTo>
                <a:lnTo>
                  <a:pt x="6179" y="5373"/>
                </a:lnTo>
                <a:lnTo>
                  <a:pt x="6179" y="5300"/>
                </a:lnTo>
                <a:lnTo>
                  <a:pt x="6179" y="5202"/>
                </a:lnTo>
                <a:lnTo>
                  <a:pt x="6155" y="5105"/>
                </a:lnTo>
                <a:lnTo>
                  <a:pt x="6106" y="5031"/>
                </a:lnTo>
                <a:lnTo>
                  <a:pt x="6033" y="4934"/>
                </a:lnTo>
                <a:lnTo>
                  <a:pt x="10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129"/>
          <p:cNvSpPr/>
          <p:nvPr/>
        </p:nvSpPr>
        <p:spPr>
          <a:xfrm>
            <a:off x="1047960" y="2933640"/>
            <a:ext cx="336600" cy="26460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30"/>
          <p:cNvSpPr/>
          <p:nvPr/>
        </p:nvSpPr>
        <p:spPr>
          <a:xfrm>
            <a:off x="5023080" y="2406600"/>
            <a:ext cx="234360" cy="3373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31"/>
          <p:cNvSpPr/>
          <p:nvPr/>
        </p:nvSpPr>
        <p:spPr>
          <a:xfrm>
            <a:off x="5515920" y="2417400"/>
            <a:ext cx="230040" cy="56520"/>
          </a:xfrm>
          <a:custGeom>
            <a:avLst/>
            <a:gdLst/>
            <a:ahLst/>
            <a:rect l="l" t="t" r="r" b="b"/>
            <a:pathLst>
              <a:path w="12652" h="3127">
                <a:moveTo>
                  <a:pt x="7840" y="782"/>
                </a:moveTo>
                <a:lnTo>
                  <a:pt x="7865" y="807"/>
                </a:lnTo>
                <a:lnTo>
                  <a:pt x="7889" y="831"/>
                </a:lnTo>
                <a:lnTo>
                  <a:pt x="7889" y="880"/>
                </a:lnTo>
                <a:lnTo>
                  <a:pt x="7889" y="1417"/>
                </a:lnTo>
                <a:lnTo>
                  <a:pt x="4763" y="1417"/>
                </a:lnTo>
                <a:lnTo>
                  <a:pt x="4763" y="880"/>
                </a:lnTo>
                <a:lnTo>
                  <a:pt x="4763" y="831"/>
                </a:lnTo>
                <a:lnTo>
                  <a:pt x="4787" y="807"/>
                </a:lnTo>
                <a:lnTo>
                  <a:pt x="4812" y="782"/>
                </a:lnTo>
                <a:close/>
                <a:moveTo>
                  <a:pt x="4861" y="1"/>
                </a:moveTo>
                <a:lnTo>
                  <a:pt x="4690" y="25"/>
                </a:lnTo>
                <a:lnTo>
                  <a:pt x="4519" y="74"/>
                </a:lnTo>
                <a:lnTo>
                  <a:pt x="4372" y="147"/>
                </a:lnTo>
                <a:lnTo>
                  <a:pt x="4250" y="269"/>
                </a:lnTo>
                <a:lnTo>
                  <a:pt x="4128" y="392"/>
                </a:lnTo>
                <a:lnTo>
                  <a:pt x="4055" y="538"/>
                </a:lnTo>
                <a:lnTo>
                  <a:pt x="4006" y="709"/>
                </a:lnTo>
                <a:lnTo>
                  <a:pt x="3982" y="880"/>
                </a:lnTo>
                <a:lnTo>
                  <a:pt x="3982" y="1417"/>
                </a:lnTo>
                <a:lnTo>
                  <a:pt x="391" y="1417"/>
                </a:lnTo>
                <a:lnTo>
                  <a:pt x="294" y="1466"/>
                </a:lnTo>
                <a:lnTo>
                  <a:pt x="220" y="1491"/>
                </a:lnTo>
                <a:lnTo>
                  <a:pt x="147" y="1564"/>
                </a:lnTo>
                <a:lnTo>
                  <a:pt x="74" y="1637"/>
                </a:lnTo>
                <a:lnTo>
                  <a:pt x="49" y="1710"/>
                </a:lnTo>
                <a:lnTo>
                  <a:pt x="1" y="1808"/>
                </a:lnTo>
                <a:lnTo>
                  <a:pt x="1" y="1906"/>
                </a:lnTo>
                <a:lnTo>
                  <a:pt x="1" y="3127"/>
                </a:lnTo>
                <a:lnTo>
                  <a:pt x="12652" y="3127"/>
                </a:lnTo>
                <a:lnTo>
                  <a:pt x="12652" y="1906"/>
                </a:lnTo>
                <a:lnTo>
                  <a:pt x="12652" y="1808"/>
                </a:lnTo>
                <a:lnTo>
                  <a:pt x="12603" y="1710"/>
                </a:lnTo>
                <a:lnTo>
                  <a:pt x="12578" y="1637"/>
                </a:lnTo>
                <a:lnTo>
                  <a:pt x="12505" y="1564"/>
                </a:lnTo>
                <a:lnTo>
                  <a:pt x="12432" y="1491"/>
                </a:lnTo>
                <a:lnTo>
                  <a:pt x="12359" y="1466"/>
                </a:lnTo>
                <a:lnTo>
                  <a:pt x="12261" y="1417"/>
                </a:lnTo>
                <a:lnTo>
                  <a:pt x="8671" y="1417"/>
                </a:lnTo>
                <a:lnTo>
                  <a:pt x="8671" y="880"/>
                </a:lnTo>
                <a:lnTo>
                  <a:pt x="8646" y="709"/>
                </a:lnTo>
                <a:lnTo>
                  <a:pt x="8597" y="538"/>
                </a:lnTo>
                <a:lnTo>
                  <a:pt x="8524" y="392"/>
                </a:lnTo>
                <a:lnTo>
                  <a:pt x="8402" y="269"/>
                </a:lnTo>
                <a:lnTo>
                  <a:pt x="8280" y="147"/>
                </a:lnTo>
                <a:lnTo>
                  <a:pt x="8133" y="74"/>
                </a:lnTo>
                <a:lnTo>
                  <a:pt x="7962" y="25"/>
                </a:lnTo>
                <a:lnTo>
                  <a:pt x="77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32"/>
          <p:cNvSpPr/>
          <p:nvPr/>
        </p:nvSpPr>
        <p:spPr>
          <a:xfrm>
            <a:off x="5525280" y="2482920"/>
            <a:ext cx="211320" cy="261000"/>
          </a:xfrm>
          <a:custGeom>
            <a:avLst/>
            <a:gdLst/>
            <a:ahLst/>
            <a:rect l="l" t="t" r="r" b="b"/>
            <a:pathLst>
              <a:path w="11626" h="14362">
                <a:moveTo>
                  <a:pt x="2614" y="1686"/>
                </a:moveTo>
                <a:lnTo>
                  <a:pt x="2711" y="1710"/>
                </a:lnTo>
                <a:lnTo>
                  <a:pt x="2785" y="1759"/>
                </a:lnTo>
                <a:lnTo>
                  <a:pt x="2834" y="1857"/>
                </a:lnTo>
                <a:lnTo>
                  <a:pt x="2858" y="1930"/>
                </a:lnTo>
                <a:lnTo>
                  <a:pt x="2858" y="12432"/>
                </a:lnTo>
                <a:lnTo>
                  <a:pt x="2834" y="12529"/>
                </a:lnTo>
                <a:lnTo>
                  <a:pt x="2785" y="12603"/>
                </a:lnTo>
                <a:lnTo>
                  <a:pt x="2711" y="12652"/>
                </a:lnTo>
                <a:lnTo>
                  <a:pt x="2614" y="12676"/>
                </a:lnTo>
                <a:lnTo>
                  <a:pt x="2516" y="12652"/>
                </a:lnTo>
                <a:lnTo>
                  <a:pt x="2443" y="12603"/>
                </a:lnTo>
                <a:lnTo>
                  <a:pt x="2394" y="12529"/>
                </a:lnTo>
                <a:lnTo>
                  <a:pt x="2369" y="12432"/>
                </a:lnTo>
                <a:lnTo>
                  <a:pt x="2369" y="1930"/>
                </a:lnTo>
                <a:lnTo>
                  <a:pt x="2394" y="1857"/>
                </a:lnTo>
                <a:lnTo>
                  <a:pt x="2443" y="1759"/>
                </a:lnTo>
                <a:lnTo>
                  <a:pt x="2516" y="1710"/>
                </a:lnTo>
                <a:lnTo>
                  <a:pt x="2614" y="1686"/>
                </a:lnTo>
                <a:close/>
                <a:moveTo>
                  <a:pt x="5813" y="1686"/>
                </a:moveTo>
                <a:lnTo>
                  <a:pt x="5911" y="1710"/>
                </a:lnTo>
                <a:lnTo>
                  <a:pt x="5984" y="1759"/>
                </a:lnTo>
                <a:lnTo>
                  <a:pt x="6033" y="1857"/>
                </a:lnTo>
                <a:lnTo>
                  <a:pt x="6057" y="1930"/>
                </a:lnTo>
                <a:lnTo>
                  <a:pt x="6057" y="12432"/>
                </a:lnTo>
                <a:lnTo>
                  <a:pt x="6033" y="12529"/>
                </a:lnTo>
                <a:lnTo>
                  <a:pt x="5984" y="12603"/>
                </a:lnTo>
                <a:lnTo>
                  <a:pt x="5911" y="12652"/>
                </a:lnTo>
                <a:lnTo>
                  <a:pt x="5813" y="12676"/>
                </a:lnTo>
                <a:lnTo>
                  <a:pt x="5715" y="12652"/>
                </a:lnTo>
                <a:lnTo>
                  <a:pt x="5642" y="12603"/>
                </a:lnTo>
                <a:lnTo>
                  <a:pt x="5593" y="12529"/>
                </a:lnTo>
                <a:lnTo>
                  <a:pt x="5569" y="12432"/>
                </a:lnTo>
                <a:lnTo>
                  <a:pt x="5569" y="1930"/>
                </a:lnTo>
                <a:lnTo>
                  <a:pt x="5593" y="1857"/>
                </a:lnTo>
                <a:lnTo>
                  <a:pt x="5642" y="1759"/>
                </a:lnTo>
                <a:lnTo>
                  <a:pt x="5715" y="1710"/>
                </a:lnTo>
                <a:lnTo>
                  <a:pt x="5813" y="1686"/>
                </a:lnTo>
                <a:close/>
                <a:moveTo>
                  <a:pt x="9013" y="1686"/>
                </a:moveTo>
                <a:lnTo>
                  <a:pt x="9110" y="1710"/>
                </a:lnTo>
                <a:lnTo>
                  <a:pt x="9183" y="1759"/>
                </a:lnTo>
                <a:lnTo>
                  <a:pt x="9232" y="1857"/>
                </a:lnTo>
                <a:lnTo>
                  <a:pt x="9257" y="1930"/>
                </a:lnTo>
                <a:lnTo>
                  <a:pt x="9257" y="12432"/>
                </a:lnTo>
                <a:lnTo>
                  <a:pt x="9232" y="12529"/>
                </a:lnTo>
                <a:lnTo>
                  <a:pt x="9183" y="12603"/>
                </a:lnTo>
                <a:lnTo>
                  <a:pt x="9110" y="12652"/>
                </a:lnTo>
                <a:lnTo>
                  <a:pt x="9013" y="12676"/>
                </a:lnTo>
                <a:lnTo>
                  <a:pt x="8915" y="12652"/>
                </a:lnTo>
                <a:lnTo>
                  <a:pt x="8842" y="12603"/>
                </a:lnTo>
                <a:lnTo>
                  <a:pt x="8793" y="12529"/>
                </a:lnTo>
                <a:lnTo>
                  <a:pt x="8768" y="12432"/>
                </a:lnTo>
                <a:lnTo>
                  <a:pt x="8768" y="1930"/>
                </a:lnTo>
                <a:lnTo>
                  <a:pt x="8793" y="1857"/>
                </a:lnTo>
                <a:lnTo>
                  <a:pt x="8842" y="1759"/>
                </a:lnTo>
                <a:lnTo>
                  <a:pt x="8915" y="1710"/>
                </a:lnTo>
                <a:lnTo>
                  <a:pt x="9013" y="1686"/>
                </a:lnTo>
                <a:close/>
                <a:moveTo>
                  <a:pt x="0" y="0"/>
                </a:moveTo>
                <a:lnTo>
                  <a:pt x="0" y="13873"/>
                </a:lnTo>
                <a:lnTo>
                  <a:pt x="0" y="13970"/>
                </a:lnTo>
                <a:lnTo>
                  <a:pt x="49" y="14068"/>
                </a:lnTo>
                <a:lnTo>
                  <a:pt x="74" y="14141"/>
                </a:lnTo>
                <a:lnTo>
                  <a:pt x="147" y="14215"/>
                </a:lnTo>
                <a:lnTo>
                  <a:pt x="220" y="14263"/>
                </a:lnTo>
                <a:lnTo>
                  <a:pt x="294" y="14312"/>
                </a:lnTo>
                <a:lnTo>
                  <a:pt x="391" y="14337"/>
                </a:lnTo>
                <a:lnTo>
                  <a:pt x="489" y="14361"/>
                </a:lnTo>
                <a:lnTo>
                  <a:pt x="11137" y="14361"/>
                </a:lnTo>
                <a:lnTo>
                  <a:pt x="11235" y="14337"/>
                </a:lnTo>
                <a:lnTo>
                  <a:pt x="11333" y="14312"/>
                </a:lnTo>
                <a:lnTo>
                  <a:pt x="11406" y="14263"/>
                </a:lnTo>
                <a:lnTo>
                  <a:pt x="11479" y="14215"/>
                </a:lnTo>
                <a:lnTo>
                  <a:pt x="11553" y="14141"/>
                </a:lnTo>
                <a:lnTo>
                  <a:pt x="11577" y="14068"/>
                </a:lnTo>
                <a:lnTo>
                  <a:pt x="11626" y="13970"/>
                </a:lnTo>
                <a:lnTo>
                  <a:pt x="11626" y="13873"/>
                </a:lnTo>
                <a:lnTo>
                  <a:pt x="116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33"/>
          <p:cNvSpPr/>
          <p:nvPr/>
        </p:nvSpPr>
        <p:spPr>
          <a:xfrm>
            <a:off x="1541520" y="2955960"/>
            <a:ext cx="327600" cy="219960"/>
          </a:xfrm>
          <a:custGeom>
            <a:avLst/>
            <a:gdLst/>
            <a:ahLst/>
            <a:rect l="l" t="t" r="r" b="b"/>
            <a:pathLst>
              <a:path w="18026" h="12115">
                <a:moveTo>
                  <a:pt x="17048" y="977"/>
                </a:moveTo>
                <a:lnTo>
                  <a:pt x="17048" y="3127"/>
                </a:lnTo>
                <a:lnTo>
                  <a:pt x="978" y="3127"/>
                </a:lnTo>
                <a:lnTo>
                  <a:pt x="978" y="977"/>
                </a:lnTo>
                <a:close/>
                <a:moveTo>
                  <a:pt x="17048" y="5447"/>
                </a:moveTo>
                <a:lnTo>
                  <a:pt x="17048" y="11137"/>
                </a:lnTo>
                <a:lnTo>
                  <a:pt x="978" y="11137"/>
                </a:lnTo>
                <a:lnTo>
                  <a:pt x="978" y="5447"/>
                </a:lnTo>
                <a:close/>
                <a:moveTo>
                  <a:pt x="978" y="1"/>
                </a:moveTo>
                <a:lnTo>
                  <a:pt x="782" y="25"/>
                </a:lnTo>
                <a:lnTo>
                  <a:pt x="587" y="74"/>
                </a:lnTo>
                <a:lnTo>
                  <a:pt x="416" y="172"/>
                </a:lnTo>
                <a:lnTo>
                  <a:pt x="294" y="294"/>
                </a:lnTo>
                <a:lnTo>
                  <a:pt x="172" y="440"/>
                </a:lnTo>
                <a:lnTo>
                  <a:pt x="74" y="611"/>
                </a:lnTo>
                <a:lnTo>
                  <a:pt x="25" y="782"/>
                </a:lnTo>
                <a:lnTo>
                  <a:pt x="1" y="977"/>
                </a:lnTo>
                <a:lnTo>
                  <a:pt x="1" y="11137"/>
                </a:lnTo>
                <a:lnTo>
                  <a:pt x="25" y="11333"/>
                </a:lnTo>
                <a:lnTo>
                  <a:pt x="74" y="11504"/>
                </a:lnTo>
                <a:lnTo>
                  <a:pt x="172" y="11675"/>
                </a:lnTo>
                <a:lnTo>
                  <a:pt x="294" y="11821"/>
                </a:lnTo>
                <a:lnTo>
                  <a:pt x="416" y="11943"/>
                </a:lnTo>
                <a:lnTo>
                  <a:pt x="587" y="12041"/>
                </a:lnTo>
                <a:lnTo>
                  <a:pt x="782" y="12090"/>
                </a:lnTo>
                <a:lnTo>
                  <a:pt x="978" y="12114"/>
                </a:lnTo>
                <a:lnTo>
                  <a:pt x="17048" y="12114"/>
                </a:lnTo>
                <a:lnTo>
                  <a:pt x="17243" y="12090"/>
                </a:lnTo>
                <a:lnTo>
                  <a:pt x="17439" y="12041"/>
                </a:lnTo>
                <a:lnTo>
                  <a:pt x="17610" y="11943"/>
                </a:lnTo>
                <a:lnTo>
                  <a:pt x="17732" y="11821"/>
                </a:lnTo>
                <a:lnTo>
                  <a:pt x="17854" y="11675"/>
                </a:lnTo>
                <a:lnTo>
                  <a:pt x="17952" y="11504"/>
                </a:lnTo>
                <a:lnTo>
                  <a:pt x="18001" y="11333"/>
                </a:lnTo>
                <a:lnTo>
                  <a:pt x="18025" y="11137"/>
                </a:lnTo>
                <a:lnTo>
                  <a:pt x="18025" y="977"/>
                </a:lnTo>
                <a:lnTo>
                  <a:pt x="18001" y="782"/>
                </a:lnTo>
                <a:lnTo>
                  <a:pt x="17952" y="611"/>
                </a:lnTo>
                <a:lnTo>
                  <a:pt x="17854" y="440"/>
                </a:lnTo>
                <a:lnTo>
                  <a:pt x="17732" y="294"/>
                </a:lnTo>
                <a:lnTo>
                  <a:pt x="17610" y="172"/>
                </a:lnTo>
                <a:lnTo>
                  <a:pt x="17439" y="74"/>
                </a:lnTo>
                <a:lnTo>
                  <a:pt x="17243" y="25"/>
                </a:lnTo>
                <a:lnTo>
                  <a:pt x="170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34"/>
          <p:cNvSpPr/>
          <p:nvPr/>
        </p:nvSpPr>
        <p:spPr>
          <a:xfrm>
            <a:off x="1579320" y="3084840"/>
            <a:ext cx="126360" cy="8640"/>
          </a:xfrm>
          <a:custGeom>
            <a:avLst/>
            <a:gdLst/>
            <a:ahLst/>
            <a:rect l="l" t="t" r="r" b="b"/>
            <a:pathLst>
              <a:path w="6962" h="489">
                <a:moveTo>
                  <a:pt x="245" y="0"/>
                </a:moveTo>
                <a:lnTo>
                  <a:pt x="147" y="25"/>
                </a:lnTo>
                <a:lnTo>
                  <a:pt x="74" y="74"/>
                </a:lnTo>
                <a:lnTo>
                  <a:pt x="25" y="147"/>
                </a:lnTo>
                <a:lnTo>
                  <a:pt x="1" y="244"/>
                </a:lnTo>
                <a:lnTo>
                  <a:pt x="25" y="342"/>
                </a:lnTo>
                <a:lnTo>
                  <a:pt x="74" y="415"/>
                </a:lnTo>
                <a:lnTo>
                  <a:pt x="147" y="464"/>
                </a:lnTo>
                <a:lnTo>
                  <a:pt x="245" y="489"/>
                </a:lnTo>
                <a:lnTo>
                  <a:pt x="6717" y="489"/>
                </a:lnTo>
                <a:lnTo>
                  <a:pt x="6815" y="464"/>
                </a:lnTo>
                <a:lnTo>
                  <a:pt x="6888" y="415"/>
                </a:lnTo>
                <a:lnTo>
                  <a:pt x="6961" y="342"/>
                </a:lnTo>
                <a:lnTo>
                  <a:pt x="6961" y="244"/>
                </a:lnTo>
                <a:lnTo>
                  <a:pt x="6961" y="147"/>
                </a:lnTo>
                <a:lnTo>
                  <a:pt x="6888" y="74"/>
                </a:lnTo>
                <a:lnTo>
                  <a:pt x="6815" y="25"/>
                </a:lnTo>
                <a:lnTo>
                  <a:pt x="67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35"/>
          <p:cNvSpPr/>
          <p:nvPr/>
        </p:nvSpPr>
        <p:spPr>
          <a:xfrm>
            <a:off x="1579320" y="3114360"/>
            <a:ext cx="88920" cy="8640"/>
          </a:xfrm>
          <a:custGeom>
            <a:avLst/>
            <a:gdLst/>
            <a:ahLst/>
            <a:rect l="l" t="t" r="r" b="b"/>
            <a:pathLst>
              <a:path w="4910" h="489">
                <a:moveTo>
                  <a:pt x="245" y="0"/>
                </a:moveTo>
                <a:lnTo>
                  <a:pt x="147" y="25"/>
                </a:lnTo>
                <a:lnTo>
                  <a:pt x="74" y="73"/>
                </a:lnTo>
                <a:lnTo>
                  <a:pt x="25" y="147"/>
                </a:lnTo>
                <a:lnTo>
                  <a:pt x="1" y="244"/>
                </a:lnTo>
                <a:lnTo>
                  <a:pt x="25" y="342"/>
                </a:lnTo>
                <a:lnTo>
                  <a:pt x="74" y="415"/>
                </a:lnTo>
                <a:lnTo>
                  <a:pt x="147" y="464"/>
                </a:lnTo>
                <a:lnTo>
                  <a:pt x="245" y="489"/>
                </a:lnTo>
                <a:lnTo>
                  <a:pt x="4666" y="489"/>
                </a:lnTo>
                <a:lnTo>
                  <a:pt x="4763" y="464"/>
                </a:lnTo>
                <a:lnTo>
                  <a:pt x="4837" y="415"/>
                </a:lnTo>
                <a:lnTo>
                  <a:pt x="4885" y="342"/>
                </a:lnTo>
                <a:lnTo>
                  <a:pt x="4910" y="244"/>
                </a:lnTo>
                <a:lnTo>
                  <a:pt x="4885" y="147"/>
                </a:lnTo>
                <a:lnTo>
                  <a:pt x="4837" y="73"/>
                </a:lnTo>
                <a:lnTo>
                  <a:pt x="4763" y="25"/>
                </a:lnTo>
                <a:lnTo>
                  <a:pt x="4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36"/>
          <p:cNvSpPr/>
          <p:nvPr/>
        </p:nvSpPr>
        <p:spPr>
          <a:xfrm>
            <a:off x="1780920" y="3089520"/>
            <a:ext cx="45000" cy="29160"/>
          </a:xfrm>
          <a:custGeom>
            <a:avLst/>
            <a:gdLst/>
            <a:ahLst/>
            <a:rect l="l" t="t" r="r" b="b"/>
            <a:pathLst>
              <a:path w="2492" h="1613">
                <a:moveTo>
                  <a:pt x="392" y="0"/>
                </a:moveTo>
                <a:lnTo>
                  <a:pt x="294" y="25"/>
                </a:lnTo>
                <a:lnTo>
                  <a:pt x="221" y="74"/>
                </a:lnTo>
                <a:lnTo>
                  <a:pt x="147" y="147"/>
                </a:lnTo>
                <a:lnTo>
                  <a:pt x="99" y="220"/>
                </a:lnTo>
                <a:lnTo>
                  <a:pt x="50" y="294"/>
                </a:lnTo>
                <a:lnTo>
                  <a:pt x="25" y="391"/>
                </a:lnTo>
                <a:lnTo>
                  <a:pt x="1" y="489"/>
                </a:lnTo>
                <a:lnTo>
                  <a:pt x="1" y="1124"/>
                </a:lnTo>
                <a:lnTo>
                  <a:pt x="25" y="1222"/>
                </a:lnTo>
                <a:lnTo>
                  <a:pt x="50" y="1319"/>
                </a:lnTo>
                <a:lnTo>
                  <a:pt x="99" y="1393"/>
                </a:lnTo>
                <a:lnTo>
                  <a:pt x="147" y="1466"/>
                </a:lnTo>
                <a:lnTo>
                  <a:pt x="221" y="1515"/>
                </a:lnTo>
                <a:lnTo>
                  <a:pt x="294" y="1564"/>
                </a:lnTo>
                <a:lnTo>
                  <a:pt x="392" y="1588"/>
                </a:lnTo>
                <a:lnTo>
                  <a:pt x="489" y="1612"/>
                </a:lnTo>
                <a:lnTo>
                  <a:pt x="2004" y="1612"/>
                </a:lnTo>
                <a:lnTo>
                  <a:pt x="2101" y="1588"/>
                </a:lnTo>
                <a:lnTo>
                  <a:pt x="2199" y="1564"/>
                </a:lnTo>
                <a:lnTo>
                  <a:pt x="2272" y="1515"/>
                </a:lnTo>
                <a:lnTo>
                  <a:pt x="2345" y="1466"/>
                </a:lnTo>
                <a:lnTo>
                  <a:pt x="2394" y="1393"/>
                </a:lnTo>
                <a:lnTo>
                  <a:pt x="2443" y="1319"/>
                </a:lnTo>
                <a:lnTo>
                  <a:pt x="2492" y="1222"/>
                </a:lnTo>
                <a:lnTo>
                  <a:pt x="2492" y="1124"/>
                </a:lnTo>
                <a:lnTo>
                  <a:pt x="2492" y="489"/>
                </a:lnTo>
                <a:lnTo>
                  <a:pt x="2492" y="391"/>
                </a:lnTo>
                <a:lnTo>
                  <a:pt x="2443" y="294"/>
                </a:lnTo>
                <a:lnTo>
                  <a:pt x="2394" y="220"/>
                </a:lnTo>
                <a:lnTo>
                  <a:pt x="2345" y="147"/>
                </a:lnTo>
                <a:lnTo>
                  <a:pt x="2272" y="74"/>
                </a:lnTo>
                <a:lnTo>
                  <a:pt x="2199" y="25"/>
                </a:lnTo>
                <a:lnTo>
                  <a:pt x="2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37"/>
          <p:cNvSpPr/>
          <p:nvPr/>
        </p:nvSpPr>
        <p:spPr>
          <a:xfrm>
            <a:off x="2273400" y="3155760"/>
            <a:ext cx="37800" cy="37800"/>
          </a:xfrm>
          <a:custGeom>
            <a:avLst/>
            <a:gdLst/>
            <a:ahLst/>
            <a:rect l="l" t="t" r="r" b="b"/>
            <a:pathLst>
              <a:path w="2101" h="2101">
                <a:moveTo>
                  <a:pt x="831" y="1"/>
                </a:moveTo>
                <a:lnTo>
                  <a:pt x="636" y="74"/>
                </a:lnTo>
                <a:lnTo>
                  <a:pt x="465" y="171"/>
                </a:lnTo>
                <a:lnTo>
                  <a:pt x="318" y="294"/>
                </a:lnTo>
                <a:lnTo>
                  <a:pt x="172" y="440"/>
                </a:lnTo>
                <a:lnTo>
                  <a:pt x="74" y="636"/>
                </a:lnTo>
                <a:lnTo>
                  <a:pt x="25" y="831"/>
                </a:lnTo>
                <a:lnTo>
                  <a:pt x="1" y="1051"/>
                </a:lnTo>
                <a:lnTo>
                  <a:pt x="25" y="1246"/>
                </a:lnTo>
                <a:lnTo>
                  <a:pt x="74" y="1441"/>
                </a:lnTo>
                <a:lnTo>
                  <a:pt x="172" y="1637"/>
                </a:lnTo>
                <a:lnTo>
                  <a:pt x="318" y="1783"/>
                </a:lnTo>
                <a:lnTo>
                  <a:pt x="465" y="1906"/>
                </a:lnTo>
                <a:lnTo>
                  <a:pt x="636" y="2003"/>
                </a:lnTo>
                <a:lnTo>
                  <a:pt x="831" y="2076"/>
                </a:lnTo>
                <a:lnTo>
                  <a:pt x="1051" y="2101"/>
                </a:lnTo>
                <a:lnTo>
                  <a:pt x="1271" y="2076"/>
                </a:lnTo>
                <a:lnTo>
                  <a:pt x="1466" y="2003"/>
                </a:lnTo>
                <a:lnTo>
                  <a:pt x="1637" y="1906"/>
                </a:lnTo>
                <a:lnTo>
                  <a:pt x="1783" y="1783"/>
                </a:lnTo>
                <a:lnTo>
                  <a:pt x="1930" y="1637"/>
                </a:lnTo>
                <a:lnTo>
                  <a:pt x="2028" y="1441"/>
                </a:lnTo>
                <a:lnTo>
                  <a:pt x="2077" y="1246"/>
                </a:lnTo>
                <a:lnTo>
                  <a:pt x="2101" y="1051"/>
                </a:lnTo>
                <a:lnTo>
                  <a:pt x="2077" y="831"/>
                </a:lnTo>
                <a:lnTo>
                  <a:pt x="2028" y="636"/>
                </a:lnTo>
                <a:lnTo>
                  <a:pt x="1930" y="440"/>
                </a:lnTo>
                <a:lnTo>
                  <a:pt x="1783" y="294"/>
                </a:lnTo>
                <a:lnTo>
                  <a:pt x="1637" y="171"/>
                </a:lnTo>
                <a:lnTo>
                  <a:pt x="1466" y="74"/>
                </a:lnTo>
                <a:lnTo>
                  <a:pt x="12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38"/>
          <p:cNvSpPr/>
          <p:nvPr/>
        </p:nvSpPr>
        <p:spPr>
          <a:xfrm>
            <a:off x="2118240" y="3155760"/>
            <a:ext cx="37800" cy="37800"/>
          </a:xfrm>
          <a:custGeom>
            <a:avLst/>
            <a:gdLst/>
            <a:ahLst/>
            <a:rect l="l" t="t" r="r" b="b"/>
            <a:pathLst>
              <a:path w="2102" h="2101">
                <a:moveTo>
                  <a:pt x="831" y="1"/>
                </a:moveTo>
                <a:lnTo>
                  <a:pt x="636" y="74"/>
                </a:lnTo>
                <a:lnTo>
                  <a:pt x="465" y="171"/>
                </a:lnTo>
                <a:lnTo>
                  <a:pt x="318" y="294"/>
                </a:lnTo>
                <a:lnTo>
                  <a:pt x="172" y="440"/>
                </a:lnTo>
                <a:lnTo>
                  <a:pt x="74" y="636"/>
                </a:lnTo>
                <a:lnTo>
                  <a:pt x="25" y="831"/>
                </a:lnTo>
                <a:lnTo>
                  <a:pt x="1" y="1051"/>
                </a:lnTo>
                <a:lnTo>
                  <a:pt x="25" y="1246"/>
                </a:lnTo>
                <a:lnTo>
                  <a:pt x="74" y="1441"/>
                </a:lnTo>
                <a:lnTo>
                  <a:pt x="172" y="1637"/>
                </a:lnTo>
                <a:lnTo>
                  <a:pt x="318" y="1783"/>
                </a:lnTo>
                <a:lnTo>
                  <a:pt x="465" y="1906"/>
                </a:lnTo>
                <a:lnTo>
                  <a:pt x="636" y="2003"/>
                </a:lnTo>
                <a:lnTo>
                  <a:pt x="831" y="2076"/>
                </a:lnTo>
                <a:lnTo>
                  <a:pt x="1051" y="2101"/>
                </a:lnTo>
                <a:lnTo>
                  <a:pt x="1271" y="2076"/>
                </a:lnTo>
                <a:lnTo>
                  <a:pt x="1466" y="2003"/>
                </a:lnTo>
                <a:lnTo>
                  <a:pt x="1637" y="1906"/>
                </a:lnTo>
                <a:lnTo>
                  <a:pt x="1784" y="1783"/>
                </a:lnTo>
                <a:lnTo>
                  <a:pt x="1930" y="1637"/>
                </a:lnTo>
                <a:lnTo>
                  <a:pt x="2028" y="1441"/>
                </a:lnTo>
                <a:lnTo>
                  <a:pt x="2077" y="1246"/>
                </a:lnTo>
                <a:lnTo>
                  <a:pt x="2101" y="1051"/>
                </a:lnTo>
                <a:lnTo>
                  <a:pt x="2077" y="831"/>
                </a:lnTo>
                <a:lnTo>
                  <a:pt x="2028" y="636"/>
                </a:lnTo>
                <a:lnTo>
                  <a:pt x="1930" y="440"/>
                </a:lnTo>
                <a:lnTo>
                  <a:pt x="1784" y="294"/>
                </a:lnTo>
                <a:lnTo>
                  <a:pt x="1637" y="171"/>
                </a:lnTo>
                <a:lnTo>
                  <a:pt x="1466" y="74"/>
                </a:lnTo>
                <a:lnTo>
                  <a:pt x="12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39"/>
          <p:cNvSpPr/>
          <p:nvPr/>
        </p:nvSpPr>
        <p:spPr>
          <a:xfrm>
            <a:off x="2036520" y="2939040"/>
            <a:ext cx="318960" cy="216720"/>
          </a:xfrm>
          <a:custGeom>
            <a:avLst/>
            <a:gdLst/>
            <a:ahLst/>
            <a:rect l="l" t="t" r="r" b="b"/>
            <a:pathLst>
              <a:path w="17536" h="11919">
                <a:moveTo>
                  <a:pt x="15729" y="3371"/>
                </a:moveTo>
                <a:lnTo>
                  <a:pt x="15826" y="3395"/>
                </a:lnTo>
                <a:lnTo>
                  <a:pt x="15899" y="3444"/>
                </a:lnTo>
                <a:lnTo>
                  <a:pt x="15948" y="3517"/>
                </a:lnTo>
                <a:lnTo>
                  <a:pt x="15973" y="3615"/>
                </a:lnTo>
                <a:lnTo>
                  <a:pt x="15948" y="3713"/>
                </a:lnTo>
                <a:lnTo>
                  <a:pt x="13994" y="8060"/>
                </a:lnTo>
                <a:lnTo>
                  <a:pt x="13946" y="8133"/>
                </a:lnTo>
                <a:lnTo>
                  <a:pt x="13897" y="8158"/>
                </a:lnTo>
                <a:lnTo>
                  <a:pt x="13848" y="8207"/>
                </a:lnTo>
                <a:lnTo>
                  <a:pt x="13775" y="8207"/>
                </a:lnTo>
                <a:lnTo>
                  <a:pt x="13677" y="8182"/>
                </a:lnTo>
                <a:lnTo>
                  <a:pt x="13604" y="8133"/>
                </a:lnTo>
                <a:lnTo>
                  <a:pt x="13555" y="8036"/>
                </a:lnTo>
                <a:lnTo>
                  <a:pt x="13530" y="7962"/>
                </a:lnTo>
                <a:lnTo>
                  <a:pt x="13555" y="7865"/>
                </a:lnTo>
                <a:lnTo>
                  <a:pt x="15509" y="3517"/>
                </a:lnTo>
                <a:lnTo>
                  <a:pt x="15558" y="3420"/>
                </a:lnTo>
                <a:lnTo>
                  <a:pt x="15631" y="3371"/>
                </a:lnTo>
                <a:close/>
                <a:moveTo>
                  <a:pt x="13628" y="3273"/>
                </a:moveTo>
                <a:lnTo>
                  <a:pt x="13726" y="3298"/>
                </a:lnTo>
                <a:lnTo>
                  <a:pt x="13824" y="3322"/>
                </a:lnTo>
                <a:lnTo>
                  <a:pt x="13872" y="3395"/>
                </a:lnTo>
                <a:lnTo>
                  <a:pt x="13897" y="3493"/>
                </a:lnTo>
                <a:lnTo>
                  <a:pt x="13897" y="3591"/>
                </a:lnTo>
                <a:lnTo>
                  <a:pt x="12602" y="8158"/>
                </a:lnTo>
                <a:lnTo>
                  <a:pt x="12578" y="8231"/>
                </a:lnTo>
                <a:lnTo>
                  <a:pt x="12505" y="8304"/>
                </a:lnTo>
                <a:lnTo>
                  <a:pt x="12456" y="8329"/>
                </a:lnTo>
                <a:lnTo>
                  <a:pt x="12358" y="8353"/>
                </a:lnTo>
                <a:lnTo>
                  <a:pt x="12309" y="8329"/>
                </a:lnTo>
                <a:lnTo>
                  <a:pt x="12212" y="8304"/>
                </a:lnTo>
                <a:lnTo>
                  <a:pt x="12163" y="8231"/>
                </a:lnTo>
                <a:lnTo>
                  <a:pt x="12138" y="8133"/>
                </a:lnTo>
                <a:lnTo>
                  <a:pt x="12138" y="8036"/>
                </a:lnTo>
                <a:lnTo>
                  <a:pt x="13433" y="3469"/>
                </a:lnTo>
                <a:lnTo>
                  <a:pt x="13482" y="3371"/>
                </a:lnTo>
                <a:lnTo>
                  <a:pt x="13530" y="3298"/>
                </a:lnTo>
                <a:lnTo>
                  <a:pt x="13628" y="3273"/>
                </a:lnTo>
                <a:close/>
                <a:moveTo>
                  <a:pt x="11625" y="3200"/>
                </a:moveTo>
                <a:lnTo>
                  <a:pt x="11723" y="3224"/>
                </a:lnTo>
                <a:lnTo>
                  <a:pt x="11796" y="3298"/>
                </a:lnTo>
                <a:lnTo>
                  <a:pt x="11821" y="3371"/>
                </a:lnTo>
                <a:lnTo>
                  <a:pt x="11845" y="3469"/>
                </a:lnTo>
                <a:lnTo>
                  <a:pt x="11210" y="8280"/>
                </a:lnTo>
                <a:lnTo>
                  <a:pt x="11186" y="8353"/>
                </a:lnTo>
                <a:lnTo>
                  <a:pt x="11137" y="8426"/>
                </a:lnTo>
                <a:lnTo>
                  <a:pt x="11064" y="8475"/>
                </a:lnTo>
                <a:lnTo>
                  <a:pt x="10966" y="8500"/>
                </a:lnTo>
                <a:lnTo>
                  <a:pt x="10942" y="8500"/>
                </a:lnTo>
                <a:lnTo>
                  <a:pt x="10844" y="8451"/>
                </a:lnTo>
                <a:lnTo>
                  <a:pt x="10771" y="8402"/>
                </a:lnTo>
                <a:lnTo>
                  <a:pt x="10722" y="8304"/>
                </a:lnTo>
                <a:lnTo>
                  <a:pt x="10722" y="8207"/>
                </a:lnTo>
                <a:lnTo>
                  <a:pt x="11357" y="3420"/>
                </a:lnTo>
                <a:lnTo>
                  <a:pt x="11381" y="3322"/>
                </a:lnTo>
                <a:lnTo>
                  <a:pt x="11454" y="3249"/>
                </a:lnTo>
                <a:lnTo>
                  <a:pt x="11528" y="3200"/>
                </a:lnTo>
                <a:close/>
                <a:moveTo>
                  <a:pt x="9525" y="3102"/>
                </a:moveTo>
                <a:lnTo>
                  <a:pt x="9623" y="3127"/>
                </a:lnTo>
                <a:lnTo>
                  <a:pt x="9696" y="3175"/>
                </a:lnTo>
                <a:lnTo>
                  <a:pt x="9745" y="3249"/>
                </a:lnTo>
                <a:lnTo>
                  <a:pt x="9769" y="3346"/>
                </a:lnTo>
                <a:lnTo>
                  <a:pt x="9818" y="8378"/>
                </a:lnTo>
                <a:lnTo>
                  <a:pt x="9794" y="8475"/>
                </a:lnTo>
                <a:lnTo>
                  <a:pt x="9745" y="8573"/>
                </a:lnTo>
                <a:lnTo>
                  <a:pt x="9672" y="8622"/>
                </a:lnTo>
                <a:lnTo>
                  <a:pt x="9574" y="8646"/>
                </a:lnTo>
                <a:lnTo>
                  <a:pt x="9476" y="8622"/>
                </a:lnTo>
                <a:lnTo>
                  <a:pt x="9403" y="8573"/>
                </a:lnTo>
                <a:lnTo>
                  <a:pt x="9354" y="8475"/>
                </a:lnTo>
                <a:lnTo>
                  <a:pt x="9330" y="8402"/>
                </a:lnTo>
                <a:lnTo>
                  <a:pt x="9281" y="3346"/>
                </a:lnTo>
                <a:lnTo>
                  <a:pt x="9305" y="3273"/>
                </a:lnTo>
                <a:lnTo>
                  <a:pt x="9354" y="3175"/>
                </a:lnTo>
                <a:lnTo>
                  <a:pt x="9427" y="3127"/>
                </a:lnTo>
                <a:lnTo>
                  <a:pt x="9525" y="3102"/>
                </a:lnTo>
                <a:close/>
                <a:moveTo>
                  <a:pt x="7522" y="3029"/>
                </a:moveTo>
                <a:lnTo>
                  <a:pt x="7620" y="3078"/>
                </a:lnTo>
                <a:lnTo>
                  <a:pt x="7669" y="3151"/>
                </a:lnTo>
                <a:lnTo>
                  <a:pt x="7693" y="3249"/>
                </a:lnTo>
                <a:lnTo>
                  <a:pt x="8402" y="8500"/>
                </a:lnTo>
                <a:lnTo>
                  <a:pt x="8402" y="8597"/>
                </a:lnTo>
                <a:lnTo>
                  <a:pt x="8353" y="8671"/>
                </a:lnTo>
                <a:lnTo>
                  <a:pt x="8279" y="8744"/>
                </a:lnTo>
                <a:lnTo>
                  <a:pt x="8206" y="8768"/>
                </a:lnTo>
                <a:lnTo>
                  <a:pt x="8084" y="8768"/>
                </a:lnTo>
                <a:lnTo>
                  <a:pt x="8011" y="8720"/>
                </a:lnTo>
                <a:lnTo>
                  <a:pt x="7962" y="8646"/>
                </a:lnTo>
                <a:lnTo>
                  <a:pt x="7913" y="8573"/>
                </a:lnTo>
                <a:lnTo>
                  <a:pt x="7229" y="3298"/>
                </a:lnTo>
                <a:lnTo>
                  <a:pt x="7229" y="3200"/>
                </a:lnTo>
                <a:lnTo>
                  <a:pt x="7278" y="3127"/>
                </a:lnTo>
                <a:lnTo>
                  <a:pt x="7327" y="3053"/>
                </a:lnTo>
                <a:lnTo>
                  <a:pt x="7425" y="3029"/>
                </a:lnTo>
                <a:close/>
                <a:moveTo>
                  <a:pt x="5446" y="2956"/>
                </a:moveTo>
                <a:lnTo>
                  <a:pt x="5520" y="2980"/>
                </a:lnTo>
                <a:lnTo>
                  <a:pt x="5593" y="3053"/>
                </a:lnTo>
                <a:lnTo>
                  <a:pt x="5642" y="3127"/>
                </a:lnTo>
                <a:lnTo>
                  <a:pt x="7009" y="8622"/>
                </a:lnTo>
                <a:lnTo>
                  <a:pt x="7009" y="8720"/>
                </a:lnTo>
                <a:lnTo>
                  <a:pt x="6985" y="8793"/>
                </a:lnTo>
                <a:lnTo>
                  <a:pt x="6912" y="8866"/>
                </a:lnTo>
                <a:lnTo>
                  <a:pt x="6814" y="8915"/>
                </a:lnTo>
                <a:lnTo>
                  <a:pt x="6692" y="8915"/>
                </a:lnTo>
                <a:lnTo>
                  <a:pt x="6619" y="8866"/>
                </a:lnTo>
                <a:lnTo>
                  <a:pt x="6570" y="8817"/>
                </a:lnTo>
                <a:lnTo>
                  <a:pt x="6521" y="8744"/>
                </a:lnTo>
                <a:lnTo>
                  <a:pt x="5153" y="3249"/>
                </a:lnTo>
                <a:lnTo>
                  <a:pt x="5153" y="3151"/>
                </a:lnTo>
                <a:lnTo>
                  <a:pt x="5178" y="3053"/>
                </a:lnTo>
                <a:lnTo>
                  <a:pt x="5251" y="3005"/>
                </a:lnTo>
                <a:lnTo>
                  <a:pt x="5349" y="2956"/>
                </a:lnTo>
                <a:close/>
                <a:moveTo>
                  <a:pt x="391" y="0"/>
                </a:moveTo>
                <a:lnTo>
                  <a:pt x="293" y="25"/>
                </a:lnTo>
                <a:lnTo>
                  <a:pt x="220" y="74"/>
                </a:lnTo>
                <a:lnTo>
                  <a:pt x="147" y="123"/>
                </a:lnTo>
                <a:lnTo>
                  <a:pt x="73" y="196"/>
                </a:lnTo>
                <a:lnTo>
                  <a:pt x="25" y="294"/>
                </a:lnTo>
                <a:lnTo>
                  <a:pt x="0" y="367"/>
                </a:lnTo>
                <a:lnTo>
                  <a:pt x="0" y="489"/>
                </a:lnTo>
                <a:lnTo>
                  <a:pt x="0" y="587"/>
                </a:lnTo>
                <a:lnTo>
                  <a:pt x="25" y="660"/>
                </a:lnTo>
                <a:lnTo>
                  <a:pt x="73" y="758"/>
                </a:lnTo>
                <a:lnTo>
                  <a:pt x="147" y="831"/>
                </a:lnTo>
                <a:lnTo>
                  <a:pt x="220" y="880"/>
                </a:lnTo>
                <a:lnTo>
                  <a:pt x="293" y="929"/>
                </a:lnTo>
                <a:lnTo>
                  <a:pt x="391" y="953"/>
                </a:lnTo>
                <a:lnTo>
                  <a:pt x="489" y="977"/>
                </a:lnTo>
                <a:lnTo>
                  <a:pt x="3346" y="977"/>
                </a:lnTo>
                <a:lnTo>
                  <a:pt x="5300" y="9281"/>
                </a:lnTo>
                <a:lnTo>
                  <a:pt x="4518" y="11235"/>
                </a:lnTo>
                <a:lnTo>
                  <a:pt x="4494" y="11357"/>
                </a:lnTo>
                <a:lnTo>
                  <a:pt x="4494" y="11479"/>
                </a:lnTo>
                <a:lnTo>
                  <a:pt x="4518" y="11577"/>
                </a:lnTo>
                <a:lnTo>
                  <a:pt x="4567" y="11699"/>
                </a:lnTo>
                <a:lnTo>
                  <a:pt x="4592" y="11724"/>
                </a:lnTo>
                <a:lnTo>
                  <a:pt x="4811" y="11577"/>
                </a:lnTo>
                <a:lnTo>
                  <a:pt x="5031" y="11479"/>
                </a:lnTo>
                <a:lnTo>
                  <a:pt x="5275" y="11406"/>
                </a:lnTo>
                <a:lnTo>
                  <a:pt x="5715" y="11406"/>
                </a:lnTo>
                <a:lnTo>
                  <a:pt x="5886" y="11430"/>
                </a:lnTo>
                <a:lnTo>
                  <a:pt x="6033" y="11479"/>
                </a:lnTo>
                <a:lnTo>
                  <a:pt x="6179" y="11528"/>
                </a:lnTo>
                <a:lnTo>
                  <a:pt x="6326" y="11601"/>
                </a:lnTo>
                <a:lnTo>
                  <a:pt x="6448" y="11699"/>
                </a:lnTo>
                <a:lnTo>
                  <a:pt x="6570" y="11797"/>
                </a:lnTo>
                <a:lnTo>
                  <a:pt x="6692" y="11919"/>
                </a:lnTo>
                <a:lnTo>
                  <a:pt x="12920" y="11919"/>
                </a:lnTo>
                <a:lnTo>
                  <a:pt x="13042" y="11797"/>
                </a:lnTo>
                <a:lnTo>
                  <a:pt x="13164" y="11699"/>
                </a:lnTo>
                <a:lnTo>
                  <a:pt x="13286" y="11601"/>
                </a:lnTo>
                <a:lnTo>
                  <a:pt x="13433" y="11528"/>
                </a:lnTo>
                <a:lnTo>
                  <a:pt x="13579" y="11479"/>
                </a:lnTo>
                <a:lnTo>
                  <a:pt x="13726" y="11430"/>
                </a:lnTo>
                <a:lnTo>
                  <a:pt x="13897" y="11406"/>
                </a:lnTo>
                <a:lnTo>
                  <a:pt x="14312" y="11406"/>
                </a:lnTo>
                <a:lnTo>
                  <a:pt x="14556" y="11479"/>
                </a:lnTo>
                <a:lnTo>
                  <a:pt x="14776" y="11553"/>
                </a:lnTo>
                <a:lnTo>
                  <a:pt x="14971" y="11699"/>
                </a:lnTo>
                <a:lnTo>
                  <a:pt x="15020" y="11553"/>
                </a:lnTo>
                <a:lnTo>
                  <a:pt x="15045" y="11430"/>
                </a:lnTo>
                <a:lnTo>
                  <a:pt x="15045" y="11308"/>
                </a:lnTo>
                <a:lnTo>
                  <a:pt x="15020" y="11235"/>
                </a:lnTo>
                <a:lnTo>
                  <a:pt x="14971" y="11137"/>
                </a:lnTo>
                <a:lnTo>
                  <a:pt x="14898" y="11064"/>
                </a:lnTo>
                <a:lnTo>
                  <a:pt x="14825" y="11015"/>
                </a:lnTo>
                <a:lnTo>
                  <a:pt x="14752" y="10966"/>
                </a:lnTo>
                <a:lnTo>
                  <a:pt x="14654" y="10942"/>
                </a:lnTo>
                <a:lnTo>
                  <a:pt x="5691" y="10942"/>
                </a:lnTo>
                <a:lnTo>
                  <a:pt x="6106" y="9916"/>
                </a:lnTo>
                <a:lnTo>
                  <a:pt x="6252" y="9941"/>
                </a:lnTo>
                <a:lnTo>
                  <a:pt x="6423" y="9941"/>
                </a:lnTo>
                <a:lnTo>
                  <a:pt x="13848" y="9257"/>
                </a:lnTo>
                <a:lnTo>
                  <a:pt x="14019" y="9232"/>
                </a:lnTo>
                <a:lnTo>
                  <a:pt x="14190" y="9159"/>
                </a:lnTo>
                <a:lnTo>
                  <a:pt x="14336" y="9086"/>
                </a:lnTo>
                <a:lnTo>
                  <a:pt x="14507" y="8988"/>
                </a:lnTo>
                <a:lnTo>
                  <a:pt x="14654" y="8890"/>
                </a:lnTo>
                <a:lnTo>
                  <a:pt x="14776" y="8768"/>
                </a:lnTo>
                <a:lnTo>
                  <a:pt x="14874" y="8622"/>
                </a:lnTo>
                <a:lnTo>
                  <a:pt x="14971" y="8475"/>
                </a:lnTo>
                <a:lnTo>
                  <a:pt x="17463" y="3151"/>
                </a:lnTo>
                <a:lnTo>
                  <a:pt x="17511" y="3005"/>
                </a:lnTo>
                <a:lnTo>
                  <a:pt x="17536" y="2882"/>
                </a:lnTo>
                <a:lnTo>
                  <a:pt x="17511" y="2760"/>
                </a:lnTo>
                <a:lnTo>
                  <a:pt x="17487" y="2638"/>
                </a:lnTo>
                <a:lnTo>
                  <a:pt x="17414" y="2565"/>
                </a:lnTo>
                <a:lnTo>
                  <a:pt x="17292" y="2492"/>
                </a:lnTo>
                <a:lnTo>
                  <a:pt x="17169" y="2443"/>
                </a:lnTo>
                <a:lnTo>
                  <a:pt x="17023" y="2418"/>
                </a:lnTo>
                <a:lnTo>
                  <a:pt x="4592" y="2003"/>
                </a:lnTo>
                <a:lnTo>
                  <a:pt x="4225" y="367"/>
                </a:lnTo>
                <a:lnTo>
                  <a:pt x="4152" y="220"/>
                </a:lnTo>
                <a:lnTo>
                  <a:pt x="4054" y="98"/>
                </a:lnTo>
                <a:lnTo>
                  <a:pt x="3908" y="25"/>
                </a:lnTo>
                <a:lnTo>
                  <a:pt x="37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40"/>
          <p:cNvSpPr/>
          <p:nvPr/>
        </p:nvSpPr>
        <p:spPr>
          <a:xfrm>
            <a:off x="2530440" y="2935080"/>
            <a:ext cx="312480" cy="122760"/>
          </a:xfrm>
          <a:custGeom>
            <a:avLst/>
            <a:gdLst/>
            <a:ahLst/>
            <a:rect l="l" t="t" r="r" b="b"/>
            <a:pathLst>
              <a:path w="17194" h="6766">
                <a:moveTo>
                  <a:pt x="10160" y="978"/>
                </a:moveTo>
                <a:lnTo>
                  <a:pt x="10258" y="1002"/>
                </a:lnTo>
                <a:lnTo>
                  <a:pt x="10355" y="1026"/>
                </a:lnTo>
                <a:lnTo>
                  <a:pt x="10429" y="1075"/>
                </a:lnTo>
                <a:lnTo>
                  <a:pt x="10502" y="1124"/>
                </a:lnTo>
                <a:lnTo>
                  <a:pt x="10575" y="1197"/>
                </a:lnTo>
                <a:lnTo>
                  <a:pt x="10600" y="1295"/>
                </a:lnTo>
                <a:lnTo>
                  <a:pt x="10649" y="1368"/>
                </a:lnTo>
                <a:lnTo>
                  <a:pt x="10649" y="1466"/>
                </a:lnTo>
                <a:lnTo>
                  <a:pt x="10649" y="1881"/>
                </a:lnTo>
                <a:lnTo>
                  <a:pt x="6545" y="1881"/>
                </a:lnTo>
                <a:lnTo>
                  <a:pt x="6545" y="1466"/>
                </a:lnTo>
                <a:lnTo>
                  <a:pt x="6545" y="1368"/>
                </a:lnTo>
                <a:lnTo>
                  <a:pt x="6594" y="1295"/>
                </a:lnTo>
                <a:lnTo>
                  <a:pt x="6619" y="1197"/>
                </a:lnTo>
                <a:lnTo>
                  <a:pt x="6692" y="1124"/>
                </a:lnTo>
                <a:lnTo>
                  <a:pt x="6765" y="1075"/>
                </a:lnTo>
                <a:lnTo>
                  <a:pt x="6839" y="1026"/>
                </a:lnTo>
                <a:lnTo>
                  <a:pt x="6936" y="1002"/>
                </a:lnTo>
                <a:lnTo>
                  <a:pt x="7034" y="978"/>
                </a:lnTo>
                <a:close/>
                <a:moveTo>
                  <a:pt x="7034" y="1"/>
                </a:moveTo>
                <a:lnTo>
                  <a:pt x="6887" y="25"/>
                </a:lnTo>
                <a:lnTo>
                  <a:pt x="6741" y="50"/>
                </a:lnTo>
                <a:lnTo>
                  <a:pt x="6472" y="123"/>
                </a:lnTo>
                <a:lnTo>
                  <a:pt x="6204" y="269"/>
                </a:lnTo>
                <a:lnTo>
                  <a:pt x="6008" y="440"/>
                </a:lnTo>
                <a:lnTo>
                  <a:pt x="5813" y="660"/>
                </a:lnTo>
                <a:lnTo>
                  <a:pt x="5691" y="904"/>
                </a:lnTo>
                <a:lnTo>
                  <a:pt x="5593" y="1173"/>
                </a:lnTo>
                <a:lnTo>
                  <a:pt x="5569" y="1320"/>
                </a:lnTo>
                <a:lnTo>
                  <a:pt x="5569" y="1466"/>
                </a:lnTo>
                <a:lnTo>
                  <a:pt x="5569" y="1881"/>
                </a:lnTo>
                <a:lnTo>
                  <a:pt x="391" y="1881"/>
                </a:lnTo>
                <a:lnTo>
                  <a:pt x="293" y="1906"/>
                </a:lnTo>
                <a:lnTo>
                  <a:pt x="220" y="1955"/>
                </a:lnTo>
                <a:lnTo>
                  <a:pt x="147" y="2028"/>
                </a:lnTo>
                <a:lnTo>
                  <a:pt x="73" y="2077"/>
                </a:lnTo>
                <a:lnTo>
                  <a:pt x="49" y="2174"/>
                </a:lnTo>
                <a:lnTo>
                  <a:pt x="0" y="2272"/>
                </a:lnTo>
                <a:lnTo>
                  <a:pt x="0" y="2370"/>
                </a:lnTo>
                <a:lnTo>
                  <a:pt x="0" y="5789"/>
                </a:lnTo>
                <a:lnTo>
                  <a:pt x="24" y="5984"/>
                </a:lnTo>
                <a:lnTo>
                  <a:pt x="73" y="6155"/>
                </a:lnTo>
                <a:lnTo>
                  <a:pt x="171" y="6326"/>
                </a:lnTo>
                <a:lnTo>
                  <a:pt x="293" y="6473"/>
                </a:lnTo>
                <a:lnTo>
                  <a:pt x="440" y="6595"/>
                </a:lnTo>
                <a:lnTo>
                  <a:pt x="586" y="6693"/>
                </a:lnTo>
                <a:lnTo>
                  <a:pt x="782" y="6741"/>
                </a:lnTo>
                <a:lnTo>
                  <a:pt x="977" y="6766"/>
                </a:lnTo>
                <a:lnTo>
                  <a:pt x="7742" y="6766"/>
                </a:lnTo>
                <a:lnTo>
                  <a:pt x="7742" y="6155"/>
                </a:lnTo>
                <a:lnTo>
                  <a:pt x="7767" y="6058"/>
                </a:lnTo>
                <a:lnTo>
                  <a:pt x="7791" y="5984"/>
                </a:lnTo>
                <a:lnTo>
                  <a:pt x="7840" y="5887"/>
                </a:lnTo>
                <a:lnTo>
                  <a:pt x="7889" y="5813"/>
                </a:lnTo>
                <a:lnTo>
                  <a:pt x="7962" y="5765"/>
                </a:lnTo>
                <a:lnTo>
                  <a:pt x="8060" y="5716"/>
                </a:lnTo>
                <a:lnTo>
                  <a:pt x="8133" y="5691"/>
                </a:lnTo>
                <a:lnTo>
                  <a:pt x="8231" y="5667"/>
                </a:lnTo>
                <a:lnTo>
                  <a:pt x="8963" y="5667"/>
                </a:lnTo>
                <a:lnTo>
                  <a:pt x="9061" y="5691"/>
                </a:lnTo>
                <a:lnTo>
                  <a:pt x="9134" y="5716"/>
                </a:lnTo>
                <a:lnTo>
                  <a:pt x="9232" y="5765"/>
                </a:lnTo>
                <a:lnTo>
                  <a:pt x="9305" y="5813"/>
                </a:lnTo>
                <a:lnTo>
                  <a:pt x="9354" y="5887"/>
                </a:lnTo>
                <a:lnTo>
                  <a:pt x="9403" y="5984"/>
                </a:lnTo>
                <a:lnTo>
                  <a:pt x="9427" y="6058"/>
                </a:lnTo>
                <a:lnTo>
                  <a:pt x="9452" y="6155"/>
                </a:lnTo>
                <a:lnTo>
                  <a:pt x="9452" y="6766"/>
                </a:lnTo>
                <a:lnTo>
                  <a:pt x="16217" y="6766"/>
                </a:lnTo>
                <a:lnTo>
                  <a:pt x="16412" y="6741"/>
                </a:lnTo>
                <a:lnTo>
                  <a:pt x="16608" y="6693"/>
                </a:lnTo>
                <a:lnTo>
                  <a:pt x="16754" y="6595"/>
                </a:lnTo>
                <a:lnTo>
                  <a:pt x="16901" y="6473"/>
                </a:lnTo>
                <a:lnTo>
                  <a:pt x="17023" y="6326"/>
                </a:lnTo>
                <a:lnTo>
                  <a:pt x="17121" y="6155"/>
                </a:lnTo>
                <a:lnTo>
                  <a:pt x="17169" y="5984"/>
                </a:lnTo>
                <a:lnTo>
                  <a:pt x="17194" y="5789"/>
                </a:lnTo>
                <a:lnTo>
                  <a:pt x="17194" y="2370"/>
                </a:lnTo>
                <a:lnTo>
                  <a:pt x="17194" y="2272"/>
                </a:lnTo>
                <a:lnTo>
                  <a:pt x="17145" y="2174"/>
                </a:lnTo>
                <a:lnTo>
                  <a:pt x="17121" y="2077"/>
                </a:lnTo>
                <a:lnTo>
                  <a:pt x="17047" y="2028"/>
                </a:lnTo>
                <a:lnTo>
                  <a:pt x="16974" y="1955"/>
                </a:lnTo>
                <a:lnTo>
                  <a:pt x="16901" y="1906"/>
                </a:lnTo>
                <a:lnTo>
                  <a:pt x="16803" y="1881"/>
                </a:lnTo>
                <a:lnTo>
                  <a:pt x="11625" y="1881"/>
                </a:lnTo>
                <a:lnTo>
                  <a:pt x="11625" y="1466"/>
                </a:lnTo>
                <a:lnTo>
                  <a:pt x="11625" y="1320"/>
                </a:lnTo>
                <a:lnTo>
                  <a:pt x="11601" y="1173"/>
                </a:lnTo>
                <a:lnTo>
                  <a:pt x="11503" y="904"/>
                </a:lnTo>
                <a:lnTo>
                  <a:pt x="11381" y="660"/>
                </a:lnTo>
                <a:lnTo>
                  <a:pt x="11186" y="440"/>
                </a:lnTo>
                <a:lnTo>
                  <a:pt x="10990" y="269"/>
                </a:lnTo>
                <a:lnTo>
                  <a:pt x="10722" y="123"/>
                </a:lnTo>
                <a:lnTo>
                  <a:pt x="10453" y="50"/>
                </a:lnTo>
                <a:lnTo>
                  <a:pt x="10307" y="25"/>
                </a:lnTo>
                <a:lnTo>
                  <a:pt x="101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41"/>
          <p:cNvSpPr/>
          <p:nvPr/>
        </p:nvSpPr>
        <p:spPr>
          <a:xfrm>
            <a:off x="2530440" y="3060000"/>
            <a:ext cx="312480" cy="137160"/>
          </a:xfrm>
          <a:custGeom>
            <a:avLst/>
            <a:gdLst/>
            <a:ahLst/>
            <a:rect l="l" t="t" r="r" b="b"/>
            <a:pathLst>
              <a:path w="17194" h="7548">
                <a:moveTo>
                  <a:pt x="0" y="1"/>
                </a:moveTo>
                <a:lnTo>
                  <a:pt x="0" y="7059"/>
                </a:lnTo>
                <a:lnTo>
                  <a:pt x="0" y="7157"/>
                </a:lnTo>
                <a:lnTo>
                  <a:pt x="49" y="7230"/>
                </a:lnTo>
                <a:lnTo>
                  <a:pt x="73" y="7327"/>
                </a:lnTo>
                <a:lnTo>
                  <a:pt x="147" y="7401"/>
                </a:lnTo>
                <a:lnTo>
                  <a:pt x="220" y="7450"/>
                </a:lnTo>
                <a:lnTo>
                  <a:pt x="293" y="7498"/>
                </a:lnTo>
                <a:lnTo>
                  <a:pt x="391" y="7523"/>
                </a:lnTo>
                <a:lnTo>
                  <a:pt x="489" y="7547"/>
                </a:lnTo>
                <a:lnTo>
                  <a:pt x="16705" y="7547"/>
                </a:lnTo>
                <a:lnTo>
                  <a:pt x="16803" y="7523"/>
                </a:lnTo>
                <a:lnTo>
                  <a:pt x="16901" y="7498"/>
                </a:lnTo>
                <a:lnTo>
                  <a:pt x="16974" y="7450"/>
                </a:lnTo>
                <a:lnTo>
                  <a:pt x="17047" y="7401"/>
                </a:lnTo>
                <a:lnTo>
                  <a:pt x="17121" y="7327"/>
                </a:lnTo>
                <a:lnTo>
                  <a:pt x="17145" y="7230"/>
                </a:lnTo>
                <a:lnTo>
                  <a:pt x="17194" y="7157"/>
                </a:lnTo>
                <a:lnTo>
                  <a:pt x="17194" y="7059"/>
                </a:lnTo>
                <a:lnTo>
                  <a:pt x="17194" y="1"/>
                </a:lnTo>
                <a:lnTo>
                  <a:pt x="16974" y="172"/>
                </a:lnTo>
                <a:lnTo>
                  <a:pt x="16754" y="294"/>
                </a:lnTo>
                <a:lnTo>
                  <a:pt x="16486" y="367"/>
                </a:lnTo>
                <a:lnTo>
                  <a:pt x="16217" y="391"/>
                </a:lnTo>
                <a:lnTo>
                  <a:pt x="9452" y="391"/>
                </a:lnTo>
                <a:lnTo>
                  <a:pt x="9452" y="855"/>
                </a:lnTo>
                <a:lnTo>
                  <a:pt x="9427" y="953"/>
                </a:lnTo>
                <a:lnTo>
                  <a:pt x="9403" y="1051"/>
                </a:lnTo>
                <a:lnTo>
                  <a:pt x="9354" y="1148"/>
                </a:lnTo>
                <a:lnTo>
                  <a:pt x="9305" y="1197"/>
                </a:lnTo>
                <a:lnTo>
                  <a:pt x="9232" y="1271"/>
                </a:lnTo>
                <a:lnTo>
                  <a:pt x="9134" y="1319"/>
                </a:lnTo>
                <a:lnTo>
                  <a:pt x="9061" y="1344"/>
                </a:lnTo>
                <a:lnTo>
                  <a:pt x="8133" y="1344"/>
                </a:lnTo>
                <a:lnTo>
                  <a:pt x="8060" y="1319"/>
                </a:lnTo>
                <a:lnTo>
                  <a:pt x="7962" y="1271"/>
                </a:lnTo>
                <a:lnTo>
                  <a:pt x="7889" y="1197"/>
                </a:lnTo>
                <a:lnTo>
                  <a:pt x="7840" y="1148"/>
                </a:lnTo>
                <a:lnTo>
                  <a:pt x="7791" y="1051"/>
                </a:lnTo>
                <a:lnTo>
                  <a:pt x="7767" y="953"/>
                </a:lnTo>
                <a:lnTo>
                  <a:pt x="7742" y="855"/>
                </a:lnTo>
                <a:lnTo>
                  <a:pt x="7742" y="391"/>
                </a:lnTo>
                <a:lnTo>
                  <a:pt x="977" y="391"/>
                </a:lnTo>
                <a:lnTo>
                  <a:pt x="708" y="367"/>
                </a:lnTo>
                <a:lnTo>
                  <a:pt x="440" y="294"/>
                </a:lnTo>
                <a:lnTo>
                  <a:pt x="220" y="172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42"/>
          <p:cNvSpPr/>
          <p:nvPr/>
        </p:nvSpPr>
        <p:spPr>
          <a:xfrm>
            <a:off x="3036240" y="2929320"/>
            <a:ext cx="273600" cy="273600"/>
          </a:xfrm>
          <a:custGeom>
            <a:avLst/>
            <a:gdLst/>
            <a:ahLst/>
            <a:rect l="l" t="t" r="r" b="b"/>
            <a:pathLst>
              <a:path w="15046" h="15045">
                <a:moveTo>
                  <a:pt x="7132" y="0"/>
                </a:moveTo>
                <a:lnTo>
                  <a:pt x="6766" y="49"/>
                </a:lnTo>
                <a:lnTo>
                  <a:pt x="6375" y="98"/>
                </a:lnTo>
                <a:lnTo>
                  <a:pt x="6009" y="147"/>
                </a:lnTo>
                <a:lnTo>
                  <a:pt x="5642" y="244"/>
                </a:lnTo>
                <a:lnTo>
                  <a:pt x="5276" y="342"/>
                </a:lnTo>
                <a:lnTo>
                  <a:pt x="4934" y="464"/>
                </a:lnTo>
                <a:lnTo>
                  <a:pt x="4592" y="586"/>
                </a:lnTo>
                <a:lnTo>
                  <a:pt x="4250" y="733"/>
                </a:lnTo>
                <a:lnTo>
                  <a:pt x="3933" y="904"/>
                </a:lnTo>
                <a:lnTo>
                  <a:pt x="3615" y="1099"/>
                </a:lnTo>
                <a:lnTo>
                  <a:pt x="3322" y="1295"/>
                </a:lnTo>
                <a:lnTo>
                  <a:pt x="3029" y="1490"/>
                </a:lnTo>
                <a:lnTo>
                  <a:pt x="2736" y="1710"/>
                </a:lnTo>
                <a:lnTo>
                  <a:pt x="2467" y="1954"/>
                </a:lnTo>
                <a:lnTo>
                  <a:pt x="2199" y="2198"/>
                </a:lnTo>
                <a:lnTo>
                  <a:pt x="1954" y="2467"/>
                </a:lnTo>
                <a:lnTo>
                  <a:pt x="1710" y="2736"/>
                </a:lnTo>
                <a:lnTo>
                  <a:pt x="1490" y="3029"/>
                </a:lnTo>
                <a:lnTo>
                  <a:pt x="1295" y="3322"/>
                </a:lnTo>
                <a:lnTo>
                  <a:pt x="1100" y="3615"/>
                </a:lnTo>
                <a:lnTo>
                  <a:pt x="904" y="3932"/>
                </a:lnTo>
                <a:lnTo>
                  <a:pt x="733" y="4250"/>
                </a:lnTo>
                <a:lnTo>
                  <a:pt x="587" y="4592"/>
                </a:lnTo>
                <a:lnTo>
                  <a:pt x="465" y="4934"/>
                </a:lnTo>
                <a:lnTo>
                  <a:pt x="342" y="5276"/>
                </a:lnTo>
                <a:lnTo>
                  <a:pt x="245" y="5642"/>
                </a:lnTo>
                <a:lnTo>
                  <a:pt x="147" y="6008"/>
                </a:lnTo>
                <a:lnTo>
                  <a:pt x="98" y="6375"/>
                </a:lnTo>
                <a:lnTo>
                  <a:pt x="49" y="6765"/>
                </a:lnTo>
                <a:lnTo>
                  <a:pt x="0" y="7132"/>
                </a:lnTo>
                <a:lnTo>
                  <a:pt x="0" y="7522"/>
                </a:lnTo>
                <a:lnTo>
                  <a:pt x="0" y="7913"/>
                </a:lnTo>
                <a:lnTo>
                  <a:pt x="49" y="8280"/>
                </a:lnTo>
                <a:lnTo>
                  <a:pt x="98" y="8670"/>
                </a:lnTo>
                <a:lnTo>
                  <a:pt x="147" y="9037"/>
                </a:lnTo>
                <a:lnTo>
                  <a:pt x="245" y="9403"/>
                </a:lnTo>
                <a:lnTo>
                  <a:pt x="342" y="9769"/>
                </a:lnTo>
                <a:lnTo>
                  <a:pt x="465" y="10111"/>
                </a:lnTo>
                <a:lnTo>
                  <a:pt x="587" y="10453"/>
                </a:lnTo>
                <a:lnTo>
                  <a:pt x="733" y="10795"/>
                </a:lnTo>
                <a:lnTo>
                  <a:pt x="904" y="11113"/>
                </a:lnTo>
                <a:lnTo>
                  <a:pt x="1100" y="11430"/>
                </a:lnTo>
                <a:lnTo>
                  <a:pt x="1295" y="11723"/>
                </a:lnTo>
                <a:lnTo>
                  <a:pt x="1490" y="12016"/>
                </a:lnTo>
                <a:lnTo>
                  <a:pt x="1710" y="12309"/>
                </a:lnTo>
                <a:lnTo>
                  <a:pt x="1954" y="12578"/>
                </a:lnTo>
                <a:lnTo>
                  <a:pt x="2199" y="12847"/>
                </a:lnTo>
                <a:lnTo>
                  <a:pt x="2467" y="13091"/>
                </a:lnTo>
                <a:lnTo>
                  <a:pt x="2736" y="13335"/>
                </a:lnTo>
                <a:lnTo>
                  <a:pt x="3029" y="13555"/>
                </a:lnTo>
                <a:lnTo>
                  <a:pt x="3322" y="13750"/>
                </a:lnTo>
                <a:lnTo>
                  <a:pt x="3615" y="13946"/>
                </a:lnTo>
                <a:lnTo>
                  <a:pt x="3933" y="14141"/>
                </a:lnTo>
                <a:lnTo>
                  <a:pt x="4250" y="14312"/>
                </a:lnTo>
                <a:lnTo>
                  <a:pt x="4592" y="14459"/>
                </a:lnTo>
                <a:lnTo>
                  <a:pt x="4934" y="14581"/>
                </a:lnTo>
                <a:lnTo>
                  <a:pt x="5276" y="14703"/>
                </a:lnTo>
                <a:lnTo>
                  <a:pt x="5642" y="14801"/>
                </a:lnTo>
                <a:lnTo>
                  <a:pt x="6009" y="14898"/>
                </a:lnTo>
                <a:lnTo>
                  <a:pt x="6375" y="14947"/>
                </a:lnTo>
                <a:lnTo>
                  <a:pt x="6766" y="14996"/>
                </a:lnTo>
                <a:lnTo>
                  <a:pt x="7132" y="15045"/>
                </a:lnTo>
                <a:lnTo>
                  <a:pt x="7914" y="15045"/>
                </a:lnTo>
                <a:lnTo>
                  <a:pt x="8280" y="14996"/>
                </a:lnTo>
                <a:lnTo>
                  <a:pt x="8671" y="14947"/>
                </a:lnTo>
                <a:lnTo>
                  <a:pt x="9037" y="14898"/>
                </a:lnTo>
                <a:lnTo>
                  <a:pt x="9403" y="14801"/>
                </a:lnTo>
                <a:lnTo>
                  <a:pt x="9770" y="14703"/>
                </a:lnTo>
                <a:lnTo>
                  <a:pt x="10112" y="14581"/>
                </a:lnTo>
                <a:lnTo>
                  <a:pt x="10454" y="14459"/>
                </a:lnTo>
                <a:lnTo>
                  <a:pt x="10795" y="14312"/>
                </a:lnTo>
                <a:lnTo>
                  <a:pt x="11113" y="14141"/>
                </a:lnTo>
                <a:lnTo>
                  <a:pt x="11430" y="13946"/>
                </a:lnTo>
                <a:lnTo>
                  <a:pt x="11724" y="13750"/>
                </a:lnTo>
                <a:lnTo>
                  <a:pt x="12017" y="13555"/>
                </a:lnTo>
                <a:lnTo>
                  <a:pt x="12310" y="13335"/>
                </a:lnTo>
                <a:lnTo>
                  <a:pt x="12578" y="13091"/>
                </a:lnTo>
                <a:lnTo>
                  <a:pt x="12847" y="12847"/>
                </a:lnTo>
                <a:lnTo>
                  <a:pt x="13091" y="12578"/>
                </a:lnTo>
                <a:lnTo>
                  <a:pt x="13335" y="12309"/>
                </a:lnTo>
                <a:lnTo>
                  <a:pt x="13555" y="12016"/>
                </a:lnTo>
                <a:lnTo>
                  <a:pt x="13751" y="11723"/>
                </a:lnTo>
                <a:lnTo>
                  <a:pt x="13946" y="11430"/>
                </a:lnTo>
                <a:lnTo>
                  <a:pt x="14141" y="11113"/>
                </a:lnTo>
                <a:lnTo>
                  <a:pt x="14312" y="10795"/>
                </a:lnTo>
                <a:lnTo>
                  <a:pt x="14459" y="10453"/>
                </a:lnTo>
                <a:lnTo>
                  <a:pt x="14581" y="10111"/>
                </a:lnTo>
                <a:lnTo>
                  <a:pt x="14703" y="9769"/>
                </a:lnTo>
                <a:lnTo>
                  <a:pt x="14801" y="9403"/>
                </a:lnTo>
                <a:lnTo>
                  <a:pt x="14899" y="9037"/>
                </a:lnTo>
                <a:lnTo>
                  <a:pt x="14947" y="8670"/>
                </a:lnTo>
                <a:lnTo>
                  <a:pt x="14996" y="8280"/>
                </a:lnTo>
                <a:lnTo>
                  <a:pt x="15045" y="7913"/>
                </a:lnTo>
                <a:lnTo>
                  <a:pt x="15045" y="7522"/>
                </a:lnTo>
                <a:lnTo>
                  <a:pt x="7523" y="7522"/>
                </a:lnTo>
                <a:lnTo>
                  <a:pt x="7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43"/>
          <p:cNvSpPr/>
          <p:nvPr/>
        </p:nvSpPr>
        <p:spPr>
          <a:xfrm>
            <a:off x="3182040" y="2986560"/>
            <a:ext cx="136440" cy="70200"/>
          </a:xfrm>
          <a:custGeom>
            <a:avLst/>
            <a:gdLst/>
            <a:ahLst/>
            <a:rect l="l" t="t" r="r" b="b"/>
            <a:pathLst>
              <a:path w="7523" h="3884">
                <a:moveTo>
                  <a:pt x="2491" y="2956"/>
                </a:moveTo>
                <a:lnTo>
                  <a:pt x="2491" y="3396"/>
                </a:lnTo>
                <a:lnTo>
                  <a:pt x="1759" y="3396"/>
                </a:lnTo>
                <a:lnTo>
                  <a:pt x="2491" y="2956"/>
                </a:lnTo>
                <a:close/>
                <a:moveTo>
                  <a:pt x="3346" y="2443"/>
                </a:moveTo>
                <a:lnTo>
                  <a:pt x="3346" y="3396"/>
                </a:lnTo>
                <a:lnTo>
                  <a:pt x="2980" y="3396"/>
                </a:lnTo>
                <a:lnTo>
                  <a:pt x="2980" y="2663"/>
                </a:lnTo>
                <a:lnTo>
                  <a:pt x="3346" y="2443"/>
                </a:lnTo>
                <a:close/>
                <a:moveTo>
                  <a:pt x="4201" y="1930"/>
                </a:moveTo>
                <a:lnTo>
                  <a:pt x="4201" y="3396"/>
                </a:lnTo>
                <a:lnTo>
                  <a:pt x="3835" y="3396"/>
                </a:lnTo>
                <a:lnTo>
                  <a:pt x="3835" y="2150"/>
                </a:lnTo>
                <a:lnTo>
                  <a:pt x="3835" y="2150"/>
                </a:lnTo>
                <a:lnTo>
                  <a:pt x="4201" y="1930"/>
                </a:lnTo>
                <a:close/>
                <a:moveTo>
                  <a:pt x="5056" y="1393"/>
                </a:moveTo>
                <a:lnTo>
                  <a:pt x="5056" y="3396"/>
                </a:lnTo>
                <a:lnTo>
                  <a:pt x="4689" y="3396"/>
                </a:lnTo>
                <a:lnTo>
                  <a:pt x="4689" y="1637"/>
                </a:lnTo>
                <a:lnTo>
                  <a:pt x="5056" y="1393"/>
                </a:lnTo>
                <a:close/>
                <a:moveTo>
                  <a:pt x="5911" y="885"/>
                </a:moveTo>
                <a:lnTo>
                  <a:pt x="5911" y="3396"/>
                </a:lnTo>
                <a:lnTo>
                  <a:pt x="5544" y="3396"/>
                </a:lnTo>
                <a:lnTo>
                  <a:pt x="5544" y="1100"/>
                </a:lnTo>
                <a:lnTo>
                  <a:pt x="5911" y="885"/>
                </a:lnTo>
                <a:close/>
                <a:moveTo>
                  <a:pt x="6399" y="978"/>
                </a:moveTo>
                <a:lnTo>
                  <a:pt x="6619" y="1539"/>
                </a:lnTo>
                <a:lnTo>
                  <a:pt x="6790" y="2031"/>
                </a:lnTo>
                <a:lnTo>
                  <a:pt x="6790" y="3396"/>
                </a:lnTo>
                <a:lnTo>
                  <a:pt x="6399" y="3396"/>
                </a:lnTo>
                <a:lnTo>
                  <a:pt x="6399" y="978"/>
                </a:lnTo>
                <a:close/>
                <a:moveTo>
                  <a:pt x="6448" y="1"/>
                </a:moveTo>
                <a:lnTo>
                  <a:pt x="0" y="3884"/>
                </a:lnTo>
                <a:lnTo>
                  <a:pt x="7523" y="3884"/>
                </a:lnTo>
                <a:lnTo>
                  <a:pt x="7498" y="3347"/>
                </a:lnTo>
                <a:lnTo>
                  <a:pt x="7449" y="2834"/>
                </a:lnTo>
                <a:lnTo>
                  <a:pt x="7352" y="2321"/>
                </a:lnTo>
                <a:lnTo>
                  <a:pt x="7229" y="1832"/>
                </a:lnTo>
                <a:lnTo>
                  <a:pt x="7083" y="1344"/>
                </a:lnTo>
                <a:lnTo>
                  <a:pt x="6912" y="880"/>
                </a:lnTo>
                <a:lnTo>
                  <a:pt x="6692" y="440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44"/>
          <p:cNvSpPr/>
          <p:nvPr/>
        </p:nvSpPr>
        <p:spPr>
          <a:xfrm>
            <a:off x="3182040" y="2908080"/>
            <a:ext cx="117000" cy="136440"/>
          </a:xfrm>
          <a:custGeom>
            <a:avLst/>
            <a:gdLst/>
            <a:ahLst/>
            <a:rect l="l" t="t" r="r" b="b"/>
            <a:pathLst>
              <a:path w="6448" h="7524">
                <a:moveTo>
                  <a:pt x="489" y="514"/>
                </a:moveTo>
                <a:lnTo>
                  <a:pt x="879" y="538"/>
                </a:lnTo>
                <a:lnTo>
                  <a:pt x="1270" y="611"/>
                </a:lnTo>
                <a:lnTo>
                  <a:pt x="1661" y="685"/>
                </a:lnTo>
                <a:lnTo>
                  <a:pt x="2052" y="782"/>
                </a:lnTo>
                <a:lnTo>
                  <a:pt x="2418" y="929"/>
                </a:lnTo>
                <a:lnTo>
                  <a:pt x="2809" y="1075"/>
                </a:lnTo>
                <a:lnTo>
                  <a:pt x="3151" y="1246"/>
                </a:lnTo>
                <a:lnTo>
                  <a:pt x="3517" y="1417"/>
                </a:lnTo>
                <a:lnTo>
                  <a:pt x="3835" y="1637"/>
                </a:lnTo>
                <a:lnTo>
                  <a:pt x="4152" y="1857"/>
                </a:lnTo>
                <a:lnTo>
                  <a:pt x="4445" y="2077"/>
                </a:lnTo>
                <a:lnTo>
                  <a:pt x="4738" y="2321"/>
                </a:lnTo>
                <a:lnTo>
                  <a:pt x="5031" y="2590"/>
                </a:lnTo>
                <a:lnTo>
                  <a:pt x="5276" y="2883"/>
                </a:lnTo>
                <a:lnTo>
                  <a:pt x="5520" y="3176"/>
                </a:lnTo>
                <a:lnTo>
                  <a:pt x="5764" y="3493"/>
                </a:lnTo>
                <a:lnTo>
                  <a:pt x="489" y="6668"/>
                </a:lnTo>
                <a:lnTo>
                  <a:pt x="489" y="514"/>
                </a:lnTo>
                <a:close/>
                <a:moveTo>
                  <a:pt x="0" y="1"/>
                </a:moveTo>
                <a:lnTo>
                  <a:pt x="0" y="7523"/>
                </a:lnTo>
                <a:lnTo>
                  <a:pt x="6448" y="3640"/>
                </a:lnTo>
                <a:lnTo>
                  <a:pt x="6179" y="3249"/>
                </a:lnTo>
                <a:lnTo>
                  <a:pt x="5911" y="2858"/>
                </a:lnTo>
                <a:lnTo>
                  <a:pt x="5593" y="2492"/>
                </a:lnTo>
                <a:lnTo>
                  <a:pt x="5276" y="2150"/>
                </a:lnTo>
                <a:lnTo>
                  <a:pt x="4909" y="1833"/>
                </a:lnTo>
                <a:lnTo>
                  <a:pt x="4543" y="1540"/>
                </a:lnTo>
                <a:lnTo>
                  <a:pt x="4152" y="1246"/>
                </a:lnTo>
                <a:lnTo>
                  <a:pt x="3761" y="1002"/>
                </a:lnTo>
                <a:lnTo>
                  <a:pt x="3322" y="782"/>
                </a:lnTo>
                <a:lnTo>
                  <a:pt x="2882" y="587"/>
                </a:lnTo>
                <a:lnTo>
                  <a:pt x="2443" y="416"/>
                </a:lnTo>
                <a:lnTo>
                  <a:pt x="1978" y="270"/>
                </a:lnTo>
                <a:lnTo>
                  <a:pt x="1490" y="147"/>
                </a:lnTo>
                <a:lnTo>
                  <a:pt x="1002" y="74"/>
                </a:lnTo>
                <a:lnTo>
                  <a:pt x="513" y="25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45"/>
          <p:cNvSpPr/>
          <p:nvPr/>
        </p:nvSpPr>
        <p:spPr>
          <a:xfrm>
            <a:off x="3503520" y="2945160"/>
            <a:ext cx="329400" cy="241560"/>
          </a:xfrm>
          <a:custGeom>
            <a:avLst/>
            <a:gdLst/>
            <a:ahLst/>
            <a:rect l="l" t="t" r="r" b="b"/>
            <a:pathLst>
              <a:path w="18122" h="13287">
                <a:moveTo>
                  <a:pt x="366" y="0"/>
                </a:moveTo>
                <a:lnTo>
                  <a:pt x="293" y="49"/>
                </a:lnTo>
                <a:lnTo>
                  <a:pt x="195" y="74"/>
                </a:lnTo>
                <a:lnTo>
                  <a:pt x="122" y="147"/>
                </a:lnTo>
                <a:lnTo>
                  <a:pt x="73" y="220"/>
                </a:lnTo>
                <a:lnTo>
                  <a:pt x="24" y="293"/>
                </a:lnTo>
                <a:lnTo>
                  <a:pt x="0" y="391"/>
                </a:lnTo>
                <a:lnTo>
                  <a:pt x="0" y="489"/>
                </a:lnTo>
                <a:lnTo>
                  <a:pt x="0" y="12798"/>
                </a:lnTo>
                <a:lnTo>
                  <a:pt x="0" y="12896"/>
                </a:lnTo>
                <a:lnTo>
                  <a:pt x="24" y="12993"/>
                </a:lnTo>
                <a:lnTo>
                  <a:pt x="73" y="13067"/>
                </a:lnTo>
                <a:lnTo>
                  <a:pt x="122" y="13140"/>
                </a:lnTo>
                <a:lnTo>
                  <a:pt x="195" y="13213"/>
                </a:lnTo>
                <a:lnTo>
                  <a:pt x="293" y="13238"/>
                </a:lnTo>
                <a:lnTo>
                  <a:pt x="366" y="13287"/>
                </a:lnTo>
                <a:lnTo>
                  <a:pt x="17756" y="13287"/>
                </a:lnTo>
                <a:lnTo>
                  <a:pt x="17829" y="13238"/>
                </a:lnTo>
                <a:lnTo>
                  <a:pt x="17927" y="13213"/>
                </a:lnTo>
                <a:lnTo>
                  <a:pt x="18000" y="13140"/>
                </a:lnTo>
                <a:lnTo>
                  <a:pt x="18049" y="13067"/>
                </a:lnTo>
                <a:lnTo>
                  <a:pt x="18098" y="12993"/>
                </a:lnTo>
                <a:lnTo>
                  <a:pt x="18122" y="12896"/>
                </a:lnTo>
                <a:lnTo>
                  <a:pt x="18122" y="12798"/>
                </a:lnTo>
                <a:lnTo>
                  <a:pt x="18122" y="12700"/>
                </a:lnTo>
                <a:lnTo>
                  <a:pt x="18098" y="12603"/>
                </a:lnTo>
                <a:lnTo>
                  <a:pt x="18049" y="12529"/>
                </a:lnTo>
                <a:lnTo>
                  <a:pt x="18000" y="12456"/>
                </a:lnTo>
                <a:lnTo>
                  <a:pt x="17927" y="12383"/>
                </a:lnTo>
                <a:lnTo>
                  <a:pt x="17829" y="12358"/>
                </a:lnTo>
                <a:lnTo>
                  <a:pt x="17756" y="12310"/>
                </a:lnTo>
                <a:lnTo>
                  <a:pt x="977" y="12310"/>
                </a:lnTo>
                <a:lnTo>
                  <a:pt x="977" y="489"/>
                </a:lnTo>
                <a:lnTo>
                  <a:pt x="953" y="391"/>
                </a:lnTo>
                <a:lnTo>
                  <a:pt x="928" y="293"/>
                </a:lnTo>
                <a:lnTo>
                  <a:pt x="879" y="220"/>
                </a:lnTo>
                <a:lnTo>
                  <a:pt x="830" y="147"/>
                </a:lnTo>
                <a:lnTo>
                  <a:pt x="757" y="74"/>
                </a:lnTo>
                <a:lnTo>
                  <a:pt x="659" y="49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46"/>
          <p:cNvSpPr/>
          <p:nvPr/>
        </p:nvSpPr>
        <p:spPr>
          <a:xfrm>
            <a:off x="3541680" y="3062160"/>
            <a:ext cx="56160" cy="96480"/>
          </a:xfrm>
          <a:custGeom>
            <a:avLst/>
            <a:gdLst/>
            <a:ahLst/>
            <a:rect l="l" t="t" r="r" b="b"/>
            <a:pathLst>
              <a:path w="3103" h="5325">
                <a:moveTo>
                  <a:pt x="489" y="1"/>
                </a:moveTo>
                <a:lnTo>
                  <a:pt x="391" y="25"/>
                </a:lnTo>
                <a:lnTo>
                  <a:pt x="294" y="50"/>
                </a:lnTo>
                <a:lnTo>
                  <a:pt x="196" y="98"/>
                </a:lnTo>
                <a:lnTo>
                  <a:pt x="147" y="147"/>
                </a:lnTo>
                <a:lnTo>
                  <a:pt x="74" y="220"/>
                </a:lnTo>
                <a:lnTo>
                  <a:pt x="25" y="294"/>
                </a:lnTo>
                <a:lnTo>
                  <a:pt x="0" y="391"/>
                </a:lnTo>
                <a:lnTo>
                  <a:pt x="0" y="489"/>
                </a:lnTo>
                <a:lnTo>
                  <a:pt x="0" y="5325"/>
                </a:lnTo>
                <a:lnTo>
                  <a:pt x="3102" y="5325"/>
                </a:lnTo>
                <a:lnTo>
                  <a:pt x="3102" y="489"/>
                </a:lnTo>
                <a:lnTo>
                  <a:pt x="3102" y="391"/>
                </a:lnTo>
                <a:lnTo>
                  <a:pt x="3053" y="294"/>
                </a:lnTo>
                <a:lnTo>
                  <a:pt x="3029" y="220"/>
                </a:lnTo>
                <a:lnTo>
                  <a:pt x="2956" y="147"/>
                </a:lnTo>
                <a:lnTo>
                  <a:pt x="2882" y="98"/>
                </a:lnTo>
                <a:lnTo>
                  <a:pt x="2809" y="50"/>
                </a:lnTo>
                <a:lnTo>
                  <a:pt x="2711" y="25"/>
                </a:lnTo>
                <a:lnTo>
                  <a:pt x="26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47"/>
          <p:cNvSpPr/>
          <p:nvPr/>
        </p:nvSpPr>
        <p:spPr>
          <a:xfrm>
            <a:off x="3738600" y="3062160"/>
            <a:ext cx="56160" cy="96480"/>
          </a:xfrm>
          <a:custGeom>
            <a:avLst/>
            <a:gdLst/>
            <a:ahLst/>
            <a:rect l="l" t="t" r="r" b="b"/>
            <a:pathLst>
              <a:path w="3103" h="5325">
                <a:moveTo>
                  <a:pt x="489" y="1"/>
                </a:moveTo>
                <a:lnTo>
                  <a:pt x="392" y="25"/>
                </a:lnTo>
                <a:lnTo>
                  <a:pt x="294" y="50"/>
                </a:lnTo>
                <a:lnTo>
                  <a:pt x="221" y="98"/>
                </a:lnTo>
                <a:lnTo>
                  <a:pt x="147" y="147"/>
                </a:lnTo>
                <a:lnTo>
                  <a:pt x="74" y="220"/>
                </a:lnTo>
                <a:lnTo>
                  <a:pt x="50" y="294"/>
                </a:lnTo>
                <a:lnTo>
                  <a:pt x="1" y="391"/>
                </a:lnTo>
                <a:lnTo>
                  <a:pt x="1" y="489"/>
                </a:lnTo>
                <a:lnTo>
                  <a:pt x="1" y="5325"/>
                </a:lnTo>
                <a:lnTo>
                  <a:pt x="3103" y="5325"/>
                </a:lnTo>
                <a:lnTo>
                  <a:pt x="3103" y="489"/>
                </a:lnTo>
                <a:lnTo>
                  <a:pt x="3103" y="391"/>
                </a:lnTo>
                <a:lnTo>
                  <a:pt x="3078" y="294"/>
                </a:lnTo>
                <a:lnTo>
                  <a:pt x="3029" y="220"/>
                </a:lnTo>
                <a:lnTo>
                  <a:pt x="2956" y="147"/>
                </a:lnTo>
                <a:lnTo>
                  <a:pt x="2907" y="98"/>
                </a:lnTo>
                <a:lnTo>
                  <a:pt x="2810" y="50"/>
                </a:lnTo>
                <a:lnTo>
                  <a:pt x="2712" y="25"/>
                </a:lnTo>
                <a:lnTo>
                  <a:pt x="26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48"/>
          <p:cNvSpPr/>
          <p:nvPr/>
        </p:nvSpPr>
        <p:spPr>
          <a:xfrm>
            <a:off x="3606840" y="2955600"/>
            <a:ext cx="56160" cy="203400"/>
          </a:xfrm>
          <a:custGeom>
            <a:avLst/>
            <a:gdLst/>
            <a:ahLst/>
            <a:rect l="l" t="t" r="r" b="b"/>
            <a:pathLst>
              <a:path w="3103" h="11186">
                <a:moveTo>
                  <a:pt x="489" y="0"/>
                </a:moveTo>
                <a:lnTo>
                  <a:pt x="391" y="25"/>
                </a:lnTo>
                <a:lnTo>
                  <a:pt x="294" y="49"/>
                </a:lnTo>
                <a:lnTo>
                  <a:pt x="220" y="98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9"/>
                </a:lnTo>
                <a:lnTo>
                  <a:pt x="1" y="11186"/>
                </a:lnTo>
                <a:lnTo>
                  <a:pt x="3102" y="11186"/>
                </a:lnTo>
                <a:lnTo>
                  <a:pt x="3102" y="489"/>
                </a:lnTo>
                <a:lnTo>
                  <a:pt x="3102" y="391"/>
                </a:lnTo>
                <a:lnTo>
                  <a:pt x="3078" y="293"/>
                </a:lnTo>
                <a:lnTo>
                  <a:pt x="3029" y="220"/>
                </a:lnTo>
                <a:lnTo>
                  <a:pt x="2956" y="147"/>
                </a:lnTo>
                <a:lnTo>
                  <a:pt x="2907" y="98"/>
                </a:lnTo>
                <a:lnTo>
                  <a:pt x="2809" y="49"/>
                </a:lnTo>
                <a:lnTo>
                  <a:pt x="2712" y="25"/>
                </a:lnTo>
                <a:lnTo>
                  <a:pt x="26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49"/>
          <p:cNvSpPr/>
          <p:nvPr/>
        </p:nvSpPr>
        <p:spPr>
          <a:xfrm>
            <a:off x="3672360" y="3007080"/>
            <a:ext cx="56520" cy="151560"/>
          </a:xfrm>
          <a:custGeom>
            <a:avLst/>
            <a:gdLst/>
            <a:ahLst/>
            <a:rect l="l" t="t" r="r" b="b"/>
            <a:pathLst>
              <a:path w="3127" h="8353">
                <a:moveTo>
                  <a:pt x="489" y="0"/>
                </a:moveTo>
                <a:lnTo>
                  <a:pt x="392" y="25"/>
                </a:lnTo>
                <a:lnTo>
                  <a:pt x="318" y="49"/>
                </a:lnTo>
                <a:lnTo>
                  <a:pt x="221" y="98"/>
                </a:lnTo>
                <a:lnTo>
                  <a:pt x="147" y="147"/>
                </a:lnTo>
                <a:lnTo>
                  <a:pt x="99" y="220"/>
                </a:lnTo>
                <a:lnTo>
                  <a:pt x="50" y="293"/>
                </a:lnTo>
                <a:lnTo>
                  <a:pt x="25" y="391"/>
                </a:lnTo>
                <a:lnTo>
                  <a:pt x="1" y="489"/>
                </a:lnTo>
                <a:lnTo>
                  <a:pt x="1" y="8353"/>
                </a:lnTo>
                <a:lnTo>
                  <a:pt x="3127" y="8353"/>
                </a:lnTo>
                <a:lnTo>
                  <a:pt x="3127" y="489"/>
                </a:lnTo>
                <a:lnTo>
                  <a:pt x="3103" y="391"/>
                </a:lnTo>
                <a:lnTo>
                  <a:pt x="3078" y="293"/>
                </a:lnTo>
                <a:lnTo>
                  <a:pt x="3029" y="220"/>
                </a:lnTo>
                <a:lnTo>
                  <a:pt x="2980" y="147"/>
                </a:lnTo>
                <a:lnTo>
                  <a:pt x="2907" y="98"/>
                </a:lnTo>
                <a:lnTo>
                  <a:pt x="2809" y="49"/>
                </a:lnTo>
                <a:lnTo>
                  <a:pt x="2736" y="25"/>
                </a:lnTo>
                <a:lnTo>
                  <a:pt x="26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50"/>
          <p:cNvSpPr/>
          <p:nvPr/>
        </p:nvSpPr>
        <p:spPr>
          <a:xfrm>
            <a:off x="3994200" y="2945160"/>
            <a:ext cx="329400" cy="241560"/>
          </a:xfrm>
          <a:custGeom>
            <a:avLst/>
            <a:gdLst/>
            <a:ahLst/>
            <a:rect l="l" t="t" r="r" b="b"/>
            <a:pathLst>
              <a:path w="18122" h="13287">
                <a:moveTo>
                  <a:pt x="366" y="0"/>
                </a:moveTo>
                <a:lnTo>
                  <a:pt x="293" y="49"/>
                </a:lnTo>
                <a:lnTo>
                  <a:pt x="195" y="74"/>
                </a:lnTo>
                <a:lnTo>
                  <a:pt x="122" y="147"/>
                </a:lnTo>
                <a:lnTo>
                  <a:pt x="73" y="220"/>
                </a:lnTo>
                <a:lnTo>
                  <a:pt x="25" y="293"/>
                </a:lnTo>
                <a:lnTo>
                  <a:pt x="0" y="391"/>
                </a:lnTo>
                <a:lnTo>
                  <a:pt x="0" y="489"/>
                </a:lnTo>
                <a:lnTo>
                  <a:pt x="0" y="12798"/>
                </a:lnTo>
                <a:lnTo>
                  <a:pt x="0" y="12896"/>
                </a:lnTo>
                <a:lnTo>
                  <a:pt x="25" y="12993"/>
                </a:lnTo>
                <a:lnTo>
                  <a:pt x="73" y="13067"/>
                </a:lnTo>
                <a:lnTo>
                  <a:pt x="122" y="13140"/>
                </a:lnTo>
                <a:lnTo>
                  <a:pt x="195" y="13213"/>
                </a:lnTo>
                <a:lnTo>
                  <a:pt x="293" y="13238"/>
                </a:lnTo>
                <a:lnTo>
                  <a:pt x="366" y="13287"/>
                </a:lnTo>
                <a:lnTo>
                  <a:pt x="17756" y="13287"/>
                </a:lnTo>
                <a:lnTo>
                  <a:pt x="17829" y="13238"/>
                </a:lnTo>
                <a:lnTo>
                  <a:pt x="17927" y="13213"/>
                </a:lnTo>
                <a:lnTo>
                  <a:pt x="18000" y="13140"/>
                </a:lnTo>
                <a:lnTo>
                  <a:pt x="18049" y="13067"/>
                </a:lnTo>
                <a:lnTo>
                  <a:pt x="18098" y="12993"/>
                </a:lnTo>
                <a:lnTo>
                  <a:pt x="18122" y="12896"/>
                </a:lnTo>
                <a:lnTo>
                  <a:pt x="18122" y="12798"/>
                </a:lnTo>
                <a:lnTo>
                  <a:pt x="18122" y="12700"/>
                </a:lnTo>
                <a:lnTo>
                  <a:pt x="18098" y="12603"/>
                </a:lnTo>
                <a:lnTo>
                  <a:pt x="18049" y="12529"/>
                </a:lnTo>
                <a:lnTo>
                  <a:pt x="18000" y="12456"/>
                </a:lnTo>
                <a:lnTo>
                  <a:pt x="17927" y="12383"/>
                </a:lnTo>
                <a:lnTo>
                  <a:pt x="17829" y="12358"/>
                </a:lnTo>
                <a:lnTo>
                  <a:pt x="17756" y="12310"/>
                </a:lnTo>
                <a:lnTo>
                  <a:pt x="977" y="12310"/>
                </a:lnTo>
                <a:lnTo>
                  <a:pt x="977" y="489"/>
                </a:lnTo>
                <a:lnTo>
                  <a:pt x="953" y="391"/>
                </a:lnTo>
                <a:lnTo>
                  <a:pt x="928" y="293"/>
                </a:lnTo>
                <a:lnTo>
                  <a:pt x="879" y="220"/>
                </a:lnTo>
                <a:lnTo>
                  <a:pt x="830" y="147"/>
                </a:lnTo>
                <a:lnTo>
                  <a:pt x="757" y="74"/>
                </a:lnTo>
                <a:lnTo>
                  <a:pt x="660" y="49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51"/>
          <p:cNvSpPr/>
          <p:nvPr/>
        </p:nvSpPr>
        <p:spPr>
          <a:xfrm>
            <a:off x="4017240" y="2964600"/>
            <a:ext cx="283320" cy="181080"/>
          </a:xfrm>
          <a:custGeom>
            <a:avLst/>
            <a:gdLst/>
            <a:ahLst/>
            <a:rect l="l" t="t" r="r" b="b"/>
            <a:pathLst>
              <a:path w="15582" h="9966">
                <a:moveTo>
                  <a:pt x="14752" y="1"/>
                </a:moveTo>
                <a:lnTo>
                  <a:pt x="14629" y="49"/>
                </a:lnTo>
                <a:lnTo>
                  <a:pt x="14507" y="98"/>
                </a:lnTo>
                <a:lnTo>
                  <a:pt x="14410" y="196"/>
                </a:lnTo>
                <a:lnTo>
                  <a:pt x="14336" y="294"/>
                </a:lnTo>
                <a:lnTo>
                  <a:pt x="14263" y="416"/>
                </a:lnTo>
                <a:lnTo>
                  <a:pt x="14239" y="538"/>
                </a:lnTo>
                <a:lnTo>
                  <a:pt x="14214" y="684"/>
                </a:lnTo>
                <a:lnTo>
                  <a:pt x="14239" y="831"/>
                </a:lnTo>
                <a:lnTo>
                  <a:pt x="14288" y="1002"/>
                </a:lnTo>
                <a:lnTo>
                  <a:pt x="11308" y="4372"/>
                </a:lnTo>
                <a:lnTo>
                  <a:pt x="11161" y="4323"/>
                </a:lnTo>
                <a:lnTo>
                  <a:pt x="11015" y="4299"/>
                </a:lnTo>
                <a:lnTo>
                  <a:pt x="10844" y="4323"/>
                </a:lnTo>
                <a:lnTo>
                  <a:pt x="10087" y="3005"/>
                </a:lnTo>
                <a:lnTo>
                  <a:pt x="10160" y="2907"/>
                </a:lnTo>
                <a:lnTo>
                  <a:pt x="10209" y="2809"/>
                </a:lnTo>
                <a:lnTo>
                  <a:pt x="10233" y="2687"/>
                </a:lnTo>
                <a:lnTo>
                  <a:pt x="10233" y="2565"/>
                </a:lnTo>
                <a:lnTo>
                  <a:pt x="10233" y="2418"/>
                </a:lnTo>
                <a:lnTo>
                  <a:pt x="10184" y="2296"/>
                </a:lnTo>
                <a:lnTo>
                  <a:pt x="10136" y="2174"/>
                </a:lnTo>
                <a:lnTo>
                  <a:pt x="10038" y="2077"/>
                </a:lnTo>
                <a:lnTo>
                  <a:pt x="9940" y="2003"/>
                </a:lnTo>
                <a:lnTo>
                  <a:pt x="9818" y="1930"/>
                </a:lnTo>
                <a:lnTo>
                  <a:pt x="9696" y="1906"/>
                </a:lnTo>
                <a:lnTo>
                  <a:pt x="9549" y="1881"/>
                </a:lnTo>
                <a:lnTo>
                  <a:pt x="9427" y="1906"/>
                </a:lnTo>
                <a:lnTo>
                  <a:pt x="9281" y="1930"/>
                </a:lnTo>
                <a:lnTo>
                  <a:pt x="9183" y="2003"/>
                </a:lnTo>
                <a:lnTo>
                  <a:pt x="9085" y="2077"/>
                </a:lnTo>
                <a:lnTo>
                  <a:pt x="8988" y="2174"/>
                </a:lnTo>
                <a:lnTo>
                  <a:pt x="8939" y="2296"/>
                </a:lnTo>
                <a:lnTo>
                  <a:pt x="8890" y="2418"/>
                </a:lnTo>
                <a:lnTo>
                  <a:pt x="8866" y="2565"/>
                </a:lnTo>
                <a:lnTo>
                  <a:pt x="8890" y="2663"/>
                </a:lnTo>
                <a:lnTo>
                  <a:pt x="8914" y="2785"/>
                </a:lnTo>
                <a:lnTo>
                  <a:pt x="8939" y="2883"/>
                </a:lnTo>
                <a:lnTo>
                  <a:pt x="8988" y="2956"/>
                </a:lnTo>
                <a:lnTo>
                  <a:pt x="6521" y="6668"/>
                </a:lnTo>
                <a:lnTo>
                  <a:pt x="6399" y="6644"/>
                </a:lnTo>
                <a:lnTo>
                  <a:pt x="6130" y="6644"/>
                </a:lnTo>
                <a:lnTo>
                  <a:pt x="5959" y="6717"/>
                </a:lnTo>
                <a:lnTo>
                  <a:pt x="4714" y="5398"/>
                </a:lnTo>
                <a:lnTo>
                  <a:pt x="4763" y="5252"/>
                </a:lnTo>
                <a:lnTo>
                  <a:pt x="4763" y="5105"/>
                </a:lnTo>
                <a:lnTo>
                  <a:pt x="4763" y="4958"/>
                </a:lnTo>
                <a:lnTo>
                  <a:pt x="4714" y="4836"/>
                </a:lnTo>
                <a:lnTo>
                  <a:pt x="4665" y="4714"/>
                </a:lnTo>
                <a:lnTo>
                  <a:pt x="4567" y="4617"/>
                </a:lnTo>
                <a:lnTo>
                  <a:pt x="4470" y="4543"/>
                </a:lnTo>
                <a:lnTo>
                  <a:pt x="4347" y="4470"/>
                </a:lnTo>
                <a:lnTo>
                  <a:pt x="4225" y="4446"/>
                </a:lnTo>
                <a:lnTo>
                  <a:pt x="4079" y="4421"/>
                </a:lnTo>
                <a:lnTo>
                  <a:pt x="3957" y="4446"/>
                </a:lnTo>
                <a:lnTo>
                  <a:pt x="3810" y="4470"/>
                </a:lnTo>
                <a:lnTo>
                  <a:pt x="3712" y="4543"/>
                </a:lnTo>
                <a:lnTo>
                  <a:pt x="3615" y="4617"/>
                </a:lnTo>
                <a:lnTo>
                  <a:pt x="3517" y="4714"/>
                </a:lnTo>
                <a:lnTo>
                  <a:pt x="3468" y="4836"/>
                </a:lnTo>
                <a:lnTo>
                  <a:pt x="3419" y="4958"/>
                </a:lnTo>
                <a:lnTo>
                  <a:pt x="3395" y="5105"/>
                </a:lnTo>
                <a:lnTo>
                  <a:pt x="3419" y="5276"/>
                </a:lnTo>
                <a:lnTo>
                  <a:pt x="3493" y="5447"/>
                </a:lnTo>
                <a:lnTo>
                  <a:pt x="49" y="9574"/>
                </a:lnTo>
                <a:lnTo>
                  <a:pt x="0" y="9648"/>
                </a:lnTo>
                <a:lnTo>
                  <a:pt x="0" y="9745"/>
                </a:lnTo>
                <a:lnTo>
                  <a:pt x="25" y="9843"/>
                </a:lnTo>
                <a:lnTo>
                  <a:pt x="98" y="9916"/>
                </a:lnTo>
                <a:lnTo>
                  <a:pt x="171" y="9965"/>
                </a:lnTo>
                <a:lnTo>
                  <a:pt x="244" y="9965"/>
                </a:lnTo>
                <a:lnTo>
                  <a:pt x="342" y="9941"/>
                </a:lnTo>
                <a:lnTo>
                  <a:pt x="440" y="9892"/>
                </a:lnTo>
                <a:lnTo>
                  <a:pt x="3859" y="5740"/>
                </a:lnTo>
                <a:lnTo>
                  <a:pt x="3981" y="5789"/>
                </a:lnTo>
                <a:lnTo>
                  <a:pt x="4079" y="5789"/>
                </a:lnTo>
                <a:lnTo>
                  <a:pt x="4225" y="5764"/>
                </a:lnTo>
                <a:lnTo>
                  <a:pt x="4347" y="5740"/>
                </a:lnTo>
                <a:lnTo>
                  <a:pt x="5642" y="7083"/>
                </a:lnTo>
                <a:lnTo>
                  <a:pt x="5617" y="7205"/>
                </a:lnTo>
                <a:lnTo>
                  <a:pt x="5617" y="7328"/>
                </a:lnTo>
                <a:lnTo>
                  <a:pt x="5617" y="7450"/>
                </a:lnTo>
                <a:lnTo>
                  <a:pt x="5666" y="7572"/>
                </a:lnTo>
                <a:lnTo>
                  <a:pt x="5740" y="7694"/>
                </a:lnTo>
                <a:lnTo>
                  <a:pt x="5813" y="7792"/>
                </a:lnTo>
                <a:lnTo>
                  <a:pt x="5910" y="7889"/>
                </a:lnTo>
                <a:lnTo>
                  <a:pt x="6033" y="7938"/>
                </a:lnTo>
                <a:lnTo>
                  <a:pt x="6155" y="7987"/>
                </a:lnTo>
                <a:lnTo>
                  <a:pt x="6301" y="8011"/>
                </a:lnTo>
                <a:lnTo>
                  <a:pt x="6448" y="7987"/>
                </a:lnTo>
                <a:lnTo>
                  <a:pt x="6570" y="7938"/>
                </a:lnTo>
                <a:lnTo>
                  <a:pt x="6692" y="7889"/>
                </a:lnTo>
                <a:lnTo>
                  <a:pt x="6790" y="7792"/>
                </a:lnTo>
                <a:lnTo>
                  <a:pt x="6863" y="7694"/>
                </a:lnTo>
                <a:lnTo>
                  <a:pt x="6936" y="7572"/>
                </a:lnTo>
                <a:lnTo>
                  <a:pt x="6961" y="7450"/>
                </a:lnTo>
                <a:lnTo>
                  <a:pt x="6985" y="7328"/>
                </a:lnTo>
                <a:lnTo>
                  <a:pt x="6961" y="7132"/>
                </a:lnTo>
                <a:lnTo>
                  <a:pt x="6887" y="6986"/>
                </a:lnTo>
                <a:lnTo>
                  <a:pt x="9403" y="3224"/>
                </a:lnTo>
                <a:lnTo>
                  <a:pt x="9549" y="3249"/>
                </a:lnTo>
                <a:lnTo>
                  <a:pt x="9647" y="3249"/>
                </a:lnTo>
                <a:lnTo>
                  <a:pt x="10429" y="4617"/>
                </a:lnTo>
                <a:lnTo>
                  <a:pt x="10355" y="4788"/>
                </a:lnTo>
                <a:lnTo>
                  <a:pt x="10331" y="4885"/>
                </a:lnTo>
                <a:lnTo>
                  <a:pt x="10331" y="4983"/>
                </a:lnTo>
                <a:lnTo>
                  <a:pt x="10331" y="5129"/>
                </a:lnTo>
                <a:lnTo>
                  <a:pt x="10380" y="5252"/>
                </a:lnTo>
                <a:lnTo>
                  <a:pt x="10429" y="5374"/>
                </a:lnTo>
                <a:lnTo>
                  <a:pt x="10526" y="5471"/>
                </a:lnTo>
                <a:lnTo>
                  <a:pt x="10624" y="5569"/>
                </a:lnTo>
                <a:lnTo>
                  <a:pt x="10746" y="5618"/>
                </a:lnTo>
                <a:lnTo>
                  <a:pt x="10868" y="5667"/>
                </a:lnTo>
                <a:lnTo>
                  <a:pt x="11137" y="5667"/>
                </a:lnTo>
                <a:lnTo>
                  <a:pt x="11284" y="5618"/>
                </a:lnTo>
                <a:lnTo>
                  <a:pt x="11381" y="5569"/>
                </a:lnTo>
                <a:lnTo>
                  <a:pt x="11479" y="5471"/>
                </a:lnTo>
                <a:lnTo>
                  <a:pt x="11577" y="5374"/>
                </a:lnTo>
                <a:lnTo>
                  <a:pt x="11625" y="5252"/>
                </a:lnTo>
                <a:lnTo>
                  <a:pt x="11674" y="5129"/>
                </a:lnTo>
                <a:lnTo>
                  <a:pt x="11699" y="4983"/>
                </a:lnTo>
                <a:lnTo>
                  <a:pt x="11674" y="4861"/>
                </a:lnTo>
                <a:lnTo>
                  <a:pt x="11650" y="4739"/>
                </a:lnTo>
                <a:lnTo>
                  <a:pt x="14654" y="1319"/>
                </a:lnTo>
                <a:lnTo>
                  <a:pt x="14776" y="1344"/>
                </a:lnTo>
                <a:lnTo>
                  <a:pt x="14898" y="1368"/>
                </a:lnTo>
                <a:lnTo>
                  <a:pt x="15045" y="1344"/>
                </a:lnTo>
                <a:lnTo>
                  <a:pt x="15167" y="1295"/>
                </a:lnTo>
                <a:lnTo>
                  <a:pt x="15289" y="1246"/>
                </a:lnTo>
                <a:lnTo>
                  <a:pt x="15387" y="1148"/>
                </a:lnTo>
                <a:lnTo>
                  <a:pt x="15460" y="1051"/>
                </a:lnTo>
                <a:lnTo>
                  <a:pt x="15533" y="953"/>
                </a:lnTo>
                <a:lnTo>
                  <a:pt x="15558" y="807"/>
                </a:lnTo>
                <a:lnTo>
                  <a:pt x="15582" y="684"/>
                </a:lnTo>
                <a:lnTo>
                  <a:pt x="15558" y="538"/>
                </a:lnTo>
                <a:lnTo>
                  <a:pt x="15533" y="416"/>
                </a:lnTo>
                <a:lnTo>
                  <a:pt x="15460" y="294"/>
                </a:lnTo>
                <a:lnTo>
                  <a:pt x="15387" y="196"/>
                </a:lnTo>
                <a:lnTo>
                  <a:pt x="15289" y="98"/>
                </a:lnTo>
                <a:lnTo>
                  <a:pt x="15167" y="49"/>
                </a:lnTo>
                <a:lnTo>
                  <a:pt x="150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52"/>
          <p:cNvSpPr/>
          <p:nvPr/>
        </p:nvSpPr>
        <p:spPr>
          <a:xfrm>
            <a:off x="4496400" y="2948400"/>
            <a:ext cx="306360" cy="194400"/>
          </a:xfrm>
          <a:custGeom>
            <a:avLst/>
            <a:gdLst/>
            <a:ahLst/>
            <a:rect l="l" t="t" r="r" b="b"/>
            <a:pathLst>
              <a:path w="16852" h="10698">
                <a:moveTo>
                  <a:pt x="16364" y="489"/>
                </a:moveTo>
                <a:lnTo>
                  <a:pt x="16364" y="10209"/>
                </a:lnTo>
                <a:lnTo>
                  <a:pt x="489" y="10209"/>
                </a:lnTo>
                <a:lnTo>
                  <a:pt x="489" y="489"/>
                </a:lnTo>
                <a:close/>
                <a:moveTo>
                  <a:pt x="391" y="0"/>
                </a:moveTo>
                <a:lnTo>
                  <a:pt x="293" y="25"/>
                </a:lnTo>
                <a:lnTo>
                  <a:pt x="196" y="74"/>
                </a:lnTo>
                <a:lnTo>
                  <a:pt x="122" y="147"/>
                </a:lnTo>
                <a:lnTo>
                  <a:pt x="73" y="220"/>
                </a:lnTo>
                <a:lnTo>
                  <a:pt x="25" y="293"/>
                </a:lnTo>
                <a:lnTo>
                  <a:pt x="0" y="391"/>
                </a:lnTo>
                <a:lnTo>
                  <a:pt x="0" y="489"/>
                </a:lnTo>
                <a:lnTo>
                  <a:pt x="0" y="10209"/>
                </a:lnTo>
                <a:lnTo>
                  <a:pt x="0" y="10307"/>
                </a:lnTo>
                <a:lnTo>
                  <a:pt x="25" y="10405"/>
                </a:lnTo>
                <a:lnTo>
                  <a:pt x="73" y="10478"/>
                </a:lnTo>
                <a:lnTo>
                  <a:pt x="122" y="10551"/>
                </a:lnTo>
                <a:lnTo>
                  <a:pt x="196" y="10600"/>
                </a:lnTo>
                <a:lnTo>
                  <a:pt x="293" y="10649"/>
                </a:lnTo>
                <a:lnTo>
                  <a:pt x="391" y="10673"/>
                </a:lnTo>
                <a:lnTo>
                  <a:pt x="489" y="10698"/>
                </a:lnTo>
                <a:lnTo>
                  <a:pt x="16364" y="10698"/>
                </a:lnTo>
                <a:lnTo>
                  <a:pt x="16461" y="10673"/>
                </a:lnTo>
                <a:lnTo>
                  <a:pt x="16559" y="10649"/>
                </a:lnTo>
                <a:lnTo>
                  <a:pt x="16657" y="10600"/>
                </a:lnTo>
                <a:lnTo>
                  <a:pt x="16730" y="10551"/>
                </a:lnTo>
                <a:lnTo>
                  <a:pt x="16779" y="10478"/>
                </a:lnTo>
                <a:lnTo>
                  <a:pt x="16828" y="10405"/>
                </a:lnTo>
                <a:lnTo>
                  <a:pt x="16852" y="10307"/>
                </a:lnTo>
                <a:lnTo>
                  <a:pt x="16852" y="10209"/>
                </a:lnTo>
                <a:lnTo>
                  <a:pt x="16852" y="489"/>
                </a:lnTo>
                <a:lnTo>
                  <a:pt x="16852" y="391"/>
                </a:lnTo>
                <a:lnTo>
                  <a:pt x="16828" y="293"/>
                </a:lnTo>
                <a:lnTo>
                  <a:pt x="16779" y="220"/>
                </a:lnTo>
                <a:lnTo>
                  <a:pt x="16730" y="147"/>
                </a:lnTo>
                <a:lnTo>
                  <a:pt x="16657" y="74"/>
                </a:lnTo>
                <a:lnTo>
                  <a:pt x="16559" y="25"/>
                </a:lnTo>
                <a:lnTo>
                  <a:pt x="164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53"/>
          <p:cNvSpPr/>
          <p:nvPr/>
        </p:nvSpPr>
        <p:spPr>
          <a:xfrm>
            <a:off x="4640760" y="2921040"/>
            <a:ext cx="17280" cy="18360"/>
          </a:xfrm>
          <a:custGeom>
            <a:avLst/>
            <a:gdLst/>
            <a:ahLst/>
            <a:rect l="l" t="t" r="r" b="b"/>
            <a:pathLst>
              <a:path w="978" h="1026">
                <a:moveTo>
                  <a:pt x="489" y="0"/>
                </a:moveTo>
                <a:lnTo>
                  <a:pt x="391" y="25"/>
                </a:lnTo>
                <a:lnTo>
                  <a:pt x="294" y="49"/>
                </a:lnTo>
                <a:lnTo>
                  <a:pt x="220" y="98"/>
                </a:lnTo>
                <a:lnTo>
                  <a:pt x="147" y="147"/>
                </a:lnTo>
                <a:lnTo>
                  <a:pt x="74" y="220"/>
                </a:lnTo>
                <a:lnTo>
                  <a:pt x="49" y="318"/>
                </a:lnTo>
                <a:lnTo>
                  <a:pt x="1" y="391"/>
                </a:lnTo>
                <a:lnTo>
                  <a:pt x="1" y="489"/>
                </a:lnTo>
                <a:lnTo>
                  <a:pt x="1" y="1026"/>
                </a:lnTo>
                <a:lnTo>
                  <a:pt x="978" y="1026"/>
                </a:lnTo>
                <a:lnTo>
                  <a:pt x="978" y="489"/>
                </a:lnTo>
                <a:lnTo>
                  <a:pt x="978" y="391"/>
                </a:lnTo>
                <a:lnTo>
                  <a:pt x="929" y="318"/>
                </a:lnTo>
                <a:lnTo>
                  <a:pt x="904" y="220"/>
                </a:lnTo>
                <a:lnTo>
                  <a:pt x="831" y="147"/>
                </a:lnTo>
                <a:lnTo>
                  <a:pt x="758" y="98"/>
                </a:lnTo>
                <a:lnTo>
                  <a:pt x="684" y="49"/>
                </a:lnTo>
                <a:lnTo>
                  <a:pt x="587" y="25"/>
                </a:lnTo>
                <a:lnTo>
                  <a:pt x="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54"/>
          <p:cNvSpPr/>
          <p:nvPr/>
        </p:nvSpPr>
        <p:spPr>
          <a:xfrm>
            <a:off x="4544280" y="3152160"/>
            <a:ext cx="44280" cy="59040"/>
          </a:xfrm>
          <a:custGeom>
            <a:avLst/>
            <a:gdLst/>
            <a:ahLst/>
            <a:rect l="l" t="t" r="r" b="b"/>
            <a:pathLst>
              <a:path w="2444" h="3273">
                <a:moveTo>
                  <a:pt x="1344" y="0"/>
                </a:moveTo>
                <a:lnTo>
                  <a:pt x="50" y="2565"/>
                </a:lnTo>
                <a:lnTo>
                  <a:pt x="25" y="2638"/>
                </a:lnTo>
                <a:lnTo>
                  <a:pt x="1" y="2736"/>
                </a:lnTo>
                <a:lnTo>
                  <a:pt x="1" y="2833"/>
                </a:lnTo>
                <a:lnTo>
                  <a:pt x="25" y="2931"/>
                </a:lnTo>
                <a:lnTo>
                  <a:pt x="74" y="3004"/>
                </a:lnTo>
                <a:lnTo>
                  <a:pt x="123" y="3102"/>
                </a:lnTo>
                <a:lnTo>
                  <a:pt x="196" y="3151"/>
                </a:lnTo>
                <a:lnTo>
                  <a:pt x="269" y="3224"/>
                </a:lnTo>
                <a:lnTo>
                  <a:pt x="392" y="3248"/>
                </a:lnTo>
                <a:lnTo>
                  <a:pt x="489" y="3273"/>
                </a:lnTo>
                <a:lnTo>
                  <a:pt x="636" y="3248"/>
                </a:lnTo>
                <a:lnTo>
                  <a:pt x="758" y="3200"/>
                </a:lnTo>
                <a:lnTo>
                  <a:pt x="856" y="3102"/>
                </a:lnTo>
                <a:lnTo>
                  <a:pt x="929" y="3004"/>
                </a:lnTo>
                <a:lnTo>
                  <a:pt x="24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55"/>
          <p:cNvSpPr/>
          <p:nvPr/>
        </p:nvSpPr>
        <p:spPr>
          <a:xfrm>
            <a:off x="4710600" y="3152160"/>
            <a:ext cx="44280" cy="59040"/>
          </a:xfrm>
          <a:custGeom>
            <a:avLst/>
            <a:gdLst/>
            <a:ahLst/>
            <a:rect l="l" t="t" r="r" b="b"/>
            <a:pathLst>
              <a:path w="2443" h="3273">
                <a:moveTo>
                  <a:pt x="0" y="0"/>
                </a:moveTo>
                <a:lnTo>
                  <a:pt x="1514" y="3004"/>
                </a:lnTo>
                <a:lnTo>
                  <a:pt x="1588" y="3102"/>
                </a:lnTo>
                <a:lnTo>
                  <a:pt x="1685" y="3200"/>
                </a:lnTo>
                <a:lnTo>
                  <a:pt x="1807" y="3248"/>
                </a:lnTo>
                <a:lnTo>
                  <a:pt x="1954" y="3273"/>
                </a:lnTo>
                <a:lnTo>
                  <a:pt x="2052" y="3248"/>
                </a:lnTo>
                <a:lnTo>
                  <a:pt x="2174" y="3224"/>
                </a:lnTo>
                <a:lnTo>
                  <a:pt x="2247" y="3151"/>
                </a:lnTo>
                <a:lnTo>
                  <a:pt x="2320" y="3102"/>
                </a:lnTo>
                <a:lnTo>
                  <a:pt x="2369" y="3004"/>
                </a:lnTo>
                <a:lnTo>
                  <a:pt x="2418" y="2931"/>
                </a:lnTo>
                <a:lnTo>
                  <a:pt x="2442" y="2833"/>
                </a:lnTo>
                <a:lnTo>
                  <a:pt x="2442" y="2736"/>
                </a:lnTo>
                <a:lnTo>
                  <a:pt x="2418" y="2638"/>
                </a:lnTo>
                <a:lnTo>
                  <a:pt x="2393" y="2565"/>
                </a:lnTo>
                <a:lnTo>
                  <a:pt x="10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56"/>
          <p:cNvSpPr/>
          <p:nvPr/>
        </p:nvSpPr>
        <p:spPr>
          <a:xfrm>
            <a:off x="4514040" y="2966400"/>
            <a:ext cx="270720" cy="158760"/>
          </a:xfrm>
          <a:custGeom>
            <a:avLst/>
            <a:gdLst/>
            <a:ahLst/>
            <a:rect l="l" t="t" r="r" b="b"/>
            <a:pathLst>
              <a:path w="14899" h="8744">
                <a:moveTo>
                  <a:pt x="12578" y="1319"/>
                </a:moveTo>
                <a:lnTo>
                  <a:pt x="12676" y="1344"/>
                </a:lnTo>
                <a:lnTo>
                  <a:pt x="12749" y="1392"/>
                </a:lnTo>
                <a:lnTo>
                  <a:pt x="12822" y="1441"/>
                </a:lnTo>
                <a:lnTo>
                  <a:pt x="12895" y="1515"/>
                </a:lnTo>
                <a:lnTo>
                  <a:pt x="12920" y="1612"/>
                </a:lnTo>
                <a:lnTo>
                  <a:pt x="12969" y="1710"/>
                </a:lnTo>
                <a:lnTo>
                  <a:pt x="12969" y="1808"/>
                </a:lnTo>
                <a:lnTo>
                  <a:pt x="12969" y="4079"/>
                </a:lnTo>
                <a:lnTo>
                  <a:pt x="12969" y="4177"/>
                </a:lnTo>
                <a:lnTo>
                  <a:pt x="12920" y="4274"/>
                </a:lnTo>
                <a:lnTo>
                  <a:pt x="12895" y="4348"/>
                </a:lnTo>
                <a:lnTo>
                  <a:pt x="12822" y="4421"/>
                </a:lnTo>
                <a:lnTo>
                  <a:pt x="12749" y="4470"/>
                </a:lnTo>
                <a:lnTo>
                  <a:pt x="12676" y="4519"/>
                </a:lnTo>
                <a:lnTo>
                  <a:pt x="12578" y="4543"/>
                </a:lnTo>
                <a:lnTo>
                  <a:pt x="12480" y="4567"/>
                </a:lnTo>
                <a:lnTo>
                  <a:pt x="12383" y="4543"/>
                </a:lnTo>
                <a:lnTo>
                  <a:pt x="12285" y="4519"/>
                </a:lnTo>
                <a:lnTo>
                  <a:pt x="12212" y="4470"/>
                </a:lnTo>
                <a:lnTo>
                  <a:pt x="12138" y="4421"/>
                </a:lnTo>
                <a:lnTo>
                  <a:pt x="12065" y="4348"/>
                </a:lnTo>
                <a:lnTo>
                  <a:pt x="12041" y="4274"/>
                </a:lnTo>
                <a:lnTo>
                  <a:pt x="11992" y="4177"/>
                </a:lnTo>
                <a:lnTo>
                  <a:pt x="11992" y="4079"/>
                </a:lnTo>
                <a:lnTo>
                  <a:pt x="11992" y="3004"/>
                </a:lnTo>
                <a:lnTo>
                  <a:pt x="7986" y="7010"/>
                </a:lnTo>
                <a:lnTo>
                  <a:pt x="7913" y="7059"/>
                </a:lnTo>
                <a:lnTo>
                  <a:pt x="7815" y="7107"/>
                </a:lnTo>
                <a:lnTo>
                  <a:pt x="7742" y="7132"/>
                </a:lnTo>
                <a:lnTo>
                  <a:pt x="7644" y="7156"/>
                </a:lnTo>
                <a:lnTo>
                  <a:pt x="7547" y="7132"/>
                </a:lnTo>
                <a:lnTo>
                  <a:pt x="7449" y="7107"/>
                </a:lnTo>
                <a:lnTo>
                  <a:pt x="7376" y="7059"/>
                </a:lnTo>
                <a:lnTo>
                  <a:pt x="7303" y="7010"/>
                </a:lnTo>
                <a:lnTo>
                  <a:pt x="5349" y="5056"/>
                </a:lnTo>
                <a:lnTo>
                  <a:pt x="2760" y="7620"/>
                </a:lnTo>
                <a:lnTo>
                  <a:pt x="2687" y="7694"/>
                </a:lnTo>
                <a:lnTo>
                  <a:pt x="2613" y="7742"/>
                </a:lnTo>
                <a:lnTo>
                  <a:pt x="2516" y="7767"/>
                </a:lnTo>
                <a:lnTo>
                  <a:pt x="2320" y="7767"/>
                </a:lnTo>
                <a:lnTo>
                  <a:pt x="2247" y="7742"/>
                </a:lnTo>
                <a:lnTo>
                  <a:pt x="2149" y="7694"/>
                </a:lnTo>
                <a:lnTo>
                  <a:pt x="2076" y="7620"/>
                </a:lnTo>
                <a:lnTo>
                  <a:pt x="2003" y="7547"/>
                </a:lnTo>
                <a:lnTo>
                  <a:pt x="1978" y="7474"/>
                </a:lnTo>
                <a:lnTo>
                  <a:pt x="1929" y="7376"/>
                </a:lnTo>
                <a:lnTo>
                  <a:pt x="1929" y="7278"/>
                </a:lnTo>
                <a:lnTo>
                  <a:pt x="1929" y="7205"/>
                </a:lnTo>
                <a:lnTo>
                  <a:pt x="1978" y="7107"/>
                </a:lnTo>
                <a:lnTo>
                  <a:pt x="2003" y="7010"/>
                </a:lnTo>
                <a:lnTo>
                  <a:pt x="2076" y="6936"/>
                </a:lnTo>
                <a:lnTo>
                  <a:pt x="5007" y="4006"/>
                </a:lnTo>
                <a:lnTo>
                  <a:pt x="5080" y="3957"/>
                </a:lnTo>
                <a:lnTo>
                  <a:pt x="5153" y="3908"/>
                </a:lnTo>
                <a:lnTo>
                  <a:pt x="5251" y="3884"/>
                </a:lnTo>
                <a:lnTo>
                  <a:pt x="5446" y="3884"/>
                </a:lnTo>
                <a:lnTo>
                  <a:pt x="5520" y="3908"/>
                </a:lnTo>
                <a:lnTo>
                  <a:pt x="5617" y="3957"/>
                </a:lnTo>
                <a:lnTo>
                  <a:pt x="5691" y="4006"/>
                </a:lnTo>
                <a:lnTo>
                  <a:pt x="7644" y="5960"/>
                </a:lnTo>
                <a:lnTo>
                  <a:pt x="11332" y="2296"/>
                </a:lnTo>
                <a:lnTo>
                  <a:pt x="10209" y="2296"/>
                </a:lnTo>
                <a:lnTo>
                  <a:pt x="10111" y="2272"/>
                </a:lnTo>
                <a:lnTo>
                  <a:pt x="10013" y="2247"/>
                </a:lnTo>
                <a:lnTo>
                  <a:pt x="9916" y="2198"/>
                </a:lnTo>
                <a:lnTo>
                  <a:pt x="9843" y="2150"/>
                </a:lnTo>
                <a:lnTo>
                  <a:pt x="9794" y="2076"/>
                </a:lnTo>
                <a:lnTo>
                  <a:pt x="9745" y="1979"/>
                </a:lnTo>
                <a:lnTo>
                  <a:pt x="9720" y="1905"/>
                </a:lnTo>
                <a:lnTo>
                  <a:pt x="9720" y="1808"/>
                </a:lnTo>
                <a:lnTo>
                  <a:pt x="9720" y="1710"/>
                </a:lnTo>
                <a:lnTo>
                  <a:pt x="9745" y="1612"/>
                </a:lnTo>
                <a:lnTo>
                  <a:pt x="9794" y="1515"/>
                </a:lnTo>
                <a:lnTo>
                  <a:pt x="9843" y="1441"/>
                </a:lnTo>
                <a:lnTo>
                  <a:pt x="9916" y="1392"/>
                </a:lnTo>
                <a:lnTo>
                  <a:pt x="10013" y="1344"/>
                </a:lnTo>
                <a:lnTo>
                  <a:pt x="10111" y="1319"/>
                </a:lnTo>
                <a:close/>
                <a:moveTo>
                  <a:pt x="0" y="0"/>
                </a:moveTo>
                <a:lnTo>
                  <a:pt x="0" y="8744"/>
                </a:lnTo>
                <a:lnTo>
                  <a:pt x="14898" y="8744"/>
                </a:lnTo>
                <a:lnTo>
                  <a:pt x="14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157"/>
          <p:cNvSpPr/>
          <p:nvPr/>
        </p:nvSpPr>
        <p:spPr>
          <a:xfrm>
            <a:off x="4969800" y="2895480"/>
            <a:ext cx="340920" cy="34092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58"/>
          <p:cNvSpPr/>
          <p:nvPr/>
        </p:nvSpPr>
        <p:spPr>
          <a:xfrm>
            <a:off x="5594400" y="3029400"/>
            <a:ext cx="153720" cy="154080"/>
          </a:xfrm>
          <a:custGeom>
            <a:avLst/>
            <a:gdLst/>
            <a:ahLst/>
            <a:rect l="l" t="t" r="r" b="b"/>
            <a:pathLst>
              <a:path w="8475" h="8476">
                <a:moveTo>
                  <a:pt x="8157" y="0"/>
                </a:moveTo>
                <a:lnTo>
                  <a:pt x="7327" y="1075"/>
                </a:lnTo>
                <a:lnTo>
                  <a:pt x="6399" y="2150"/>
                </a:lnTo>
                <a:lnTo>
                  <a:pt x="5422" y="3249"/>
                </a:lnTo>
                <a:lnTo>
                  <a:pt x="4347" y="4348"/>
                </a:lnTo>
                <a:lnTo>
                  <a:pt x="3248" y="5422"/>
                </a:lnTo>
                <a:lnTo>
                  <a:pt x="2149" y="6399"/>
                </a:lnTo>
                <a:lnTo>
                  <a:pt x="1075" y="7327"/>
                </a:lnTo>
                <a:lnTo>
                  <a:pt x="0" y="8158"/>
                </a:lnTo>
                <a:lnTo>
                  <a:pt x="440" y="8280"/>
                </a:lnTo>
                <a:lnTo>
                  <a:pt x="855" y="8377"/>
                </a:lnTo>
                <a:lnTo>
                  <a:pt x="1294" y="8426"/>
                </a:lnTo>
                <a:lnTo>
                  <a:pt x="1734" y="8475"/>
                </a:lnTo>
                <a:lnTo>
                  <a:pt x="2174" y="8475"/>
                </a:lnTo>
                <a:lnTo>
                  <a:pt x="2613" y="8451"/>
                </a:lnTo>
                <a:lnTo>
                  <a:pt x="3028" y="8402"/>
                </a:lnTo>
                <a:lnTo>
                  <a:pt x="3468" y="8304"/>
                </a:lnTo>
                <a:lnTo>
                  <a:pt x="3883" y="8207"/>
                </a:lnTo>
                <a:lnTo>
                  <a:pt x="4323" y="8060"/>
                </a:lnTo>
                <a:lnTo>
                  <a:pt x="4714" y="7889"/>
                </a:lnTo>
                <a:lnTo>
                  <a:pt x="5129" y="7694"/>
                </a:lnTo>
                <a:lnTo>
                  <a:pt x="5520" y="7449"/>
                </a:lnTo>
                <a:lnTo>
                  <a:pt x="5886" y="7205"/>
                </a:lnTo>
                <a:lnTo>
                  <a:pt x="6252" y="6912"/>
                </a:lnTo>
                <a:lnTo>
                  <a:pt x="6594" y="6595"/>
                </a:lnTo>
                <a:lnTo>
                  <a:pt x="6912" y="6253"/>
                </a:lnTo>
                <a:lnTo>
                  <a:pt x="7205" y="5886"/>
                </a:lnTo>
                <a:lnTo>
                  <a:pt x="7449" y="5520"/>
                </a:lnTo>
                <a:lnTo>
                  <a:pt x="7693" y="5129"/>
                </a:lnTo>
                <a:lnTo>
                  <a:pt x="7889" y="4714"/>
                </a:lnTo>
                <a:lnTo>
                  <a:pt x="8060" y="4323"/>
                </a:lnTo>
                <a:lnTo>
                  <a:pt x="8206" y="3884"/>
                </a:lnTo>
                <a:lnTo>
                  <a:pt x="8304" y="3468"/>
                </a:lnTo>
                <a:lnTo>
                  <a:pt x="8402" y="3029"/>
                </a:lnTo>
                <a:lnTo>
                  <a:pt x="8450" y="2614"/>
                </a:lnTo>
                <a:lnTo>
                  <a:pt x="8475" y="2174"/>
                </a:lnTo>
                <a:lnTo>
                  <a:pt x="8475" y="1734"/>
                </a:lnTo>
                <a:lnTo>
                  <a:pt x="8426" y="1295"/>
                </a:lnTo>
                <a:lnTo>
                  <a:pt x="8377" y="855"/>
                </a:lnTo>
                <a:lnTo>
                  <a:pt x="8279" y="440"/>
                </a:lnTo>
                <a:lnTo>
                  <a:pt x="81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159"/>
          <p:cNvSpPr/>
          <p:nvPr/>
        </p:nvSpPr>
        <p:spPr>
          <a:xfrm>
            <a:off x="5482440" y="2917440"/>
            <a:ext cx="297360" cy="297360"/>
          </a:xfrm>
          <a:custGeom>
            <a:avLst/>
            <a:gdLst/>
            <a:ahLst/>
            <a:rect l="l" t="t" r="r" b="b"/>
            <a:pathLst>
              <a:path w="16364" h="16365">
                <a:moveTo>
                  <a:pt x="13580" y="1686"/>
                </a:moveTo>
                <a:lnTo>
                  <a:pt x="13677" y="1735"/>
                </a:lnTo>
                <a:lnTo>
                  <a:pt x="13775" y="1759"/>
                </a:lnTo>
                <a:lnTo>
                  <a:pt x="13848" y="1832"/>
                </a:lnTo>
                <a:lnTo>
                  <a:pt x="13897" y="1906"/>
                </a:lnTo>
                <a:lnTo>
                  <a:pt x="13946" y="1979"/>
                </a:lnTo>
                <a:lnTo>
                  <a:pt x="13970" y="2077"/>
                </a:lnTo>
                <a:lnTo>
                  <a:pt x="13995" y="2174"/>
                </a:lnTo>
                <a:lnTo>
                  <a:pt x="13995" y="2419"/>
                </a:lnTo>
                <a:lnTo>
                  <a:pt x="13922" y="2687"/>
                </a:lnTo>
                <a:lnTo>
                  <a:pt x="13824" y="3029"/>
                </a:lnTo>
                <a:lnTo>
                  <a:pt x="13677" y="3371"/>
                </a:lnTo>
                <a:lnTo>
                  <a:pt x="13482" y="3762"/>
                </a:lnTo>
                <a:lnTo>
                  <a:pt x="13238" y="4177"/>
                </a:lnTo>
                <a:lnTo>
                  <a:pt x="12993" y="3908"/>
                </a:lnTo>
                <a:lnTo>
                  <a:pt x="12749" y="3615"/>
                </a:lnTo>
                <a:lnTo>
                  <a:pt x="12407" y="3298"/>
                </a:lnTo>
                <a:lnTo>
                  <a:pt x="12041" y="3029"/>
                </a:lnTo>
                <a:lnTo>
                  <a:pt x="11675" y="2761"/>
                </a:lnTo>
                <a:lnTo>
                  <a:pt x="11308" y="2541"/>
                </a:lnTo>
                <a:lnTo>
                  <a:pt x="11748" y="2272"/>
                </a:lnTo>
                <a:lnTo>
                  <a:pt x="12187" y="2052"/>
                </a:lnTo>
                <a:lnTo>
                  <a:pt x="12554" y="1881"/>
                </a:lnTo>
                <a:lnTo>
                  <a:pt x="12920" y="1759"/>
                </a:lnTo>
                <a:lnTo>
                  <a:pt x="13213" y="1686"/>
                </a:lnTo>
                <a:close/>
                <a:moveTo>
                  <a:pt x="9721" y="3591"/>
                </a:moveTo>
                <a:lnTo>
                  <a:pt x="9794" y="3615"/>
                </a:lnTo>
                <a:lnTo>
                  <a:pt x="9916" y="3713"/>
                </a:lnTo>
                <a:lnTo>
                  <a:pt x="10014" y="3835"/>
                </a:lnTo>
                <a:lnTo>
                  <a:pt x="10038" y="3908"/>
                </a:lnTo>
                <a:lnTo>
                  <a:pt x="10038" y="3982"/>
                </a:lnTo>
                <a:lnTo>
                  <a:pt x="10038" y="4055"/>
                </a:lnTo>
                <a:lnTo>
                  <a:pt x="10014" y="4128"/>
                </a:lnTo>
                <a:lnTo>
                  <a:pt x="9916" y="4250"/>
                </a:lnTo>
                <a:lnTo>
                  <a:pt x="9794" y="4348"/>
                </a:lnTo>
                <a:lnTo>
                  <a:pt x="9721" y="4372"/>
                </a:lnTo>
                <a:lnTo>
                  <a:pt x="9574" y="4372"/>
                </a:lnTo>
                <a:lnTo>
                  <a:pt x="9501" y="4348"/>
                </a:lnTo>
                <a:lnTo>
                  <a:pt x="9379" y="4250"/>
                </a:lnTo>
                <a:lnTo>
                  <a:pt x="9281" y="4128"/>
                </a:lnTo>
                <a:lnTo>
                  <a:pt x="9257" y="4055"/>
                </a:lnTo>
                <a:lnTo>
                  <a:pt x="9257" y="3982"/>
                </a:lnTo>
                <a:lnTo>
                  <a:pt x="9257" y="3908"/>
                </a:lnTo>
                <a:lnTo>
                  <a:pt x="9281" y="3835"/>
                </a:lnTo>
                <a:lnTo>
                  <a:pt x="9379" y="3713"/>
                </a:lnTo>
                <a:lnTo>
                  <a:pt x="9501" y="3615"/>
                </a:lnTo>
                <a:lnTo>
                  <a:pt x="9574" y="3591"/>
                </a:lnTo>
                <a:close/>
                <a:moveTo>
                  <a:pt x="8182" y="3322"/>
                </a:moveTo>
                <a:lnTo>
                  <a:pt x="8304" y="3347"/>
                </a:lnTo>
                <a:lnTo>
                  <a:pt x="8402" y="3371"/>
                </a:lnTo>
                <a:lnTo>
                  <a:pt x="8500" y="3420"/>
                </a:lnTo>
                <a:lnTo>
                  <a:pt x="8597" y="3493"/>
                </a:lnTo>
                <a:lnTo>
                  <a:pt x="8671" y="3591"/>
                </a:lnTo>
                <a:lnTo>
                  <a:pt x="8719" y="3689"/>
                </a:lnTo>
                <a:lnTo>
                  <a:pt x="8768" y="3786"/>
                </a:lnTo>
                <a:lnTo>
                  <a:pt x="8768" y="3908"/>
                </a:lnTo>
                <a:lnTo>
                  <a:pt x="8768" y="4031"/>
                </a:lnTo>
                <a:lnTo>
                  <a:pt x="8719" y="4153"/>
                </a:lnTo>
                <a:lnTo>
                  <a:pt x="8671" y="4250"/>
                </a:lnTo>
                <a:lnTo>
                  <a:pt x="8597" y="4324"/>
                </a:lnTo>
                <a:lnTo>
                  <a:pt x="8500" y="4397"/>
                </a:lnTo>
                <a:lnTo>
                  <a:pt x="8402" y="4446"/>
                </a:lnTo>
                <a:lnTo>
                  <a:pt x="8304" y="4495"/>
                </a:lnTo>
                <a:lnTo>
                  <a:pt x="8060" y="4495"/>
                </a:lnTo>
                <a:lnTo>
                  <a:pt x="7962" y="4446"/>
                </a:lnTo>
                <a:lnTo>
                  <a:pt x="7865" y="4397"/>
                </a:lnTo>
                <a:lnTo>
                  <a:pt x="7767" y="4324"/>
                </a:lnTo>
                <a:lnTo>
                  <a:pt x="7694" y="4250"/>
                </a:lnTo>
                <a:lnTo>
                  <a:pt x="7645" y="4153"/>
                </a:lnTo>
                <a:lnTo>
                  <a:pt x="7596" y="4031"/>
                </a:lnTo>
                <a:lnTo>
                  <a:pt x="7596" y="3908"/>
                </a:lnTo>
                <a:lnTo>
                  <a:pt x="7596" y="3786"/>
                </a:lnTo>
                <a:lnTo>
                  <a:pt x="7645" y="3689"/>
                </a:lnTo>
                <a:lnTo>
                  <a:pt x="7694" y="3591"/>
                </a:lnTo>
                <a:lnTo>
                  <a:pt x="7767" y="3493"/>
                </a:lnTo>
                <a:lnTo>
                  <a:pt x="7865" y="3420"/>
                </a:lnTo>
                <a:lnTo>
                  <a:pt x="7962" y="3371"/>
                </a:lnTo>
                <a:lnTo>
                  <a:pt x="8060" y="3347"/>
                </a:lnTo>
                <a:lnTo>
                  <a:pt x="8182" y="3322"/>
                </a:lnTo>
                <a:close/>
                <a:moveTo>
                  <a:pt x="9086" y="4763"/>
                </a:moveTo>
                <a:lnTo>
                  <a:pt x="9159" y="4788"/>
                </a:lnTo>
                <a:lnTo>
                  <a:pt x="9281" y="4885"/>
                </a:lnTo>
                <a:lnTo>
                  <a:pt x="9354" y="5007"/>
                </a:lnTo>
                <a:lnTo>
                  <a:pt x="9379" y="5081"/>
                </a:lnTo>
                <a:lnTo>
                  <a:pt x="9379" y="5154"/>
                </a:lnTo>
                <a:lnTo>
                  <a:pt x="9379" y="5227"/>
                </a:lnTo>
                <a:lnTo>
                  <a:pt x="9354" y="5301"/>
                </a:lnTo>
                <a:lnTo>
                  <a:pt x="9281" y="5423"/>
                </a:lnTo>
                <a:lnTo>
                  <a:pt x="9159" y="5520"/>
                </a:lnTo>
                <a:lnTo>
                  <a:pt x="9086" y="5545"/>
                </a:lnTo>
                <a:lnTo>
                  <a:pt x="8915" y="5545"/>
                </a:lnTo>
                <a:lnTo>
                  <a:pt x="8842" y="5520"/>
                </a:lnTo>
                <a:lnTo>
                  <a:pt x="8719" y="5423"/>
                </a:lnTo>
                <a:lnTo>
                  <a:pt x="8646" y="5301"/>
                </a:lnTo>
                <a:lnTo>
                  <a:pt x="8622" y="5227"/>
                </a:lnTo>
                <a:lnTo>
                  <a:pt x="8597" y="5154"/>
                </a:lnTo>
                <a:lnTo>
                  <a:pt x="8622" y="5081"/>
                </a:lnTo>
                <a:lnTo>
                  <a:pt x="8646" y="5007"/>
                </a:lnTo>
                <a:lnTo>
                  <a:pt x="8719" y="4885"/>
                </a:lnTo>
                <a:lnTo>
                  <a:pt x="8842" y="4788"/>
                </a:lnTo>
                <a:lnTo>
                  <a:pt x="8915" y="4763"/>
                </a:lnTo>
                <a:close/>
                <a:moveTo>
                  <a:pt x="2540" y="11309"/>
                </a:moveTo>
                <a:lnTo>
                  <a:pt x="2760" y="11675"/>
                </a:lnTo>
                <a:lnTo>
                  <a:pt x="3029" y="12041"/>
                </a:lnTo>
                <a:lnTo>
                  <a:pt x="3298" y="12408"/>
                </a:lnTo>
                <a:lnTo>
                  <a:pt x="3615" y="12750"/>
                </a:lnTo>
                <a:lnTo>
                  <a:pt x="3908" y="12994"/>
                </a:lnTo>
                <a:lnTo>
                  <a:pt x="4177" y="13238"/>
                </a:lnTo>
                <a:lnTo>
                  <a:pt x="3762" y="13482"/>
                </a:lnTo>
                <a:lnTo>
                  <a:pt x="3371" y="13678"/>
                </a:lnTo>
                <a:lnTo>
                  <a:pt x="3029" y="13824"/>
                </a:lnTo>
                <a:lnTo>
                  <a:pt x="2687" y="13922"/>
                </a:lnTo>
                <a:lnTo>
                  <a:pt x="2418" y="13995"/>
                </a:lnTo>
                <a:lnTo>
                  <a:pt x="2174" y="13995"/>
                </a:lnTo>
                <a:lnTo>
                  <a:pt x="2076" y="13971"/>
                </a:lnTo>
                <a:lnTo>
                  <a:pt x="1979" y="13946"/>
                </a:lnTo>
                <a:lnTo>
                  <a:pt x="1905" y="13897"/>
                </a:lnTo>
                <a:lnTo>
                  <a:pt x="1832" y="13849"/>
                </a:lnTo>
                <a:lnTo>
                  <a:pt x="1759" y="13775"/>
                </a:lnTo>
                <a:lnTo>
                  <a:pt x="1734" y="13678"/>
                </a:lnTo>
                <a:lnTo>
                  <a:pt x="1686" y="13580"/>
                </a:lnTo>
                <a:lnTo>
                  <a:pt x="1686" y="13482"/>
                </a:lnTo>
                <a:lnTo>
                  <a:pt x="1686" y="13214"/>
                </a:lnTo>
                <a:lnTo>
                  <a:pt x="1759" y="12921"/>
                </a:lnTo>
                <a:lnTo>
                  <a:pt x="1881" y="12554"/>
                </a:lnTo>
                <a:lnTo>
                  <a:pt x="2052" y="12188"/>
                </a:lnTo>
                <a:lnTo>
                  <a:pt x="2272" y="11748"/>
                </a:lnTo>
                <a:lnTo>
                  <a:pt x="2540" y="11309"/>
                </a:lnTo>
                <a:close/>
                <a:moveTo>
                  <a:pt x="15362" y="1"/>
                </a:moveTo>
                <a:lnTo>
                  <a:pt x="15094" y="25"/>
                </a:lnTo>
                <a:lnTo>
                  <a:pt x="14801" y="74"/>
                </a:lnTo>
                <a:lnTo>
                  <a:pt x="14483" y="172"/>
                </a:lnTo>
                <a:lnTo>
                  <a:pt x="14141" y="294"/>
                </a:lnTo>
                <a:lnTo>
                  <a:pt x="13775" y="440"/>
                </a:lnTo>
                <a:lnTo>
                  <a:pt x="13384" y="611"/>
                </a:lnTo>
                <a:lnTo>
                  <a:pt x="12993" y="831"/>
                </a:lnTo>
                <a:lnTo>
                  <a:pt x="12578" y="1051"/>
                </a:lnTo>
                <a:lnTo>
                  <a:pt x="11699" y="1613"/>
                </a:lnTo>
                <a:lnTo>
                  <a:pt x="10747" y="2272"/>
                </a:lnTo>
                <a:lnTo>
                  <a:pt x="10307" y="2101"/>
                </a:lnTo>
                <a:lnTo>
                  <a:pt x="9843" y="1955"/>
                </a:lnTo>
                <a:lnTo>
                  <a:pt x="9379" y="1857"/>
                </a:lnTo>
                <a:lnTo>
                  <a:pt x="8915" y="1784"/>
                </a:lnTo>
                <a:lnTo>
                  <a:pt x="8451" y="1735"/>
                </a:lnTo>
                <a:lnTo>
                  <a:pt x="7962" y="1735"/>
                </a:lnTo>
                <a:lnTo>
                  <a:pt x="7498" y="1784"/>
                </a:lnTo>
                <a:lnTo>
                  <a:pt x="7034" y="1832"/>
                </a:lnTo>
                <a:lnTo>
                  <a:pt x="6570" y="1930"/>
                </a:lnTo>
                <a:lnTo>
                  <a:pt x="6106" y="2077"/>
                </a:lnTo>
                <a:lnTo>
                  <a:pt x="5667" y="2248"/>
                </a:lnTo>
                <a:lnTo>
                  <a:pt x="5227" y="2443"/>
                </a:lnTo>
                <a:lnTo>
                  <a:pt x="4787" y="2687"/>
                </a:lnTo>
                <a:lnTo>
                  <a:pt x="4397" y="2980"/>
                </a:lnTo>
                <a:lnTo>
                  <a:pt x="4006" y="3273"/>
                </a:lnTo>
                <a:lnTo>
                  <a:pt x="3615" y="3615"/>
                </a:lnTo>
                <a:lnTo>
                  <a:pt x="3273" y="4006"/>
                </a:lnTo>
                <a:lnTo>
                  <a:pt x="2980" y="4397"/>
                </a:lnTo>
                <a:lnTo>
                  <a:pt x="2687" y="4788"/>
                </a:lnTo>
                <a:lnTo>
                  <a:pt x="2443" y="5227"/>
                </a:lnTo>
                <a:lnTo>
                  <a:pt x="2247" y="5667"/>
                </a:lnTo>
                <a:lnTo>
                  <a:pt x="2076" y="6107"/>
                </a:lnTo>
                <a:lnTo>
                  <a:pt x="1930" y="6571"/>
                </a:lnTo>
                <a:lnTo>
                  <a:pt x="1832" y="7035"/>
                </a:lnTo>
                <a:lnTo>
                  <a:pt x="1783" y="7499"/>
                </a:lnTo>
                <a:lnTo>
                  <a:pt x="1734" y="7963"/>
                </a:lnTo>
                <a:lnTo>
                  <a:pt x="1734" y="8451"/>
                </a:lnTo>
                <a:lnTo>
                  <a:pt x="1783" y="8915"/>
                </a:lnTo>
                <a:lnTo>
                  <a:pt x="1857" y="9379"/>
                </a:lnTo>
                <a:lnTo>
                  <a:pt x="1954" y="9843"/>
                </a:lnTo>
                <a:lnTo>
                  <a:pt x="2101" y="10307"/>
                </a:lnTo>
                <a:lnTo>
                  <a:pt x="2272" y="10747"/>
                </a:lnTo>
                <a:lnTo>
                  <a:pt x="1612" y="11699"/>
                </a:lnTo>
                <a:lnTo>
                  <a:pt x="1051" y="12579"/>
                </a:lnTo>
                <a:lnTo>
                  <a:pt x="831" y="12994"/>
                </a:lnTo>
                <a:lnTo>
                  <a:pt x="611" y="13385"/>
                </a:lnTo>
                <a:lnTo>
                  <a:pt x="440" y="13775"/>
                </a:lnTo>
                <a:lnTo>
                  <a:pt x="293" y="14142"/>
                </a:lnTo>
                <a:lnTo>
                  <a:pt x="171" y="14484"/>
                </a:lnTo>
                <a:lnTo>
                  <a:pt x="74" y="14801"/>
                </a:lnTo>
                <a:lnTo>
                  <a:pt x="25" y="15094"/>
                </a:lnTo>
                <a:lnTo>
                  <a:pt x="0" y="15363"/>
                </a:lnTo>
                <a:lnTo>
                  <a:pt x="0" y="15583"/>
                </a:lnTo>
                <a:lnTo>
                  <a:pt x="49" y="15802"/>
                </a:lnTo>
                <a:lnTo>
                  <a:pt x="123" y="15973"/>
                </a:lnTo>
                <a:lnTo>
                  <a:pt x="245" y="16120"/>
                </a:lnTo>
                <a:lnTo>
                  <a:pt x="342" y="16218"/>
                </a:lnTo>
                <a:lnTo>
                  <a:pt x="489" y="16291"/>
                </a:lnTo>
                <a:lnTo>
                  <a:pt x="635" y="16340"/>
                </a:lnTo>
                <a:lnTo>
                  <a:pt x="806" y="16364"/>
                </a:lnTo>
                <a:lnTo>
                  <a:pt x="1173" y="16364"/>
                </a:lnTo>
                <a:lnTo>
                  <a:pt x="1393" y="16315"/>
                </a:lnTo>
                <a:lnTo>
                  <a:pt x="1637" y="16267"/>
                </a:lnTo>
                <a:lnTo>
                  <a:pt x="2150" y="16120"/>
                </a:lnTo>
                <a:lnTo>
                  <a:pt x="2711" y="15876"/>
                </a:lnTo>
                <a:lnTo>
                  <a:pt x="3322" y="15583"/>
                </a:lnTo>
                <a:lnTo>
                  <a:pt x="3957" y="15192"/>
                </a:lnTo>
                <a:lnTo>
                  <a:pt x="4665" y="14752"/>
                </a:lnTo>
                <a:lnTo>
                  <a:pt x="5373" y="14264"/>
                </a:lnTo>
                <a:lnTo>
                  <a:pt x="6131" y="13702"/>
                </a:lnTo>
                <a:lnTo>
                  <a:pt x="6912" y="13092"/>
                </a:lnTo>
                <a:lnTo>
                  <a:pt x="7718" y="12432"/>
                </a:lnTo>
                <a:lnTo>
                  <a:pt x="8524" y="11724"/>
                </a:lnTo>
                <a:lnTo>
                  <a:pt x="9330" y="10967"/>
                </a:lnTo>
                <a:lnTo>
                  <a:pt x="10160" y="10161"/>
                </a:lnTo>
                <a:lnTo>
                  <a:pt x="10966" y="9330"/>
                </a:lnTo>
                <a:lnTo>
                  <a:pt x="11723" y="8524"/>
                </a:lnTo>
                <a:lnTo>
                  <a:pt x="12432" y="7718"/>
                </a:lnTo>
                <a:lnTo>
                  <a:pt x="13091" y="6912"/>
                </a:lnTo>
                <a:lnTo>
                  <a:pt x="13702" y="6131"/>
                </a:lnTo>
                <a:lnTo>
                  <a:pt x="14263" y="5374"/>
                </a:lnTo>
                <a:lnTo>
                  <a:pt x="14752" y="4666"/>
                </a:lnTo>
                <a:lnTo>
                  <a:pt x="15192" y="3957"/>
                </a:lnTo>
                <a:lnTo>
                  <a:pt x="15582" y="3322"/>
                </a:lnTo>
                <a:lnTo>
                  <a:pt x="15875" y="2712"/>
                </a:lnTo>
                <a:lnTo>
                  <a:pt x="16120" y="2150"/>
                </a:lnTo>
                <a:lnTo>
                  <a:pt x="16266" y="1637"/>
                </a:lnTo>
                <a:lnTo>
                  <a:pt x="16315" y="1393"/>
                </a:lnTo>
                <a:lnTo>
                  <a:pt x="16364" y="1173"/>
                </a:lnTo>
                <a:lnTo>
                  <a:pt x="16364" y="978"/>
                </a:lnTo>
                <a:lnTo>
                  <a:pt x="16364" y="807"/>
                </a:lnTo>
                <a:lnTo>
                  <a:pt x="16339" y="636"/>
                </a:lnTo>
                <a:lnTo>
                  <a:pt x="16291" y="489"/>
                </a:lnTo>
                <a:lnTo>
                  <a:pt x="16217" y="343"/>
                </a:lnTo>
                <a:lnTo>
                  <a:pt x="16120" y="245"/>
                </a:lnTo>
                <a:lnTo>
                  <a:pt x="15973" y="123"/>
                </a:lnTo>
                <a:lnTo>
                  <a:pt x="15802" y="50"/>
                </a:lnTo>
                <a:lnTo>
                  <a:pt x="155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60"/>
          <p:cNvSpPr/>
          <p:nvPr/>
        </p:nvSpPr>
        <p:spPr>
          <a:xfrm>
            <a:off x="1053360" y="3395520"/>
            <a:ext cx="322200" cy="322560"/>
          </a:xfrm>
          <a:custGeom>
            <a:avLst/>
            <a:gdLst/>
            <a:ahLst/>
            <a:rect l="l" t="t" r="r" b="b"/>
            <a:pathLst>
              <a:path w="17732" h="17733">
                <a:moveTo>
                  <a:pt x="13091" y="2712"/>
                </a:moveTo>
                <a:lnTo>
                  <a:pt x="13286" y="2736"/>
                </a:lnTo>
                <a:lnTo>
                  <a:pt x="13506" y="2785"/>
                </a:lnTo>
                <a:lnTo>
                  <a:pt x="13702" y="2858"/>
                </a:lnTo>
                <a:lnTo>
                  <a:pt x="13873" y="2956"/>
                </a:lnTo>
                <a:lnTo>
                  <a:pt x="14068" y="3054"/>
                </a:lnTo>
                <a:lnTo>
                  <a:pt x="14239" y="3176"/>
                </a:lnTo>
                <a:lnTo>
                  <a:pt x="14410" y="3323"/>
                </a:lnTo>
                <a:lnTo>
                  <a:pt x="14556" y="3493"/>
                </a:lnTo>
                <a:lnTo>
                  <a:pt x="14679" y="3664"/>
                </a:lnTo>
                <a:lnTo>
                  <a:pt x="14776" y="3860"/>
                </a:lnTo>
                <a:lnTo>
                  <a:pt x="14874" y="4031"/>
                </a:lnTo>
                <a:lnTo>
                  <a:pt x="14947" y="4226"/>
                </a:lnTo>
                <a:lnTo>
                  <a:pt x="14996" y="4446"/>
                </a:lnTo>
                <a:lnTo>
                  <a:pt x="15021" y="4641"/>
                </a:lnTo>
                <a:lnTo>
                  <a:pt x="15021" y="4861"/>
                </a:lnTo>
                <a:lnTo>
                  <a:pt x="15021" y="5057"/>
                </a:lnTo>
                <a:lnTo>
                  <a:pt x="14996" y="5252"/>
                </a:lnTo>
                <a:lnTo>
                  <a:pt x="14947" y="5472"/>
                </a:lnTo>
                <a:lnTo>
                  <a:pt x="14874" y="5667"/>
                </a:lnTo>
                <a:lnTo>
                  <a:pt x="14776" y="5838"/>
                </a:lnTo>
                <a:lnTo>
                  <a:pt x="14679" y="6033"/>
                </a:lnTo>
                <a:lnTo>
                  <a:pt x="14556" y="6204"/>
                </a:lnTo>
                <a:lnTo>
                  <a:pt x="14410" y="6375"/>
                </a:lnTo>
                <a:lnTo>
                  <a:pt x="13433" y="7328"/>
                </a:lnTo>
                <a:lnTo>
                  <a:pt x="13311" y="7426"/>
                </a:lnTo>
                <a:lnTo>
                  <a:pt x="13189" y="7499"/>
                </a:lnTo>
                <a:lnTo>
                  <a:pt x="13042" y="7548"/>
                </a:lnTo>
                <a:lnTo>
                  <a:pt x="12871" y="7572"/>
                </a:lnTo>
                <a:lnTo>
                  <a:pt x="12725" y="7548"/>
                </a:lnTo>
                <a:lnTo>
                  <a:pt x="12578" y="7499"/>
                </a:lnTo>
                <a:lnTo>
                  <a:pt x="12456" y="7426"/>
                </a:lnTo>
                <a:lnTo>
                  <a:pt x="12334" y="7328"/>
                </a:lnTo>
                <a:lnTo>
                  <a:pt x="10405" y="5398"/>
                </a:lnTo>
                <a:lnTo>
                  <a:pt x="10307" y="5276"/>
                </a:lnTo>
                <a:lnTo>
                  <a:pt x="10234" y="5154"/>
                </a:lnTo>
                <a:lnTo>
                  <a:pt x="10185" y="5008"/>
                </a:lnTo>
                <a:lnTo>
                  <a:pt x="10160" y="4861"/>
                </a:lnTo>
                <a:lnTo>
                  <a:pt x="10185" y="4690"/>
                </a:lnTo>
                <a:lnTo>
                  <a:pt x="10234" y="4544"/>
                </a:lnTo>
                <a:lnTo>
                  <a:pt x="10307" y="4422"/>
                </a:lnTo>
                <a:lnTo>
                  <a:pt x="10405" y="4299"/>
                </a:lnTo>
                <a:lnTo>
                  <a:pt x="11357" y="3323"/>
                </a:lnTo>
                <a:lnTo>
                  <a:pt x="11528" y="3176"/>
                </a:lnTo>
                <a:lnTo>
                  <a:pt x="11699" y="3054"/>
                </a:lnTo>
                <a:lnTo>
                  <a:pt x="11894" y="2956"/>
                </a:lnTo>
                <a:lnTo>
                  <a:pt x="12065" y="2858"/>
                </a:lnTo>
                <a:lnTo>
                  <a:pt x="12261" y="2785"/>
                </a:lnTo>
                <a:lnTo>
                  <a:pt x="12481" y="2736"/>
                </a:lnTo>
                <a:lnTo>
                  <a:pt x="12676" y="2712"/>
                </a:lnTo>
                <a:close/>
                <a:moveTo>
                  <a:pt x="8377" y="8867"/>
                </a:moveTo>
                <a:lnTo>
                  <a:pt x="8475" y="8891"/>
                </a:lnTo>
                <a:lnTo>
                  <a:pt x="8548" y="8915"/>
                </a:lnTo>
                <a:lnTo>
                  <a:pt x="8646" y="8964"/>
                </a:lnTo>
                <a:lnTo>
                  <a:pt x="8719" y="9013"/>
                </a:lnTo>
                <a:lnTo>
                  <a:pt x="8768" y="9086"/>
                </a:lnTo>
                <a:lnTo>
                  <a:pt x="8817" y="9184"/>
                </a:lnTo>
                <a:lnTo>
                  <a:pt x="8841" y="9257"/>
                </a:lnTo>
                <a:lnTo>
                  <a:pt x="8866" y="9355"/>
                </a:lnTo>
                <a:lnTo>
                  <a:pt x="8841" y="9453"/>
                </a:lnTo>
                <a:lnTo>
                  <a:pt x="8817" y="9550"/>
                </a:lnTo>
                <a:lnTo>
                  <a:pt x="8768" y="9624"/>
                </a:lnTo>
                <a:lnTo>
                  <a:pt x="8719" y="9697"/>
                </a:lnTo>
                <a:lnTo>
                  <a:pt x="6179" y="12237"/>
                </a:lnTo>
                <a:lnTo>
                  <a:pt x="6106" y="12310"/>
                </a:lnTo>
                <a:lnTo>
                  <a:pt x="6033" y="12359"/>
                </a:lnTo>
                <a:lnTo>
                  <a:pt x="5935" y="12383"/>
                </a:lnTo>
                <a:lnTo>
                  <a:pt x="5740" y="12383"/>
                </a:lnTo>
                <a:lnTo>
                  <a:pt x="5642" y="12359"/>
                </a:lnTo>
                <a:lnTo>
                  <a:pt x="5569" y="12310"/>
                </a:lnTo>
                <a:lnTo>
                  <a:pt x="5496" y="12237"/>
                </a:lnTo>
                <a:lnTo>
                  <a:pt x="5422" y="12164"/>
                </a:lnTo>
                <a:lnTo>
                  <a:pt x="5373" y="12090"/>
                </a:lnTo>
                <a:lnTo>
                  <a:pt x="5349" y="11993"/>
                </a:lnTo>
                <a:lnTo>
                  <a:pt x="5349" y="11895"/>
                </a:lnTo>
                <a:lnTo>
                  <a:pt x="5349" y="11797"/>
                </a:lnTo>
                <a:lnTo>
                  <a:pt x="5373" y="11700"/>
                </a:lnTo>
                <a:lnTo>
                  <a:pt x="5422" y="11626"/>
                </a:lnTo>
                <a:lnTo>
                  <a:pt x="5496" y="11553"/>
                </a:lnTo>
                <a:lnTo>
                  <a:pt x="8036" y="9013"/>
                </a:lnTo>
                <a:lnTo>
                  <a:pt x="8109" y="8964"/>
                </a:lnTo>
                <a:lnTo>
                  <a:pt x="8182" y="8915"/>
                </a:lnTo>
                <a:lnTo>
                  <a:pt x="8280" y="8891"/>
                </a:lnTo>
                <a:lnTo>
                  <a:pt x="8377" y="8867"/>
                </a:lnTo>
                <a:close/>
                <a:moveTo>
                  <a:pt x="14825" y="1"/>
                </a:moveTo>
                <a:lnTo>
                  <a:pt x="14288" y="25"/>
                </a:lnTo>
                <a:lnTo>
                  <a:pt x="13751" y="50"/>
                </a:lnTo>
                <a:lnTo>
                  <a:pt x="13213" y="123"/>
                </a:lnTo>
                <a:lnTo>
                  <a:pt x="12676" y="245"/>
                </a:lnTo>
                <a:lnTo>
                  <a:pt x="12163" y="367"/>
                </a:lnTo>
                <a:lnTo>
                  <a:pt x="11675" y="538"/>
                </a:lnTo>
                <a:lnTo>
                  <a:pt x="11235" y="758"/>
                </a:lnTo>
                <a:lnTo>
                  <a:pt x="11015" y="856"/>
                </a:lnTo>
                <a:lnTo>
                  <a:pt x="10844" y="1002"/>
                </a:lnTo>
                <a:lnTo>
                  <a:pt x="10649" y="1124"/>
                </a:lnTo>
                <a:lnTo>
                  <a:pt x="10502" y="1271"/>
                </a:lnTo>
                <a:lnTo>
                  <a:pt x="5544" y="6229"/>
                </a:lnTo>
                <a:lnTo>
                  <a:pt x="391" y="6229"/>
                </a:lnTo>
                <a:lnTo>
                  <a:pt x="245" y="6253"/>
                </a:lnTo>
                <a:lnTo>
                  <a:pt x="147" y="6278"/>
                </a:lnTo>
                <a:lnTo>
                  <a:pt x="49" y="6327"/>
                </a:lnTo>
                <a:lnTo>
                  <a:pt x="0" y="6400"/>
                </a:lnTo>
                <a:lnTo>
                  <a:pt x="0" y="6473"/>
                </a:lnTo>
                <a:lnTo>
                  <a:pt x="25" y="6571"/>
                </a:lnTo>
                <a:lnTo>
                  <a:pt x="74" y="6668"/>
                </a:lnTo>
                <a:lnTo>
                  <a:pt x="171" y="6791"/>
                </a:lnTo>
                <a:lnTo>
                  <a:pt x="2589" y="9184"/>
                </a:lnTo>
                <a:lnTo>
                  <a:pt x="2272" y="9502"/>
                </a:lnTo>
                <a:lnTo>
                  <a:pt x="953" y="9746"/>
                </a:lnTo>
                <a:lnTo>
                  <a:pt x="806" y="9795"/>
                </a:lnTo>
                <a:lnTo>
                  <a:pt x="684" y="9843"/>
                </a:lnTo>
                <a:lnTo>
                  <a:pt x="611" y="9941"/>
                </a:lnTo>
                <a:lnTo>
                  <a:pt x="562" y="10014"/>
                </a:lnTo>
                <a:lnTo>
                  <a:pt x="562" y="10112"/>
                </a:lnTo>
                <a:lnTo>
                  <a:pt x="586" y="10234"/>
                </a:lnTo>
                <a:lnTo>
                  <a:pt x="635" y="10332"/>
                </a:lnTo>
                <a:lnTo>
                  <a:pt x="733" y="10454"/>
                </a:lnTo>
                <a:lnTo>
                  <a:pt x="7278" y="16999"/>
                </a:lnTo>
                <a:lnTo>
                  <a:pt x="7401" y="17097"/>
                </a:lnTo>
                <a:lnTo>
                  <a:pt x="7498" y="17146"/>
                </a:lnTo>
                <a:lnTo>
                  <a:pt x="7620" y="17170"/>
                </a:lnTo>
                <a:lnTo>
                  <a:pt x="7718" y="17170"/>
                </a:lnTo>
                <a:lnTo>
                  <a:pt x="7791" y="17122"/>
                </a:lnTo>
                <a:lnTo>
                  <a:pt x="7889" y="17048"/>
                </a:lnTo>
                <a:lnTo>
                  <a:pt x="7938" y="16926"/>
                </a:lnTo>
                <a:lnTo>
                  <a:pt x="7987" y="16780"/>
                </a:lnTo>
                <a:lnTo>
                  <a:pt x="8231" y="15461"/>
                </a:lnTo>
                <a:lnTo>
                  <a:pt x="8548" y="15143"/>
                </a:lnTo>
                <a:lnTo>
                  <a:pt x="10942" y="17561"/>
                </a:lnTo>
                <a:lnTo>
                  <a:pt x="11064" y="17659"/>
                </a:lnTo>
                <a:lnTo>
                  <a:pt x="11162" y="17708"/>
                </a:lnTo>
                <a:lnTo>
                  <a:pt x="11259" y="17732"/>
                </a:lnTo>
                <a:lnTo>
                  <a:pt x="11333" y="17732"/>
                </a:lnTo>
                <a:lnTo>
                  <a:pt x="11406" y="17683"/>
                </a:lnTo>
                <a:lnTo>
                  <a:pt x="11455" y="17586"/>
                </a:lnTo>
                <a:lnTo>
                  <a:pt x="11479" y="17488"/>
                </a:lnTo>
                <a:lnTo>
                  <a:pt x="11504" y="17341"/>
                </a:lnTo>
                <a:lnTo>
                  <a:pt x="11504" y="12188"/>
                </a:lnTo>
                <a:lnTo>
                  <a:pt x="16461" y="7230"/>
                </a:lnTo>
                <a:lnTo>
                  <a:pt x="16608" y="7084"/>
                </a:lnTo>
                <a:lnTo>
                  <a:pt x="16730" y="6888"/>
                </a:lnTo>
                <a:lnTo>
                  <a:pt x="16877" y="6693"/>
                </a:lnTo>
                <a:lnTo>
                  <a:pt x="16974" y="6498"/>
                </a:lnTo>
                <a:lnTo>
                  <a:pt x="17194" y="6058"/>
                </a:lnTo>
                <a:lnTo>
                  <a:pt x="17365" y="5569"/>
                </a:lnTo>
                <a:lnTo>
                  <a:pt x="17487" y="5057"/>
                </a:lnTo>
                <a:lnTo>
                  <a:pt x="17609" y="4519"/>
                </a:lnTo>
                <a:lnTo>
                  <a:pt x="17683" y="3982"/>
                </a:lnTo>
                <a:lnTo>
                  <a:pt x="17707" y="3445"/>
                </a:lnTo>
                <a:lnTo>
                  <a:pt x="17731" y="2907"/>
                </a:lnTo>
                <a:lnTo>
                  <a:pt x="17731" y="2419"/>
                </a:lnTo>
                <a:lnTo>
                  <a:pt x="17707" y="1955"/>
                </a:lnTo>
                <a:lnTo>
                  <a:pt x="17658" y="1515"/>
                </a:lnTo>
                <a:lnTo>
                  <a:pt x="17585" y="1149"/>
                </a:lnTo>
                <a:lnTo>
                  <a:pt x="17512" y="831"/>
                </a:lnTo>
                <a:lnTo>
                  <a:pt x="17414" y="587"/>
                </a:lnTo>
                <a:lnTo>
                  <a:pt x="17341" y="489"/>
                </a:lnTo>
                <a:lnTo>
                  <a:pt x="17292" y="441"/>
                </a:lnTo>
                <a:lnTo>
                  <a:pt x="17243" y="392"/>
                </a:lnTo>
                <a:lnTo>
                  <a:pt x="17145" y="318"/>
                </a:lnTo>
                <a:lnTo>
                  <a:pt x="16901" y="221"/>
                </a:lnTo>
                <a:lnTo>
                  <a:pt x="16584" y="148"/>
                </a:lnTo>
                <a:lnTo>
                  <a:pt x="16217" y="74"/>
                </a:lnTo>
                <a:lnTo>
                  <a:pt x="15778" y="25"/>
                </a:lnTo>
                <a:lnTo>
                  <a:pt x="153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161"/>
          <p:cNvSpPr/>
          <p:nvPr/>
        </p:nvSpPr>
        <p:spPr>
          <a:xfrm>
            <a:off x="1072800" y="3645360"/>
            <a:ext cx="52920" cy="52920"/>
          </a:xfrm>
          <a:custGeom>
            <a:avLst/>
            <a:gdLst/>
            <a:ahLst/>
            <a:rect l="l" t="t" r="r" b="b"/>
            <a:pathLst>
              <a:path w="2932" h="2932">
                <a:moveTo>
                  <a:pt x="2028" y="1"/>
                </a:moveTo>
                <a:lnTo>
                  <a:pt x="1857" y="25"/>
                </a:lnTo>
                <a:lnTo>
                  <a:pt x="1686" y="74"/>
                </a:lnTo>
                <a:lnTo>
                  <a:pt x="1515" y="147"/>
                </a:lnTo>
                <a:lnTo>
                  <a:pt x="1369" y="269"/>
                </a:lnTo>
                <a:lnTo>
                  <a:pt x="1222" y="489"/>
                </a:lnTo>
                <a:lnTo>
                  <a:pt x="1002" y="831"/>
                </a:lnTo>
                <a:lnTo>
                  <a:pt x="563" y="1735"/>
                </a:lnTo>
                <a:lnTo>
                  <a:pt x="172" y="2565"/>
                </a:lnTo>
                <a:lnTo>
                  <a:pt x="1" y="2932"/>
                </a:lnTo>
                <a:lnTo>
                  <a:pt x="1" y="2932"/>
                </a:lnTo>
                <a:lnTo>
                  <a:pt x="367" y="2761"/>
                </a:lnTo>
                <a:lnTo>
                  <a:pt x="1198" y="2370"/>
                </a:lnTo>
                <a:lnTo>
                  <a:pt x="2101" y="1930"/>
                </a:lnTo>
                <a:lnTo>
                  <a:pt x="2443" y="1710"/>
                </a:lnTo>
                <a:lnTo>
                  <a:pt x="2663" y="1564"/>
                </a:lnTo>
                <a:lnTo>
                  <a:pt x="2785" y="1417"/>
                </a:lnTo>
                <a:lnTo>
                  <a:pt x="2858" y="1246"/>
                </a:lnTo>
                <a:lnTo>
                  <a:pt x="2907" y="1075"/>
                </a:lnTo>
                <a:lnTo>
                  <a:pt x="2932" y="904"/>
                </a:lnTo>
                <a:lnTo>
                  <a:pt x="2907" y="733"/>
                </a:lnTo>
                <a:lnTo>
                  <a:pt x="2858" y="562"/>
                </a:lnTo>
                <a:lnTo>
                  <a:pt x="2785" y="416"/>
                </a:lnTo>
                <a:lnTo>
                  <a:pt x="2663" y="269"/>
                </a:lnTo>
                <a:lnTo>
                  <a:pt x="2517" y="147"/>
                </a:lnTo>
                <a:lnTo>
                  <a:pt x="2370" y="74"/>
                </a:lnTo>
                <a:lnTo>
                  <a:pt x="2199" y="25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62"/>
          <p:cNvSpPr/>
          <p:nvPr/>
        </p:nvSpPr>
        <p:spPr>
          <a:xfrm>
            <a:off x="1114200" y="3676680"/>
            <a:ext cx="33840" cy="33840"/>
          </a:xfrm>
          <a:custGeom>
            <a:avLst/>
            <a:gdLst/>
            <a:ahLst/>
            <a:rect l="l" t="t" r="r" b="b"/>
            <a:pathLst>
              <a:path w="1881" h="1881">
                <a:moveTo>
                  <a:pt x="1124" y="0"/>
                </a:moveTo>
                <a:lnTo>
                  <a:pt x="977" y="25"/>
                </a:lnTo>
                <a:lnTo>
                  <a:pt x="831" y="74"/>
                </a:lnTo>
                <a:lnTo>
                  <a:pt x="709" y="147"/>
                </a:lnTo>
                <a:lnTo>
                  <a:pt x="586" y="245"/>
                </a:lnTo>
                <a:lnTo>
                  <a:pt x="464" y="391"/>
                </a:lnTo>
                <a:lnTo>
                  <a:pt x="367" y="611"/>
                </a:lnTo>
                <a:lnTo>
                  <a:pt x="269" y="880"/>
                </a:lnTo>
                <a:lnTo>
                  <a:pt x="171" y="1173"/>
                </a:lnTo>
                <a:lnTo>
                  <a:pt x="49" y="1686"/>
                </a:lnTo>
                <a:lnTo>
                  <a:pt x="0" y="1881"/>
                </a:lnTo>
                <a:lnTo>
                  <a:pt x="0" y="1881"/>
                </a:lnTo>
                <a:lnTo>
                  <a:pt x="220" y="1857"/>
                </a:lnTo>
                <a:lnTo>
                  <a:pt x="733" y="1710"/>
                </a:lnTo>
                <a:lnTo>
                  <a:pt x="1002" y="1637"/>
                </a:lnTo>
                <a:lnTo>
                  <a:pt x="1270" y="1539"/>
                </a:lnTo>
                <a:lnTo>
                  <a:pt x="1515" y="1417"/>
                </a:lnTo>
                <a:lnTo>
                  <a:pt x="1661" y="1319"/>
                </a:lnTo>
                <a:lnTo>
                  <a:pt x="1759" y="1197"/>
                </a:lnTo>
                <a:lnTo>
                  <a:pt x="1832" y="1051"/>
                </a:lnTo>
                <a:lnTo>
                  <a:pt x="1881" y="928"/>
                </a:lnTo>
                <a:lnTo>
                  <a:pt x="1881" y="782"/>
                </a:lnTo>
                <a:lnTo>
                  <a:pt x="1881" y="635"/>
                </a:lnTo>
                <a:lnTo>
                  <a:pt x="1832" y="489"/>
                </a:lnTo>
                <a:lnTo>
                  <a:pt x="1759" y="367"/>
                </a:lnTo>
                <a:lnTo>
                  <a:pt x="1661" y="245"/>
                </a:lnTo>
                <a:lnTo>
                  <a:pt x="1539" y="147"/>
                </a:lnTo>
                <a:lnTo>
                  <a:pt x="1417" y="74"/>
                </a:lnTo>
                <a:lnTo>
                  <a:pt x="1270" y="25"/>
                </a:lnTo>
                <a:lnTo>
                  <a:pt x="11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163"/>
          <p:cNvSpPr/>
          <p:nvPr/>
        </p:nvSpPr>
        <p:spPr>
          <a:xfrm>
            <a:off x="1060920" y="3623040"/>
            <a:ext cx="33840" cy="33840"/>
          </a:xfrm>
          <a:custGeom>
            <a:avLst/>
            <a:gdLst/>
            <a:ahLst/>
            <a:rect l="l" t="t" r="r" b="b"/>
            <a:pathLst>
              <a:path w="1882" h="1882">
                <a:moveTo>
                  <a:pt x="953" y="1"/>
                </a:moveTo>
                <a:lnTo>
                  <a:pt x="831" y="49"/>
                </a:lnTo>
                <a:lnTo>
                  <a:pt x="684" y="123"/>
                </a:lnTo>
                <a:lnTo>
                  <a:pt x="562" y="220"/>
                </a:lnTo>
                <a:lnTo>
                  <a:pt x="465" y="367"/>
                </a:lnTo>
                <a:lnTo>
                  <a:pt x="342" y="611"/>
                </a:lnTo>
                <a:lnTo>
                  <a:pt x="245" y="880"/>
                </a:lnTo>
                <a:lnTo>
                  <a:pt x="171" y="1148"/>
                </a:lnTo>
                <a:lnTo>
                  <a:pt x="25" y="1661"/>
                </a:lnTo>
                <a:lnTo>
                  <a:pt x="1" y="1881"/>
                </a:lnTo>
                <a:lnTo>
                  <a:pt x="196" y="1832"/>
                </a:lnTo>
                <a:lnTo>
                  <a:pt x="709" y="1710"/>
                </a:lnTo>
                <a:lnTo>
                  <a:pt x="1002" y="1613"/>
                </a:lnTo>
                <a:lnTo>
                  <a:pt x="1271" y="1515"/>
                </a:lnTo>
                <a:lnTo>
                  <a:pt x="1490" y="1417"/>
                </a:lnTo>
                <a:lnTo>
                  <a:pt x="1637" y="1295"/>
                </a:lnTo>
                <a:lnTo>
                  <a:pt x="1735" y="1173"/>
                </a:lnTo>
                <a:lnTo>
                  <a:pt x="1808" y="1051"/>
                </a:lnTo>
                <a:lnTo>
                  <a:pt x="1857" y="904"/>
                </a:lnTo>
                <a:lnTo>
                  <a:pt x="1881" y="758"/>
                </a:lnTo>
                <a:lnTo>
                  <a:pt x="1857" y="611"/>
                </a:lnTo>
                <a:lnTo>
                  <a:pt x="1808" y="465"/>
                </a:lnTo>
                <a:lnTo>
                  <a:pt x="1735" y="343"/>
                </a:lnTo>
                <a:lnTo>
                  <a:pt x="1637" y="220"/>
                </a:lnTo>
                <a:lnTo>
                  <a:pt x="1515" y="123"/>
                </a:lnTo>
                <a:lnTo>
                  <a:pt x="1393" y="49"/>
                </a:lnTo>
                <a:lnTo>
                  <a:pt x="1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64"/>
          <p:cNvSpPr/>
          <p:nvPr/>
        </p:nvSpPr>
        <p:spPr>
          <a:xfrm>
            <a:off x="1530720" y="3458160"/>
            <a:ext cx="349200" cy="1969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165"/>
          <p:cNvSpPr/>
          <p:nvPr/>
        </p:nvSpPr>
        <p:spPr>
          <a:xfrm>
            <a:off x="2229840" y="3531600"/>
            <a:ext cx="83160" cy="83160"/>
          </a:xfrm>
          <a:custGeom>
            <a:avLst/>
            <a:gdLst/>
            <a:ahLst/>
            <a:rect l="l" t="t" r="r" b="b"/>
            <a:pathLst>
              <a:path w="4592" h="4592">
                <a:moveTo>
                  <a:pt x="4396" y="0"/>
                </a:moveTo>
                <a:lnTo>
                  <a:pt x="3981" y="49"/>
                </a:lnTo>
                <a:lnTo>
                  <a:pt x="3419" y="171"/>
                </a:lnTo>
                <a:lnTo>
                  <a:pt x="2784" y="367"/>
                </a:lnTo>
                <a:lnTo>
                  <a:pt x="2100" y="587"/>
                </a:lnTo>
                <a:lnTo>
                  <a:pt x="1465" y="831"/>
                </a:lnTo>
                <a:lnTo>
                  <a:pt x="1172" y="953"/>
                </a:lnTo>
                <a:lnTo>
                  <a:pt x="928" y="1099"/>
                </a:lnTo>
                <a:lnTo>
                  <a:pt x="708" y="1246"/>
                </a:lnTo>
                <a:lnTo>
                  <a:pt x="562" y="1368"/>
                </a:lnTo>
                <a:lnTo>
                  <a:pt x="440" y="1515"/>
                </a:lnTo>
                <a:lnTo>
                  <a:pt x="318" y="1637"/>
                </a:lnTo>
                <a:lnTo>
                  <a:pt x="244" y="1808"/>
                </a:lnTo>
                <a:lnTo>
                  <a:pt x="171" y="1954"/>
                </a:lnTo>
                <a:lnTo>
                  <a:pt x="98" y="2101"/>
                </a:lnTo>
                <a:lnTo>
                  <a:pt x="49" y="2272"/>
                </a:lnTo>
                <a:lnTo>
                  <a:pt x="25" y="2443"/>
                </a:lnTo>
                <a:lnTo>
                  <a:pt x="0" y="2589"/>
                </a:lnTo>
                <a:lnTo>
                  <a:pt x="0" y="2760"/>
                </a:lnTo>
                <a:lnTo>
                  <a:pt x="25" y="2931"/>
                </a:lnTo>
                <a:lnTo>
                  <a:pt x="49" y="3102"/>
                </a:lnTo>
                <a:lnTo>
                  <a:pt x="98" y="3273"/>
                </a:lnTo>
                <a:lnTo>
                  <a:pt x="147" y="3420"/>
                </a:lnTo>
                <a:lnTo>
                  <a:pt x="220" y="3566"/>
                </a:lnTo>
                <a:lnTo>
                  <a:pt x="318" y="3737"/>
                </a:lnTo>
                <a:lnTo>
                  <a:pt x="415" y="3859"/>
                </a:lnTo>
                <a:lnTo>
                  <a:pt x="2418" y="1857"/>
                </a:lnTo>
                <a:lnTo>
                  <a:pt x="2491" y="1808"/>
                </a:lnTo>
                <a:lnTo>
                  <a:pt x="2638" y="1808"/>
                </a:lnTo>
                <a:lnTo>
                  <a:pt x="2711" y="1857"/>
                </a:lnTo>
                <a:lnTo>
                  <a:pt x="2760" y="1930"/>
                </a:lnTo>
                <a:lnTo>
                  <a:pt x="2784" y="2028"/>
                </a:lnTo>
                <a:lnTo>
                  <a:pt x="2760" y="2101"/>
                </a:lnTo>
                <a:lnTo>
                  <a:pt x="2711" y="2174"/>
                </a:lnTo>
                <a:lnTo>
                  <a:pt x="708" y="4177"/>
                </a:lnTo>
                <a:lnTo>
                  <a:pt x="855" y="4274"/>
                </a:lnTo>
                <a:lnTo>
                  <a:pt x="1001" y="4372"/>
                </a:lnTo>
                <a:lnTo>
                  <a:pt x="1172" y="4445"/>
                </a:lnTo>
                <a:lnTo>
                  <a:pt x="1319" y="4494"/>
                </a:lnTo>
                <a:lnTo>
                  <a:pt x="1490" y="4543"/>
                </a:lnTo>
                <a:lnTo>
                  <a:pt x="1661" y="4568"/>
                </a:lnTo>
                <a:lnTo>
                  <a:pt x="1807" y="4592"/>
                </a:lnTo>
                <a:lnTo>
                  <a:pt x="1978" y="4568"/>
                </a:lnTo>
                <a:lnTo>
                  <a:pt x="2149" y="4568"/>
                </a:lnTo>
                <a:lnTo>
                  <a:pt x="2320" y="4543"/>
                </a:lnTo>
                <a:lnTo>
                  <a:pt x="2491" y="4494"/>
                </a:lnTo>
                <a:lnTo>
                  <a:pt x="2638" y="4421"/>
                </a:lnTo>
                <a:lnTo>
                  <a:pt x="2784" y="4348"/>
                </a:lnTo>
                <a:lnTo>
                  <a:pt x="2931" y="4250"/>
                </a:lnTo>
                <a:lnTo>
                  <a:pt x="3077" y="4152"/>
                </a:lnTo>
                <a:lnTo>
                  <a:pt x="3200" y="4030"/>
                </a:lnTo>
                <a:lnTo>
                  <a:pt x="3346" y="3859"/>
                </a:lnTo>
                <a:lnTo>
                  <a:pt x="3493" y="3664"/>
                </a:lnTo>
                <a:lnTo>
                  <a:pt x="3615" y="3395"/>
                </a:lnTo>
                <a:lnTo>
                  <a:pt x="3761" y="3127"/>
                </a:lnTo>
                <a:lnTo>
                  <a:pt x="4005" y="2467"/>
                </a:lnTo>
                <a:lnTo>
                  <a:pt x="4225" y="1808"/>
                </a:lnTo>
                <a:lnTo>
                  <a:pt x="4421" y="1148"/>
                </a:lnTo>
                <a:lnTo>
                  <a:pt x="4543" y="611"/>
                </a:lnTo>
                <a:lnTo>
                  <a:pt x="4592" y="196"/>
                </a:lnTo>
                <a:lnTo>
                  <a:pt x="4592" y="74"/>
                </a:lnTo>
                <a:lnTo>
                  <a:pt x="45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166"/>
          <p:cNvSpPr/>
          <p:nvPr/>
        </p:nvSpPr>
        <p:spPr>
          <a:xfrm>
            <a:off x="2078640" y="3556080"/>
            <a:ext cx="113760" cy="113760"/>
          </a:xfrm>
          <a:custGeom>
            <a:avLst/>
            <a:gdLst/>
            <a:ahLst/>
            <a:rect l="l" t="t" r="r" b="b"/>
            <a:pathLst>
              <a:path w="6277" h="6278">
                <a:moveTo>
                  <a:pt x="122" y="1"/>
                </a:moveTo>
                <a:lnTo>
                  <a:pt x="25" y="25"/>
                </a:lnTo>
                <a:lnTo>
                  <a:pt x="0" y="123"/>
                </a:lnTo>
                <a:lnTo>
                  <a:pt x="0" y="294"/>
                </a:lnTo>
                <a:lnTo>
                  <a:pt x="25" y="538"/>
                </a:lnTo>
                <a:lnTo>
                  <a:pt x="74" y="856"/>
                </a:lnTo>
                <a:lnTo>
                  <a:pt x="244" y="1613"/>
                </a:lnTo>
                <a:lnTo>
                  <a:pt x="489" y="2492"/>
                </a:lnTo>
                <a:lnTo>
                  <a:pt x="806" y="3420"/>
                </a:lnTo>
                <a:lnTo>
                  <a:pt x="977" y="3860"/>
                </a:lnTo>
                <a:lnTo>
                  <a:pt x="1148" y="4275"/>
                </a:lnTo>
                <a:lnTo>
                  <a:pt x="1319" y="4666"/>
                </a:lnTo>
                <a:lnTo>
                  <a:pt x="1514" y="5007"/>
                </a:lnTo>
                <a:lnTo>
                  <a:pt x="1710" y="5301"/>
                </a:lnTo>
                <a:lnTo>
                  <a:pt x="1905" y="5520"/>
                </a:lnTo>
                <a:lnTo>
                  <a:pt x="2076" y="5691"/>
                </a:lnTo>
                <a:lnTo>
                  <a:pt x="2272" y="5838"/>
                </a:lnTo>
                <a:lnTo>
                  <a:pt x="2467" y="5960"/>
                </a:lnTo>
                <a:lnTo>
                  <a:pt x="2687" y="6058"/>
                </a:lnTo>
                <a:lnTo>
                  <a:pt x="2907" y="6155"/>
                </a:lnTo>
                <a:lnTo>
                  <a:pt x="3126" y="6204"/>
                </a:lnTo>
                <a:lnTo>
                  <a:pt x="3371" y="6253"/>
                </a:lnTo>
                <a:lnTo>
                  <a:pt x="3590" y="6277"/>
                </a:lnTo>
                <a:lnTo>
                  <a:pt x="3835" y="6277"/>
                </a:lnTo>
                <a:lnTo>
                  <a:pt x="4054" y="6253"/>
                </a:lnTo>
                <a:lnTo>
                  <a:pt x="4299" y="6204"/>
                </a:lnTo>
                <a:lnTo>
                  <a:pt x="4519" y="6155"/>
                </a:lnTo>
                <a:lnTo>
                  <a:pt x="4738" y="6058"/>
                </a:lnTo>
                <a:lnTo>
                  <a:pt x="4958" y="5960"/>
                </a:lnTo>
                <a:lnTo>
                  <a:pt x="5154" y="5838"/>
                </a:lnTo>
                <a:lnTo>
                  <a:pt x="5349" y="5691"/>
                </a:lnTo>
                <a:lnTo>
                  <a:pt x="2003" y="2345"/>
                </a:lnTo>
                <a:lnTo>
                  <a:pt x="1954" y="2272"/>
                </a:lnTo>
                <a:lnTo>
                  <a:pt x="1954" y="2174"/>
                </a:lnTo>
                <a:lnTo>
                  <a:pt x="1954" y="2101"/>
                </a:lnTo>
                <a:lnTo>
                  <a:pt x="2003" y="2003"/>
                </a:lnTo>
                <a:lnTo>
                  <a:pt x="2101" y="1955"/>
                </a:lnTo>
                <a:lnTo>
                  <a:pt x="2272" y="1955"/>
                </a:lnTo>
                <a:lnTo>
                  <a:pt x="2345" y="2003"/>
                </a:lnTo>
                <a:lnTo>
                  <a:pt x="5691" y="5349"/>
                </a:lnTo>
                <a:lnTo>
                  <a:pt x="5837" y="5154"/>
                </a:lnTo>
                <a:lnTo>
                  <a:pt x="5959" y="4959"/>
                </a:lnTo>
                <a:lnTo>
                  <a:pt x="6057" y="4739"/>
                </a:lnTo>
                <a:lnTo>
                  <a:pt x="6155" y="4519"/>
                </a:lnTo>
                <a:lnTo>
                  <a:pt x="6204" y="4299"/>
                </a:lnTo>
                <a:lnTo>
                  <a:pt x="6253" y="4055"/>
                </a:lnTo>
                <a:lnTo>
                  <a:pt x="6277" y="3835"/>
                </a:lnTo>
                <a:lnTo>
                  <a:pt x="6277" y="3591"/>
                </a:lnTo>
                <a:lnTo>
                  <a:pt x="6253" y="3371"/>
                </a:lnTo>
                <a:lnTo>
                  <a:pt x="6204" y="3127"/>
                </a:lnTo>
                <a:lnTo>
                  <a:pt x="6155" y="2907"/>
                </a:lnTo>
                <a:lnTo>
                  <a:pt x="6057" y="2687"/>
                </a:lnTo>
                <a:lnTo>
                  <a:pt x="5959" y="2467"/>
                </a:lnTo>
                <a:lnTo>
                  <a:pt x="5837" y="2272"/>
                </a:lnTo>
                <a:lnTo>
                  <a:pt x="5691" y="2077"/>
                </a:lnTo>
                <a:lnTo>
                  <a:pt x="5520" y="1906"/>
                </a:lnTo>
                <a:lnTo>
                  <a:pt x="5300" y="1710"/>
                </a:lnTo>
                <a:lnTo>
                  <a:pt x="5007" y="1515"/>
                </a:lnTo>
                <a:lnTo>
                  <a:pt x="4665" y="1320"/>
                </a:lnTo>
                <a:lnTo>
                  <a:pt x="4274" y="1149"/>
                </a:lnTo>
                <a:lnTo>
                  <a:pt x="3859" y="978"/>
                </a:lnTo>
                <a:lnTo>
                  <a:pt x="3419" y="807"/>
                </a:lnTo>
                <a:lnTo>
                  <a:pt x="2491" y="489"/>
                </a:lnTo>
                <a:lnTo>
                  <a:pt x="1612" y="245"/>
                </a:lnTo>
                <a:lnTo>
                  <a:pt x="855" y="74"/>
                </a:lnTo>
                <a:lnTo>
                  <a:pt x="538" y="25"/>
                </a:lnTo>
                <a:lnTo>
                  <a:pt x="2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167"/>
          <p:cNvSpPr/>
          <p:nvPr/>
        </p:nvSpPr>
        <p:spPr>
          <a:xfrm>
            <a:off x="2123640" y="3371760"/>
            <a:ext cx="174240" cy="370440"/>
          </a:xfrm>
          <a:custGeom>
            <a:avLst/>
            <a:gdLst/>
            <a:ahLst/>
            <a:rect l="l" t="t" r="r" b="b"/>
            <a:pathLst>
              <a:path w="9600" h="20369">
                <a:moveTo>
                  <a:pt x="4788" y="3664"/>
                </a:moveTo>
                <a:lnTo>
                  <a:pt x="5032" y="3688"/>
                </a:lnTo>
                <a:lnTo>
                  <a:pt x="5228" y="3761"/>
                </a:lnTo>
                <a:lnTo>
                  <a:pt x="5423" y="3859"/>
                </a:lnTo>
                <a:lnTo>
                  <a:pt x="5594" y="3981"/>
                </a:lnTo>
                <a:lnTo>
                  <a:pt x="5716" y="4152"/>
                </a:lnTo>
                <a:lnTo>
                  <a:pt x="5838" y="4347"/>
                </a:lnTo>
                <a:lnTo>
                  <a:pt x="5887" y="4567"/>
                </a:lnTo>
                <a:lnTo>
                  <a:pt x="5911" y="4787"/>
                </a:lnTo>
                <a:lnTo>
                  <a:pt x="5887" y="5007"/>
                </a:lnTo>
                <a:lnTo>
                  <a:pt x="5838" y="5227"/>
                </a:lnTo>
                <a:lnTo>
                  <a:pt x="5716" y="5422"/>
                </a:lnTo>
                <a:lnTo>
                  <a:pt x="5594" y="5569"/>
                </a:lnTo>
                <a:lnTo>
                  <a:pt x="5423" y="5715"/>
                </a:lnTo>
                <a:lnTo>
                  <a:pt x="5228" y="5813"/>
                </a:lnTo>
                <a:lnTo>
                  <a:pt x="5032" y="5886"/>
                </a:lnTo>
                <a:lnTo>
                  <a:pt x="4788" y="5911"/>
                </a:lnTo>
                <a:lnTo>
                  <a:pt x="4568" y="5886"/>
                </a:lnTo>
                <a:lnTo>
                  <a:pt x="4348" y="5813"/>
                </a:lnTo>
                <a:lnTo>
                  <a:pt x="4177" y="5715"/>
                </a:lnTo>
                <a:lnTo>
                  <a:pt x="4006" y="5569"/>
                </a:lnTo>
                <a:lnTo>
                  <a:pt x="3860" y="5422"/>
                </a:lnTo>
                <a:lnTo>
                  <a:pt x="3762" y="5227"/>
                </a:lnTo>
                <a:lnTo>
                  <a:pt x="3689" y="5007"/>
                </a:lnTo>
                <a:lnTo>
                  <a:pt x="3664" y="4787"/>
                </a:lnTo>
                <a:lnTo>
                  <a:pt x="3689" y="4567"/>
                </a:lnTo>
                <a:lnTo>
                  <a:pt x="3762" y="4347"/>
                </a:lnTo>
                <a:lnTo>
                  <a:pt x="3860" y="4152"/>
                </a:lnTo>
                <a:lnTo>
                  <a:pt x="4006" y="3981"/>
                </a:lnTo>
                <a:lnTo>
                  <a:pt x="4177" y="3859"/>
                </a:lnTo>
                <a:lnTo>
                  <a:pt x="4348" y="3761"/>
                </a:lnTo>
                <a:lnTo>
                  <a:pt x="4568" y="3688"/>
                </a:lnTo>
                <a:lnTo>
                  <a:pt x="4788" y="3664"/>
                </a:lnTo>
                <a:close/>
                <a:moveTo>
                  <a:pt x="4568" y="0"/>
                </a:moveTo>
                <a:lnTo>
                  <a:pt x="4348" y="49"/>
                </a:lnTo>
                <a:lnTo>
                  <a:pt x="4153" y="122"/>
                </a:lnTo>
                <a:lnTo>
                  <a:pt x="3933" y="220"/>
                </a:lnTo>
                <a:lnTo>
                  <a:pt x="3738" y="342"/>
                </a:lnTo>
                <a:lnTo>
                  <a:pt x="3542" y="489"/>
                </a:lnTo>
                <a:lnTo>
                  <a:pt x="3347" y="684"/>
                </a:lnTo>
                <a:lnTo>
                  <a:pt x="3176" y="904"/>
                </a:lnTo>
                <a:lnTo>
                  <a:pt x="2907" y="855"/>
                </a:lnTo>
                <a:lnTo>
                  <a:pt x="2663" y="855"/>
                </a:lnTo>
                <a:lnTo>
                  <a:pt x="2394" y="904"/>
                </a:lnTo>
                <a:lnTo>
                  <a:pt x="2175" y="953"/>
                </a:lnTo>
                <a:lnTo>
                  <a:pt x="1955" y="1026"/>
                </a:lnTo>
                <a:lnTo>
                  <a:pt x="1759" y="1124"/>
                </a:lnTo>
                <a:lnTo>
                  <a:pt x="1564" y="1246"/>
                </a:lnTo>
                <a:lnTo>
                  <a:pt x="1393" y="1392"/>
                </a:lnTo>
                <a:lnTo>
                  <a:pt x="1271" y="1563"/>
                </a:lnTo>
                <a:lnTo>
                  <a:pt x="1124" y="1734"/>
                </a:lnTo>
                <a:lnTo>
                  <a:pt x="1027" y="1930"/>
                </a:lnTo>
                <a:lnTo>
                  <a:pt x="953" y="2149"/>
                </a:lnTo>
                <a:lnTo>
                  <a:pt x="905" y="2394"/>
                </a:lnTo>
                <a:lnTo>
                  <a:pt x="880" y="2638"/>
                </a:lnTo>
                <a:lnTo>
                  <a:pt x="880" y="2906"/>
                </a:lnTo>
                <a:lnTo>
                  <a:pt x="905" y="3175"/>
                </a:lnTo>
                <a:lnTo>
                  <a:pt x="685" y="3346"/>
                </a:lnTo>
                <a:lnTo>
                  <a:pt x="514" y="3517"/>
                </a:lnTo>
                <a:lnTo>
                  <a:pt x="343" y="3712"/>
                </a:lnTo>
                <a:lnTo>
                  <a:pt x="221" y="3932"/>
                </a:lnTo>
                <a:lnTo>
                  <a:pt x="123" y="4128"/>
                </a:lnTo>
                <a:lnTo>
                  <a:pt x="50" y="4347"/>
                </a:lnTo>
                <a:lnTo>
                  <a:pt x="25" y="4567"/>
                </a:lnTo>
                <a:lnTo>
                  <a:pt x="1" y="4787"/>
                </a:lnTo>
                <a:lnTo>
                  <a:pt x="25" y="5007"/>
                </a:lnTo>
                <a:lnTo>
                  <a:pt x="50" y="5227"/>
                </a:lnTo>
                <a:lnTo>
                  <a:pt x="123" y="5422"/>
                </a:lnTo>
                <a:lnTo>
                  <a:pt x="221" y="5642"/>
                </a:lnTo>
                <a:lnTo>
                  <a:pt x="343" y="5837"/>
                </a:lnTo>
                <a:lnTo>
                  <a:pt x="514" y="6033"/>
                </a:lnTo>
                <a:lnTo>
                  <a:pt x="685" y="6228"/>
                </a:lnTo>
                <a:lnTo>
                  <a:pt x="905" y="6399"/>
                </a:lnTo>
                <a:lnTo>
                  <a:pt x="880" y="6668"/>
                </a:lnTo>
                <a:lnTo>
                  <a:pt x="880" y="6936"/>
                </a:lnTo>
                <a:lnTo>
                  <a:pt x="905" y="7181"/>
                </a:lnTo>
                <a:lnTo>
                  <a:pt x="953" y="7400"/>
                </a:lnTo>
                <a:lnTo>
                  <a:pt x="1027" y="7620"/>
                </a:lnTo>
                <a:lnTo>
                  <a:pt x="1124" y="7816"/>
                </a:lnTo>
                <a:lnTo>
                  <a:pt x="1271" y="8011"/>
                </a:lnTo>
                <a:lnTo>
                  <a:pt x="1393" y="8182"/>
                </a:lnTo>
                <a:lnTo>
                  <a:pt x="1564" y="8328"/>
                </a:lnTo>
                <a:lnTo>
                  <a:pt x="1759" y="8451"/>
                </a:lnTo>
                <a:lnTo>
                  <a:pt x="1955" y="8548"/>
                </a:lnTo>
                <a:lnTo>
                  <a:pt x="2175" y="8621"/>
                </a:lnTo>
                <a:lnTo>
                  <a:pt x="2394" y="8670"/>
                </a:lnTo>
                <a:lnTo>
                  <a:pt x="2663" y="8695"/>
                </a:lnTo>
                <a:lnTo>
                  <a:pt x="2907" y="8695"/>
                </a:lnTo>
                <a:lnTo>
                  <a:pt x="3176" y="8670"/>
                </a:lnTo>
                <a:lnTo>
                  <a:pt x="3420" y="8939"/>
                </a:lnTo>
                <a:lnTo>
                  <a:pt x="3664" y="9159"/>
                </a:lnTo>
                <a:lnTo>
                  <a:pt x="3933" y="9354"/>
                </a:lnTo>
                <a:lnTo>
                  <a:pt x="4202" y="9476"/>
                </a:lnTo>
                <a:lnTo>
                  <a:pt x="4202" y="19783"/>
                </a:lnTo>
                <a:lnTo>
                  <a:pt x="4226" y="19905"/>
                </a:lnTo>
                <a:lnTo>
                  <a:pt x="4251" y="20027"/>
                </a:lnTo>
                <a:lnTo>
                  <a:pt x="4299" y="20125"/>
                </a:lnTo>
                <a:lnTo>
                  <a:pt x="4373" y="20198"/>
                </a:lnTo>
                <a:lnTo>
                  <a:pt x="4470" y="20271"/>
                </a:lnTo>
                <a:lnTo>
                  <a:pt x="4568" y="20345"/>
                </a:lnTo>
                <a:lnTo>
                  <a:pt x="4666" y="20369"/>
                </a:lnTo>
                <a:lnTo>
                  <a:pt x="4910" y="20369"/>
                </a:lnTo>
                <a:lnTo>
                  <a:pt x="5032" y="20345"/>
                </a:lnTo>
                <a:lnTo>
                  <a:pt x="5130" y="20271"/>
                </a:lnTo>
                <a:lnTo>
                  <a:pt x="5203" y="20198"/>
                </a:lnTo>
                <a:lnTo>
                  <a:pt x="5276" y="20125"/>
                </a:lnTo>
                <a:lnTo>
                  <a:pt x="5350" y="20027"/>
                </a:lnTo>
                <a:lnTo>
                  <a:pt x="5374" y="19905"/>
                </a:lnTo>
                <a:lnTo>
                  <a:pt x="5374" y="19783"/>
                </a:lnTo>
                <a:lnTo>
                  <a:pt x="5374" y="9476"/>
                </a:lnTo>
                <a:lnTo>
                  <a:pt x="5667" y="9354"/>
                </a:lnTo>
                <a:lnTo>
                  <a:pt x="5936" y="9159"/>
                </a:lnTo>
                <a:lnTo>
                  <a:pt x="6180" y="8939"/>
                </a:lnTo>
                <a:lnTo>
                  <a:pt x="6400" y="8670"/>
                </a:lnTo>
                <a:lnTo>
                  <a:pt x="6668" y="8695"/>
                </a:lnTo>
                <a:lnTo>
                  <a:pt x="6937" y="8695"/>
                </a:lnTo>
                <a:lnTo>
                  <a:pt x="7181" y="8670"/>
                </a:lnTo>
                <a:lnTo>
                  <a:pt x="7426" y="8621"/>
                </a:lnTo>
                <a:lnTo>
                  <a:pt x="7645" y="8548"/>
                </a:lnTo>
                <a:lnTo>
                  <a:pt x="7841" y="8451"/>
                </a:lnTo>
                <a:lnTo>
                  <a:pt x="8012" y="8328"/>
                </a:lnTo>
                <a:lnTo>
                  <a:pt x="8183" y="8182"/>
                </a:lnTo>
                <a:lnTo>
                  <a:pt x="8329" y="8011"/>
                </a:lnTo>
                <a:lnTo>
                  <a:pt x="8451" y="7816"/>
                </a:lnTo>
                <a:lnTo>
                  <a:pt x="8549" y="7620"/>
                </a:lnTo>
                <a:lnTo>
                  <a:pt x="8622" y="7400"/>
                </a:lnTo>
                <a:lnTo>
                  <a:pt x="8696" y="7181"/>
                </a:lnTo>
                <a:lnTo>
                  <a:pt x="8720" y="6936"/>
                </a:lnTo>
                <a:lnTo>
                  <a:pt x="8720" y="6668"/>
                </a:lnTo>
                <a:lnTo>
                  <a:pt x="8696" y="6399"/>
                </a:lnTo>
                <a:lnTo>
                  <a:pt x="8891" y="6228"/>
                </a:lnTo>
                <a:lnTo>
                  <a:pt x="9086" y="6033"/>
                </a:lnTo>
                <a:lnTo>
                  <a:pt x="9233" y="5837"/>
                </a:lnTo>
                <a:lnTo>
                  <a:pt x="9355" y="5642"/>
                </a:lnTo>
                <a:lnTo>
                  <a:pt x="9453" y="5422"/>
                </a:lnTo>
                <a:lnTo>
                  <a:pt x="9526" y="5227"/>
                </a:lnTo>
                <a:lnTo>
                  <a:pt x="9575" y="5007"/>
                </a:lnTo>
                <a:lnTo>
                  <a:pt x="9599" y="4787"/>
                </a:lnTo>
                <a:lnTo>
                  <a:pt x="9575" y="4567"/>
                </a:lnTo>
                <a:lnTo>
                  <a:pt x="9526" y="4347"/>
                </a:lnTo>
                <a:lnTo>
                  <a:pt x="9453" y="4128"/>
                </a:lnTo>
                <a:lnTo>
                  <a:pt x="9355" y="3932"/>
                </a:lnTo>
                <a:lnTo>
                  <a:pt x="9233" y="3712"/>
                </a:lnTo>
                <a:lnTo>
                  <a:pt x="9086" y="3517"/>
                </a:lnTo>
                <a:lnTo>
                  <a:pt x="8891" y="3346"/>
                </a:lnTo>
                <a:lnTo>
                  <a:pt x="8696" y="3175"/>
                </a:lnTo>
                <a:lnTo>
                  <a:pt x="8720" y="2906"/>
                </a:lnTo>
                <a:lnTo>
                  <a:pt x="8720" y="2638"/>
                </a:lnTo>
                <a:lnTo>
                  <a:pt x="8696" y="2394"/>
                </a:lnTo>
                <a:lnTo>
                  <a:pt x="8622" y="2149"/>
                </a:lnTo>
                <a:lnTo>
                  <a:pt x="8549" y="1930"/>
                </a:lnTo>
                <a:lnTo>
                  <a:pt x="8451" y="1734"/>
                </a:lnTo>
                <a:lnTo>
                  <a:pt x="8329" y="1563"/>
                </a:lnTo>
                <a:lnTo>
                  <a:pt x="8183" y="1392"/>
                </a:lnTo>
                <a:lnTo>
                  <a:pt x="8012" y="1246"/>
                </a:lnTo>
                <a:lnTo>
                  <a:pt x="7841" y="1124"/>
                </a:lnTo>
                <a:lnTo>
                  <a:pt x="7645" y="1026"/>
                </a:lnTo>
                <a:lnTo>
                  <a:pt x="7426" y="953"/>
                </a:lnTo>
                <a:lnTo>
                  <a:pt x="7181" y="904"/>
                </a:lnTo>
                <a:lnTo>
                  <a:pt x="6937" y="855"/>
                </a:lnTo>
                <a:lnTo>
                  <a:pt x="6668" y="855"/>
                </a:lnTo>
                <a:lnTo>
                  <a:pt x="6400" y="904"/>
                </a:lnTo>
                <a:lnTo>
                  <a:pt x="6229" y="684"/>
                </a:lnTo>
                <a:lnTo>
                  <a:pt x="6058" y="489"/>
                </a:lnTo>
                <a:lnTo>
                  <a:pt x="5863" y="342"/>
                </a:lnTo>
                <a:lnTo>
                  <a:pt x="5643" y="220"/>
                </a:lnTo>
                <a:lnTo>
                  <a:pt x="5447" y="122"/>
                </a:lnTo>
                <a:lnTo>
                  <a:pt x="5228" y="49"/>
                </a:lnTo>
                <a:lnTo>
                  <a:pt x="5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168"/>
          <p:cNvSpPr/>
          <p:nvPr/>
        </p:nvSpPr>
        <p:spPr>
          <a:xfrm>
            <a:off x="2709360" y="3376440"/>
            <a:ext cx="91800" cy="91080"/>
          </a:xfrm>
          <a:custGeom>
            <a:avLst/>
            <a:gdLst/>
            <a:ahLst/>
            <a:rect l="l" t="t" r="r" b="b"/>
            <a:pathLst>
              <a:path w="5057" h="5032">
                <a:moveTo>
                  <a:pt x="4812" y="1"/>
                </a:moveTo>
                <a:lnTo>
                  <a:pt x="4372" y="74"/>
                </a:lnTo>
                <a:lnTo>
                  <a:pt x="3762" y="196"/>
                </a:lnTo>
                <a:lnTo>
                  <a:pt x="3053" y="392"/>
                </a:lnTo>
                <a:lnTo>
                  <a:pt x="2321" y="636"/>
                </a:lnTo>
                <a:lnTo>
                  <a:pt x="1612" y="929"/>
                </a:lnTo>
                <a:lnTo>
                  <a:pt x="1295" y="1075"/>
                </a:lnTo>
                <a:lnTo>
                  <a:pt x="1026" y="1222"/>
                </a:lnTo>
                <a:lnTo>
                  <a:pt x="782" y="1368"/>
                </a:lnTo>
                <a:lnTo>
                  <a:pt x="611" y="1515"/>
                </a:lnTo>
                <a:lnTo>
                  <a:pt x="489" y="1662"/>
                </a:lnTo>
                <a:lnTo>
                  <a:pt x="367" y="1808"/>
                </a:lnTo>
                <a:lnTo>
                  <a:pt x="269" y="1979"/>
                </a:lnTo>
                <a:lnTo>
                  <a:pt x="172" y="2150"/>
                </a:lnTo>
                <a:lnTo>
                  <a:pt x="123" y="2321"/>
                </a:lnTo>
                <a:lnTo>
                  <a:pt x="74" y="2492"/>
                </a:lnTo>
                <a:lnTo>
                  <a:pt x="25" y="2687"/>
                </a:lnTo>
                <a:lnTo>
                  <a:pt x="1" y="2858"/>
                </a:lnTo>
                <a:lnTo>
                  <a:pt x="1" y="3054"/>
                </a:lnTo>
                <a:lnTo>
                  <a:pt x="25" y="3225"/>
                </a:lnTo>
                <a:lnTo>
                  <a:pt x="49" y="3420"/>
                </a:lnTo>
                <a:lnTo>
                  <a:pt x="98" y="3591"/>
                </a:lnTo>
                <a:lnTo>
                  <a:pt x="172" y="3762"/>
                </a:lnTo>
                <a:lnTo>
                  <a:pt x="245" y="3933"/>
                </a:lnTo>
                <a:lnTo>
                  <a:pt x="342" y="4104"/>
                </a:lnTo>
                <a:lnTo>
                  <a:pt x="440" y="4250"/>
                </a:lnTo>
                <a:lnTo>
                  <a:pt x="2638" y="2052"/>
                </a:lnTo>
                <a:lnTo>
                  <a:pt x="2736" y="2003"/>
                </a:lnTo>
                <a:lnTo>
                  <a:pt x="2809" y="1979"/>
                </a:lnTo>
                <a:lnTo>
                  <a:pt x="2907" y="2003"/>
                </a:lnTo>
                <a:lnTo>
                  <a:pt x="2980" y="2052"/>
                </a:lnTo>
                <a:lnTo>
                  <a:pt x="3029" y="2126"/>
                </a:lnTo>
                <a:lnTo>
                  <a:pt x="3053" y="2223"/>
                </a:lnTo>
                <a:lnTo>
                  <a:pt x="3029" y="2321"/>
                </a:lnTo>
                <a:lnTo>
                  <a:pt x="2980" y="2394"/>
                </a:lnTo>
                <a:lnTo>
                  <a:pt x="782" y="4592"/>
                </a:lnTo>
                <a:lnTo>
                  <a:pt x="953" y="4690"/>
                </a:lnTo>
                <a:lnTo>
                  <a:pt x="1100" y="4788"/>
                </a:lnTo>
                <a:lnTo>
                  <a:pt x="1271" y="4885"/>
                </a:lnTo>
                <a:lnTo>
                  <a:pt x="1466" y="4934"/>
                </a:lnTo>
                <a:lnTo>
                  <a:pt x="1637" y="4983"/>
                </a:lnTo>
                <a:lnTo>
                  <a:pt x="1808" y="5008"/>
                </a:lnTo>
                <a:lnTo>
                  <a:pt x="2003" y="5032"/>
                </a:lnTo>
                <a:lnTo>
                  <a:pt x="2174" y="5032"/>
                </a:lnTo>
                <a:lnTo>
                  <a:pt x="2370" y="5008"/>
                </a:lnTo>
                <a:lnTo>
                  <a:pt x="2541" y="4983"/>
                </a:lnTo>
                <a:lnTo>
                  <a:pt x="2712" y="4934"/>
                </a:lnTo>
                <a:lnTo>
                  <a:pt x="2907" y="4861"/>
                </a:lnTo>
                <a:lnTo>
                  <a:pt x="3053" y="4788"/>
                </a:lnTo>
                <a:lnTo>
                  <a:pt x="3224" y="4690"/>
                </a:lnTo>
                <a:lnTo>
                  <a:pt x="3371" y="4568"/>
                </a:lnTo>
                <a:lnTo>
                  <a:pt x="3517" y="4421"/>
                </a:lnTo>
                <a:lnTo>
                  <a:pt x="3664" y="4250"/>
                </a:lnTo>
                <a:lnTo>
                  <a:pt x="3835" y="4006"/>
                </a:lnTo>
                <a:lnTo>
                  <a:pt x="3981" y="3738"/>
                </a:lnTo>
                <a:lnTo>
                  <a:pt x="4128" y="3420"/>
                </a:lnTo>
                <a:lnTo>
                  <a:pt x="4397" y="2736"/>
                </a:lnTo>
                <a:lnTo>
                  <a:pt x="4641" y="1979"/>
                </a:lnTo>
                <a:lnTo>
                  <a:pt x="4836" y="1271"/>
                </a:lnTo>
                <a:lnTo>
                  <a:pt x="4983" y="660"/>
                </a:lnTo>
                <a:lnTo>
                  <a:pt x="5032" y="221"/>
                </a:lnTo>
                <a:lnTo>
                  <a:pt x="5056" y="98"/>
                </a:lnTo>
                <a:lnTo>
                  <a:pt x="5032" y="25"/>
                </a:lnTo>
                <a:lnTo>
                  <a:pt x="4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69"/>
          <p:cNvSpPr/>
          <p:nvPr/>
        </p:nvSpPr>
        <p:spPr>
          <a:xfrm>
            <a:off x="2556720" y="3391200"/>
            <a:ext cx="268560" cy="345960"/>
          </a:xfrm>
          <a:custGeom>
            <a:avLst/>
            <a:gdLst/>
            <a:ahLst/>
            <a:rect l="l" t="t" r="r" b="b"/>
            <a:pathLst>
              <a:path w="14776" h="19027">
                <a:moveTo>
                  <a:pt x="7400" y="1"/>
                </a:moveTo>
                <a:lnTo>
                  <a:pt x="7254" y="25"/>
                </a:lnTo>
                <a:lnTo>
                  <a:pt x="7132" y="50"/>
                </a:lnTo>
                <a:lnTo>
                  <a:pt x="7034" y="123"/>
                </a:lnTo>
                <a:lnTo>
                  <a:pt x="6936" y="196"/>
                </a:lnTo>
                <a:lnTo>
                  <a:pt x="6863" y="294"/>
                </a:lnTo>
                <a:lnTo>
                  <a:pt x="6790" y="392"/>
                </a:lnTo>
                <a:lnTo>
                  <a:pt x="6765" y="514"/>
                </a:lnTo>
                <a:lnTo>
                  <a:pt x="6741" y="636"/>
                </a:lnTo>
                <a:lnTo>
                  <a:pt x="6741" y="4226"/>
                </a:lnTo>
                <a:lnTo>
                  <a:pt x="6887" y="4592"/>
                </a:lnTo>
                <a:lnTo>
                  <a:pt x="7009" y="4959"/>
                </a:lnTo>
                <a:lnTo>
                  <a:pt x="7058" y="5325"/>
                </a:lnTo>
                <a:lnTo>
                  <a:pt x="7083" y="5716"/>
                </a:lnTo>
                <a:lnTo>
                  <a:pt x="7058" y="6107"/>
                </a:lnTo>
                <a:lnTo>
                  <a:pt x="7009" y="6473"/>
                </a:lnTo>
                <a:lnTo>
                  <a:pt x="6887" y="6864"/>
                </a:lnTo>
                <a:lnTo>
                  <a:pt x="6741" y="7230"/>
                </a:lnTo>
                <a:lnTo>
                  <a:pt x="6741" y="13629"/>
                </a:lnTo>
                <a:lnTo>
                  <a:pt x="6203" y="13678"/>
                </a:lnTo>
                <a:lnTo>
                  <a:pt x="5666" y="13775"/>
                </a:lnTo>
                <a:lnTo>
                  <a:pt x="5153" y="13897"/>
                </a:lnTo>
                <a:lnTo>
                  <a:pt x="4640" y="14044"/>
                </a:lnTo>
                <a:lnTo>
                  <a:pt x="4152" y="14239"/>
                </a:lnTo>
                <a:lnTo>
                  <a:pt x="3688" y="14459"/>
                </a:lnTo>
                <a:lnTo>
                  <a:pt x="3224" y="14703"/>
                </a:lnTo>
                <a:lnTo>
                  <a:pt x="2784" y="14972"/>
                </a:lnTo>
                <a:lnTo>
                  <a:pt x="2369" y="15265"/>
                </a:lnTo>
                <a:lnTo>
                  <a:pt x="1954" y="15583"/>
                </a:lnTo>
                <a:lnTo>
                  <a:pt x="1588" y="15925"/>
                </a:lnTo>
                <a:lnTo>
                  <a:pt x="1221" y="16291"/>
                </a:lnTo>
                <a:lnTo>
                  <a:pt x="879" y="16682"/>
                </a:lnTo>
                <a:lnTo>
                  <a:pt x="562" y="17097"/>
                </a:lnTo>
                <a:lnTo>
                  <a:pt x="269" y="17512"/>
                </a:lnTo>
                <a:lnTo>
                  <a:pt x="0" y="17952"/>
                </a:lnTo>
                <a:lnTo>
                  <a:pt x="293" y="18074"/>
                </a:lnTo>
                <a:lnTo>
                  <a:pt x="611" y="18196"/>
                </a:lnTo>
                <a:lnTo>
                  <a:pt x="1319" y="18391"/>
                </a:lnTo>
                <a:lnTo>
                  <a:pt x="2125" y="18587"/>
                </a:lnTo>
                <a:lnTo>
                  <a:pt x="3053" y="18733"/>
                </a:lnTo>
                <a:lnTo>
                  <a:pt x="4030" y="18855"/>
                </a:lnTo>
                <a:lnTo>
                  <a:pt x="5104" y="18953"/>
                </a:lnTo>
                <a:lnTo>
                  <a:pt x="6228" y="19002"/>
                </a:lnTo>
                <a:lnTo>
                  <a:pt x="7376" y="19026"/>
                </a:lnTo>
                <a:lnTo>
                  <a:pt x="8548" y="19002"/>
                </a:lnTo>
                <a:lnTo>
                  <a:pt x="9672" y="18953"/>
                </a:lnTo>
                <a:lnTo>
                  <a:pt x="10746" y="18855"/>
                </a:lnTo>
                <a:lnTo>
                  <a:pt x="11723" y="18733"/>
                </a:lnTo>
                <a:lnTo>
                  <a:pt x="12651" y="18587"/>
                </a:lnTo>
                <a:lnTo>
                  <a:pt x="13457" y="18391"/>
                </a:lnTo>
                <a:lnTo>
                  <a:pt x="14165" y="18196"/>
                </a:lnTo>
                <a:lnTo>
                  <a:pt x="14483" y="18074"/>
                </a:lnTo>
                <a:lnTo>
                  <a:pt x="14776" y="17952"/>
                </a:lnTo>
                <a:lnTo>
                  <a:pt x="14507" y="17512"/>
                </a:lnTo>
                <a:lnTo>
                  <a:pt x="14214" y="17097"/>
                </a:lnTo>
                <a:lnTo>
                  <a:pt x="13897" y="16682"/>
                </a:lnTo>
                <a:lnTo>
                  <a:pt x="13555" y="16291"/>
                </a:lnTo>
                <a:lnTo>
                  <a:pt x="13188" y="15925"/>
                </a:lnTo>
                <a:lnTo>
                  <a:pt x="12822" y="15583"/>
                </a:lnTo>
                <a:lnTo>
                  <a:pt x="12407" y="15265"/>
                </a:lnTo>
                <a:lnTo>
                  <a:pt x="11992" y="14972"/>
                </a:lnTo>
                <a:lnTo>
                  <a:pt x="11552" y="14703"/>
                </a:lnTo>
                <a:lnTo>
                  <a:pt x="11088" y="14459"/>
                </a:lnTo>
                <a:lnTo>
                  <a:pt x="10624" y="14239"/>
                </a:lnTo>
                <a:lnTo>
                  <a:pt x="10136" y="14044"/>
                </a:lnTo>
                <a:lnTo>
                  <a:pt x="9623" y="13897"/>
                </a:lnTo>
                <a:lnTo>
                  <a:pt x="9110" y="13775"/>
                </a:lnTo>
                <a:lnTo>
                  <a:pt x="8573" y="13678"/>
                </a:lnTo>
                <a:lnTo>
                  <a:pt x="8035" y="13629"/>
                </a:lnTo>
                <a:lnTo>
                  <a:pt x="8035" y="3347"/>
                </a:lnTo>
                <a:lnTo>
                  <a:pt x="7913" y="3054"/>
                </a:lnTo>
                <a:lnTo>
                  <a:pt x="7840" y="2761"/>
                </a:lnTo>
                <a:lnTo>
                  <a:pt x="7791" y="2467"/>
                </a:lnTo>
                <a:lnTo>
                  <a:pt x="7767" y="2174"/>
                </a:lnTo>
                <a:lnTo>
                  <a:pt x="7791" y="1857"/>
                </a:lnTo>
                <a:lnTo>
                  <a:pt x="7840" y="1564"/>
                </a:lnTo>
                <a:lnTo>
                  <a:pt x="7913" y="1271"/>
                </a:lnTo>
                <a:lnTo>
                  <a:pt x="8035" y="978"/>
                </a:lnTo>
                <a:lnTo>
                  <a:pt x="8035" y="636"/>
                </a:lnTo>
                <a:lnTo>
                  <a:pt x="8011" y="514"/>
                </a:lnTo>
                <a:lnTo>
                  <a:pt x="7986" y="392"/>
                </a:lnTo>
                <a:lnTo>
                  <a:pt x="7913" y="294"/>
                </a:lnTo>
                <a:lnTo>
                  <a:pt x="7840" y="196"/>
                </a:lnTo>
                <a:lnTo>
                  <a:pt x="7742" y="123"/>
                </a:lnTo>
                <a:lnTo>
                  <a:pt x="7644" y="50"/>
                </a:lnTo>
                <a:lnTo>
                  <a:pt x="7522" y="25"/>
                </a:lnTo>
                <a:lnTo>
                  <a:pt x="7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70"/>
          <p:cNvSpPr/>
          <p:nvPr/>
        </p:nvSpPr>
        <p:spPr>
          <a:xfrm>
            <a:off x="2548440" y="3421440"/>
            <a:ext cx="124560" cy="124560"/>
          </a:xfrm>
          <a:custGeom>
            <a:avLst/>
            <a:gdLst/>
            <a:ahLst/>
            <a:rect l="l" t="t" r="r" b="b"/>
            <a:pathLst>
              <a:path w="6864" h="6864">
                <a:moveTo>
                  <a:pt x="74" y="1"/>
                </a:moveTo>
                <a:lnTo>
                  <a:pt x="25" y="25"/>
                </a:lnTo>
                <a:lnTo>
                  <a:pt x="0" y="74"/>
                </a:lnTo>
                <a:lnTo>
                  <a:pt x="0" y="123"/>
                </a:lnTo>
                <a:lnTo>
                  <a:pt x="0" y="318"/>
                </a:lnTo>
                <a:lnTo>
                  <a:pt x="25" y="587"/>
                </a:lnTo>
                <a:lnTo>
                  <a:pt x="74" y="929"/>
                </a:lnTo>
                <a:lnTo>
                  <a:pt x="269" y="1759"/>
                </a:lnTo>
                <a:lnTo>
                  <a:pt x="538" y="2736"/>
                </a:lnTo>
                <a:lnTo>
                  <a:pt x="880" y="3737"/>
                </a:lnTo>
                <a:lnTo>
                  <a:pt x="1051" y="4226"/>
                </a:lnTo>
                <a:lnTo>
                  <a:pt x="1246" y="4690"/>
                </a:lnTo>
                <a:lnTo>
                  <a:pt x="1441" y="5105"/>
                </a:lnTo>
                <a:lnTo>
                  <a:pt x="1661" y="5496"/>
                </a:lnTo>
                <a:lnTo>
                  <a:pt x="1857" y="5813"/>
                </a:lnTo>
                <a:lnTo>
                  <a:pt x="2076" y="6057"/>
                </a:lnTo>
                <a:lnTo>
                  <a:pt x="2272" y="6228"/>
                </a:lnTo>
                <a:lnTo>
                  <a:pt x="2492" y="6399"/>
                </a:lnTo>
                <a:lnTo>
                  <a:pt x="2711" y="6521"/>
                </a:lnTo>
                <a:lnTo>
                  <a:pt x="2956" y="6644"/>
                </a:lnTo>
                <a:lnTo>
                  <a:pt x="3200" y="6741"/>
                </a:lnTo>
                <a:lnTo>
                  <a:pt x="3444" y="6815"/>
                </a:lnTo>
                <a:lnTo>
                  <a:pt x="3688" y="6863"/>
                </a:lnTo>
                <a:lnTo>
                  <a:pt x="4201" y="6863"/>
                </a:lnTo>
                <a:lnTo>
                  <a:pt x="4445" y="6839"/>
                </a:lnTo>
                <a:lnTo>
                  <a:pt x="4690" y="6815"/>
                </a:lnTo>
                <a:lnTo>
                  <a:pt x="4958" y="6741"/>
                </a:lnTo>
                <a:lnTo>
                  <a:pt x="5178" y="6644"/>
                </a:lnTo>
                <a:lnTo>
                  <a:pt x="5422" y="6521"/>
                </a:lnTo>
                <a:lnTo>
                  <a:pt x="5642" y="6399"/>
                </a:lnTo>
                <a:lnTo>
                  <a:pt x="5862" y="6228"/>
                </a:lnTo>
                <a:lnTo>
                  <a:pt x="2198" y="2565"/>
                </a:lnTo>
                <a:lnTo>
                  <a:pt x="2150" y="2492"/>
                </a:lnTo>
                <a:lnTo>
                  <a:pt x="2125" y="2394"/>
                </a:lnTo>
                <a:lnTo>
                  <a:pt x="2150" y="2296"/>
                </a:lnTo>
                <a:lnTo>
                  <a:pt x="2198" y="2199"/>
                </a:lnTo>
                <a:lnTo>
                  <a:pt x="2296" y="2150"/>
                </a:lnTo>
                <a:lnTo>
                  <a:pt x="2394" y="2125"/>
                </a:lnTo>
                <a:lnTo>
                  <a:pt x="2492" y="2150"/>
                </a:lnTo>
                <a:lnTo>
                  <a:pt x="2565" y="2199"/>
                </a:lnTo>
                <a:lnTo>
                  <a:pt x="6228" y="5862"/>
                </a:lnTo>
                <a:lnTo>
                  <a:pt x="6375" y="5642"/>
                </a:lnTo>
                <a:lnTo>
                  <a:pt x="6521" y="5422"/>
                </a:lnTo>
                <a:lnTo>
                  <a:pt x="6643" y="5203"/>
                </a:lnTo>
                <a:lnTo>
                  <a:pt x="6741" y="4958"/>
                </a:lnTo>
                <a:lnTo>
                  <a:pt x="6814" y="4714"/>
                </a:lnTo>
                <a:lnTo>
                  <a:pt x="6839" y="4446"/>
                </a:lnTo>
                <a:lnTo>
                  <a:pt x="6863" y="4201"/>
                </a:lnTo>
                <a:lnTo>
                  <a:pt x="6863" y="3933"/>
                </a:lnTo>
                <a:lnTo>
                  <a:pt x="6839" y="3688"/>
                </a:lnTo>
                <a:lnTo>
                  <a:pt x="6814" y="3444"/>
                </a:lnTo>
                <a:lnTo>
                  <a:pt x="6741" y="3200"/>
                </a:lnTo>
                <a:lnTo>
                  <a:pt x="6643" y="2956"/>
                </a:lnTo>
                <a:lnTo>
                  <a:pt x="6521" y="2711"/>
                </a:lnTo>
                <a:lnTo>
                  <a:pt x="6399" y="2492"/>
                </a:lnTo>
                <a:lnTo>
                  <a:pt x="6228" y="2272"/>
                </a:lnTo>
                <a:lnTo>
                  <a:pt x="6057" y="2076"/>
                </a:lnTo>
                <a:lnTo>
                  <a:pt x="5813" y="1857"/>
                </a:lnTo>
                <a:lnTo>
                  <a:pt x="5496" y="1661"/>
                </a:lnTo>
                <a:lnTo>
                  <a:pt x="5105" y="1466"/>
                </a:lnTo>
                <a:lnTo>
                  <a:pt x="4690" y="1246"/>
                </a:lnTo>
                <a:lnTo>
                  <a:pt x="4226" y="1051"/>
                </a:lnTo>
                <a:lnTo>
                  <a:pt x="3737" y="880"/>
                </a:lnTo>
                <a:lnTo>
                  <a:pt x="2736" y="538"/>
                </a:lnTo>
                <a:lnTo>
                  <a:pt x="1759" y="269"/>
                </a:lnTo>
                <a:lnTo>
                  <a:pt x="928" y="74"/>
                </a:lnTo>
                <a:lnTo>
                  <a:pt x="587" y="25"/>
                </a:lnTo>
                <a:lnTo>
                  <a:pt x="3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171"/>
          <p:cNvSpPr/>
          <p:nvPr/>
        </p:nvSpPr>
        <p:spPr>
          <a:xfrm>
            <a:off x="3520080" y="3408840"/>
            <a:ext cx="295560" cy="29556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72"/>
          <p:cNvSpPr/>
          <p:nvPr/>
        </p:nvSpPr>
        <p:spPr>
          <a:xfrm>
            <a:off x="3029400" y="3427560"/>
            <a:ext cx="295560" cy="25848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73"/>
          <p:cNvSpPr/>
          <p:nvPr/>
        </p:nvSpPr>
        <p:spPr>
          <a:xfrm>
            <a:off x="4009680" y="3407400"/>
            <a:ext cx="298440" cy="29844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74"/>
          <p:cNvSpPr/>
          <p:nvPr/>
        </p:nvSpPr>
        <p:spPr>
          <a:xfrm>
            <a:off x="4759200" y="3663720"/>
            <a:ext cx="47520" cy="37800"/>
          </a:xfrm>
          <a:custGeom>
            <a:avLst/>
            <a:gdLst/>
            <a:ahLst/>
            <a:rect l="l" t="t" r="r" b="b"/>
            <a:pathLst>
              <a:path w="2638" h="2101">
                <a:moveTo>
                  <a:pt x="0" y="0"/>
                </a:moveTo>
                <a:lnTo>
                  <a:pt x="0" y="782"/>
                </a:lnTo>
                <a:lnTo>
                  <a:pt x="25" y="1050"/>
                </a:lnTo>
                <a:lnTo>
                  <a:pt x="122" y="1295"/>
                </a:lnTo>
                <a:lnTo>
                  <a:pt x="244" y="1514"/>
                </a:lnTo>
                <a:lnTo>
                  <a:pt x="391" y="1710"/>
                </a:lnTo>
                <a:lnTo>
                  <a:pt x="586" y="1856"/>
                </a:lnTo>
                <a:lnTo>
                  <a:pt x="806" y="1978"/>
                </a:lnTo>
                <a:lnTo>
                  <a:pt x="1050" y="2076"/>
                </a:lnTo>
                <a:lnTo>
                  <a:pt x="1319" y="2100"/>
                </a:lnTo>
                <a:lnTo>
                  <a:pt x="1588" y="2076"/>
                </a:lnTo>
                <a:lnTo>
                  <a:pt x="1832" y="1978"/>
                </a:lnTo>
                <a:lnTo>
                  <a:pt x="2052" y="1856"/>
                </a:lnTo>
                <a:lnTo>
                  <a:pt x="2247" y="1710"/>
                </a:lnTo>
                <a:lnTo>
                  <a:pt x="2418" y="1514"/>
                </a:lnTo>
                <a:lnTo>
                  <a:pt x="2540" y="1295"/>
                </a:lnTo>
                <a:lnTo>
                  <a:pt x="2613" y="1050"/>
                </a:lnTo>
                <a:lnTo>
                  <a:pt x="2638" y="782"/>
                </a:lnTo>
                <a:lnTo>
                  <a:pt x="26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75"/>
          <p:cNvSpPr/>
          <p:nvPr/>
        </p:nvSpPr>
        <p:spPr>
          <a:xfrm>
            <a:off x="4492440" y="3663720"/>
            <a:ext cx="47520" cy="37800"/>
          </a:xfrm>
          <a:custGeom>
            <a:avLst/>
            <a:gdLst/>
            <a:ahLst/>
            <a:rect l="l" t="t" r="r" b="b"/>
            <a:pathLst>
              <a:path w="2638" h="2101">
                <a:moveTo>
                  <a:pt x="0" y="0"/>
                </a:moveTo>
                <a:lnTo>
                  <a:pt x="0" y="782"/>
                </a:lnTo>
                <a:lnTo>
                  <a:pt x="25" y="1050"/>
                </a:lnTo>
                <a:lnTo>
                  <a:pt x="98" y="1295"/>
                </a:lnTo>
                <a:lnTo>
                  <a:pt x="220" y="1514"/>
                </a:lnTo>
                <a:lnTo>
                  <a:pt x="391" y="1710"/>
                </a:lnTo>
                <a:lnTo>
                  <a:pt x="586" y="1856"/>
                </a:lnTo>
                <a:lnTo>
                  <a:pt x="806" y="1978"/>
                </a:lnTo>
                <a:lnTo>
                  <a:pt x="1050" y="2076"/>
                </a:lnTo>
                <a:lnTo>
                  <a:pt x="1319" y="2100"/>
                </a:lnTo>
                <a:lnTo>
                  <a:pt x="1588" y="2076"/>
                </a:lnTo>
                <a:lnTo>
                  <a:pt x="1832" y="1978"/>
                </a:lnTo>
                <a:lnTo>
                  <a:pt x="2052" y="1856"/>
                </a:lnTo>
                <a:lnTo>
                  <a:pt x="2247" y="1710"/>
                </a:lnTo>
                <a:lnTo>
                  <a:pt x="2394" y="1514"/>
                </a:lnTo>
                <a:lnTo>
                  <a:pt x="2516" y="1295"/>
                </a:lnTo>
                <a:lnTo>
                  <a:pt x="2614" y="1050"/>
                </a:lnTo>
                <a:lnTo>
                  <a:pt x="2638" y="782"/>
                </a:lnTo>
                <a:lnTo>
                  <a:pt x="26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76"/>
          <p:cNvSpPr/>
          <p:nvPr/>
        </p:nvSpPr>
        <p:spPr>
          <a:xfrm>
            <a:off x="4478760" y="3412080"/>
            <a:ext cx="342000" cy="242640"/>
          </a:xfrm>
          <a:custGeom>
            <a:avLst/>
            <a:gdLst/>
            <a:ahLst/>
            <a:rect l="l" t="t" r="r" b="b"/>
            <a:pathLst>
              <a:path w="18806" h="13361">
                <a:moveTo>
                  <a:pt x="10062" y="1344"/>
                </a:moveTo>
                <a:lnTo>
                  <a:pt x="10673" y="1368"/>
                </a:lnTo>
                <a:lnTo>
                  <a:pt x="11699" y="1442"/>
                </a:lnTo>
                <a:lnTo>
                  <a:pt x="12529" y="1564"/>
                </a:lnTo>
                <a:lnTo>
                  <a:pt x="13164" y="1686"/>
                </a:lnTo>
                <a:lnTo>
                  <a:pt x="13628" y="1808"/>
                </a:lnTo>
                <a:lnTo>
                  <a:pt x="13946" y="1906"/>
                </a:lnTo>
                <a:lnTo>
                  <a:pt x="14166" y="2003"/>
                </a:lnTo>
                <a:lnTo>
                  <a:pt x="14214" y="2052"/>
                </a:lnTo>
                <a:lnTo>
                  <a:pt x="14288" y="2174"/>
                </a:lnTo>
                <a:lnTo>
                  <a:pt x="14459" y="2638"/>
                </a:lnTo>
                <a:lnTo>
                  <a:pt x="14678" y="3273"/>
                </a:lnTo>
                <a:lnTo>
                  <a:pt x="14898" y="4006"/>
                </a:lnTo>
                <a:lnTo>
                  <a:pt x="15313" y="5374"/>
                </a:lnTo>
                <a:lnTo>
                  <a:pt x="15484" y="5984"/>
                </a:lnTo>
                <a:lnTo>
                  <a:pt x="15460" y="6033"/>
                </a:lnTo>
                <a:lnTo>
                  <a:pt x="15411" y="6106"/>
                </a:lnTo>
                <a:lnTo>
                  <a:pt x="15313" y="6180"/>
                </a:lnTo>
                <a:lnTo>
                  <a:pt x="15167" y="6277"/>
                </a:lnTo>
                <a:lnTo>
                  <a:pt x="14972" y="6399"/>
                </a:lnTo>
                <a:lnTo>
                  <a:pt x="14727" y="6522"/>
                </a:lnTo>
                <a:lnTo>
                  <a:pt x="14410" y="6619"/>
                </a:lnTo>
                <a:lnTo>
                  <a:pt x="14068" y="6741"/>
                </a:lnTo>
                <a:lnTo>
                  <a:pt x="13677" y="6864"/>
                </a:lnTo>
                <a:lnTo>
                  <a:pt x="13213" y="6986"/>
                </a:lnTo>
                <a:lnTo>
                  <a:pt x="12725" y="7083"/>
                </a:lnTo>
                <a:lnTo>
                  <a:pt x="12163" y="7181"/>
                </a:lnTo>
                <a:lnTo>
                  <a:pt x="11552" y="7254"/>
                </a:lnTo>
                <a:lnTo>
                  <a:pt x="10893" y="7303"/>
                </a:lnTo>
                <a:lnTo>
                  <a:pt x="10185" y="7352"/>
                </a:lnTo>
                <a:lnTo>
                  <a:pt x="8622" y="7352"/>
                </a:lnTo>
                <a:lnTo>
                  <a:pt x="7913" y="7303"/>
                </a:lnTo>
                <a:lnTo>
                  <a:pt x="7254" y="7254"/>
                </a:lnTo>
                <a:lnTo>
                  <a:pt x="6643" y="7181"/>
                </a:lnTo>
                <a:lnTo>
                  <a:pt x="6082" y="7083"/>
                </a:lnTo>
                <a:lnTo>
                  <a:pt x="5593" y="6986"/>
                </a:lnTo>
                <a:lnTo>
                  <a:pt x="5129" y="6864"/>
                </a:lnTo>
                <a:lnTo>
                  <a:pt x="4738" y="6741"/>
                </a:lnTo>
                <a:lnTo>
                  <a:pt x="4396" y="6619"/>
                </a:lnTo>
                <a:lnTo>
                  <a:pt x="4079" y="6522"/>
                </a:lnTo>
                <a:lnTo>
                  <a:pt x="3835" y="6399"/>
                </a:lnTo>
                <a:lnTo>
                  <a:pt x="3639" y="6277"/>
                </a:lnTo>
                <a:lnTo>
                  <a:pt x="3493" y="6180"/>
                </a:lnTo>
                <a:lnTo>
                  <a:pt x="3395" y="6106"/>
                </a:lnTo>
                <a:lnTo>
                  <a:pt x="3346" y="6033"/>
                </a:lnTo>
                <a:lnTo>
                  <a:pt x="3322" y="5984"/>
                </a:lnTo>
                <a:lnTo>
                  <a:pt x="3493" y="5374"/>
                </a:lnTo>
                <a:lnTo>
                  <a:pt x="3908" y="4006"/>
                </a:lnTo>
                <a:lnTo>
                  <a:pt x="4128" y="3273"/>
                </a:lnTo>
                <a:lnTo>
                  <a:pt x="4347" y="2638"/>
                </a:lnTo>
                <a:lnTo>
                  <a:pt x="4518" y="2174"/>
                </a:lnTo>
                <a:lnTo>
                  <a:pt x="4592" y="2052"/>
                </a:lnTo>
                <a:lnTo>
                  <a:pt x="4641" y="2003"/>
                </a:lnTo>
                <a:lnTo>
                  <a:pt x="4860" y="1906"/>
                </a:lnTo>
                <a:lnTo>
                  <a:pt x="5178" y="1808"/>
                </a:lnTo>
                <a:lnTo>
                  <a:pt x="5642" y="1686"/>
                </a:lnTo>
                <a:lnTo>
                  <a:pt x="6277" y="1564"/>
                </a:lnTo>
                <a:lnTo>
                  <a:pt x="7107" y="1442"/>
                </a:lnTo>
                <a:lnTo>
                  <a:pt x="8133" y="1368"/>
                </a:lnTo>
                <a:lnTo>
                  <a:pt x="8744" y="1344"/>
                </a:lnTo>
                <a:close/>
                <a:moveTo>
                  <a:pt x="11919" y="9916"/>
                </a:moveTo>
                <a:lnTo>
                  <a:pt x="12016" y="9941"/>
                </a:lnTo>
                <a:lnTo>
                  <a:pt x="12090" y="9990"/>
                </a:lnTo>
                <a:lnTo>
                  <a:pt x="12138" y="10063"/>
                </a:lnTo>
                <a:lnTo>
                  <a:pt x="12163" y="10161"/>
                </a:lnTo>
                <a:lnTo>
                  <a:pt x="12138" y="10258"/>
                </a:lnTo>
                <a:lnTo>
                  <a:pt x="12090" y="10332"/>
                </a:lnTo>
                <a:lnTo>
                  <a:pt x="12016" y="10380"/>
                </a:lnTo>
                <a:lnTo>
                  <a:pt x="11919" y="10405"/>
                </a:lnTo>
                <a:lnTo>
                  <a:pt x="6887" y="10405"/>
                </a:lnTo>
                <a:lnTo>
                  <a:pt x="6790" y="10380"/>
                </a:lnTo>
                <a:lnTo>
                  <a:pt x="6717" y="10332"/>
                </a:lnTo>
                <a:lnTo>
                  <a:pt x="6668" y="10258"/>
                </a:lnTo>
                <a:lnTo>
                  <a:pt x="6643" y="10161"/>
                </a:lnTo>
                <a:lnTo>
                  <a:pt x="6668" y="10063"/>
                </a:lnTo>
                <a:lnTo>
                  <a:pt x="6717" y="9990"/>
                </a:lnTo>
                <a:lnTo>
                  <a:pt x="6790" y="9941"/>
                </a:lnTo>
                <a:lnTo>
                  <a:pt x="6887" y="9916"/>
                </a:lnTo>
                <a:close/>
                <a:moveTo>
                  <a:pt x="11626" y="10991"/>
                </a:moveTo>
                <a:lnTo>
                  <a:pt x="11723" y="11015"/>
                </a:lnTo>
                <a:lnTo>
                  <a:pt x="11797" y="11064"/>
                </a:lnTo>
                <a:lnTo>
                  <a:pt x="11845" y="11138"/>
                </a:lnTo>
                <a:lnTo>
                  <a:pt x="11870" y="11235"/>
                </a:lnTo>
                <a:lnTo>
                  <a:pt x="11845" y="11333"/>
                </a:lnTo>
                <a:lnTo>
                  <a:pt x="11797" y="11406"/>
                </a:lnTo>
                <a:lnTo>
                  <a:pt x="11723" y="11455"/>
                </a:lnTo>
                <a:lnTo>
                  <a:pt x="11626" y="11479"/>
                </a:lnTo>
                <a:lnTo>
                  <a:pt x="7181" y="11479"/>
                </a:lnTo>
                <a:lnTo>
                  <a:pt x="7083" y="11455"/>
                </a:lnTo>
                <a:lnTo>
                  <a:pt x="7010" y="11406"/>
                </a:lnTo>
                <a:lnTo>
                  <a:pt x="6961" y="11333"/>
                </a:lnTo>
                <a:lnTo>
                  <a:pt x="6936" y="11235"/>
                </a:lnTo>
                <a:lnTo>
                  <a:pt x="6961" y="11138"/>
                </a:lnTo>
                <a:lnTo>
                  <a:pt x="7010" y="11064"/>
                </a:lnTo>
                <a:lnTo>
                  <a:pt x="7083" y="11015"/>
                </a:lnTo>
                <a:lnTo>
                  <a:pt x="7181" y="10991"/>
                </a:lnTo>
                <a:close/>
                <a:moveTo>
                  <a:pt x="4152" y="9110"/>
                </a:moveTo>
                <a:lnTo>
                  <a:pt x="4299" y="9159"/>
                </a:lnTo>
                <a:lnTo>
                  <a:pt x="4470" y="9208"/>
                </a:lnTo>
                <a:lnTo>
                  <a:pt x="4616" y="9281"/>
                </a:lnTo>
                <a:lnTo>
                  <a:pt x="4763" y="9379"/>
                </a:lnTo>
                <a:lnTo>
                  <a:pt x="4885" y="9501"/>
                </a:lnTo>
                <a:lnTo>
                  <a:pt x="5129" y="9745"/>
                </a:lnTo>
                <a:lnTo>
                  <a:pt x="5324" y="10039"/>
                </a:lnTo>
                <a:lnTo>
                  <a:pt x="5471" y="10332"/>
                </a:lnTo>
                <a:lnTo>
                  <a:pt x="5569" y="10649"/>
                </a:lnTo>
                <a:lnTo>
                  <a:pt x="5593" y="10796"/>
                </a:lnTo>
                <a:lnTo>
                  <a:pt x="5593" y="10918"/>
                </a:lnTo>
                <a:lnTo>
                  <a:pt x="5593" y="11064"/>
                </a:lnTo>
                <a:lnTo>
                  <a:pt x="5569" y="11162"/>
                </a:lnTo>
                <a:lnTo>
                  <a:pt x="5520" y="11260"/>
                </a:lnTo>
                <a:lnTo>
                  <a:pt x="5471" y="11357"/>
                </a:lnTo>
                <a:lnTo>
                  <a:pt x="5398" y="11431"/>
                </a:lnTo>
                <a:lnTo>
                  <a:pt x="5324" y="11504"/>
                </a:lnTo>
                <a:lnTo>
                  <a:pt x="5129" y="11602"/>
                </a:lnTo>
                <a:lnTo>
                  <a:pt x="4885" y="11675"/>
                </a:lnTo>
                <a:lnTo>
                  <a:pt x="4616" y="11699"/>
                </a:lnTo>
                <a:lnTo>
                  <a:pt x="4299" y="11724"/>
                </a:lnTo>
                <a:lnTo>
                  <a:pt x="3981" y="11724"/>
                </a:lnTo>
                <a:lnTo>
                  <a:pt x="3639" y="11699"/>
                </a:lnTo>
                <a:lnTo>
                  <a:pt x="3346" y="11626"/>
                </a:lnTo>
                <a:lnTo>
                  <a:pt x="3077" y="11504"/>
                </a:lnTo>
                <a:lnTo>
                  <a:pt x="2833" y="11333"/>
                </a:lnTo>
                <a:lnTo>
                  <a:pt x="2638" y="11162"/>
                </a:lnTo>
                <a:lnTo>
                  <a:pt x="2467" y="10918"/>
                </a:lnTo>
                <a:lnTo>
                  <a:pt x="2418" y="10820"/>
                </a:lnTo>
                <a:lnTo>
                  <a:pt x="2394" y="10674"/>
                </a:lnTo>
                <a:lnTo>
                  <a:pt x="2369" y="10551"/>
                </a:lnTo>
                <a:lnTo>
                  <a:pt x="2345" y="10429"/>
                </a:lnTo>
                <a:lnTo>
                  <a:pt x="2369" y="10283"/>
                </a:lnTo>
                <a:lnTo>
                  <a:pt x="2394" y="10161"/>
                </a:lnTo>
                <a:lnTo>
                  <a:pt x="2418" y="10039"/>
                </a:lnTo>
                <a:lnTo>
                  <a:pt x="2467" y="9916"/>
                </a:lnTo>
                <a:lnTo>
                  <a:pt x="2638" y="9697"/>
                </a:lnTo>
                <a:lnTo>
                  <a:pt x="2833" y="9501"/>
                </a:lnTo>
                <a:lnTo>
                  <a:pt x="3077" y="9330"/>
                </a:lnTo>
                <a:lnTo>
                  <a:pt x="3346" y="9208"/>
                </a:lnTo>
                <a:lnTo>
                  <a:pt x="3639" y="9135"/>
                </a:lnTo>
                <a:lnTo>
                  <a:pt x="3981" y="9110"/>
                </a:lnTo>
                <a:close/>
                <a:moveTo>
                  <a:pt x="14825" y="9110"/>
                </a:moveTo>
                <a:lnTo>
                  <a:pt x="15167" y="9135"/>
                </a:lnTo>
                <a:lnTo>
                  <a:pt x="15460" y="9208"/>
                </a:lnTo>
                <a:lnTo>
                  <a:pt x="15729" y="9330"/>
                </a:lnTo>
                <a:lnTo>
                  <a:pt x="15973" y="9501"/>
                </a:lnTo>
                <a:lnTo>
                  <a:pt x="16168" y="9697"/>
                </a:lnTo>
                <a:lnTo>
                  <a:pt x="16339" y="9916"/>
                </a:lnTo>
                <a:lnTo>
                  <a:pt x="16388" y="10039"/>
                </a:lnTo>
                <a:lnTo>
                  <a:pt x="16412" y="10161"/>
                </a:lnTo>
                <a:lnTo>
                  <a:pt x="16437" y="10283"/>
                </a:lnTo>
                <a:lnTo>
                  <a:pt x="16461" y="10429"/>
                </a:lnTo>
                <a:lnTo>
                  <a:pt x="16437" y="10551"/>
                </a:lnTo>
                <a:lnTo>
                  <a:pt x="16412" y="10674"/>
                </a:lnTo>
                <a:lnTo>
                  <a:pt x="16388" y="10820"/>
                </a:lnTo>
                <a:lnTo>
                  <a:pt x="16339" y="10918"/>
                </a:lnTo>
                <a:lnTo>
                  <a:pt x="16168" y="11162"/>
                </a:lnTo>
                <a:lnTo>
                  <a:pt x="15973" y="11333"/>
                </a:lnTo>
                <a:lnTo>
                  <a:pt x="15729" y="11504"/>
                </a:lnTo>
                <a:lnTo>
                  <a:pt x="15460" y="11626"/>
                </a:lnTo>
                <a:lnTo>
                  <a:pt x="15167" y="11699"/>
                </a:lnTo>
                <a:lnTo>
                  <a:pt x="14825" y="11724"/>
                </a:lnTo>
                <a:lnTo>
                  <a:pt x="14507" y="11724"/>
                </a:lnTo>
                <a:lnTo>
                  <a:pt x="14190" y="11699"/>
                </a:lnTo>
                <a:lnTo>
                  <a:pt x="13921" y="11675"/>
                </a:lnTo>
                <a:lnTo>
                  <a:pt x="13677" y="11602"/>
                </a:lnTo>
                <a:lnTo>
                  <a:pt x="13482" y="11504"/>
                </a:lnTo>
                <a:lnTo>
                  <a:pt x="13408" y="11431"/>
                </a:lnTo>
                <a:lnTo>
                  <a:pt x="13335" y="11357"/>
                </a:lnTo>
                <a:lnTo>
                  <a:pt x="13286" y="11260"/>
                </a:lnTo>
                <a:lnTo>
                  <a:pt x="13237" y="11162"/>
                </a:lnTo>
                <a:lnTo>
                  <a:pt x="13213" y="11064"/>
                </a:lnTo>
                <a:lnTo>
                  <a:pt x="13213" y="10918"/>
                </a:lnTo>
                <a:lnTo>
                  <a:pt x="13213" y="10796"/>
                </a:lnTo>
                <a:lnTo>
                  <a:pt x="13237" y="10649"/>
                </a:lnTo>
                <a:lnTo>
                  <a:pt x="13335" y="10332"/>
                </a:lnTo>
                <a:lnTo>
                  <a:pt x="13482" y="10039"/>
                </a:lnTo>
                <a:lnTo>
                  <a:pt x="13677" y="9745"/>
                </a:lnTo>
                <a:lnTo>
                  <a:pt x="13921" y="9501"/>
                </a:lnTo>
                <a:lnTo>
                  <a:pt x="14043" y="9379"/>
                </a:lnTo>
                <a:lnTo>
                  <a:pt x="14190" y="9281"/>
                </a:lnTo>
                <a:lnTo>
                  <a:pt x="14337" y="9208"/>
                </a:lnTo>
                <a:lnTo>
                  <a:pt x="14507" y="9159"/>
                </a:lnTo>
                <a:lnTo>
                  <a:pt x="14654" y="9110"/>
                </a:lnTo>
                <a:close/>
                <a:moveTo>
                  <a:pt x="9403" y="1"/>
                </a:moveTo>
                <a:lnTo>
                  <a:pt x="8280" y="25"/>
                </a:lnTo>
                <a:lnTo>
                  <a:pt x="7303" y="74"/>
                </a:lnTo>
                <a:lnTo>
                  <a:pt x="6497" y="147"/>
                </a:lnTo>
                <a:lnTo>
                  <a:pt x="5837" y="220"/>
                </a:lnTo>
                <a:lnTo>
                  <a:pt x="5324" y="318"/>
                </a:lnTo>
                <a:lnTo>
                  <a:pt x="4958" y="391"/>
                </a:lnTo>
                <a:lnTo>
                  <a:pt x="4665" y="440"/>
                </a:lnTo>
                <a:lnTo>
                  <a:pt x="4421" y="538"/>
                </a:lnTo>
                <a:lnTo>
                  <a:pt x="4201" y="660"/>
                </a:lnTo>
                <a:lnTo>
                  <a:pt x="3981" y="807"/>
                </a:lnTo>
                <a:lnTo>
                  <a:pt x="3761" y="978"/>
                </a:lnTo>
                <a:lnTo>
                  <a:pt x="3590" y="1173"/>
                </a:lnTo>
                <a:lnTo>
                  <a:pt x="3419" y="1368"/>
                </a:lnTo>
                <a:lnTo>
                  <a:pt x="3273" y="1588"/>
                </a:lnTo>
                <a:lnTo>
                  <a:pt x="3175" y="1808"/>
                </a:lnTo>
                <a:lnTo>
                  <a:pt x="2272" y="4153"/>
                </a:lnTo>
                <a:lnTo>
                  <a:pt x="928" y="4153"/>
                </a:lnTo>
                <a:lnTo>
                  <a:pt x="831" y="4177"/>
                </a:lnTo>
                <a:lnTo>
                  <a:pt x="733" y="4226"/>
                </a:lnTo>
                <a:lnTo>
                  <a:pt x="635" y="4299"/>
                </a:lnTo>
                <a:lnTo>
                  <a:pt x="464" y="4446"/>
                </a:lnTo>
                <a:lnTo>
                  <a:pt x="293" y="4641"/>
                </a:lnTo>
                <a:lnTo>
                  <a:pt x="171" y="4861"/>
                </a:lnTo>
                <a:lnTo>
                  <a:pt x="73" y="5105"/>
                </a:lnTo>
                <a:lnTo>
                  <a:pt x="25" y="5349"/>
                </a:lnTo>
                <a:lnTo>
                  <a:pt x="0" y="5569"/>
                </a:lnTo>
                <a:lnTo>
                  <a:pt x="25" y="5764"/>
                </a:lnTo>
                <a:lnTo>
                  <a:pt x="73" y="5911"/>
                </a:lnTo>
                <a:lnTo>
                  <a:pt x="171" y="6033"/>
                </a:lnTo>
                <a:lnTo>
                  <a:pt x="293" y="6106"/>
                </a:lnTo>
                <a:lnTo>
                  <a:pt x="464" y="6155"/>
                </a:lnTo>
                <a:lnTo>
                  <a:pt x="635" y="6204"/>
                </a:lnTo>
                <a:lnTo>
                  <a:pt x="1466" y="6204"/>
                </a:lnTo>
                <a:lnTo>
                  <a:pt x="1148" y="7034"/>
                </a:lnTo>
                <a:lnTo>
                  <a:pt x="1002" y="7547"/>
                </a:lnTo>
                <a:lnTo>
                  <a:pt x="879" y="8109"/>
                </a:lnTo>
                <a:lnTo>
                  <a:pt x="782" y="8695"/>
                </a:lnTo>
                <a:lnTo>
                  <a:pt x="757" y="9233"/>
                </a:lnTo>
                <a:lnTo>
                  <a:pt x="757" y="13360"/>
                </a:lnTo>
                <a:lnTo>
                  <a:pt x="18049" y="13360"/>
                </a:lnTo>
                <a:lnTo>
                  <a:pt x="18049" y="9233"/>
                </a:lnTo>
                <a:lnTo>
                  <a:pt x="18024" y="8695"/>
                </a:lnTo>
                <a:lnTo>
                  <a:pt x="17927" y="8109"/>
                </a:lnTo>
                <a:lnTo>
                  <a:pt x="17805" y="7547"/>
                </a:lnTo>
                <a:lnTo>
                  <a:pt x="17658" y="7034"/>
                </a:lnTo>
                <a:lnTo>
                  <a:pt x="17341" y="6204"/>
                </a:lnTo>
                <a:lnTo>
                  <a:pt x="18171" y="6204"/>
                </a:lnTo>
                <a:lnTo>
                  <a:pt x="18342" y="6155"/>
                </a:lnTo>
                <a:lnTo>
                  <a:pt x="18513" y="6106"/>
                </a:lnTo>
                <a:lnTo>
                  <a:pt x="18635" y="6033"/>
                </a:lnTo>
                <a:lnTo>
                  <a:pt x="18733" y="5911"/>
                </a:lnTo>
                <a:lnTo>
                  <a:pt x="18782" y="5764"/>
                </a:lnTo>
                <a:lnTo>
                  <a:pt x="18806" y="5569"/>
                </a:lnTo>
                <a:lnTo>
                  <a:pt x="18782" y="5349"/>
                </a:lnTo>
                <a:lnTo>
                  <a:pt x="18733" y="5105"/>
                </a:lnTo>
                <a:lnTo>
                  <a:pt x="18635" y="4861"/>
                </a:lnTo>
                <a:lnTo>
                  <a:pt x="18513" y="4641"/>
                </a:lnTo>
                <a:lnTo>
                  <a:pt x="18342" y="4446"/>
                </a:lnTo>
                <a:lnTo>
                  <a:pt x="18171" y="4299"/>
                </a:lnTo>
                <a:lnTo>
                  <a:pt x="18073" y="4226"/>
                </a:lnTo>
                <a:lnTo>
                  <a:pt x="17976" y="4177"/>
                </a:lnTo>
                <a:lnTo>
                  <a:pt x="17878" y="4153"/>
                </a:lnTo>
                <a:lnTo>
                  <a:pt x="16535" y="4153"/>
                </a:lnTo>
                <a:lnTo>
                  <a:pt x="15631" y="1808"/>
                </a:lnTo>
                <a:lnTo>
                  <a:pt x="15533" y="1588"/>
                </a:lnTo>
                <a:lnTo>
                  <a:pt x="15387" y="1368"/>
                </a:lnTo>
                <a:lnTo>
                  <a:pt x="15216" y="1173"/>
                </a:lnTo>
                <a:lnTo>
                  <a:pt x="15045" y="978"/>
                </a:lnTo>
                <a:lnTo>
                  <a:pt x="14825" y="807"/>
                </a:lnTo>
                <a:lnTo>
                  <a:pt x="14605" y="660"/>
                </a:lnTo>
                <a:lnTo>
                  <a:pt x="14385" y="538"/>
                </a:lnTo>
                <a:lnTo>
                  <a:pt x="14141" y="440"/>
                </a:lnTo>
                <a:lnTo>
                  <a:pt x="13848" y="391"/>
                </a:lnTo>
                <a:lnTo>
                  <a:pt x="13482" y="318"/>
                </a:lnTo>
                <a:lnTo>
                  <a:pt x="12969" y="220"/>
                </a:lnTo>
                <a:lnTo>
                  <a:pt x="12309" y="147"/>
                </a:lnTo>
                <a:lnTo>
                  <a:pt x="11503" y="74"/>
                </a:lnTo>
                <a:lnTo>
                  <a:pt x="10527" y="25"/>
                </a:lnTo>
                <a:lnTo>
                  <a:pt x="94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77"/>
          <p:cNvSpPr/>
          <p:nvPr/>
        </p:nvSpPr>
        <p:spPr>
          <a:xfrm>
            <a:off x="4986720" y="3403080"/>
            <a:ext cx="307080" cy="30708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78"/>
          <p:cNvSpPr/>
          <p:nvPr/>
        </p:nvSpPr>
        <p:spPr>
          <a:xfrm>
            <a:off x="5473440" y="3661560"/>
            <a:ext cx="315360" cy="28080"/>
          </a:xfrm>
          <a:custGeom>
            <a:avLst/>
            <a:gdLst/>
            <a:ahLst/>
            <a:rect l="l" t="t" r="r" b="b"/>
            <a:pathLst>
              <a:path w="17342" h="1565">
                <a:moveTo>
                  <a:pt x="489" y="1"/>
                </a:moveTo>
                <a:lnTo>
                  <a:pt x="392" y="25"/>
                </a:lnTo>
                <a:lnTo>
                  <a:pt x="294" y="50"/>
                </a:lnTo>
                <a:lnTo>
                  <a:pt x="221" y="99"/>
                </a:lnTo>
                <a:lnTo>
                  <a:pt x="147" y="148"/>
                </a:lnTo>
                <a:lnTo>
                  <a:pt x="74" y="221"/>
                </a:lnTo>
                <a:lnTo>
                  <a:pt x="25" y="318"/>
                </a:lnTo>
                <a:lnTo>
                  <a:pt x="1" y="392"/>
                </a:lnTo>
                <a:lnTo>
                  <a:pt x="1" y="489"/>
                </a:lnTo>
                <a:lnTo>
                  <a:pt x="1" y="612"/>
                </a:lnTo>
                <a:lnTo>
                  <a:pt x="25" y="685"/>
                </a:lnTo>
                <a:lnTo>
                  <a:pt x="74" y="783"/>
                </a:lnTo>
                <a:lnTo>
                  <a:pt x="147" y="856"/>
                </a:lnTo>
                <a:lnTo>
                  <a:pt x="221" y="905"/>
                </a:lnTo>
                <a:lnTo>
                  <a:pt x="294" y="953"/>
                </a:lnTo>
                <a:lnTo>
                  <a:pt x="392" y="978"/>
                </a:lnTo>
                <a:lnTo>
                  <a:pt x="489" y="978"/>
                </a:lnTo>
                <a:lnTo>
                  <a:pt x="734" y="1002"/>
                </a:lnTo>
                <a:lnTo>
                  <a:pt x="929" y="1051"/>
                </a:lnTo>
                <a:lnTo>
                  <a:pt x="1100" y="1124"/>
                </a:lnTo>
                <a:lnTo>
                  <a:pt x="1271" y="1222"/>
                </a:lnTo>
                <a:lnTo>
                  <a:pt x="1491" y="1344"/>
                </a:lnTo>
                <a:lnTo>
                  <a:pt x="1759" y="1466"/>
                </a:lnTo>
                <a:lnTo>
                  <a:pt x="1930" y="1515"/>
                </a:lnTo>
                <a:lnTo>
                  <a:pt x="2101" y="1540"/>
                </a:lnTo>
                <a:lnTo>
                  <a:pt x="2297" y="1564"/>
                </a:lnTo>
                <a:lnTo>
                  <a:pt x="2761" y="1564"/>
                </a:lnTo>
                <a:lnTo>
                  <a:pt x="2956" y="1540"/>
                </a:lnTo>
                <a:lnTo>
                  <a:pt x="3127" y="1515"/>
                </a:lnTo>
                <a:lnTo>
                  <a:pt x="3298" y="1466"/>
                </a:lnTo>
                <a:lnTo>
                  <a:pt x="3567" y="1344"/>
                </a:lnTo>
                <a:lnTo>
                  <a:pt x="3787" y="1222"/>
                </a:lnTo>
                <a:lnTo>
                  <a:pt x="3957" y="1124"/>
                </a:lnTo>
                <a:lnTo>
                  <a:pt x="4128" y="1051"/>
                </a:lnTo>
                <a:lnTo>
                  <a:pt x="4324" y="1002"/>
                </a:lnTo>
                <a:lnTo>
                  <a:pt x="4568" y="978"/>
                </a:lnTo>
                <a:lnTo>
                  <a:pt x="4837" y="1002"/>
                </a:lnTo>
                <a:lnTo>
                  <a:pt x="5032" y="1051"/>
                </a:lnTo>
                <a:lnTo>
                  <a:pt x="5179" y="1124"/>
                </a:lnTo>
                <a:lnTo>
                  <a:pt x="5350" y="1222"/>
                </a:lnTo>
                <a:lnTo>
                  <a:pt x="5594" y="1344"/>
                </a:lnTo>
                <a:lnTo>
                  <a:pt x="5862" y="1466"/>
                </a:lnTo>
                <a:lnTo>
                  <a:pt x="6009" y="1515"/>
                </a:lnTo>
                <a:lnTo>
                  <a:pt x="6204" y="1540"/>
                </a:lnTo>
                <a:lnTo>
                  <a:pt x="6400" y="1564"/>
                </a:lnTo>
                <a:lnTo>
                  <a:pt x="6839" y="1564"/>
                </a:lnTo>
                <a:lnTo>
                  <a:pt x="7059" y="1540"/>
                </a:lnTo>
                <a:lnTo>
                  <a:pt x="7230" y="1515"/>
                </a:lnTo>
                <a:lnTo>
                  <a:pt x="7401" y="1466"/>
                </a:lnTo>
                <a:lnTo>
                  <a:pt x="7670" y="1344"/>
                </a:lnTo>
                <a:lnTo>
                  <a:pt x="7890" y="1222"/>
                </a:lnTo>
                <a:lnTo>
                  <a:pt x="8061" y="1124"/>
                </a:lnTo>
                <a:lnTo>
                  <a:pt x="8231" y="1051"/>
                </a:lnTo>
                <a:lnTo>
                  <a:pt x="8427" y="1002"/>
                </a:lnTo>
                <a:lnTo>
                  <a:pt x="8671" y="978"/>
                </a:lnTo>
                <a:lnTo>
                  <a:pt x="8915" y="1002"/>
                </a:lnTo>
                <a:lnTo>
                  <a:pt x="9111" y="1051"/>
                </a:lnTo>
                <a:lnTo>
                  <a:pt x="9282" y="1124"/>
                </a:lnTo>
                <a:lnTo>
                  <a:pt x="9453" y="1222"/>
                </a:lnTo>
                <a:lnTo>
                  <a:pt x="9672" y="1344"/>
                </a:lnTo>
                <a:lnTo>
                  <a:pt x="9941" y="1466"/>
                </a:lnTo>
                <a:lnTo>
                  <a:pt x="10112" y="1515"/>
                </a:lnTo>
                <a:lnTo>
                  <a:pt x="10283" y="1540"/>
                </a:lnTo>
                <a:lnTo>
                  <a:pt x="10478" y="1564"/>
                </a:lnTo>
                <a:lnTo>
                  <a:pt x="10942" y="1564"/>
                </a:lnTo>
                <a:lnTo>
                  <a:pt x="11138" y="1540"/>
                </a:lnTo>
                <a:lnTo>
                  <a:pt x="11333" y="1515"/>
                </a:lnTo>
                <a:lnTo>
                  <a:pt x="11480" y="1466"/>
                </a:lnTo>
                <a:lnTo>
                  <a:pt x="11748" y="1344"/>
                </a:lnTo>
                <a:lnTo>
                  <a:pt x="11993" y="1222"/>
                </a:lnTo>
                <a:lnTo>
                  <a:pt x="12139" y="1124"/>
                </a:lnTo>
                <a:lnTo>
                  <a:pt x="12310" y="1051"/>
                </a:lnTo>
                <a:lnTo>
                  <a:pt x="12506" y="1002"/>
                </a:lnTo>
                <a:lnTo>
                  <a:pt x="12774" y="978"/>
                </a:lnTo>
                <a:lnTo>
                  <a:pt x="13018" y="1002"/>
                </a:lnTo>
                <a:lnTo>
                  <a:pt x="13214" y="1051"/>
                </a:lnTo>
                <a:lnTo>
                  <a:pt x="13385" y="1124"/>
                </a:lnTo>
                <a:lnTo>
                  <a:pt x="13556" y="1222"/>
                </a:lnTo>
                <a:lnTo>
                  <a:pt x="13776" y="1344"/>
                </a:lnTo>
                <a:lnTo>
                  <a:pt x="14044" y="1466"/>
                </a:lnTo>
                <a:lnTo>
                  <a:pt x="14215" y="1515"/>
                </a:lnTo>
                <a:lnTo>
                  <a:pt x="14386" y="1540"/>
                </a:lnTo>
                <a:lnTo>
                  <a:pt x="14581" y="1564"/>
                </a:lnTo>
                <a:lnTo>
                  <a:pt x="15046" y="1564"/>
                </a:lnTo>
                <a:lnTo>
                  <a:pt x="15241" y="1540"/>
                </a:lnTo>
                <a:lnTo>
                  <a:pt x="15412" y="1515"/>
                </a:lnTo>
                <a:lnTo>
                  <a:pt x="15583" y="1466"/>
                </a:lnTo>
                <a:lnTo>
                  <a:pt x="15851" y="1344"/>
                </a:lnTo>
                <a:lnTo>
                  <a:pt x="16071" y="1222"/>
                </a:lnTo>
                <a:lnTo>
                  <a:pt x="16242" y="1124"/>
                </a:lnTo>
                <a:lnTo>
                  <a:pt x="16413" y="1051"/>
                </a:lnTo>
                <a:lnTo>
                  <a:pt x="16609" y="1002"/>
                </a:lnTo>
                <a:lnTo>
                  <a:pt x="16853" y="978"/>
                </a:lnTo>
                <a:lnTo>
                  <a:pt x="16951" y="978"/>
                </a:lnTo>
                <a:lnTo>
                  <a:pt x="17048" y="953"/>
                </a:lnTo>
                <a:lnTo>
                  <a:pt x="17121" y="905"/>
                </a:lnTo>
                <a:lnTo>
                  <a:pt x="17195" y="856"/>
                </a:lnTo>
                <a:lnTo>
                  <a:pt x="17268" y="783"/>
                </a:lnTo>
                <a:lnTo>
                  <a:pt x="17317" y="685"/>
                </a:lnTo>
                <a:lnTo>
                  <a:pt x="17341" y="612"/>
                </a:lnTo>
                <a:lnTo>
                  <a:pt x="17341" y="489"/>
                </a:lnTo>
                <a:lnTo>
                  <a:pt x="17341" y="392"/>
                </a:lnTo>
                <a:lnTo>
                  <a:pt x="17317" y="318"/>
                </a:lnTo>
                <a:lnTo>
                  <a:pt x="17268" y="221"/>
                </a:lnTo>
                <a:lnTo>
                  <a:pt x="17195" y="148"/>
                </a:lnTo>
                <a:lnTo>
                  <a:pt x="17121" y="99"/>
                </a:lnTo>
                <a:lnTo>
                  <a:pt x="17048" y="50"/>
                </a:lnTo>
                <a:lnTo>
                  <a:pt x="16951" y="25"/>
                </a:lnTo>
                <a:lnTo>
                  <a:pt x="16853" y="1"/>
                </a:lnTo>
                <a:lnTo>
                  <a:pt x="16633" y="25"/>
                </a:lnTo>
                <a:lnTo>
                  <a:pt x="16438" y="50"/>
                </a:lnTo>
                <a:lnTo>
                  <a:pt x="16242" y="74"/>
                </a:lnTo>
                <a:lnTo>
                  <a:pt x="16096" y="123"/>
                </a:lnTo>
                <a:lnTo>
                  <a:pt x="15827" y="245"/>
                </a:lnTo>
                <a:lnTo>
                  <a:pt x="15583" y="367"/>
                </a:lnTo>
                <a:lnTo>
                  <a:pt x="15436" y="465"/>
                </a:lnTo>
                <a:lnTo>
                  <a:pt x="15265" y="538"/>
                </a:lnTo>
                <a:lnTo>
                  <a:pt x="15070" y="587"/>
                </a:lnTo>
                <a:lnTo>
                  <a:pt x="14557" y="587"/>
                </a:lnTo>
                <a:lnTo>
                  <a:pt x="14362" y="538"/>
                </a:lnTo>
                <a:lnTo>
                  <a:pt x="14191" y="465"/>
                </a:lnTo>
                <a:lnTo>
                  <a:pt x="14020" y="367"/>
                </a:lnTo>
                <a:lnTo>
                  <a:pt x="13800" y="245"/>
                </a:lnTo>
                <a:lnTo>
                  <a:pt x="13531" y="123"/>
                </a:lnTo>
                <a:lnTo>
                  <a:pt x="13385" y="74"/>
                </a:lnTo>
                <a:lnTo>
                  <a:pt x="13189" y="50"/>
                </a:lnTo>
                <a:lnTo>
                  <a:pt x="12994" y="25"/>
                </a:lnTo>
                <a:lnTo>
                  <a:pt x="12774" y="1"/>
                </a:lnTo>
                <a:lnTo>
                  <a:pt x="12530" y="25"/>
                </a:lnTo>
                <a:lnTo>
                  <a:pt x="12335" y="50"/>
                </a:lnTo>
                <a:lnTo>
                  <a:pt x="12164" y="74"/>
                </a:lnTo>
                <a:lnTo>
                  <a:pt x="11993" y="123"/>
                </a:lnTo>
                <a:lnTo>
                  <a:pt x="11724" y="245"/>
                </a:lnTo>
                <a:lnTo>
                  <a:pt x="11504" y="367"/>
                </a:lnTo>
                <a:lnTo>
                  <a:pt x="11333" y="465"/>
                </a:lnTo>
                <a:lnTo>
                  <a:pt x="11162" y="538"/>
                </a:lnTo>
                <a:lnTo>
                  <a:pt x="10967" y="587"/>
                </a:lnTo>
                <a:lnTo>
                  <a:pt x="10478" y="587"/>
                </a:lnTo>
                <a:lnTo>
                  <a:pt x="10283" y="538"/>
                </a:lnTo>
                <a:lnTo>
                  <a:pt x="10112" y="465"/>
                </a:lnTo>
                <a:lnTo>
                  <a:pt x="9941" y="367"/>
                </a:lnTo>
                <a:lnTo>
                  <a:pt x="9721" y="245"/>
                </a:lnTo>
                <a:lnTo>
                  <a:pt x="9428" y="123"/>
                </a:lnTo>
                <a:lnTo>
                  <a:pt x="9282" y="74"/>
                </a:lnTo>
                <a:lnTo>
                  <a:pt x="9111" y="50"/>
                </a:lnTo>
                <a:lnTo>
                  <a:pt x="8891" y="25"/>
                </a:lnTo>
                <a:lnTo>
                  <a:pt x="8671" y="1"/>
                </a:lnTo>
                <a:lnTo>
                  <a:pt x="8451" y="25"/>
                </a:lnTo>
                <a:lnTo>
                  <a:pt x="8231" y="50"/>
                </a:lnTo>
                <a:lnTo>
                  <a:pt x="8061" y="74"/>
                </a:lnTo>
                <a:lnTo>
                  <a:pt x="7890" y="123"/>
                </a:lnTo>
                <a:lnTo>
                  <a:pt x="7621" y="245"/>
                </a:lnTo>
                <a:lnTo>
                  <a:pt x="7401" y="367"/>
                </a:lnTo>
                <a:lnTo>
                  <a:pt x="7230" y="465"/>
                </a:lnTo>
                <a:lnTo>
                  <a:pt x="7059" y="538"/>
                </a:lnTo>
                <a:lnTo>
                  <a:pt x="6864" y="587"/>
                </a:lnTo>
                <a:lnTo>
                  <a:pt x="6375" y="587"/>
                </a:lnTo>
                <a:lnTo>
                  <a:pt x="6180" y="538"/>
                </a:lnTo>
                <a:lnTo>
                  <a:pt x="6009" y="465"/>
                </a:lnTo>
                <a:lnTo>
                  <a:pt x="5838" y="367"/>
                </a:lnTo>
                <a:lnTo>
                  <a:pt x="5618" y="245"/>
                </a:lnTo>
                <a:lnTo>
                  <a:pt x="5350" y="123"/>
                </a:lnTo>
                <a:lnTo>
                  <a:pt x="5179" y="74"/>
                </a:lnTo>
                <a:lnTo>
                  <a:pt x="5008" y="50"/>
                </a:lnTo>
                <a:lnTo>
                  <a:pt x="4812" y="25"/>
                </a:lnTo>
                <a:lnTo>
                  <a:pt x="4568" y="1"/>
                </a:lnTo>
                <a:lnTo>
                  <a:pt x="4348" y="25"/>
                </a:lnTo>
                <a:lnTo>
                  <a:pt x="4153" y="50"/>
                </a:lnTo>
                <a:lnTo>
                  <a:pt x="3957" y="74"/>
                </a:lnTo>
                <a:lnTo>
                  <a:pt x="3811" y="123"/>
                </a:lnTo>
                <a:lnTo>
                  <a:pt x="3542" y="245"/>
                </a:lnTo>
                <a:lnTo>
                  <a:pt x="3298" y="367"/>
                </a:lnTo>
                <a:lnTo>
                  <a:pt x="3152" y="465"/>
                </a:lnTo>
                <a:lnTo>
                  <a:pt x="2981" y="538"/>
                </a:lnTo>
                <a:lnTo>
                  <a:pt x="2785" y="587"/>
                </a:lnTo>
                <a:lnTo>
                  <a:pt x="2272" y="587"/>
                </a:lnTo>
                <a:lnTo>
                  <a:pt x="2077" y="538"/>
                </a:lnTo>
                <a:lnTo>
                  <a:pt x="1906" y="465"/>
                </a:lnTo>
                <a:lnTo>
                  <a:pt x="1759" y="367"/>
                </a:lnTo>
                <a:lnTo>
                  <a:pt x="1515" y="245"/>
                </a:lnTo>
                <a:lnTo>
                  <a:pt x="1247" y="123"/>
                </a:lnTo>
                <a:lnTo>
                  <a:pt x="1100" y="74"/>
                </a:lnTo>
                <a:lnTo>
                  <a:pt x="905" y="50"/>
                </a:lnTo>
                <a:lnTo>
                  <a:pt x="709" y="25"/>
                </a:lnTo>
                <a:lnTo>
                  <a:pt x="4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79"/>
          <p:cNvSpPr/>
          <p:nvPr/>
        </p:nvSpPr>
        <p:spPr>
          <a:xfrm>
            <a:off x="5473440" y="3696840"/>
            <a:ext cx="315360" cy="28080"/>
          </a:xfrm>
          <a:custGeom>
            <a:avLst/>
            <a:gdLst/>
            <a:ahLst/>
            <a:rect l="l" t="t" r="r" b="b"/>
            <a:pathLst>
              <a:path w="17342" h="1564">
                <a:moveTo>
                  <a:pt x="489" y="1"/>
                </a:moveTo>
                <a:lnTo>
                  <a:pt x="392" y="25"/>
                </a:lnTo>
                <a:lnTo>
                  <a:pt x="294" y="50"/>
                </a:lnTo>
                <a:lnTo>
                  <a:pt x="221" y="99"/>
                </a:lnTo>
                <a:lnTo>
                  <a:pt x="147" y="147"/>
                </a:lnTo>
                <a:lnTo>
                  <a:pt x="74" y="221"/>
                </a:lnTo>
                <a:lnTo>
                  <a:pt x="25" y="318"/>
                </a:lnTo>
                <a:lnTo>
                  <a:pt x="1" y="392"/>
                </a:lnTo>
                <a:lnTo>
                  <a:pt x="1" y="489"/>
                </a:lnTo>
                <a:lnTo>
                  <a:pt x="1" y="611"/>
                </a:lnTo>
                <a:lnTo>
                  <a:pt x="25" y="685"/>
                </a:lnTo>
                <a:lnTo>
                  <a:pt x="74" y="782"/>
                </a:lnTo>
                <a:lnTo>
                  <a:pt x="147" y="856"/>
                </a:lnTo>
                <a:lnTo>
                  <a:pt x="221" y="904"/>
                </a:lnTo>
                <a:lnTo>
                  <a:pt x="294" y="953"/>
                </a:lnTo>
                <a:lnTo>
                  <a:pt x="392" y="978"/>
                </a:lnTo>
                <a:lnTo>
                  <a:pt x="489" y="978"/>
                </a:lnTo>
                <a:lnTo>
                  <a:pt x="734" y="1002"/>
                </a:lnTo>
                <a:lnTo>
                  <a:pt x="929" y="1051"/>
                </a:lnTo>
                <a:lnTo>
                  <a:pt x="1100" y="1124"/>
                </a:lnTo>
                <a:lnTo>
                  <a:pt x="1271" y="1222"/>
                </a:lnTo>
                <a:lnTo>
                  <a:pt x="1491" y="1344"/>
                </a:lnTo>
                <a:lnTo>
                  <a:pt x="1759" y="1466"/>
                </a:lnTo>
                <a:lnTo>
                  <a:pt x="1930" y="1515"/>
                </a:lnTo>
                <a:lnTo>
                  <a:pt x="2101" y="1539"/>
                </a:lnTo>
                <a:lnTo>
                  <a:pt x="2297" y="1564"/>
                </a:lnTo>
                <a:lnTo>
                  <a:pt x="2761" y="1564"/>
                </a:lnTo>
                <a:lnTo>
                  <a:pt x="2956" y="1539"/>
                </a:lnTo>
                <a:lnTo>
                  <a:pt x="3127" y="1515"/>
                </a:lnTo>
                <a:lnTo>
                  <a:pt x="3298" y="1466"/>
                </a:lnTo>
                <a:lnTo>
                  <a:pt x="3567" y="1344"/>
                </a:lnTo>
                <a:lnTo>
                  <a:pt x="3787" y="1222"/>
                </a:lnTo>
                <a:lnTo>
                  <a:pt x="3957" y="1124"/>
                </a:lnTo>
                <a:lnTo>
                  <a:pt x="4128" y="1051"/>
                </a:lnTo>
                <a:lnTo>
                  <a:pt x="4324" y="1002"/>
                </a:lnTo>
                <a:lnTo>
                  <a:pt x="4568" y="978"/>
                </a:lnTo>
                <a:lnTo>
                  <a:pt x="4837" y="1002"/>
                </a:lnTo>
                <a:lnTo>
                  <a:pt x="5032" y="1051"/>
                </a:lnTo>
                <a:lnTo>
                  <a:pt x="5179" y="1124"/>
                </a:lnTo>
                <a:lnTo>
                  <a:pt x="5350" y="1222"/>
                </a:lnTo>
                <a:lnTo>
                  <a:pt x="5594" y="1344"/>
                </a:lnTo>
                <a:lnTo>
                  <a:pt x="5862" y="1466"/>
                </a:lnTo>
                <a:lnTo>
                  <a:pt x="6009" y="1515"/>
                </a:lnTo>
                <a:lnTo>
                  <a:pt x="6204" y="1539"/>
                </a:lnTo>
                <a:lnTo>
                  <a:pt x="6400" y="1564"/>
                </a:lnTo>
                <a:lnTo>
                  <a:pt x="6839" y="1564"/>
                </a:lnTo>
                <a:lnTo>
                  <a:pt x="7059" y="1539"/>
                </a:lnTo>
                <a:lnTo>
                  <a:pt x="7230" y="1515"/>
                </a:lnTo>
                <a:lnTo>
                  <a:pt x="7401" y="1466"/>
                </a:lnTo>
                <a:lnTo>
                  <a:pt x="7670" y="1344"/>
                </a:lnTo>
                <a:lnTo>
                  <a:pt x="7890" y="1222"/>
                </a:lnTo>
                <a:lnTo>
                  <a:pt x="8061" y="1124"/>
                </a:lnTo>
                <a:lnTo>
                  <a:pt x="8231" y="1051"/>
                </a:lnTo>
                <a:lnTo>
                  <a:pt x="8427" y="1002"/>
                </a:lnTo>
                <a:lnTo>
                  <a:pt x="8671" y="978"/>
                </a:lnTo>
                <a:lnTo>
                  <a:pt x="8915" y="1002"/>
                </a:lnTo>
                <a:lnTo>
                  <a:pt x="9111" y="1051"/>
                </a:lnTo>
                <a:lnTo>
                  <a:pt x="9282" y="1124"/>
                </a:lnTo>
                <a:lnTo>
                  <a:pt x="9453" y="1222"/>
                </a:lnTo>
                <a:lnTo>
                  <a:pt x="9672" y="1344"/>
                </a:lnTo>
                <a:lnTo>
                  <a:pt x="9941" y="1466"/>
                </a:lnTo>
                <a:lnTo>
                  <a:pt x="10112" y="1515"/>
                </a:lnTo>
                <a:lnTo>
                  <a:pt x="10283" y="1539"/>
                </a:lnTo>
                <a:lnTo>
                  <a:pt x="10478" y="1564"/>
                </a:lnTo>
                <a:lnTo>
                  <a:pt x="10942" y="1564"/>
                </a:lnTo>
                <a:lnTo>
                  <a:pt x="11138" y="1539"/>
                </a:lnTo>
                <a:lnTo>
                  <a:pt x="11333" y="1515"/>
                </a:lnTo>
                <a:lnTo>
                  <a:pt x="11480" y="1466"/>
                </a:lnTo>
                <a:lnTo>
                  <a:pt x="11748" y="1344"/>
                </a:lnTo>
                <a:lnTo>
                  <a:pt x="11993" y="1222"/>
                </a:lnTo>
                <a:lnTo>
                  <a:pt x="12139" y="1124"/>
                </a:lnTo>
                <a:lnTo>
                  <a:pt x="12310" y="1051"/>
                </a:lnTo>
                <a:lnTo>
                  <a:pt x="12506" y="1002"/>
                </a:lnTo>
                <a:lnTo>
                  <a:pt x="12774" y="978"/>
                </a:lnTo>
                <a:lnTo>
                  <a:pt x="13018" y="1002"/>
                </a:lnTo>
                <a:lnTo>
                  <a:pt x="13214" y="1051"/>
                </a:lnTo>
                <a:lnTo>
                  <a:pt x="13385" y="1124"/>
                </a:lnTo>
                <a:lnTo>
                  <a:pt x="13556" y="1222"/>
                </a:lnTo>
                <a:lnTo>
                  <a:pt x="13776" y="1344"/>
                </a:lnTo>
                <a:lnTo>
                  <a:pt x="14044" y="1466"/>
                </a:lnTo>
                <a:lnTo>
                  <a:pt x="14215" y="1515"/>
                </a:lnTo>
                <a:lnTo>
                  <a:pt x="14386" y="1539"/>
                </a:lnTo>
                <a:lnTo>
                  <a:pt x="14581" y="1564"/>
                </a:lnTo>
                <a:lnTo>
                  <a:pt x="15046" y="1564"/>
                </a:lnTo>
                <a:lnTo>
                  <a:pt x="15241" y="1539"/>
                </a:lnTo>
                <a:lnTo>
                  <a:pt x="15412" y="1515"/>
                </a:lnTo>
                <a:lnTo>
                  <a:pt x="15583" y="1466"/>
                </a:lnTo>
                <a:lnTo>
                  <a:pt x="15851" y="1344"/>
                </a:lnTo>
                <a:lnTo>
                  <a:pt x="16071" y="1222"/>
                </a:lnTo>
                <a:lnTo>
                  <a:pt x="16242" y="1124"/>
                </a:lnTo>
                <a:lnTo>
                  <a:pt x="16413" y="1051"/>
                </a:lnTo>
                <a:lnTo>
                  <a:pt x="16609" y="1002"/>
                </a:lnTo>
                <a:lnTo>
                  <a:pt x="16853" y="978"/>
                </a:lnTo>
                <a:lnTo>
                  <a:pt x="16951" y="978"/>
                </a:lnTo>
                <a:lnTo>
                  <a:pt x="17048" y="953"/>
                </a:lnTo>
                <a:lnTo>
                  <a:pt x="17121" y="904"/>
                </a:lnTo>
                <a:lnTo>
                  <a:pt x="17195" y="856"/>
                </a:lnTo>
                <a:lnTo>
                  <a:pt x="17268" y="782"/>
                </a:lnTo>
                <a:lnTo>
                  <a:pt x="17317" y="685"/>
                </a:lnTo>
                <a:lnTo>
                  <a:pt x="17341" y="611"/>
                </a:lnTo>
                <a:lnTo>
                  <a:pt x="17341" y="489"/>
                </a:lnTo>
                <a:lnTo>
                  <a:pt x="17341" y="392"/>
                </a:lnTo>
                <a:lnTo>
                  <a:pt x="17317" y="318"/>
                </a:lnTo>
                <a:lnTo>
                  <a:pt x="17268" y="221"/>
                </a:lnTo>
                <a:lnTo>
                  <a:pt x="17195" y="147"/>
                </a:lnTo>
                <a:lnTo>
                  <a:pt x="17121" y="99"/>
                </a:lnTo>
                <a:lnTo>
                  <a:pt x="17048" y="50"/>
                </a:lnTo>
                <a:lnTo>
                  <a:pt x="16951" y="25"/>
                </a:lnTo>
                <a:lnTo>
                  <a:pt x="16853" y="1"/>
                </a:lnTo>
                <a:lnTo>
                  <a:pt x="16633" y="25"/>
                </a:lnTo>
                <a:lnTo>
                  <a:pt x="16438" y="50"/>
                </a:lnTo>
                <a:lnTo>
                  <a:pt x="16242" y="74"/>
                </a:lnTo>
                <a:lnTo>
                  <a:pt x="16096" y="123"/>
                </a:lnTo>
                <a:lnTo>
                  <a:pt x="15827" y="245"/>
                </a:lnTo>
                <a:lnTo>
                  <a:pt x="15583" y="367"/>
                </a:lnTo>
                <a:lnTo>
                  <a:pt x="15436" y="465"/>
                </a:lnTo>
                <a:lnTo>
                  <a:pt x="15265" y="538"/>
                </a:lnTo>
                <a:lnTo>
                  <a:pt x="15070" y="587"/>
                </a:lnTo>
                <a:lnTo>
                  <a:pt x="14557" y="587"/>
                </a:lnTo>
                <a:lnTo>
                  <a:pt x="14362" y="538"/>
                </a:lnTo>
                <a:lnTo>
                  <a:pt x="14191" y="465"/>
                </a:lnTo>
                <a:lnTo>
                  <a:pt x="14020" y="367"/>
                </a:lnTo>
                <a:lnTo>
                  <a:pt x="13800" y="245"/>
                </a:lnTo>
                <a:lnTo>
                  <a:pt x="13531" y="123"/>
                </a:lnTo>
                <a:lnTo>
                  <a:pt x="13385" y="74"/>
                </a:lnTo>
                <a:lnTo>
                  <a:pt x="13189" y="50"/>
                </a:lnTo>
                <a:lnTo>
                  <a:pt x="12994" y="25"/>
                </a:lnTo>
                <a:lnTo>
                  <a:pt x="12774" y="1"/>
                </a:lnTo>
                <a:lnTo>
                  <a:pt x="12530" y="25"/>
                </a:lnTo>
                <a:lnTo>
                  <a:pt x="12335" y="50"/>
                </a:lnTo>
                <a:lnTo>
                  <a:pt x="12164" y="74"/>
                </a:lnTo>
                <a:lnTo>
                  <a:pt x="11993" y="123"/>
                </a:lnTo>
                <a:lnTo>
                  <a:pt x="11724" y="245"/>
                </a:lnTo>
                <a:lnTo>
                  <a:pt x="11504" y="367"/>
                </a:lnTo>
                <a:lnTo>
                  <a:pt x="11333" y="465"/>
                </a:lnTo>
                <a:lnTo>
                  <a:pt x="11162" y="538"/>
                </a:lnTo>
                <a:lnTo>
                  <a:pt x="10967" y="587"/>
                </a:lnTo>
                <a:lnTo>
                  <a:pt x="10478" y="587"/>
                </a:lnTo>
                <a:lnTo>
                  <a:pt x="10283" y="538"/>
                </a:lnTo>
                <a:lnTo>
                  <a:pt x="10112" y="465"/>
                </a:lnTo>
                <a:lnTo>
                  <a:pt x="9941" y="367"/>
                </a:lnTo>
                <a:lnTo>
                  <a:pt x="9721" y="245"/>
                </a:lnTo>
                <a:lnTo>
                  <a:pt x="9428" y="123"/>
                </a:lnTo>
                <a:lnTo>
                  <a:pt x="9282" y="74"/>
                </a:lnTo>
                <a:lnTo>
                  <a:pt x="9111" y="50"/>
                </a:lnTo>
                <a:lnTo>
                  <a:pt x="8891" y="25"/>
                </a:lnTo>
                <a:lnTo>
                  <a:pt x="8671" y="1"/>
                </a:lnTo>
                <a:lnTo>
                  <a:pt x="8451" y="25"/>
                </a:lnTo>
                <a:lnTo>
                  <a:pt x="8231" y="50"/>
                </a:lnTo>
                <a:lnTo>
                  <a:pt x="8061" y="74"/>
                </a:lnTo>
                <a:lnTo>
                  <a:pt x="7890" y="123"/>
                </a:lnTo>
                <a:lnTo>
                  <a:pt x="7621" y="245"/>
                </a:lnTo>
                <a:lnTo>
                  <a:pt x="7401" y="367"/>
                </a:lnTo>
                <a:lnTo>
                  <a:pt x="7230" y="465"/>
                </a:lnTo>
                <a:lnTo>
                  <a:pt x="7059" y="538"/>
                </a:lnTo>
                <a:lnTo>
                  <a:pt x="6864" y="587"/>
                </a:lnTo>
                <a:lnTo>
                  <a:pt x="6375" y="587"/>
                </a:lnTo>
                <a:lnTo>
                  <a:pt x="6180" y="538"/>
                </a:lnTo>
                <a:lnTo>
                  <a:pt x="6009" y="465"/>
                </a:lnTo>
                <a:lnTo>
                  <a:pt x="5838" y="367"/>
                </a:lnTo>
                <a:lnTo>
                  <a:pt x="5618" y="245"/>
                </a:lnTo>
                <a:lnTo>
                  <a:pt x="5350" y="123"/>
                </a:lnTo>
                <a:lnTo>
                  <a:pt x="5179" y="74"/>
                </a:lnTo>
                <a:lnTo>
                  <a:pt x="5008" y="50"/>
                </a:lnTo>
                <a:lnTo>
                  <a:pt x="4812" y="25"/>
                </a:lnTo>
                <a:lnTo>
                  <a:pt x="4568" y="1"/>
                </a:lnTo>
                <a:lnTo>
                  <a:pt x="4348" y="25"/>
                </a:lnTo>
                <a:lnTo>
                  <a:pt x="4153" y="50"/>
                </a:lnTo>
                <a:lnTo>
                  <a:pt x="3957" y="74"/>
                </a:lnTo>
                <a:lnTo>
                  <a:pt x="3811" y="123"/>
                </a:lnTo>
                <a:lnTo>
                  <a:pt x="3542" y="245"/>
                </a:lnTo>
                <a:lnTo>
                  <a:pt x="3298" y="367"/>
                </a:lnTo>
                <a:lnTo>
                  <a:pt x="3152" y="465"/>
                </a:lnTo>
                <a:lnTo>
                  <a:pt x="2981" y="538"/>
                </a:lnTo>
                <a:lnTo>
                  <a:pt x="2785" y="587"/>
                </a:lnTo>
                <a:lnTo>
                  <a:pt x="2272" y="587"/>
                </a:lnTo>
                <a:lnTo>
                  <a:pt x="2077" y="538"/>
                </a:lnTo>
                <a:lnTo>
                  <a:pt x="1906" y="465"/>
                </a:lnTo>
                <a:lnTo>
                  <a:pt x="1759" y="367"/>
                </a:lnTo>
                <a:lnTo>
                  <a:pt x="1515" y="245"/>
                </a:lnTo>
                <a:lnTo>
                  <a:pt x="1247" y="123"/>
                </a:lnTo>
                <a:lnTo>
                  <a:pt x="1100" y="74"/>
                </a:lnTo>
                <a:lnTo>
                  <a:pt x="905" y="50"/>
                </a:lnTo>
                <a:lnTo>
                  <a:pt x="709" y="25"/>
                </a:lnTo>
                <a:lnTo>
                  <a:pt x="4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80"/>
          <p:cNvSpPr/>
          <p:nvPr/>
        </p:nvSpPr>
        <p:spPr>
          <a:xfrm>
            <a:off x="5504040" y="3388680"/>
            <a:ext cx="254520" cy="274320"/>
          </a:xfrm>
          <a:custGeom>
            <a:avLst/>
            <a:gdLst/>
            <a:ahLst/>
            <a:rect l="l" t="t" r="r" b="b"/>
            <a:pathLst>
              <a:path w="13995" h="15094">
                <a:moveTo>
                  <a:pt x="5691" y="5740"/>
                </a:moveTo>
                <a:lnTo>
                  <a:pt x="5764" y="5764"/>
                </a:lnTo>
                <a:lnTo>
                  <a:pt x="5813" y="5837"/>
                </a:lnTo>
                <a:lnTo>
                  <a:pt x="5862" y="5886"/>
                </a:lnTo>
                <a:lnTo>
                  <a:pt x="5935" y="6082"/>
                </a:lnTo>
                <a:lnTo>
                  <a:pt x="5959" y="6301"/>
                </a:lnTo>
                <a:lnTo>
                  <a:pt x="5935" y="6521"/>
                </a:lnTo>
                <a:lnTo>
                  <a:pt x="5862" y="6692"/>
                </a:lnTo>
                <a:lnTo>
                  <a:pt x="5813" y="6765"/>
                </a:lnTo>
                <a:lnTo>
                  <a:pt x="5764" y="6814"/>
                </a:lnTo>
                <a:lnTo>
                  <a:pt x="5691" y="6839"/>
                </a:lnTo>
                <a:lnTo>
                  <a:pt x="5642" y="6863"/>
                </a:lnTo>
                <a:lnTo>
                  <a:pt x="5569" y="6839"/>
                </a:lnTo>
                <a:lnTo>
                  <a:pt x="5520" y="6814"/>
                </a:lnTo>
                <a:lnTo>
                  <a:pt x="5446" y="6765"/>
                </a:lnTo>
                <a:lnTo>
                  <a:pt x="5398" y="6692"/>
                </a:lnTo>
                <a:lnTo>
                  <a:pt x="5349" y="6521"/>
                </a:lnTo>
                <a:lnTo>
                  <a:pt x="5324" y="6301"/>
                </a:lnTo>
                <a:lnTo>
                  <a:pt x="5349" y="6082"/>
                </a:lnTo>
                <a:lnTo>
                  <a:pt x="5398" y="5886"/>
                </a:lnTo>
                <a:lnTo>
                  <a:pt x="5446" y="5837"/>
                </a:lnTo>
                <a:lnTo>
                  <a:pt x="5520" y="5764"/>
                </a:lnTo>
                <a:lnTo>
                  <a:pt x="5569" y="5740"/>
                </a:lnTo>
                <a:close/>
                <a:moveTo>
                  <a:pt x="8402" y="5740"/>
                </a:moveTo>
                <a:lnTo>
                  <a:pt x="8475" y="5764"/>
                </a:lnTo>
                <a:lnTo>
                  <a:pt x="8524" y="5837"/>
                </a:lnTo>
                <a:lnTo>
                  <a:pt x="8573" y="5886"/>
                </a:lnTo>
                <a:lnTo>
                  <a:pt x="8621" y="6082"/>
                </a:lnTo>
                <a:lnTo>
                  <a:pt x="8646" y="6301"/>
                </a:lnTo>
                <a:lnTo>
                  <a:pt x="8621" y="6521"/>
                </a:lnTo>
                <a:lnTo>
                  <a:pt x="8573" y="6692"/>
                </a:lnTo>
                <a:lnTo>
                  <a:pt x="8524" y="6765"/>
                </a:lnTo>
                <a:lnTo>
                  <a:pt x="8475" y="6814"/>
                </a:lnTo>
                <a:lnTo>
                  <a:pt x="8402" y="6839"/>
                </a:lnTo>
                <a:lnTo>
                  <a:pt x="8328" y="6863"/>
                </a:lnTo>
                <a:lnTo>
                  <a:pt x="8280" y="6839"/>
                </a:lnTo>
                <a:lnTo>
                  <a:pt x="8206" y="6814"/>
                </a:lnTo>
                <a:lnTo>
                  <a:pt x="8157" y="6765"/>
                </a:lnTo>
                <a:lnTo>
                  <a:pt x="8109" y="6692"/>
                </a:lnTo>
                <a:lnTo>
                  <a:pt x="8035" y="6521"/>
                </a:lnTo>
                <a:lnTo>
                  <a:pt x="8011" y="6301"/>
                </a:lnTo>
                <a:lnTo>
                  <a:pt x="8035" y="6082"/>
                </a:lnTo>
                <a:lnTo>
                  <a:pt x="8109" y="5886"/>
                </a:lnTo>
                <a:lnTo>
                  <a:pt x="8157" y="5837"/>
                </a:lnTo>
                <a:lnTo>
                  <a:pt x="8206" y="5764"/>
                </a:lnTo>
                <a:lnTo>
                  <a:pt x="8280" y="5740"/>
                </a:lnTo>
                <a:close/>
                <a:moveTo>
                  <a:pt x="9867" y="2931"/>
                </a:moveTo>
                <a:lnTo>
                  <a:pt x="9867" y="4421"/>
                </a:lnTo>
                <a:lnTo>
                  <a:pt x="11552" y="4421"/>
                </a:lnTo>
                <a:lnTo>
                  <a:pt x="11552" y="6033"/>
                </a:lnTo>
                <a:lnTo>
                  <a:pt x="7229" y="4225"/>
                </a:lnTo>
                <a:lnTo>
                  <a:pt x="7229" y="9867"/>
                </a:lnTo>
                <a:lnTo>
                  <a:pt x="7205" y="9965"/>
                </a:lnTo>
                <a:lnTo>
                  <a:pt x="7156" y="10063"/>
                </a:lnTo>
                <a:lnTo>
                  <a:pt x="7083" y="10111"/>
                </a:lnTo>
                <a:lnTo>
                  <a:pt x="6887" y="10111"/>
                </a:lnTo>
                <a:lnTo>
                  <a:pt x="6814" y="10063"/>
                </a:lnTo>
                <a:lnTo>
                  <a:pt x="6765" y="9965"/>
                </a:lnTo>
                <a:lnTo>
                  <a:pt x="6741" y="9867"/>
                </a:lnTo>
                <a:lnTo>
                  <a:pt x="6741" y="4225"/>
                </a:lnTo>
                <a:lnTo>
                  <a:pt x="2418" y="6033"/>
                </a:lnTo>
                <a:lnTo>
                  <a:pt x="2418" y="4421"/>
                </a:lnTo>
                <a:lnTo>
                  <a:pt x="4103" y="4421"/>
                </a:lnTo>
                <a:lnTo>
                  <a:pt x="4103" y="2931"/>
                </a:lnTo>
                <a:close/>
                <a:moveTo>
                  <a:pt x="5520" y="0"/>
                </a:moveTo>
                <a:lnTo>
                  <a:pt x="5520" y="2027"/>
                </a:lnTo>
                <a:lnTo>
                  <a:pt x="3151" y="2027"/>
                </a:lnTo>
                <a:lnTo>
                  <a:pt x="3151" y="3542"/>
                </a:lnTo>
                <a:lnTo>
                  <a:pt x="1466" y="3542"/>
                </a:lnTo>
                <a:lnTo>
                  <a:pt x="1466" y="6423"/>
                </a:lnTo>
                <a:lnTo>
                  <a:pt x="586" y="6765"/>
                </a:lnTo>
                <a:lnTo>
                  <a:pt x="415" y="6863"/>
                </a:lnTo>
                <a:lnTo>
                  <a:pt x="269" y="6985"/>
                </a:lnTo>
                <a:lnTo>
                  <a:pt x="147" y="7132"/>
                </a:lnTo>
                <a:lnTo>
                  <a:pt x="49" y="7278"/>
                </a:lnTo>
                <a:lnTo>
                  <a:pt x="0" y="7425"/>
                </a:lnTo>
                <a:lnTo>
                  <a:pt x="0" y="7596"/>
                </a:lnTo>
                <a:lnTo>
                  <a:pt x="0" y="7791"/>
                </a:lnTo>
                <a:lnTo>
                  <a:pt x="73" y="7987"/>
                </a:lnTo>
                <a:lnTo>
                  <a:pt x="1514" y="11308"/>
                </a:lnTo>
                <a:lnTo>
                  <a:pt x="1514" y="14874"/>
                </a:lnTo>
                <a:lnTo>
                  <a:pt x="1759" y="14752"/>
                </a:lnTo>
                <a:lnTo>
                  <a:pt x="2052" y="14630"/>
                </a:lnTo>
                <a:lnTo>
                  <a:pt x="2247" y="14581"/>
                </a:lnTo>
                <a:lnTo>
                  <a:pt x="2442" y="14556"/>
                </a:lnTo>
                <a:lnTo>
                  <a:pt x="2662" y="14532"/>
                </a:lnTo>
                <a:lnTo>
                  <a:pt x="2882" y="14508"/>
                </a:lnTo>
                <a:lnTo>
                  <a:pt x="3175" y="14532"/>
                </a:lnTo>
                <a:lnTo>
                  <a:pt x="3419" y="14556"/>
                </a:lnTo>
                <a:lnTo>
                  <a:pt x="3639" y="14605"/>
                </a:lnTo>
                <a:lnTo>
                  <a:pt x="3835" y="14678"/>
                </a:lnTo>
                <a:lnTo>
                  <a:pt x="4152" y="14801"/>
                </a:lnTo>
                <a:lnTo>
                  <a:pt x="4396" y="14947"/>
                </a:lnTo>
                <a:lnTo>
                  <a:pt x="4543" y="15020"/>
                </a:lnTo>
                <a:lnTo>
                  <a:pt x="4641" y="15069"/>
                </a:lnTo>
                <a:lnTo>
                  <a:pt x="4787" y="15094"/>
                </a:lnTo>
                <a:lnTo>
                  <a:pt x="5105" y="15094"/>
                </a:lnTo>
                <a:lnTo>
                  <a:pt x="5227" y="15069"/>
                </a:lnTo>
                <a:lnTo>
                  <a:pt x="5349" y="15020"/>
                </a:lnTo>
                <a:lnTo>
                  <a:pt x="5471" y="14947"/>
                </a:lnTo>
                <a:lnTo>
                  <a:pt x="5740" y="14801"/>
                </a:lnTo>
                <a:lnTo>
                  <a:pt x="6057" y="14678"/>
                </a:lnTo>
                <a:lnTo>
                  <a:pt x="6252" y="14605"/>
                </a:lnTo>
                <a:lnTo>
                  <a:pt x="6472" y="14556"/>
                </a:lnTo>
                <a:lnTo>
                  <a:pt x="6716" y="14532"/>
                </a:lnTo>
                <a:lnTo>
                  <a:pt x="6985" y="14508"/>
                </a:lnTo>
                <a:lnTo>
                  <a:pt x="7254" y="14532"/>
                </a:lnTo>
                <a:lnTo>
                  <a:pt x="7498" y="14556"/>
                </a:lnTo>
                <a:lnTo>
                  <a:pt x="7718" y="14605"/>
                </a:lnTo>
                <a:lnTo>
                  <a:pt x="7913" y="14678"/>
                </a:lnTo>
                <a:lnTo>
                  <a:pt x="8255" y="14801"/>
                </a:lnTo>
                <a:lnTo>
                  <a:pt x="8499" y="14947"/>
                </a:lnTo>
                <a:lnTo>
                  <a:pt x="8621" y="15020"/>
                </a:lnTo>
                <a:lnTo>
                  <a:pt x="8744" y="15069"/>
                </a:lnTo>
                <a:lnTo>
                  <a:pt x="8866" y="15094"/>
                </a:lnTo>
                <a:lnTo>
                  <a:pt x="9183" y="15094"/>
                </a:lnTo>
                <a:lnTo>
                  <a:pt x="9330" y="15069"/>
                </a:lnTo>
                <a:lnTo>
                  <a:pt x="9427" y="15020"/>
                </a:lnTo>
                <a:lnTo>
                  <a:pt x="9574" y="14947"/>
                </a:lnTo>
                <a:lnTo>
                  <a:pt x="9818" y="14801"/>
                </a:lnTo>
                <a:lnTo>
                  <a:pt x="10136" y="14678"/>
                </a:lnTo>
                <a:lnTo>
                  <a:pt x="10331" y="14605"/>
                </a:lnTo>
                <a:lnTo>
                  <a:pt x="10551" y="14556"/>
                </a:lnTo>
                <a:lnTo>
                  <a:pt x="10795" y="14532"/>
                </a:lnTo>
                <a:lnTo>
                  <a:pt x="11088" y="14508"/>
                </a:lnTo>
                <a:lnTo>
                  <a:pt x="11308" y="14532"/>
                </a:lnTo>
                <a:lnTo>
                  <a:pt x="11528" y="14556"/>
                </a:lnTo>
                <a:lnTo>
                  <a:pt x="11723" y="14581"/>
                </a:lnTo>
                <a:lnTo>
                  <a:pt x="11919" y="14630"/>
                </a:lnTo>
                <a:lnTo>
                  <a:pt x="12212" y="14752"/>
                </a:lnTo>
                <a:lnTo>
                  <a:pt x="12456" y="14874"/>
                </a:lnTo>
                <a:lnTo>
                  <a:pt x="12456" y="11308"/>
                </a:lnTo>
                <a:lnTo>
                  <a:pt x="13897" y="7987"/>
                </a:lnTo>
                <a:lnTo>
                  <a:pt x="13970" y="7791"/>
                </a:lnTo>
                <a:lnTo>
                  <a:pt x="13995" y="7596"/>
                </a:lnTo>
                <a:lnTo>
                  <a:pt x="13970" y="7425"/>
                </a:lnTo>
                <a:lnTo>
                  <a:pt x="13921" y="7278"/>
                </a:lnTo>
                <a:lnTo>
                  <a:pt x="13824" y="7132"/>
                </a:lnTo>
                <a:lnTo>
                  <a:pt x="13701" y="6985"/>
                </a:lnTo>
                <a:lnTo>
                  <a:pt x="13555" y="6863"/>
                </a:lnTo>
                <a:lnTo>
                  <a:pt x="13384" y="6765"/>
                </a:lnTo>
                <a:lnTo>
                  <a:pt x="12505" y="6423"/>
                </a:lnTo>
                <a:lnTo>
                  <a:pt x="12505" y="3542"/>
                </a:lnTo>
                <a:lnTo>
                  <a:pt x="10820" y="3542"/>
                </a:lnTo>
                <a:lnTo>
                  <a:pt x="10820" y="2027"/>
                </a:lnTo>
                <a:lnTo>
                  <a:pt x="8450" y="2027"/>
                </a:lnTo>
                <a:lnTo>
                  <a:pt x="8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81"/>
          <p:cNvSpPr/>
          <p:nvPr/>
        </p:nvSpPr>
        <p:spPr>
          <a:xfrm>
            <a:off x="1011960" y="3927960"/>
            <a:ext cx="405000" cy="23868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82"/>
          <p:cNvSpPr/>
          <p:nvPr/>
        </p:nvSpPr>
        <p:spPr>
          <a:xfrm>
            <a:off x="1543680" y="4006440"/>
            <a:ext cx="272520" cy="161280"/>
          </a:xfrm>
          <a:custGeom>
            <a:avLst/>
            <a:gdLst/>
            <a:ahLst/>
            <a:rect l="l" t="t" r="r" b="b"/>
            <a:pathLst>
              <a:path w="14997" h="8891">
                <a:moveTo>
                  <a:pt x="2077" y="1661"/>
                </a:moveTo>
                <a:lnTo>
                  <a:pt x="2199" y="1685"/>
                </a:lnTo>
                <a:lnTo>
                  <a:pt x="2468" y="1783"/>
                </a:lnTo>
                <a:lnTo>
                  <a:pt x="2687" y="1930"/>
                </a:lnTo>
                <a:lnTo>
                  <a:pt x="2883" y="2076"/>
                </a:lnTo>
                <a:lnTo>
                  <a:pt x="2932" y="2443"/>
                </a:lnTo>
                <a:lnTo>
                  <a:pt x="3005" y="2833"/>
                </a:lnTo>
                <a:lnTo>
                  <a:pt x="3176" y="3664"/>
                </a:lnTo>
                <a:lnTo>
                  <a:pt x="3396" y="4470"/>
                </a:lnTo>
                <a:lnTo>
                  <a:pt x="3567" y="5154"/>
                </a:lnTo>
                <a:lnTo>
                  <a:pt x="3371" y="5105"/>
                </a:lnTo>
                <a:lnTo>
                  <a:pt x="3152" y="5031"/>
                </a:lnTo>
                <a:lnTo>
                  <a:pt x="2956" y="4934"/>
                </a:lnTo>
                <a:lnTo>
                  <a:pt x="2736" y="4812"/>
                </a:lnTo>
                <a:lnTo>
                  <a:pt x="2541" y="4690"/>
                </a:lnTo>
                <a:lnTo>
                  <a:pt x="2321" y="4543"/>
                </a:lnTo>
                <a:lnTo>
                  <a:pt x="2126" y="4372"/>
                </a:lnTo>
                <a:lnTo>
                  <a:pt x="1930" y="4201"/>
                </a:lnTo>
                <a:lnTo>
                  <a:pt x="1759" y="4006"/>
                </a:lnTo>
                <a:lnTo>
                  <a:pt x="1613" y="3810"/>
                </a:lnTo>
                <a:lnTo>
                  <a:pt x="1466" y="3590"/>
                </a:lnTo>
                <a:lnTo>
                  <a:pt x="1344" y="3395"/>
                </a:lnTo>
                <a:lnTo>
                  <a:pt x="1247" y="3175"/>
                </a:lnTo>
                <a:lnTo>
                  <a:pt x="1173" y="2931"/>
                </a:lnTo>
                <a:lnTo>
                  <a:pt x="1124" y="2711"/>
                </a:lnTo>
                <a:lnTo>
                  <a:pt x="1124" y="2491"/>
                </a:lnTo>
                <a:lnTo>
                  <a:pt x="1124" y="2320"/>
                </a:lnTo>
                <a:lnTo>
                  <a:pt x="1173" y="2174"/>
                </a:lnTo>
                <a:lnTo>
                  <a:pt x="1247" y="2027"/>
                </a:lnTo>
                <a:lnTo>
                  <a:pt x="1369" y="1905"/>
                </a:lnTo>
                <a:lnTo>
                  <a:pt x="1491" y="1808"/>
                </a:lnTo>
                <a:lnTo>
                  <a:pt x="1613" y="1734"/>
                </a:lnTo>
                <a:lnTo>
                  <a:pt x="1784" y="1685"/>
                </a:lnTo>
                <a:lnTo>
                  <a:pt x="1955" y="1661"/>
                </a:lnTo>
                <a:close/>
                <a:moveTo>
                  <a:pt x="3225" y="0"/>
                </a:moveTo>
                <a:lnTo>
                  <a:pt x="3127" y="25"/>
                </a:lnTo>
                <a:lnTo>
                  <a:pt x="3029" y="98"/>
                </a:lnTo>
                <a:lnTo>
                  <a:pt x="2932" y="147"/>
                </a:lnTo>
                <a:lnTo>
                  <a:pt x="2883" y="245"/>
                </a:lnTo>
                <a:lnTo>
                  <a:pt x="2834" y="342"/>
                </a:lnTo>
                <a:lnTo>
                  <a:pt x="2785" y="440"/>
                </a:lnTo>
                <a:lnTo>
                  <a:pt x="2785" y="538"/>
                </a:lnTo>
                <a:lnTo>
                  <a:pt x="2785" y="709"/>
                </a:lnTo>
                <a:lnTo>
                  <a:pt x="2565" y="635"/>
                </a:lnTo>
                <a:lnTo>
                  <a:pt x="2370" y="586"/>
                </a:lnTo>
                <a:lnTo>
                  <a:pt x="2150" y="562"/>
                </a:lnTo>
                <a:lnTo>
                  <a:pt x="1955" y="538"/>
                </a:lnTo>
                <a:lnTo>
                  <a:pt x="1759" y="562"/>
                </a:lnTo>
                <a:lnTo>
                  <a:pt x="1564" y="586"/>
                </a:lnTo>
                <a:lnTo>
                  <a:pt x="1369" y="635"/>
                </a:lnTo>
                <a:lnTo>
                  <a:pt x="1198" y="709"/>
                </a:lnTo>
                <a:lnTo>
                  <a:pt x="1027" y="782"/>
                </a:lnTo>
                <a:lnTo>
                  <a:pt x="856" y="880"/>
                </a:lnTo>
                <a:lnTo>
                  <a:pt x="709" y="1002"/>
                </a:lnTo>
                <a:lnTo>
                  <a:pt x="563" y="1124"/>
                </a:lnTo>
                <a:lnTo>
                  <a:pt x="441" y="1246"/>
                </a:lnTo>
                <a:lnTo>
                  <a:pt x="343" y="1417"/>
                </a:lnTo>
                <a:lnTo>
                  <a:pt x="245" y="1563"/>
                </a:lnTo>
                <a:lnTo>
                  <a:pt x="147" y="1734"/>
                </a:lnTo>
                <a:lnTo>
                  <a:pt x="99" y="1905"/>
                </a:lnTo>
                <a:lnTo>
                  <a:pt x="50" y="2101"/>
                </a:lnTo>
                <a:lnTo>
                  <a:pt x="1" y="2296"/>
                </a:lnTo>
                <a:lnTo>
                  <a:pt x="1" y="2491"/>
                </a:lnTo>
                <a:lnTo>
                  <a:pt x="25" y="2858"/>
                </a:lnTo>
                <a:lnTo>
                  <a:pt x="99" y="3200"/>
                </a:lnTo>
                <a:lnTo>
                  <a:pt x="221" y="3566"/>
                </a:lnTo>
                <a:lnTo>
                  <a:pt x="367" y="3884"/>
                </a:lnTo>
                <a:lnTo>
                  <a:pt x="563" y="4225"/>
                </a:lnTo>
                <a:lnTo>
                  <a:pt x="782" y="4543"/>
                </a:lnTo>
                <a:lnTo>
                  <a:pt x="1027" y="4836"/>
                </a:lnTo>
                <a:lnTo>
                  <a:pt x="1295" y="5105"/>
                </a:lnTo>
                <a:lnTo>
                  <a:pt x="1588" y="5349"/>
                </a:lnTo>
                <a:lnTo>
                  <a:pt x="1906" y="5593"/>
                </a:lnTo>
                <a:lnTo>
                  <a:pt x="2248" y="5789"/>
                </a:lnTo>
                <a:lnTo>
                  <a:pt x="2590" y="5960"/>
                </a:lnTo>
                <a:lnTo>
                  <a:pt x="2932" y="6106"/>
                </a:lnTo>
                <a:lnTo>
                  <a:pt x="3274" y="6204"/>
                </a:lnTo>
                <a:lnTo>
                  <a:pt x="3616" y="6277"/>
                </a:lnTo>
                <a:lnTo>
                  <a:pt x="3957" y="6301"/>
                </a:lnTo>
                <a:lnTo>
                  <a:pt x="4080" y="6643"/>
                </a:lnTo>
                <a:lnTo>
                  <a:pt x="4226" y="6961"/>
                </a:lnTo>
                <a:lnTo>
                  <a:pt x="4519" y="7596"/>
                </a:lnTo>
                <a:lnTo>
                  <a:pt x="4812" y="8133"/>
                </a:lnTo>
                <a:lnTo>
                  <a:pt x="5081" y="8597"/>
                </a:lnTo>
                <a:lnTo>
                  <a:pt x="5154" y="8719"/>
                </a:lnTo>
                <a:lnTo>
                  <a:pt x="5276" y="8817"/>
                </a:lnTo>
                <a:lnTo>
                  <a:pt x="5423" y="8866"/>
                </a:lnTo>
                <a:lnTo>
                  <a:pt x="5569" y="8890"/>
                </a:lnTo>
                <a:lnTo>
                  <a:pt x="12212" y="8890"/>
                </a:lnTo>
                <a:lnTo>
                  <a:pt x="12359" y="8866"/>
                </a:lnTo>
                <a:lnTo>
                  <a:pt x="12506" y="8817"/>
                </a:lnTo>
                <a:lnTo>
                  <a:pt x="12628" y="8719"/>
                </a:lnTo>
                <a:lnTo>
                  <a:pt x="12701" y="8597"/>
                </a:lnTo>
                <a:lnTo>
                  <a:pt x="12994" y="8060"/>
                </a:lnTo>
                <a:lnTo>
                  <a:pt x="13360" y="7352"/>
                </a:lnTo>
                <a:lnTo>
                  <a:pt x="13727" y="6472"/>
                </a:lnTo>
                <a:lnTo>
                  <a:pt x="13922" y="6008"/>
                </a:lnTo>
                <a:lnTo>
                  <a:pt x="14117" y="5495"/>
                </a:lnTo>
                <a:lnTo>
                  <a:pt x="14288" y="4958"/>
                </a:lnTo>
                <a:lnTo>
                  <a:pt x="14459" y="4372"/>
                </a:lnTo>
                <a:lnTo>
                  <a:pt x="14606" y="3786"/>
                </a:lnTo>
                <a:lnTo>
                  <a:pt x="14752" y="3175"/>
                </a:lnTo>
                <a:lnTo>
                  <a:pt x="14850" y="2540"/>
                </a:lnTo>
                <a:lnTo>
                  <a:pt x="14923" y="1881"/>
                </a:lnTo>
                <a:lnTo>
                  <a:pt x="14972" y="1221"/>
                </a:lnTo>
                <a:lnTo>
                  <a:pt x="14997" y="538"/>
                </a:lnTo>
                <a:lnTo>
                  <a:pt x="14997" y="440"/>
                </a:lnTo>
                <a:lnTo>
                  <a:pt x="14948" y="342"/>
                </a:lnTo>
                <a:lnTo>
                  <a:pt x="14899" y="245"/>
                </a:lnTo>
                <a:lnTo>
                  <a:pt x="14850" y="147"/>
                </a:lnTo>
                <a:lnTo>
                  <a:pt x="14752" y="98"/>
                </a:lnTo>
                <a:lnTo>
                  <a:pt x="14655" y="25"/>
                </a:lnTo>
                <a:lnTo>
                  <a:pt x="145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83"/>
          <p:cNvSpPr/>
          <p:nvPr/>
        </p:nvSpPr>
        <p:spPr>
          <a:xfrm>
            <a:off x="1543680" y="4178520"/>
            <a:ext cx="323280" cy="28080"/>
          </a:xfrm>
          <a:custGeom>
            <a:avLst/>
            <a:gdLst/>
            <a:ahLst/>
            <a:rect l="l" t="t" r="r" b="b"/>
            <a:pathLst>
              <a:path w="17781" h="1564">
                <a:moveTo>
                  <a:pt x="1" y="0"/>
                </a:moveTo>
                <a:lnTo>
                  <a:pt x="25" y="244"/>
                </a:lnTo>
                <a:lnTo>
                  <a:pt x="99" y="488"/>
                </a:lnTo>
                <a:lnTo>
                  <a:pt x="196" y="757"/>
                </a:lnTo>
                <a:lnTo>
                  <a:pt x="318" y="1001"/>
                </a:lnTo>
                <a:lnTo>
                  <a:pt x="489" y="1221"/>
                </a:lnTo>
                <a:lnTo>
                  <a:pt x="685" y="1392"/>
                </a:lnTo>
                <a:lnTo>
                  <a:pt x="782" y="1465"/>
                </a:lnTo>
                <a:lnTo>
                  <a:pt x="880" y="1514"/>
                </a:lnTo>
                <a:lnTo>
                  <a:pt x="1002" y="1539"/>
                </a:lnTo>
                <a:lnTo>
                  <a:pt x="1124" y="1563"/>
                </a:lnTo>
                <a:lnTo>
                  <a:pt x="16657" y="1563"/>
                </a:lnTo>
                <a:lnTo>
                  <a:pt x="16780" y="1539"/>
                </a:lnTo>
                <a:lnTo>
                  <a:pt x="16902" y="1514"/>
                </a:lnTo>
                <a:lnTo>
                  <a:pt x="16999" y="1465"/>
                </a:lnTo>
                <a:lnTo>
                  <a:pt x="17097" y="1392"/>
                </a:lnTo>
                <a:lnTo>
                  <a:pt x="17292" y="1221"/>
                </a:lnTo>
                <a:lnTo>
                  <a:pt x="17463" y="1001"/>
                </a:lnTo>
                <a:lnTo>
                  <a:pt x="17586" y="757"/>
                </a:lnTo>
                <a:lnTo>
                  <a:pt x="17683" y="488"/>
                </a:lnTo>
                <a:lnTo>
                  <a:pt x="17756" y="244"/>
                </a:lnTo>
                <a:lnTo>
                  <a:pt x="177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84"/>
          <p:cNvSpPr/>
          <p:nvPr/>
        </p:nvSpPr>
        <p:spPr>
          <a:xfrm>
            <a:off x="1694880" y="3888720"/>
            <a:ext cx="22320" cy="93960"/>
          </a:xfrm>
          <a:custGeom>
            <a:avLst/>
            <a:gdLst/>
            <a:ahLst/>
            <a:rect l="l" t="t" r="r" b="b"/>
            <a:pathLst>
              <a:path w="1247" h="5178">
                <a:moveTo>
                  <a:pt x="953" y="0"/>
                </a:moveTo>
                <a:lnTo>
                  <a:pt x="856" y="25"/>
                </a:lnTo>
                <a:lnTo>
                  <a:pt x="758" y="98"/>
                </a:lnTo>
                <a:lnTo>
                  <a:pt x="709" y="171"/>
                </a:lnTo>
                <a:lnTo>
                  <a:pt x="685" y="293"/>
                </a:lnTo>
                <a:lnTo>
                  <a:pt x="660" y="464"/>
                </a:lnTo>
                <a:lnTo>
                  <a:pt x="611" y="611"/>
                </a:lnTo>
                <a:lnTo>
                  <a:pt x="514" y="733"/>
                </a:lnTo>
                <a:lnTo>
                  <a:pt x="416" y="879"/>
                </a:lnTo>
                <a:lnTo>
                  <a:pt x="269" y="1026"/>
                </a:lnTo>
                <a:lnTo>
                  <a:pt x="147" y="1246"/>
                </a:lnTo>
                <a:lnTo>
                  <a:pt x="74" y="1368"/>
                </a:lnTo>
                <a:lnTo>
                  <a:pt x="50" y="1490"/>
                </a:lnTo>
                <a:lnTo>
                  <a:pt x="1" y="1661"/>
                </a:lnTo>
                <a:lnTo>
                  <a:pt x="1" y="1832"/>
                </a:lnTo>
                <a:lnTo>
                  <a:pt x="1" y="2003"/>
                </a:lnTo>
                <a:lnTo>
                  <a:pt x="50" y="2149"/>
                </a:lnTo>
                <a:lnTo>
                  <a:pt x="74" y="2296"/>
                </a:lnTo>
                <a:lnTo>
                  <a:pt x="147" y="2394"/>
                </a:lnTo>
                <a:lnTo>
                  <a:pt x="269" y="2613"/>
                </a:lnTo>
                <a:lnTo>
                  <a:pt x="416" y="2784"/>
                </a:lnTo>
                <a:lnTo>
                  <a:pt x="514" y="2907"/>
                </a:lnTo>
                <a:lnTo>
                  <a:pt x="611" y="3029"/>
                </a:lnTo>
                <a:lnTo>
                  <a:pt x="660" y="3175"/>
                </a:lnTo>
                <a:lnTo>
                  <a:pt x="685" y="3346"/>
                </a:lnTo>
                <a:lnTo>
                  <a:pt x="660" y="3542"/>
                </a:lnTo>
                <a:lnTo>
                  <a:pt x="611" y="3688"/>
                </a:lnTo>
                <a:lnTo>
                  <a:pt x="514" y="3810"/>
                </a:lnTo>
                <a:lnTo>
                  <a:pt x="416" y="3932"/>
                </a:lnTo>
                <a:lnTo>
                  <a:pt x="269" y="4103"/>
                </a:lnTo>
                <a:lnTo>
                  <a:pt x="147" y="4299"/>
                </a:lnTo>
                <a:lnTo>
                  <a:pt x="74" y="4421"/>
                </a:lnTo>
                <a:lnTo>
                  <a:pt x="50" y="4567"/>
                </a:lnTo>
                <a:lnTo>
                  <a:pt x="1" y="4714"/>
                </a:lnTo>
                <a:lnTo>
                  <a:pt x="1" y="4885"/>
                </a:lnTo>
                <a:lnTo>
                  <a:pt x="25" y="5007"/>
                </a:lnTo>
                <a:lnTo>
                  <a:pt x="74" y="5080"/>
                </a:lnTo>
                <a:lnTo>
                  <a:pt x="172" y="5153"/>
                </a:lnTo>
                <a:lnTo>
                  <a:pt x="294" y="5178"/>
                </a:lnTo>
                <a:lnTo>
                  <a:pt x="392" y="5153"/>
                </a:lnTo>
                <a:lnTo>
                  <a:pt x="489" y="5080"/>
                </a:lnTo>
                <a:lnTo>
                  <a:pt x="538" y="5007"/>
                </a:lnTo>
                <a:lnTo>
                  <a:pt x="563" y="4885"/>
                </a:lnTo>
                <a:lnTo>
                  <a:pt x="587" y="4714"/>
                </a:lnTo>
                <a:lnTo>
                  <a:pt x="636" y="4567"/>
                </a:lnTo>
                <a:lnTo>
                  <a:pt x="733" y="4445"/>
                </a:lnTo>
                <a:lnTo>
                  <a:pt x="831" y="4299"/>
                </a:lnTo>
                <a:lnTo>
                  <a:pt x="978" y="4152"/>
                </a:lnTo>
                <a:lnTo>
                  <a:pt x="1100" y="3932"/>
                </a:lnTo>
                <a:lnTo>
                  <a:pt x="1149" y="3810"/>
                </a:lnTo>
                <a:lnTo>
                  <a:pt x="1197" y="3688"/>
                </a:lnTo>
                <a:lnTo>
                  <a:pt x="1222" y="3542"/>
                </a:lnTo>
                <a:lnTo>
                  <a:pt x="1246" y="3346"/>
                </a:lnTo>
                <a:lnTo>
                  <a:pt x="1222" y="3175"/>
                </a:lnTo>
                <a:lnTo>
                  <a:pt x="1197" y="3029"/>
                </a:lnTo>
                <a:lnTo>
                  <a:pt x="1149" y="2882"/>
                </a:lnTo>
                <a:lnTo>
                  <a:pt x="1100" y="2784"/>
                </a:lnTo>
                <a:lnTo>
                  <a:pt x="978" y="2565"/>
                </a:lnTo>
                <a:lnTo>
                  <a:pt x="831" y="2394"/>
                </a:lnTo>
                <a:lnTo>
                  <a:pt x="733" y="2272"/>
                </a:lnTo>
                <a:lnTo>
                  <a:pt x="636" y="2149"/>
                </a:lnTo>
                <a:lnTo>
                  <a:pt x="587" y="2003"/>
                </a:lnTo>
                <a:lnTo>
                  <a:pt x="563" y="1832"/>
                </a:lnTo>
                <a:lnTo>
                  <a:pt x="587" y="1637"/>
                </a:lnTo>
                <a:lnTo>
                  <a:pt x="636" y="1490"/>
                </a:lnTo>
                <a:lnTo>
                  <a:pt x="733" y="1368"/>
                </a:lnTo>
                <a:lnTo>
                  <a:pt x="831" y="1246"/>
                </a:lnTo>
                <a:lnTo>
                  <a:pt x="978" y="1075"/>
                </a:lnTo>
                <a:lnTo>
                  <a:pt x="1100" y="879"/>
                </a:lnTo>
                <a:lnTo>
                  <a:pt x="1149" y="757"/>
                </a:lnTo>
                <a:lnTo>
                  <a:pt x="1197" y="611"/>
                </a:lnTo>
                <a:lnTo>
                  <a:pt x="1222" y="464"/>
                </a:lnTo>
                <a:lnTo>
                  <a:pt x="1246" y="293"/>
                </a:lnTo>
                <a:lnTo>
                  <a:pt x="1222" y="171"/>
                </a:lnTo>
                <a:lnTo>
                  <a:pt x="1149" y="98"/>
                </a:lnTo>
                <a:lnTo>
                  <a:pt x="1075" y="25"/>
                </a:lnTo>
                <a:lnTo>
                  <a:pt x="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85"/>
          <p:cNvSpPr/>
          <p:nvPr/>
        </p:nvSpPr>
        <p:spPr>
          <a:xfrm>
            <a:off x="1662840" y="3888720"/>
            <a:ext cx="22320" cy="93960"/>
          </a:xfrm>
          <a:custGeom>
            <a:avLst/>
            <a:gdLst/>
            <a:ahLst/>
            <a:rect l="l" t="t" r="r" b="b"/>
            <a:pathLst>
              <a:path w="1246" h="5178">
                <a:moveTo>
                  <a:pt x="977" y="0"/>
                </a:moveTo>
                <a:lnTo>
                  <a:pt x="855" y="25"/>
                </a:lnTo>
                <a:lnTo>
                  <a:pt x="782" y="98"/>
                </a:lnTo>
                <a:lnTo>
                  <a:pt x="709" y="171"/>
                </a:lnTo>
                <a:lnTo>
                  <a:pt x="684" y="293"/>
                </a:lnTo>
                <a:lnTo>
                  <a:pt x="660" y="464"/>
                </a:lnTo>
                <a:lnTo>
                  <a:pt x="611" y="611"/>
                </a:lnTo>
                <a:lnTo>
                  <a:pt x="538" y="733"/>
                </a:lnTo>
                <a:lnTo>
                  <a:pt x="416" y="879"/>
                </a:lnTo>
                <a:lnTo>
                  <a:pt x="269" y="1026"/>
                </a:lnTo>
                <a:lnTo>
                  <a:pt x="147" y="1246"/>
                </a:lnTo>
                <a:lnTo>
                  <a:pt x="98" y="1368"/>
                </a:lnTo>
                <a:lnTo>
                  <a:pt x="49" y="1490"/>
                </a:lnTo>
                <a:lnTo>
                  <a:pt x="25" y="1661"/>
                </a:lnTo>
                <a:lnTo>
                  <a:pt x="0" y="1832"/>
                </a:lnTo>
                <a:lnTo>
                  <a:pt x="25" y="2003"/>
                </a:lnTo>
                <a:lnTo>
                  <a:pt x="49" y="2149"/>
                </a:lnTo>
                <a:lnTo>
                  <a:pt x="98" y="2296"/>
                </a:lnTo>
                <a:lnTo>
                  <a:pt x="147" y="2394"/>
                </a:lnTo>
                <a:lnTo>
                  <a:pt x="269" y="2613"/>
                </a:lnTo>
                <a:lnTo>
                  <a:pt x="416" y="2784"/>
                </a:lnTo>
                <a:lnTo>
                  <a:pt x="538" y="2907"/>
                </a:lnTo>
                <a:lnTo>
                  <a:pt x="611" y="3029"/>
                </a:lnTo>
                <a:lnTo>
                  <a:pt x="660" y="3175"/>
                </a:lnTo>
                <a:lnTo>
                  <a:pt x="684" y="3346"/>
                </a:lnTo>
                <a:lnTo>
                  <a:pt x="660" y="3542"/>
                </a:lnTo>
                <a:lnTo>
                  <a:pt x="611" y="3688"/>
                </a:lnTo>
                <a:lnTo>
                  <a:pt x="538" y="3810"/>
                </a:lnTo>
                <a:lnTo>
                  <a:pt x="416" y="3932"/>
                </a:lnTo>
                <a:lnTo>
                  <a:pt x="269" y="4103"/>
                </a:lnTo>
                <a:lnTo>
                  <a:pt x="147" y="4299"/>
                </a:lnTo>
                <a:lnTo>
                  <a:pt x="98" y="4421"/>
                </a:lnTo>
                <a:lnTo>
                  <a:pt x="49" y="4567"/>
                </a:lnTo>
                <a:lnTo>
                  <a:pt x="25" y="4714"/>
                </a:lnTo>
                <a:lnTo>
                  <a:pt x="0" y="4885"/>
                </a:lnTo>
                <a:lnTo>
                  <a:pt x="25" y="5007"/>
                </a:lnTo>
                <a:lnTo>
                  <a:pt x="98" y="5080"/>
                </a:lnTo>
                <a:lnTo>
                  <a:pt x="171" y="5153"/>
                </a:lnTo>
                <a:lnTo>
                  <a:pt x="293" y="5178"/>
                </a:lnTo>
                <a:lnTo>
                  <a:pt x="391" y="5153"/>
                </a:lnTo>
                <a:lnTo>
                  <a:pt x="489" y="5080"/>
                </a:lnTo>
                <a:lnTo>
                  <a:pt x="562" y="5007"/>
                </a:lnTo>
                <a:lnTo>
                  <a:pt x="586" y="4885"/>
                </a:lnTo>
                <a:lnTo>
                  <a:pt x="586" y="4714"/>
                </a:lnTo>
                <a:lnTo>
                  <a:pt x="660" y="4567"/>
                </a:lnTo>
                <a:lnTo>
                  <a:pt x="733" y="4445"/>
                </a:lnTo>
                <a:lnTo>
                  <a:pt x="831" y="4299"/>
                </a:lnTo>
                <a:lnTo>
                  <a:pt x="977" y="4152"/>
                </a:lnTo>
                <a:lnTo>
                  <a:pt x="1124" y="3932"/>
                </a:lnTo>
                <a:lnTo>
                  <a:pt x="1173" y="3810"/>
                </a:lnTo>
                <a:lnTo>
                  <a:pt x="1221" y="3688"/>
                </a:lnTo>
                <a:lnTo>
                  <a:pt x="1246" y="3542"/>
                </a:lnTo>
                <a:lnTo>
                  <a:pt x="1246" y="3346"/>
                </a:lnTo>
                <a:lnTo>
                  <a:pt x="1246" y="3175"/>
                </a:lnTo>
                <a:lnTo>
                  <a:pt x="1221" y="3029"/>
                </a:lnTo>
                <a:lnTo>
                  <a:pt x="1173" y="2882"/>
                </a:lnTo>
                <a:lnTo>
                  <a:pt x="1124" y="2784"/>
                </a:lnTo>
                <a:lnTo>
                  <a:pt x="977" y="2565"/>
                </a:lnTo>
                <a:lnTo>
                  <a:pt x="831" y="2394"/>
                </a:lnTo>
                <a:lnTo>
                  <a:pt x="733" y="2272"/>
                </a:lnTo>
                <a:lnTo>
                  <a:pt x="660" y="2149"/>
                </a:lnTo>
                <a:lnTo>
                  <a:pt x="586" y="2003"/>
                </a:lnTo>
                <a:lnTo>
                  <a:pt x="586" y="1832"/>
                </a:lnTo>
                <a:lnTo>
                  <a:pt x="586" y="1637"/>
                </a:lnTo>
                <a:lnTo>
                  <a:pt x="660" y="1490"/>
                </a:lnTo>
                <a:lnTo>
                  <a:pt x="733" y="1368"/>
                </a:lnTo>
                <a:lnTo>
                  <a:pt x="831" y="1246"/>
                </a:lnTo>
                <a:lnTo>
                  <a:pt x="977" y="1075"/>
                </a:lnTo>
                <a:lnTo>
                  <a:pt x="1124" y="879"/>
                </a:lnTo>
                <a:lnTo>
                  <a:pt x="1173" y="757"/>
                </a:lnTo>
                <a:lnTo>
                  <a:pt x="1221" y="611"/>
                </a:lnTo>
                <a:lnTo>
                  <a:pt x="1246" y="464"/>
                </a:lnTo>
                <a:lnTo>
                  <a:pt x="1246" y="293"/>
                </a:lnTo>
                <a:lnTo>
                  <a:pt x="1221" y="171"/>
                </a:lnTo>
                <a:lnTo>
                  <a:pt x="1173" y="98"/>
                </a:lnTo>
                <a:lnTo>
                  <a:pt x="1075" y="25"/>
                </a:lnTo>
                <a:lnTo>
                  <a:pt x="9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86"/>
          <p:cNvSpPr/>
          <p:nvPr/>
        </p:nvSpPr>
        <p:spPr>
          <a:xfrm>
            <a:off x="1726560" y="3888720"/>
            <a:ext cx="21960" cy="93960"/>
          </a:xfrm>
          <a:custGeom>
            <a:avLst/>
            <a:gdLst/>
            <a:ahLst/>
            <a:rect l="l" t="t" r="r" b="b"/>
            <a:pathLst>
              <a:path w="1222" h="5178">
                <a:moveTo>
                  <a:pt x="953" y="0"/>
                </a:moveTo>
                <a:lnTo>
                  <a:pt x="831" y="25"/>
                </a:lnTo>
                <a:lnTo>
                  <a:pt x="757" y="98"/>
                </a:lnTo>
                <a:lnTo>
                  <a:pt x="684" y="171"/>
                </a:lnTo>
                <a:lnTo>
                  <a:pt x="660" y="293"/>
                </a:lnTo>
                <a:lnTo>
                  <a:pt x="660" y="464"/>
                </a:lnTo>
                <a:lnTo>
                  <a:pt x="586" y="611"/>
                </a:lnTo>
                <a:lnTo>
                  <a:pt x="513" y="733"/>
                </a:lnTo>
                <a:lnTo>
                  <a:pt x="391" y="879"/>
                </a:lnTo>
                <a:lnTo>
                  <a:pt x="269" y="1026"/>
                </a:lnTo>
                <a:lnTo>
                  <a:pt x="122" y="1246"/>
                </a:lnTo>
                <a:lnTo>
                  <a:pt x="73" y="1368"/>
                </a:lnTo>
                <a:lnTo>
                  <a:pt x="25" y="1490"/>
                </a:lnTo>
                <a:lnTo>
                  <a:pt x="0" y="1661"/>
                </a:lnTo>
                <a:lnTo>
                  <a:pt x="0" y="1832"/>
                </a:lnTo>
                <a:lnTo>
                  <a:pt x="0" y="2003"/>
                </a:lnTo>
                <a:lnTo>
                  <a:pt x="25" y="2149"/>
                </a:lnTo>
                <a:lnTo>
                  <a:pt x="73" y="2296"/>
                </a:lnTo>
                <a:lnTo>
                  <a:pt x="122" y="2394"/>
                </a:lnTo>
                <a:lnTo>
                  <a:pt x="269" y="2613"/>
                </a:lnTo>
                <a:lnTo>
                  <a:pt x="391" y="2784"/>
                </a:lnTo>
                <a:lnTo>
                  <a:pt x="513" y="2907"/>
                </a:lnTo>
                <a:lnTo>
                  <a:pt x="586" y="3029"/>
                </a:lnTo>
                <a:lnTo>
                  <a:pt x="660" y="3175"/>
                </a:lnTo>
                <a:lnTo>
                  <a:pt x="660" y="3346"/>
                </a:lnTo>
                <a:lnTo>
                  <a:pt x="660" y="3542"/>
                </a:lnTo>
                <a:lnTo>
                  <a:pt x="586" y="3688"/>
                </a:lnTo>
                <a:lnTo>
                  <a:pt x="513" y="3810"/>
                </a:lnTo>
                <a:lnTo>
                  <a:pt x="391" y="3932"/>
                </a:lnTo>
                <a:lnTo>
                  <a:pt x="269" y="4103"/>
                </a:lnTo>
                <a:lnTo>
                  <a:pt x="122" y="4299"/>
                </a:lnTo>
                <a:lnTo>
                  <a:pt x="73" y="4421"/>
                </a:lnTo>
                <a:lnTo>
                  <a:pt x="25" y="4567"/>
                </a:lnTo>
                <a:lnTo>
                  <a:pt x="0" y="4714"/>
                </a:lnTo>
                <a:lnTo>
                  <a:pt x="0" y="4885"/>
                </a:lnTo>
                <a:lnTo>
                  <a:pt x="25" y="5007"/>
                </a:lnTo>
                <a:lnTo>
                  <a:pt x="73" y="5080"/>
                </a:lnTo>
                <a:lnTo>
                  <a:pt x="171" y="5153"/>
                </a:lnTo>
                <a:lnTo>
                  <a:pt x="269" y="5178"/>
                </a:lnTo>
                <a:lnTo>
                  <a:pt x="391" y="5153"/>
                </a:lnTo>
                <a:lnTo>
                  <a:pt x="464" y="5080"/>
                </a:lnTo>
                <a:lnTo>
                  <a:pt x="538" y="5007"/>
                </a:lnTo>
                <a:lnTo>
                  <a:pt x="562" y="4885"/>
                </a:lnTo>
                <a:lnTo>
                  <a:pt x="586" y="4714"/>
                </a:lnTo>
                <a:lnTo>
                  <a:pt x="635" y="4567"/>
                </a:lnTo>
                <a:lnTo>
                  <a:pt x="708" y="4445"/>
                </a:lnTo>
                <a:lnTo>
                  <a:pt x="831" y="4299"/>
                </a:lnTo>
                <a:lnTo>
                  <a:pt x="953" y="4152"/>
                </a:lnTo>
                <a:lnTo>
                  <a:pt x="1099" y="3932"/>
                </a:lnTo>
                <a:lnTo>
                  <a:pt x="1148" y="3810"/>
                </a:lnTo>
                <a:lnTo>
                  <a:pt x="1197" y="3688"/>
                </a:lnTo>
                <a:lnTo>
                  <a:pt x="1221" y="3542"/>
                </a:lnTo>
                <a:lnTo>
                  <a:pt x="1221" y="3346"/>
                </a:lnTo>
                <a:lnTo>
                  <a:pt x="1221" y="3175"/>
                </a:lnTo>
                <a:lnTo>
                  <a:pt x="1197" y="3029"/>
                </a:lnTo>
                <a:lnTo>
                  <a:pt x="1148" y="2882"/>
                </a:lnTo>
                <a:lnTo>
                  <a:pt x="1099" y="2784"/>
                </a:lnTo>
                <a:lnTo>
                  <a:pt x="953" y="2565"/>
                </a:lnTo>
                <a:lnTo>
                  <a:pt x="831" y="2394"/>
                </a:lnTo>
                <a:lnTo>
                  <a:pt x="708" y="2272"/>
                </a:lnTo>
                <a:lnTo>
                  <a:pt x="635" y="2149"/>
                </a:lnTo>
                <a:lnTo>
                  <a:pt x="586" y="2003"/>
                </a:lnTo>
                <a:lnTo>
                  <a:pt x="562" y="1832"/>
                </a:lnTo>
                <a:lnTo>
                  <a:pt x="586" y="1637"/>
                </a:lnTo>
                <a:lnTo>
                  <a:pt x="635" y="1490"/>
                </a:lnTo>
                <a:lnTo>
                  <a:pt x="708" y="1368"/>
                </a:lnTo>
                <a:lnTo>
                  <a:pt x="831" y="1246"/>
                </a:lnTo>
                <a:lnTo>
                  <a:pt x="953" y="1075"/>
                </a:lnTo>
                <a:lnTo>
                  <a:pt x="1099" y="879"/>
                </a:lnTo>
                <a:lnTo>
                  <a:pt x="1148" y="757"/>
                </a:lnTo>
                <a:lnTo>
                  <a:pt x="1197" y="611"/>
                </a:lnTo>
                <a:lnTo>
                  <a:pt x="1221" y="464"/>
                </a:lnTo>
                <a:lnTo>
                  <a:pt x="1221" y="293"/>
                </a:lnTo>
                <a:lnTo>
                  <a:pt x="1221" y="171"/>
                </a:lnTo>
                <a:lnTo>
                  <a:pt x="1148" y="98"/>
                </a:lnTo>
                <a:lnTo>
                  <a:pt x="1050" y="25"/>
                </a:lnTo>
                <a:lnTo>
                  <a:pt x="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87"/>
          <p:cNvSpPr/>
          <p:nvPr/>
        </p:nvSpPr>
        <p:spPr>
          <a:xfrm>
            <a:off x="2063160" y="3878280"/>
            <a:ext cx="265320" cy="338400"/>
          </a:xfrm>
          <a:custGeom>
            <a:avLst/>
            <a:gdLst/>
            <a:ahLst/>
            <a:rect l="l" t="t" r="r" b="b"/>
            <a:pathLst>
              <a:path w="14606" h="18611">
                <a:moveTo>
                  <a:pt x="4152" y="1734"/>
                </a:moveTo>
                <a:lnTo>
                  <a:pt x="4274" y="1759"/>
                </a:lnTo>
                <a:lnTo>
                  <a:pt x="4397" y="1783"/>
                </a:lnTo>
                <a:lnTo>
                  <a:pt x="4543" y="1808"/>
                </a:lnTo>
                <a:lnTo>
                  <a:pt x="4812" y="1930"/>
                </a:lnTo>
                <a:lnTo>
                  <a:pt x="5105" y="2125"/>
                </a:lnTo>
                <a:lnTo>
                  <a:pt x="5398" y="2394"/>
                </a:lnTo>
                <a:lnTo>
                  <a:pt x="5496" y="2516"/>
                </a:lnTo>
                <a:lnTo>
                  <a:pt x="5593" y="2638"/>
                </a:lnTo>
                <a:lnTo>
                  <a:pt x="5789" y="2956"/>
                </a:lnTo>
                <a:lnTo>
                  <a:pt x="5935" y="3322"/>
                </a:lnTo>
                <a:lnTo>
                  <a:pt x="6057" y="3688"/>
                </a:lnTo>
                <a:lnTo>
                  <a:pt x="6155" y="4079"/>
                </a:lnTo>
                <a:lnTo>
                  <a:pt x="6204" y="4470"/>
                </a:lnTo>
                <a:lnTo>
                  <a:pt x="6277" y="4836"/>
                </a:lnTo>
                <a:lnTo>
                  <a:pt x="6302" y="5154"/>
                </a:lnTo>
                <a:lnTo>
                  <a:pt x="5984" y="5129"/>
                </a:lnTo>
                <a:lnTo>
                  <a:pt x="5618" y="5080"/>
                </a:lnTo>
                <a:lnTo>
                  <a:pt x="5227" y="5007"/>
                </a:lnTo>
                <a:lnTo>
                  <a:pt x="4836" y="4909"/>
                </a:lnTo>
                <a:lnTo>
                  <a:pt x="4470" y="4787"/>
                </a:lnTo>
                <a:lnTo>
                  <a:pt x="4104" y="4641"/>
                </a:lnTo>
                <a:lnTo>
                  <a:pt x="3786" y="4445"/>
                </a:lnTo>
                <a:lnTo>
                  <a:pt x="3664" y="4348"/>
                </a:lnTo>
                <a:lnTo>
                  <a:pt x="3542" y="4250"/>
                </a:lnTo>
                <a:lnTo>
                  <a:pt x="3273" y="3957"/>
                </a:lnTo>
                <a:lnTo>
                  <a:pt x="3078" y="3664"/>
                </a:lnTo>
                <a:lnTo>
                  <a:pt x="2956" y="3395"/>
                </a:lnTo>
                <a:lnTo>
                  <a:pt x="2931" y="3273"/>
                </a:lnTo>
                <a:lnTo>
                  <a:pt x="2907" y="3127"/>
                </a:lnTo>
                <a:lnTo>
                  <a:pt x="2882" y="3004"/>
                </a:lnTo>
                <a:lnTo>
                  <a:pt x="2907" y="2858"/>
                </a:lnTo>
                <a:lnTo>
                  <a:pt x="2931" y="2736"/>
                </a:lnTo>
                <a:lnTo>
                  <a:pt x="2956" y="2614"/>
                </a:lnTo>
                <a:lnTo>
                  <a:pt x="3004" y="2492"/>
                </a:lnTo>
                <a:lnTo>
                  <a:pt x="3078" y="2369"/>
                </a:lnTo>
                <a:lnTo>
                  <a:pt x="3273" y="2125"/>
                </a:lnTo>
                <a:lnTo>
                  <a:pt x="3517" y="1930"/>
                </a:lnTo>
                <a:lnTo>
                  <a:pt x="3639" y="1857"/>
                </a:lnTo>
                <a:lnTo>
                  <a:pt x="3762" y="1808"/>
                </a:lnTo>
                <a:lnTo>
                  <a:pt x="3884" y="1783"/>
                </a:lnTo>
                <a:lnTo>
                  <a:pt x="4006" y="1759"/>
                </a:lnTo>
                <a:lnTo>
                  <a:pt x="4152" y="1734"/>
                </a:lnTo>
                <a:close/>
                <a:moveTo>
                  <a:pt x="10454" y="1734"/>
                </a:moveTo>
                <a:lnTo>
                  <a:pt x="10600" y="1759"/>
                </a:lnTo>
                <a:lnTo>
                  <a:pt x="10722" y="1783"/>
                </a:lnTo>
                <a:lnTo>
                  <a:pt x="10844" y="1808"/>
                </a:lnTo>
                <a:lnTo>
                  <a:pt x="10966" y="1857"/>
                </a:lnTo>
                <a:lnTo>
                  <a:pt x="11089" y="1930"/>
                </a:lnTo>
                <a:lnTo>
                  <a:pt x="11333" y="2125"/>
                </a:lnTo>
                <a:lnTo>
                  <a:pt x="11528" y="2369"/>
                </a:lnTo>
                <a:lnTo>
                  <a:pt x="11601" y="2492"/>
                </a:lnTo>
                <a:lnTo>
                  <a:pt x="11650" y="2614"/>
                </a:lnTo>
                <a:lnTo>
                  <a:pt x="11675" y="2736"/>
                </a:lnTo>
                <a:lnTo>
                  <a:pt x="11699" y="2858"/>
                </a:lnTo>
                <a:lnTo>
                  <a:pt x="11724" y="3004"/>
                </a:lnTo>
                <a:lnTo>
                  <a:pt x="11699" y="3127"/>
                </a:lnTo>
                <a:lnTo>
                  <a:pt x="11675" y="3273"/>
                </a:lnTo>
                <a:lnTo>
                  <a:pt x="11650" y="3395"/>
                </a:lnTo>
                <a:lnTo>
                  <a:pt x="11528" y="3664"/>
                </a:lnTo>
                <a:lnTo>
                  <a:pt x="11333" y="3957"/>
                </a:lnTo>
                <a:lnTo>
                  <a:pt x="11064" y="4250"/>
                </a:lnTo>
                <a:lnTo>
                  <a:pt x="10942" y="4348"/>
                </a:lnTo>
                <a:lnTo>
                  <a:pt x="10820" y="4445"/>
                </a:lnTo>
                <a:lnTo>
                  <a:pt x="10502" y="4641"/>
                </a:lnTo>
                <a:lnTo>
                  <a:pt x="10136" y="4787"/>
                </a:lnTo>
                <a:lnTo>
                  <a:pt x="9770" y="4909"/>
                </a:lnTo>
                <a:lnTo>
                  <a:pt x="9379" y="5007"/>
                </a:lnTo>
                <a:lnTo>
                  <a:pt x="8988" y="5080"/>
                </a:lnTo>
                <a:lnTo>
                  <a:pt x="8622" y="5129"/>
                </a:lnTo>
                <a:lnTo>
                  <a:pt x="8304" y="5154"/>
                </a:lnTo>
                <a:lnTo>
                  <a:pt x="8329" y="4836"/>
                </a:lnTo>
                <a:lnTo>
                  <a:pt x="8402" y="4470"/>
                </a:lnTo>
                <a:lnTo>
                  <a:pt x="8451" y="4079"/>
                </a:lnTo>
                <a:lnTo>
                  <a:pt x="8549" y="3688"/>
                </a:lnTo>
                <a:lnTo>
                  <a:pt x="8671" y="3322"/>
                </a:lnTo>
                <a:lnTo>
                  <a:pt x="8817" y="2956"/>
                </a:lnTo>
                <a:lnTo>
                  <a:pt x="9013" y="2638"/>
                </a:lnTo>
                <a:lnTo>
                  <a:pt x="9110" y="2516"/>
                </a:lnTo>
                <a:lnTo>
                  <a:pt x="9208" y="2394"/>
                </a:lnTo>
                <a:lnTo>
                  <a:pt x="9501" y="2125"/>
                </a:lnTo>
                <a:lnTo>
                  <a:pt x="9794" y="1930"/>
                </a:lnTo>
                <a:lnTo>
                  <a:pt x="10063" y="1808"/>
                </a:lnTo>
                <a:lnTo>
                  <a:pt x="10209" y="1783"/>
                </a:lnTo>
                <a:lnTo>
                  <a:pt x="10331" y="1759"/>
                </a:lnTo>
                <a:lnTo>
                  <a:pt x="10454" y="1734"/>
                </a:lnTo>
                <a:close/>
                <a:moveTo>
                  <a:pt x="3639" y="0"/>
                </a:moveTo>
                <a:lnTo>
                  <a:pt x="3395" y="25"/>
                </a:lnTo>
                <a:lnTo>
                  <a:pt x="3151" y="74"/>
                </a:lnTo>
                <a:lnTo>
                  <a:pt x="2907" y="147"/>
                </a:lnTo>
                <a:lnTo>
                  <a:pt x="2687" y="220"/>
                </a:lnTo>
                <a:lnTo>
                  <a:pt x="2467" y="342"/>
                </a:lnTo>
                <a:lnTo>
                  <a:pt x="2272" y="464"/>
                </a:lnTo>
                <a:lnTo>
                  <a:pt x="2101" y="611"/>
                </a:lnTo>
                <a:lnTo>
                  <a:pt x="1930" y="782"/>
                </a:lnTo>
                <a:lnTo>
                  <a:pt x="1759" y="953"/>
                </a:lnTo>
                <a:lnTo>
                  <a:pt x="1612" y="1124"/>
                </a:lnTo>
                <a:lnTo>
                  <a:pt x="1490" y="1344"/>
                </a:lnTo>
                <a:lnTo>
                  <a:pt x="1368" y="1539"/>
                </a:lnTo>
                <a:lnTo>
                  <a:pt x="1295" y="1759"/>
                </a:lnTo>
                <a:lnTo>
                  <a:pt x="1222" y="2003"/>
                </a:lnTo>
                <a:lnTo>
                  <a:pt x="1173" y="2247"/>
                </a:lnTo>
                <a:lnTo>
                  <a:pt x="1148" y="2492"/>
                </a:lnTo>
                <a:lnTo>
                  <a:pt x="1173" y="2760"/>
                </a:lnTo>
                <a:lnTo>
                  <a:pt x="1197" y="3029"/>
                </a:lnTo>
                <a:lnTo>
                  <a:pt x="1295" y="3298"/>
                </a:lnTo>
                <a:lnTo>
                  <a:pt x="1393" y="3566"/>
                </a:lnTo>
                <a:lnTo>
                  <a:pt x="1539" y="3859"/>
                </a:lnTo>
                <a:lnTo>
                  <a:pt x="1734" y="4152"/>
                </a:lnTo>
                <a:lnTo>
                  <a:pt x="1954" y="4445"/>
                </a:lnTo>
                <a:lnTo>
                  <a:pt x="2223" y="4739"/>
                </a:lnTo>
                <a:lnTo>
                  <a:pt x="2394" y="4885"/>
                </a:lnTo>
                <a:lnTo>
                  <a:pt x="2565" y="5007"/>
                </a:lnTo>
                <a:lnTo>
                  <a:pt x="2931" y="5251"/>
                </a:lnTo>
                <a:lnTo>
                  <a:pt x="3346" y="5471"/>
                </a:lnTo>
                <a:lnTo>
                  <a:pt x="3762" y="5642"/>
                </a:lnTo>
                <a:lnTo>
                  <a:pt x="391" y="5642"/>
                </a:lnTo>
                <a:lnTo>
                  <a:pt x="318" y="5667"/>
                </a:lnTo>
                <a:lnTo>
                  <a:pt x="220" y="5715"/>
                </a:lnTo>
                <a:lnTo>
                  <a:pt x="147" y="5789"/>
                </a:lnTo>
                <a:lnTo>
                  <a:pt x="98" y="5838"/>
                </a:lnTo>
                <a:lnTo>
                  <a:pt x="49" y="5935"/>
                </a:lnTo>
                <a:lnTo>
                  <a:pt x="25" y="6033"/>
                </a:lnTo>
                <a:lnTo>
                  <a:pt x="0" y="6131"/>
                </a:lnTo>
                <a:lnTo>
                  <a:pt x="0" y="9599"/>
                </a:lnTo>
                <a:lnTo>
                  <a:pt x="5325" y="9599"/>
                </a:lnTo>
                <a:lnTo>
                  <a:pt x="5325" y="6009"/>
                </a:lnTo>
                <a:lnTo>
                  <a:pt x="5813" y="6082"/>
                </a:lnTo>
                <a:lnTo>
                  <a:pt x="5813" y="18611"/>
                </a:lnTo>
                <a:lnTo>
                  <a:pt x="8793" y="18611"/>
                </a:lnTo>
                <a:lnTo>
                  <a:pt x="8793" y="6082"/>
                </a:lnTo>
                <a:lnTo>
                  <a:pt x="9281" y="6009"/>
                </a:lnTo>
                <a:lnTo>
                  <a:pt x="9281" y="9599"/>
                </a:lnTo>
                <a:lnTo>
                  <a:pt x="14605" y="9599"/>
                </a:lnTo>
                <a:lnTo>
                  <a:pt x="14605" y="6131"/>
                </a:lnTo>
                <a:lnTo>
                  <a:pt x="14581" y="6033"/>
                </a:lnTo>
                <a:lnTo>
                  <a:pt x="14557" y="5935"/>
                </a:lnTo>
                <a:lnTo>
                  <a:pt x="14508" y="5838"/>
                </a:lnTo>
                <a:lnTo>
                  <a:pt x="14459" y="5789"/>
                </a:lnTo>
                <a:lnTo>
                  <a:pt x="14386" y="5715"/>
                </a:lnTo>
                <a:lnTo>
                  <a:pt x="14288" y="5667"/>
                </a:lnTo>
                <a:lnTo>
                  <a:pt x="14215" y="5642"/>
                </a:lnTo>
                <a:lnTo>
                  <a:pt x="10844" y="5642"/>
                </a:lnTo>
                <a:lnTo>
                  <a:pt x="11259" y="5471"/>
                </a:lnTo>
                <a:lnTo>
                  <a:pt x="11675" y="5251"/>
                </a:lnTo>
                <a:lnTo>
                  <a:pt x="12041" y="5007"/>
                </a:lnTo>
                <a:lnTo>
                  <a:pt x="12212" y="4885"/>
                </a:lnTo>
                <a:lnTo>
                  <a:pt x="12383" y="4739"/>
                </a:lnTo>
                <a:lnTo>
                  <a:pt x="12652" y="4445"/>
                </a:lnTo>
                <a:lnTo>
                  <a:pt x="12871" y="4152"/>
                </a:lnTo>
                <a:lnTo>
                  <a:pt x="13067" y="3859"/>
                </a:lnTo>
                <a:lnTo>
                  <a:pt x="13213" y="3566"/>
                </a:lnTo>
                <a:lnTo>
                  <a:pt x="13311" y="3298"/>
                </a:lnTo>
                <a:lnTo>
                  <a:pt x="13409" y="3029"/>
                </a:lnTo>
                <a:lnTo>
                  <a:pt x="13433" y="2760"/>
                </a:lnTo>
                <a:lnTo>
                  <a:pt x="13458" y="2492"/>
                </a:lnTo>
                <a:lnTo>
                  <a:pt x="13433" y="2247"/>
                </a:lnTo>
                <a:lnTo>
                  <a:pt x="13384" y="2003"/>
                </a:lnTo>
                <a:lnTo>
                  <a:pt x="13311" y="1759"/>
                </a:lnTo>
                <a:lnTo>
                  <a:pt x="13238" y="1539"/>
                </a:lnTo>
                <a:lnTo>
                  <a:pt x="13116" y="1344"/>
                </a:lnTo>
                <a:lnTo>
                  <a:pt x="12994" y="1124"/>
                </a:lnTo>
                <a:lnTo>
                  <a:pt x="12847" y="953"/>
                </a:lnTo>
                <a:lnTo>
                  <a:pt x="12676" y="782"/>
                </a:lnTo>
                <a:lnTo>
                  <a:pt x="12505" y="611"/>
                </a:lnTo>
                <a:lnTo>
                  <a:pt x="12334" y="464"/>
                </a:lnTo>
                <a:lnTo>
                  <a:pt x="12139" y="342"/>
                </a:lnTo>
                <a:lnTo>
                  <a:pt x="11919" y="220"/>
                </a:lnTo>
                <a:lnTo>
                  <a:pt x="11699" y="147"/>
                </a:lnTo>
                <a:lnTo>
                  <a:pt x="11455" y="74"/>
                </a:lnTo>
                <a:lnTo>
                  <a:pt x="11211" y="25"/>
                </a:lnTo>
                <a:lnTo>
                  <a:pt x="10966" y="0"/>
                </a:lnTo>
                <a:lnTo>
                  <a:pt x="10698" y="25"/>
                </a:lnTo>
                <a:lnTo>
                  <a:pt x="10429" y="49"/>
                </a:lnTo>
                <a:lnTo>
                  <a:pt x="10160" y="147"/>
                </a:lnTo>
                <a:lnTo>
                  <a:pt x="9892" y="245"/>
                </a:lnTo>
                <a:lnTo>
                  <a:pt x="9599" y="391"/>
                </a:lnTo>
                <a:lnTo>
                  <a:pt x="9306" y="587"/>
                </a:lnTo>
                <a:lnTo>
                  <a:pt x="9013" y="806"/>
                </a:lnTo>
                <a:lnTo>
                  <a:pt x="8719" y="1075"/>
                </a:lnTo>
                <a:lnTo>
                  <a:pt x="8475" y="1368"/>
                </a:lnTo>
                <a:lnTo>
                  <a:pt x="8280" y="1661"/>
                </a:lnTo>
                <a:lnTo>
                  <a:pt x="8084" y="2003"/>
                </a:lnTo>
                <a:lnTo>
                  <a:pt x="7914" y="2369"/>
                </a:lnTo>
                <a:lnTo>
                  <a:pt x="7791" y="2736"/>
                </a:lnTo>
                <a:lnTo>
                  <a:pt x="7669" y="3102"/>
                </a:lnTo>
                <a:lnTo>
                  <a:pt x="7572" y="3469"/>
                </a:lnTo>
                <a:lnTo>
                  <a:pt x="7498" y="3835"/>
                </a:lnTo>
                <a:lnTo>
                  <a:pt x="7401" y="4519"/>
                </a:lnTo>
                <a:lnTo>
                  <a:pt x="7327" y="5080"/>
                </a:lnTo>
                <a:lnTo>
                  <a:pt x="7303" y="5667"/>
                </a:lnTo>
                <a:lnTo>
                  <a:pt x="7279" y="5080"/>
                </a:lnTo>
                <a:lnTo>
                  <a:pt x="7205" y="4519"/>
                </a:lnTo>
                <a:lnTo>
                  <a:pt x="7108" y="3835"/>
                </a:lnTo>
                <a:lnTo>
                  <a:pt x="7034" y="3469"/>
                </a:lnTo>
                <a:lnTo>
                  <a:pt x="6937" y="3102"/>
                </a:lnTo>
                <a:lnTo>
                  <a:pt x="6814" y="2736"/>
                </a:lnTo>
                <a:lnTo>
                  <a:pt x="6692" y="2369"/>
                </a:lnTo>
                <a:lnTo>
                  <a:pt x="6521" y="2003"/>
                </a:lnTo>
                <a:lnTo>
                  <a:pt x="6326" y="1661"/>
                </a:lnTo>
                <a:lnTo>
                  <a:pt x="6131" y="1368"/>
                </a:lnTo>
                <a:lnTo>
                  <a:pt x="5886" y="1075"/>
                </a:lnTo>
                <a:lnTo>
                  <a:pt x="5593" y="806"/>
                </a:lnTo>
                <a:lnTo>
                  <a:pt x="5300" y="587"/>
                </a:lnTo>
                <a:lnTo>
                  <a:pt x="5007" y="391"/>
                </a:lnTo>
                <a:lnTo>
                  <a:pt x="4714" y="245"/>
                </a:lnTo>
                <a:lnTo>
                  <a:pt x="4445" y="147"/>
                </a:lnTo>
                <a:lnTo>
                  <a:pt x="4177" y="49"/>
                </a:lnTo>
                <a:lnTo>
                  <a:pt x="3908" y="25"/>
                </a:lnTo>
                <a:lnTo>
                  <a:pt x="36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88"/>
          <p:cNvSpPr/>
          <p:nvPr/>
        </p:nvSpPr>
        <p:spPr>
          <a:xfrm>
            <a:off x="2077560" y="4061880"/>
            <a:ext cx="82440" cy="154800"/>
          </a:xfrm>
          <a:custGeom>
            <a:avLst/>
            <a:gdLst/>
            <a:ahLst/>
            <a:rect l="l" t="t" r="r" b="b"/>
            <a:pathLst>
              <a:path w="4544" h="8524">
                <a:moveTo>
                  <a:pt x="1" y="0"/>
                </a:moveTo>
                <a:lnTo>
                  <a:pt x="1" y="8035"/>
                </a:lnTo>
                <a:lnTo>
                  <a:pt x="25" y="8133"/>
                </a:lnTo>
                <a:lnTo>
                  <a:pt x="50" y="8231"/>
                </a:lnTo>
                <a:lnTo>
                  <a:pt x="99" y="8304"/>
                </a:lnTo>
                <a:lnTo>
                  <a:pt x="148" y="8377"/>
                </a:lnTo>
                <a:lnTo>
                  <a:pt x="221" y="8426"/>
                </a:lnTo>
                <a:lnTo>
                  <a:pt x="318" y="8475"/>
                </a:lnTo>
                <a:lnTo>
                  <a:pt x="392" y="8499"/>
                </a:lnTo>
                <a:lnTo>
                  <a:pt x="489" y="8524"/>
                </a:lnTo>
                <a:lnTo>
                  <a:pt x="4544" y="8524"/>
                </a:lnTo>
                <a:lnTo>
                  <a:pt x="45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89"/>
          <p:cNvSpPr/>
          <p:nvPr/>
        </p:nvSpPr>
        <p:spPr>
          <a:xfrm>
            <a:off x="2232000" y="4061880"/>
            <a:ext cx="82440" cy="154800"/>
          </a:xfrm>
          <a:custGeom>
            <a:avLst/>
            <a:gdLst/>
            <a:ahLst/>
            <a:rect l="l" t="t" r="r" b="b"/>
            <a:pathLst>
              <a:path w="4543" h="8524">
                <a:moveTo>
                  <a:pt x="0" y="0"/>
                </a:moveTo>
                <a:lnTo>
                  <a:pt x="0" y="8524"/>
                </a:lnTo>
                <a:lnTo>
                  <a:pt x="4054" y="8524"/>
                </a:lnTo>
                <a:lnTo>
                  <a:pt x="4152" y="8499"/>
                </a:lnTo>
                <a:lnTo>
                  <a:pt x="4225" y="8475"/>
                </a:lnTo>
                <a:lnTo>
                  <a:pt x="4323" y="8426"/>
                </a:lnTo>
                <a:lnTo>
                  <a:pt x="4396" y="8377"/>
                </a:lnTo>
                <a:lnTo>
                  <a:pt x="4445" y="8304"/>
                </a:lnTo>
                <a:lnTo>
                  <a:pt x="4494" y="8231"/>
                </a:lnTo>
                <a:lnTo>
                  <a:pt x="4518" y="8133"/>
                </a:lnTo>
                <a:lnTo>
                  <a:pt x="4543" y="8035"/>
                </a:lnTo>
                <a:lnTo>
                  <a:pt x="45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90"/>
          <p:cNvSpPr/>
          <p:nvPr/>
        </p:nvSpPr>
        <p:spPr>
          <a:xfrm>
            <a:off x="2691000" y="4050720"/>
            <a:ext cx="147240" cy="153360"/>
          </a:xfrm>
          <a:custGeom>
            <a:avLst/>
            <a:gdLst/>
            <a:ahLst/>
            <a:rect l="l" t="t" r="r" b="b"/>
            <a:pathLst>
              <a:path w="8110" h="8451">
                <a:moveTo>
                  <a:pt x="1710" y="1"/>
                </a:moveTo>
                <a:lnTo>
                  <a:pt x="1" y="1857"/>
                </a:lnTo>
                <a:lnTo>
                  <a:pt x="5813" y="8158"/>
                </a:lnTo>
                <a:lnTo>
                  <a:pt x="5960" y="8280"/>
                </a:lnTo>
                <a:lnTo>
                  <a:pt x="6131" y="8378"/>
                </a:lnTo>
                <a:lnTo>
                  <a:pt x="6302" y="8427"/>
                </a:lnTo>
                <a:lnTo>
                  <a:pt x="6497" y="8451"/>
                </a:lnTo>
                <a:lnTo>
                  <a:pt x="6668" y="8427"/>
                </a:lnTo>
                <a:lnTo>
                  <a:pt x="6839" y="8378"/>
                </a:lnTo>
                <a:lnTo>
                  <a:pt x="7010" y="8280"/>
                </a:lnTo>
                <a:lnTo>
                  <a:pt x="7157" y="8158"/>
                </a:lnTo>
                <a:lnTo>
                  <a:pt x="7841" y="7474"/>
                </a:lnTo>
                <a:lnTo>
                  <a:pt x="7963" y="7328"/>
                </a:lnTo>
                <a:lnTo>
                  <a:pt x="8060" y="7157"/>
                </a:lnTo>
                <a:lnTo>
                  <a:pt x="8109" y="6986"/>
                </a:lnTo>
                <a:lnTo>
                  <a:pt x="8109" y="6815"/>
                </a:lnTo>
                <a:lnTo>
                  <a:pt x="8109" y="6619"/>
                </a:lnTo>
                <a:lnTo>
                  <a:pt x="8060" y="6448"/>
                </a:lnTo>
                <a:lnTo>
                  <a:pt x="7963" y="6277"/>
                </a:lnTo>
                <a:lnTo>
                  <a:pt x="7841" y="6131"/>
                </a:lnTo>
                <a:lnTo>
                  <a:pt x="17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91"/>
          <p:cNvSpPr/>
          <p:nvPr/>
        </p:nvSpPr>
        <p:spPr>
          <a:xfrm>
            <a:off x="2535120" y="3891240"/>
            <a:ext cx="147960" cy="151200"/>
          </a:xfrm>
          <a:custGeom>
            <a:avLst/>
            <a:gdLst/>
            <a:ahLst/>
            <a:rect l="l" t="t" r="r" b="b"/>
            <a:pathLst>
              <a:path w="8159" h="8329">
                <a:moveTo>
                  <a:pt x="880" y="1"/>
                </a:moveTo>
                <a:lnTo>
                  <a:pt x="685" y="50"/>
                </a:lnTo>
                <a:lnTo>
                  <a:pt x="514" y="123"/>
                </a:lnTo>
                <a:lnTo>
                  <a:pt x="391" y="245"/>
                </a:lnTo>
                <a:lnTo>
                  <a:pt x="269" y="367"/>
                </a:lnTo>
                <a:lnTo>
                  <a:pt x="172" y="514"/>
                </a:lnTo>
                <a:lnTo>
                  <a:pt x="98" y="685"/>
                </a:lnTo>
                <a:lnTo>
                  <a:pt x="50" y="856"/>
                </a:lnTo>
                <a:lnTo>
                  <a:pt x="1" y="1026"/>
                </a:lnTo>
                <a:lnTo>
                  <a:pt x="1" y="1222"/>
                </a:lnTo>
                <a:lnTo>
                  <a:pt x="1" y="1417"/>
                </a:lnTo>
                <a:lnTo>
                  <a:pt x="1" y="1613"/>
                </a:lnTo>
                <a:lnTo>
                  <a:pt x="74" y="2028"/>
                </a:lnTo>
                <a:lnTo>
                  <a:pt x="221" y="2492"/>
                </a:lnTo>
                <a:lnTo>
                  <a:pt x="391" y="2931"/>
                </a:lnTo>
                <a:lnTo>
                  <a:pt x="611" y="3396"/>
                </a:lnTo>
                <a:lnTo>
                  <a:pt x="856" y="3884"/>
                </a:lnTo>
                <a:lnTo>
                  <a:pt x="1124" y="4324"/>
                </a:lnTo>
                <a:lnTo>
                  <a:pt x="1417" y="4788"/>
                </a:lnTo>
                <a:lnTo>
                  <a:pt x="1710" y="5203"/>
                </a:lnTo>
                <a:lnTo>
                  <a:pt x="2003" y="5594"/>
                </a:lnTo>
                <a:lnTo>
                  <a:pt x="2296" y="5960"/>
                </a:lnTo>
                <a:lnTo>
                  <a:pt x="2590" y="6302"/>
                </a:lnTo>
                <a:lnTo>
                  <a:pt x="2858" y="6571"/>
                </a:lnTo>
                <a:lnTo>
                  <a:pt x="3078" y="6790"/>
                </a:lnTo>
                <a:lnTo>
                  <a:pt x="3322" y="6986"/>
                </a:lnTo>
                <a:lnTo>
                  <a:pt x="3566" y="7157"/>
                </a:lnTo>
                <a:lnTo>
                  <a:pt x="3811" y="7328"/>
                </a:lnTo>
                <a:lnTo>
                  <a:pt x="4324" y="7621"/>
                </a:lnTo>
                <a:lnTo>
                  <a:pt x="4836" y="7841"/>
                </a:lnTo>
                <a:lnTo>
                  <a:pt x="5325" y="8036"/>
                </a:lnTo>
                <a:lnTo>
                  <a:pt x="5740" y="8182"/>
                </a:lnTo>
                <a:lnTo>
                  <a:pt x="6351" y="8329"/>
                </a:lnTo>
                <a:lnTo>
                  <a:pt x="8158" y="6668"/>
                </a:lnTo>
                <a:lnTo>
                  <a:pt x="4446" y="2956"/>
                </a:lnTo>
                <a:lnTo>
                  <a:pt x="1735" y="245"/>
                </a:lnTo>
                <a:lnTo>
                  <a:pt x="1588" y="123"/>
                </a:lnTo>
                <a:lnTo>
                  <a:pt x="1417" y="50"/>
                </a:lnTo>
                <a:lnTo>
                  <a:pt x="1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92"/>
          <p:cNvSpPr/>
          <p:nvPr/>
        </p:nvSpPr>
        <p:spPr>
          <a:xfrm>
            <a:off x="2534400" y="3895200"/>
            <a:ext cx="304560" cy="304560"/>
          </a:xfrm>
          <a:custGeom>
            <a:avLst/>
            <a:gdLst/>
            <a:ahLst/>
            <a:rect l="l" t="t" r="r" b="b"/>
            <a:pathLst>
              <a:path w="16756" h="16755">
                <a:moveTo>
                  <a:pt x="13922" y="1"/>
                </a:moveTo>
                <a:lnTo>
                  <a:pt x="13824" y="49"/>
                </a:lnTo>
                <a:lnTo>
                  <a:pt x="13360" y="342"/>
                </a:lnTo>
                <a:lnTo>
                  <a:pt x="12261" y="1026"/>
                </a:lnTo>
                <a:lnTo>
                  <a:pt x="11602" y="1466"/>
                </a:lnTo>
                <a:lnTo>
                  <a:pt x="10942" y="1930"/>
                </a:lnTo>
                <a:lnTo>
                  <a:pt x="10381" y="2370"/>
                </a:lnTo>
                <a:lnTo>
                  <a:pt x="10112" y="2589"/>
                </a:lnTo>
                <a:lnTo>
                  <a:pt x="9917" y="2785"/>
                </a:lnTo>
                <a:lnTo>
                  <a:pt x="9795" y="2907"/>
                </a:lnTo>
                <a:lnTo>
                  <a:pt x="9697" y="3053"/>
                </a:lnTo>
                <a:lnTo>
                  <a:pt x="9599" y="3224"/>
                </a:lnTo>
                <a:lnTo>
                  <a:pt x="9526" y="3420"/>
                </a:lnTo>
                <a:lnTo>
                  <a:pt x="9404" y="3835"/>
                </a:lnTo>
                <a:lnTo>
                  <a:pt x="9330" y="4275"/>
                </a:lnTo>
                <a:lnTo>
                  <a:pt x="9282" y="4714"/>
                </a:lnTo>
                <a:lnTo>
                  <a:pt x="9306" y="5178"/>
                </a:lnTo>
                <a:lnTo>
                  <a:pt x="9355" y="5593"/>
                </a:lnTo>
                <a:lnTo>
                  <a:pt x="9379" y="5789"/>
                </a:lnTo>
                <a:lnTo>
                  <a:pt x="9453" y="5960"/>
                </a:lnTo>
                <a:lnTo>
                  <a:pt x="270" y="14459"/>
                </a:lnTo>
                <a:lnTo>
                  <a:pt x="147" y="14606"/>
                </a:lnTo>
                <a:lnTo>
                  <a:pt x="74" y="14776"/>
                </a:lnTo>
                <a:lnTo>
                  <a:pt x="1" y="14947"/>
                </a:lnTo>
                <a:lnTo>
                  <a:pt x="1" y="15118"/>
                </a:lnTo>
                <a:lnTo>
                  <a:pt x="1" y="15314"/>
                </a:lnTo>
                <a:lnTo>
                  <a:pt x="74" y="15485"/>
                </a:lnTo>
                <a:lnTo>
                  <a:pt x="147" y="15656"/>
                </a:lnTo>
                <a:lnTo>
                  <a:pt x="270" y="15802"/>
                </a:lnTo>
                <a:lnTo>
                  <a:pt x="953" y="16486"/>
                </a:lnTo>
                <a:lnTo>
                  <a:pt x="1100" y="16608"/>
                </a:lnTo>
                <a:lnTo>
                  <a:pt x="1271" y="16681"/>
                </a:lnTo>
                <a:lnTo>
                  <a:pt x="1442" y="16755"/>
                </a:lnTo>
                <a:lnTo>
                  <a:pt x="1808" y="16755"/>
                </a:lnTo>
                <a:lnTo>
                  <a:pt x="1979" y="16681"/>
                </a:lnTo>
                <a:lnTo>
                  <a:pt x="2150" y="16608"/>
                </a:lnTo>
                <a:lnTo>
                  <a:pt x="2297" y="16486"/>
                </a:lnTo>
                <a:lnTo>
                  <a:pt x="10796" y="7303"/>
                </a:lnTo>
                <a:lnTo>
                  <a:pt x="11162" y="7401"/>
                </a:lnTo>
                <a:lnTo>
                  <a:pt x="11577" y="7450"/>
                </a:lnTo>
                <a:lnTo>
                  <a:pt x="12041" y="7474"/>
                </a:lnTo>
                <a:lnTo>
                  <a:pt x="12481" y="7425"/>
                </a:lnTo>
                <a:lnTo>
                  <a:pt x="12921" y="7352"/>
                </a:lnTo>
                <a:lnTo>
                  <a:pt x="13336" y="7230"/>
                </a:lnTo>
                <a:lnTo>
                  <a:pt x="13531" y="7156"/>
                </a:lnTo>
                <a:lnTo>
                  <a:pt x="13702" y="7059"/>
                </a:lnTo>
                <a:lnTo>
                  <a:pt x="13849" y="6961"/>
                </a:lnTo>
                <a:lnTo>
                  <a:pt x="13971" y="6839"/>
                </a:lnTo>
                <a:lnTo>
                  <a:pt x="14166" y="6644"/>
                </a:lnTo>
                <a:lnTo>
                  <a:pt x="14386" y="6375"/>
                </a:lnTo>
                <a:lnTo>
                  <a:pt x="14826" y="5813"/>
                </a:lnTo>
                <a:lnTo>
                  <a:pt x="15290" y="5154"/>
                </a:lnTo>
                <a:lnTo>
                  <a:pt x="15729" y="4494"/>
                </a:lnTo>
                <a:lnTo>
                  <a:pt x="16413" y="3395"/>
                </a:lnTo>
                <a:lnTo>
                  <a:pt x="16706" y="2931"/>
                </a:lnTo>
                <a:lnTo>
                  <a:pt x="16755" y="2834"/>
                </a:lnTo>
                <a:lnTo>
                  <a:pt x="16755" y="2736"/>
                </a:lnTo>
                <a:lnTo>
                  <a:pt x="16755" y="2663"/>
                </a:lnTo>
                <a:lnTo>
                  <a:pt x="16706" y="2589"/>
                </a:lnTo>
                <a:lnTo>
                  <a:pt x="16633" y="2541"/>
                </a:lnTo>
                <a:lnTo>
                  <a:pt x="16462" y="2541"/>
                </a:lnTo>
                <a:lnTo>
                  <a:pt x="16364" y="2589"/>
                </a:lnTo>
                <a:lnTo>
                  <a:pt x="13653" y="4958"/>
                </a:lnTo>
                <a:lnTo>
                  <a:pt x="13580" y="5007"/>
                </a:lnTo>
                <a:lnTo>
                  <a:pt x="13458" y="5007"/>
                </a:lnTo>
                <a:lnTo>
                  <a:pt x="13360" y="4983"/>
                </a:lnTo>
                <a:lnTo>
                  <a:pt x="13238" y="4885"/>
                </a:lnTo>
                <a:lnTo>
                  <a:pt x="13140" y="4763"/>
                </a:lnTo>
                <a:lnTo>
                  <a:pt x="13092" y="4641"/>
                </a:lnTo>
                <a:lnTo>
                  <a:pt x="13092" y="4543"/>
                </a:lnTo>
                <a:lnTo>
                  <a:pt x="13140" y="4446"/>
                </a:lnTo>
                <a:lnTo>
                  <a:pt x="15607" y="1490"/>
                </a:lnTo>
                <a:lnTo>
                  <a:pt x="15656" y="1393"/>
                </a:lnTo>
                <a:lnTo>
                  <a:pt x="15656" y="1319"/>
                </a:lnTo>
                <a:lnTo>
                  <a:pt x="15656" y="1222"/>
                </a:lnTo>
                <a:lnTo>
                  <a:pt x="15607" y="1148"/>
                </a:lnTo>
                <a:lnTo>
                  <a:pt x="15534" y="1100"/>
                </a:lnTo>
                <a:lnTo>
                  <a:pt x="15363" y="1100"/>
                </a:lnTo>
                <a:lnTo>
                  <a:pt x="15265" y="1148"/>
                </a:lnTo>
                <a:lnTo>
                  <a:pt x="12310" y="3615"/>
                </a:lnTo>
                <a:lnTo>
                  <a:pt x="12212" y="3664"/>
                </a:lnTo>
                <a:lnTo>
                  <a:pt x="12115" y="3664"/>
                </a:lnTo>
                <a:lnTo>
                  <a:pt x="11993" y="3615"/>
                </a:lnTo>
                <a:lnTo>
                  <a:pt x="11895" y="3517"/>
                </a:lnTo>
                <a:lnTo>
                  <a:pt x="11797" y="3395"/>
                </a:lnTo>
                <a:lnTo>
                  <a:pt x="11748" y="3298"/>
                </a:lnTo>
                <a:lnTo>
                  <a:pt x="11748" y="3176"/>
                </a:lnTo>
                <a:lnTo>
                  <a:pt x="11797" y="3102"/>
                </a:lnTo>
                <a:lnTo>
                  <a:pt x="14166" y="391"/>
                </a:lnTo>
                <a:lnTo>
                  <a:pt x="14215" y="294"/>
                </a:lnTo>
                <a:lnTo>
                  <a:pt x="14215" y="220"/>
                </a:lnTo>
                <a:lnTo>
                  <a:pt x="14215" y="123"/>
                </a:lnTo>
                <a:lnTo>
                  <a:pt x="14166" y="49"/>
                </a:lnTo>
                <a:lnTo>
                  <a:pt x="140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93"/>
          <p:cNvSpPr/>
          <p:nvPr/>
        </p:nvSpPr>
        <p:spPr>
          <a:xfrm>
            <a:off x="2995200" y="4118400"/>
            <a:ext cx="364320" cy="78840"/>
          </a:xfrm>
          <a:custGeom>
            <a:avLst/>
            <a:gdLst/>
            <a:ahLst/>
            <a:rect l="l" t="t" r="r" b="b"/>
            <a:pathLst>
              <a:path w="20028" h="4349">
                <a:moveTo>
                  <a:pt x="17683" y="856"/>
                </a:moveTo>
                <a:lnTo>
                  <a:pt x="17781" y="880"/>
                </a:lnTo>
                <a:lnTo>
                  <a:pt x="17854" y="929"/>
                </a:lnTo>
                <a:lnTo>
                  <a:pt x="17903" y="1002"/>
                </a:lnTo>
                <a:lnTo>
                  <a:pt x="17927" y="1100"/>
                </a:lnTo>
                <a:lnTo>
                  <a:pt x="17903" y="1198"/>
                </a:lnTo>
                <a:lnTo>
                  <a:pt x="17854" y="1271"/>
                </a:lnTo>
                <a:lnTo>
                  <a:pt x="17781" y="1320"/>
                </a:lnTo>
                <a:lnTo>
                  <a:pt x="17683" y="1344"/>
                </a:lnTo>
                <a:lnTo>
                  <a:pt x="2345" y="1344"/>
                </a:lnTo>
                <a:lnTo>
                  <a:pt x="2247" y="1320"/>
                </a:lnTo>
                <a:lnTo>
                  <a:pt x="2174" y="1271"/>
                </a:lnTo>
                <a:lnTo>
                  <a:pt x="2125" y="1198"/>
                </a:lnTo>
                <a:lnTo>
                  <a:pt x="2101" y="1100"/>
                </a:lnTo>
                <a:lnTo>
                  <a:pt x="2125" y="1002"/>
                </a:lnTo>
                <a:lnTo>
                  <a:pt x="2174" y="929"/>
                </a:lnTo>
                <a:lnTo>
                  <a:pt x="2247" y="880"/>
                </a:lnTo>
                <a:lnTo>
                  <a:pt x="2345" y="856"/>
                </a:lnTo>
                <a:close/>
                <a:moveTo>
                  <a:pt x="367" y="1"/>
                </a:moveTo>
                <a:lnTo>
                  <a:pt x="269" y="25"/>
                </a:lnTo>
                <a:lnTo>
                  <a:pt x="196" y="74"/>
                </a:lnTo>
                <a:lnTo>
                  <a:pt x="123" y="123"/>
                </a:lnTo>
                <a:lnTo>
                  <a:pt x="74" y="196"/>
                </a:lnTo>
                <a:lnTo>
                  <a:pt x="49" y="270"/>
                </a:lnTo>
                <a:lnTo>
                  <a:pt x="25" y="343"/>
                </a:lnTo>
                <a:lnTo>
                  <a:pt x="1" y="441"/>
                </a:lnTo>
                <a:lnTo>
                  <a:pt x="25" y="514"/>
                </a:lnTo>
                <a:lnTo>
                  <a:pt x="49" y="587"/>
                </a:lnTo>
                <a:lnTo>
                  <a:pt x="74" y="660"/>
                </a:lnTo>
                <a:lnTo>
                  <a:pt x="123" y="734"/>
                </a:lnTo>
                <a:lnTo>
                  <a:pt x="196" y="782"/>
                </a:lnTo>
                <a:lnTo>
                  <a:pt x="269" y="831"/>
                </a:lnTo>
                <a:lnTo>
                  <a:pt x="367" y="856"/>
                </a:lnTo>
                <a:lnTo>
                  <a:pt x="440" y="856"/>
                </a:lnTo>
                <a:lnTo>
                  <a:pt x="489" y="880"/>
                </a:lnTo>
                <a:lnTo>
                  <a:pt x="562" y="905"/>
                </a:lnTo>
                <a:lnTo>
                  <a:pt x="709" y="1051"/>
                </a:lnTo>
                <a:lnTo>
                  <a:pt x="855" y="1246"/>
                </a:lnTo>
                <a:lnTo>
                  <a:pt x="1026" y="1491"/>
                </a:lnTo>
                <a:lnTo>
                  <a:pt x="1344" y="2028"/>
                </a:lnTo>
                <a:lnTo>
                  <a:pt x="1637" y="2516"/>
                </a:lnTo>
                <a:lnTo>
                  <a:pt x="1906" y="3005"/>
                </a:lnTo>
                <a:lnTo>
                  <a:pt x="2174" y="3469"/>
                </a:lnTo>
                <a:lnTo>
                  <a:pt x="2467" y="3884"/>
                </a:lnTo>
                <a:lnTo>
                  <a:pt x="2589" y="4055"/>
                </a:lnTo>
                <a:lnTo>
                  <a:pt x="2736" y="4226"/>
                </a:lnTo>
                <a:lnTo>
                  <a:pt x="2809" y="4275"/>
                </a:lnTo>
                <a:lnTo>
                  <a:pt x="2882" y="4299"/>
                </a:lnTo>
                <a:lnTo>
                  <a:pt x="2980" y="4324"/>
                </a:lnTo>
                <a:lnTo>
                  <a:pt x="3053" y="4348"/>
                </a:lnTo>
                <a:lnTo>
                  <a:pt x="16975" y="4348"/>
                </a:lnTo>
                <a:lnTo>
                  <a:pt x="17048" y="4324"/>
                </a:lnTo>
                <a:lnTo>
                  <a:pt x="17146" y="4299"/>
                </a:lnTo>
                <a:lnTo>
                  <a:pt x="17219" y="4275"/>
                </a:lnTo>
                <a:lnTo>
                  <a:pt x="17292" y="4226"/>
                </a:lnTo>
                <a:lnTo>
                  <a:pt x="17439" y="4055"/>
                </a:lnTo>
                <a:lnTo>
                  <a:pt x="17561" y="3884"/>
                </a:lnTo>
                <a:lnTo>
                  <a:pt x="17854" y="3469"/>
                </a:lnTo>
                <a:lnTo>
                  <a:pt x="18122" y="3005"/>
                </a:lnTo>
                <a:lnTo>
                  <a:pt x="18391" y="2516"/>
                </a:lnTo>
                <a:lnTo>
                  <a:pt x="18684" y="2028"/>
                </a:lnTo>
                <a:lnTo>
                  <a:pt x="19002" y="1491"/>
                </a:lnTo>
                <a:lnTo>
                  <a:pt x="19173" y="1246"/>
                </a:lnTo>
                <a:lnTo>
                  <a:pt x="19319" y="1051"/>
                </a:lnTo>
                <a:lnTo>
                  <a:pt x="19466" y="905"/>
                </a:lnTo>
                <a:lnTo>
                  <a:pt x="19539" y="880"/>
                </a:lnTo>
                <a:lnTo>
                  <a:pt x="19588" y="856"/>
                </a:lnTo>
                <a:lnTo>
                  <a:pt x="19661" y="856"/>
                </a:lnTo>
                <a:lnTo>
                  <a:pt x="19759" y="831"/>
                </a:lnTo>
                <a:lnTo>
                  <a:pt x="19832" y="782"/>
                </a:lnTo>
                <a:lnTo>
                  <a:pt x="19905" y="734"/>
                </a:lnTo>
                <a:lnTo>
                  <a:pt x="19954" y="660"/>
                </a:lnTo>
                <a:lnTo>
                  <a:pt x="19979" y="587"/>
                </a:lnTo>
                <a:lnTo>
                  <a:pt x="20003" y="514"/>
                </a:lnTo>
                <a:lnTo>
                  <a:pt x="20027" y="441"/>
                </a:lnTo>
                <a:lnTo>
                  <a:pt x="20003" y="343"/>
                </a:lnTo>
                <a:lnTo>
                  <a:pt x="19979" y="270"/>
                </a:lnTo>
                <a:lnTo>
                  <a:pt x="19954" y="196"/>
                </a:lnTo>
                <a:lnTo>
                  <a:pt x="19881" y="123"/>
                </a:lnTo>
                <a:lnTo>
                  <a:pt x="19832" y="74"/>
                </a:lnTo>
                <a:lnTo>
                  <a:pt x="19759" y="25"/>
                </a:lnTo>
                <a:lnTo>
                  <a:pt x="196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94"/>
          <p:cNvSpPr/>
          <p:nvPr/>
        </p:nvSpPr>
        <p:spPr>
          <a:xfrm>
            <a:off x="3027240" y="4006080"/>
            <a:ext cx="300240" cy="101880"/>
          </a:xfrm>
          <a:custGeom>
            <a:avLst/>
            <a:gdLst/>
            <a:ahLst/>
            <a:rect l="l" t="t" r="r" b="b"/>
            <a:pathLst>
              <a:path w="16510" h="5619">
                <a:moveTo>
                  <a:pt x="8475" y="1"/>
                </a:moveTo>
                <a:lnTo>
                  <a:pt x="8157" y="50"/>
                </a:lnTo>
                <a:lnTo>
                  <a:pt x="7840" y="99"/>
                </a:lnTo>
                <a:lnTo>
                  <a:pt x="7522" y="172"/>
                </a:lnTo>
                <a:lnTo>
                  <a:pt x="7229" y="270"/>
                </a:lnTo>
                <a:lnTo>
                  <a:pt x="6936" y="367"/>
                </a:lnTo>
                <a:lnTo>
                  <a:pt x="6643" y="514"/>
                </a:lnTo>
                <a:lnTo>
                  <a:pt x="6374" y="660"/>
                </a:lnTo>
                <a:lnTo>
                  <a:pt x="6106" y="807"/>
                </a:lnTo>
                <a:lnTo>
                  <a:pt x="5862" y="1002"/>
                </a:lnTo>
                <a:lnTo>
                  <a:pt x="5617" y="1173"/>
                </a:lnTo>
                <a:lnTo>
                  <a:pt x="5398" y="1393"/>
                </a:lnTo>
                <a:lnTo>
                  <a:pt x="5202" y="1613"/>
                </a:lnTo>
                <a:lnTo>
                  <a:pt x="5007" y="1857"/>
                </a:lnTo>
                <a:lnTo>
                  <a:pt x="4811" y="2101"/>
                </a:lnTo>
                <a:lnTo>
                  <a:pt x="4640" y="2370"/>
                </a:lnTo>
                <a:lnTo>
                  <a:pt x="4372" y="2272"/>
                </a:lnTo>
                <a:lnTo>
                  <a:pt x="4103" y="2223"/>
                </a:lnTo>
                <a:lnTo>
                  <a:pt x="3834" y="2199"/>
                </a:lnTo>
                <a:lnTo>
                  <a:pt x="3541" y="2175"/>
                </a:lnTo>
                <a:lnTo>
                  <a:pt x="3199" y="2199"/>
                </a:lnTo>
                <a:lnTo>
                  <a:pt x="2858" y="2248"/>
                </a:lnTo>
                <a:lnTo>
                  <a:pt x="2516" y="2345"/>
                </a:lnTo>
                <a:lnTo>
                  <a:pt x="2198" y="2443"/>
                </a:lnTo>
                <a:lnTo>
                  <a:pt x="1881" y="2590"/>
                </a:lnTo>
                <a:lnTo>
                  <a:pt x="1588" y="2761"/>
                </a:lnTo>
                <a:lnTo>
                  <a:pt x="1319" y="2956"/>
                </a:lnTo>
                <a:lnTo>
                  <a:pt x="1075" y="3176"/>
                </a:lnTo>
                <a:lnTo>
                  <a:pt x="855" y="3420"/>
                </a:lnTo>
                <a:lnTo>
                  <a:pt x="635" y="3689"/>
                </a:lnTo>
                <a:lnTo>
                  <a:pt x="464" y="3982"/>
                </a:lnTo>
                <a:lnTo>
                  <a:pt x="318" y="4275"/>
                </a:lnTo>
                <a:lnTo>
                  <a:pt x="195" y="4592"/>
                </a:lnTo>
                <a:lnTo>
                  <a:pt x="98" y="4910"/>
                </a:lnTo>
                <a:lnTo>
                  <a:pt x="24" y="5252"/>
                </a:lnTo>
                <a:lnTo>
                  <a:pt x="0" y="5618"/>
                </a:lnTo>
                <a:lnTo>
                  <a:pt x="16510" y="5618"/>
                </a:lnTo>
                <a:lnTo>
                  <a:pt x="16437" y="5423"/>
                </a:lnTo>
                <a:lnTo>
                  <a:pt x="16339" y="5252"/>
                </a:lnTo>
                <a:lnTo>
                  <a:pt x="16119" y="4934"/>
                </a:lnTo>
                <a:lnTo>
                  <a:pt x="15851" y="4641"/>
                </a:lnTo>
                <a:lnTo>
                  <a:pt x="15533" y="4397"/>
                </a:lnTo>
                <a:lnTo>
                  <a:pt x="15362" y="4299"/>
                </a:lnTo>
                <a:lnTo>
                  <a:pt x="15191" y="4202"/>
                </a:lnTo>
                <a:lnTo>
                  <a:pt x="15020" y="4104"/>
                </a:lnTo>
                <a:lnTo>
                  <a:pt x="14825" y="4055"/>
                </a:lnTo>
                <a:lnTo>
                  <a:pt x="14629" y="3982"/>
                </a:lnTo>
                <a:lnTo>
                  <a:pt x="14434" y="3957"/>
                </a:lnTo>
                <a:lnTo>
                  <a:pt x="14214" y="3933"/>
                </a:lnTo>
                <a:lnTo>
                  <a:pt x="14019" y="3909"/>
                </a:lnTo>
                <a:lnTo>
                  <a:pt x="13775" y="3933"/>
                </a:lnTo>
                <a:lnTo>
                  <a:pt x="13555" y="3957"/>
                </a:lnTo>
                <a:lnTo>
                  <a:pt x="13457" y="3542"/>
                </a:lnTo>
                <a:lnTo>
                  <a:pt x="13335" y="3151"/>
                </a:lnTo>
                <a:lnTo>
                  <a:pt x="13164" y="2761"/>
                </a:lnTo>
                <a:lnTo>
                  <a:pt x="12969" y="2394"/>
                </a:lnTo>
                <a:lnTo>
                  <a:pt x="12749" y="2052"/>
                </a:lnTo>
                <a:lnTo>
                  <a:pt x="12505" y="1710"/>
                </a:lnTo>
                <a:lnTo>
                  <a:pt x="12212" y="1417"/>
                </a:lnTo>
                <a:lnTo>
                  <a:pt x="11918" y="1124"/>
                </a:lnTo>
                <a:lnTo>
                  <a:pt x="11577" y="880"/>
                </a:lnTo>
                <a:lnTo>
                  <a:pt x="11235" y="660"/>
                </a:lnTo>
                <a:lnTo>
                  <a:pt x="10868" y="465"/>
                </a:lnTo>
                <a:lnTo>
                  <a:pt x="10477" y="294"/>
                </a:lnTo>
                <a:lnTo>
                  <a:pt x="10087" y="172"/>
                </a:lnTo>
                <a:lnTo>
                  <a:pt x="9672" y="74"/>
                </a:lnTo>
                <a:lnTo>
                  <a:pt x="9232" y="25"/>
                </a:lnTo>
                <a:lnTo>
                  <a:pt x="87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95"/>
          <p:cNvSpPr/>
          <p:nvPr/>
        </p:nvSpPr>
        <p:spPr>
          <a:xfrm>
            <a:off x="3166560" y="3898080"/>
            <a:ext cx="21960" cy="93960"/>
          </a:xfrm>
          <a:custGeom>
            <a:avLst/>
            <a:gdLst/>
            <a:ahLst/>
            <a:rect l="l" t="t" r="r" b="b"/>
            <a:pathLst>
              <a:path w="1222" h="5178">
                <a:moveTo>
                  <a:pt x="953" y="0"/>
                </a:moveTo>
                <a:lnTo>
                  <a:pt x="831" y="24"/>
                </a:lnTo>
                <a:lnTo>
                  <a:pt x="758" y="98"/>
                </a:lnTo>
                <a:lnTo>
                  <a:pt x="684" y="171"/>
                </a:lnTo>
                <a:lnTo>
                  <a:pt x="660" y="293"/>
                </a:lnTo>
                <a:lnTo>
                  <a:pt x="635" y="464"/>
                </a:lnTo>
                <a:lnTo>
                  <a:pt x="587" y="611"/>
                </a:lnTo>
                <a:lnTo>
                  <a:pt x="513" y="733"/>
                </a:lnTo>
                <a:lnTo>
                  <a:pt x="391" y="879"/>
                </a:lnTo>
                <a:lnTo>
                  <a:pt x="269" y="1026"/>
                </a:lnTo>
                <a:lnTo>
                  <a:pt x="123" y="1246"/>
                </a:lnTo>
                <a:lnTo>
                  <a:pt x="74" y="1368"/>
                </a:lnTo>
                <a:lnTo>
                  <a:pt x="25" y="1490"/>
                </a:lnTo>
                <a:lnTo>
                  <a:pt x="0" y="1636"/>
                </a:lnTo>
                <a:lnTo>
                  <a:pt x="0" y="1832"/>
                </a:lnTo>
                <a:lnTo>
                  <a:pt x="0" y="2003"/>
                </a:lnTo>
                <a:lnTo>
                  <a:pt x="25" y="2149"/>
                </a:lnTo>
                <a:lnTo>
                  <a:pt x="74" y="2271"/>
                </a:lnTo>
                <a:lnTo>
                  <a:pt x="123" y="2394"/>
                </a:lnTo>
                <a:lnTo>
                  <a:pt x="269" y="2613"/>
                </a:lnTo>
                <a:lnTo>
                  <a:pt x="391" y="2784"/>
                </a:lnTo>
                <a:lnTo>
                  <a:pt x="513" y="2906"/>
                </a:lnTo>
                <a:lnTo>
                  <a:pt x="587" y="3029"/>
                </a:lnTo>
                <a:lnTo>
                  <a:pt x="635" y="3175"/>
                </a:lnTo>
                <a:lnTo>
                  <a:pt x="660" y="3346"/>
                </a:lnTo>
                <a:lnTo>
                  <a:pt x="635" y="3541"/>
                </a:lnTo>
                <a:lnTo>
                  <a:pt x="587" y="3688"/>
                </a:lnTo>
                <a:lnTo>
                  <a:pt x="513" y="3810"/>
                </a:lnTo>
                <a:lnTo>
                  <a:pt x="391" y="3932"/>
                </a:lnTo>
                <a:lnTo>
                  <a:pt x="269" y="4103"/>
                </a:lnTo>
                <a:lnTo>
                  <a:pt x="123" y="4299"/>
                </a:lnTo>
                <a:lnTo>
                  <a:pt x="74" y="4421"/>
                </a:lnTo>
                <a:lnTo>
                  <a:pt x="25" y="4567"/>
                </a:lnTo>
                <a:lnTo>
                  <a:pt x="0" y="4714"/>
                </a:lnTo>
                <a:lnTo>
                  <a:pt x="0" y="4885"/>
                </a:lnTo>
                <a:lnTo>
                  <a:pt x="0" y="5007"/>
                </a:lnTo>
                <a:lnTo>
                  <a:pt x="74" y="5080"/>
                </a:lnTo>
                <a:lnTo>
                  <a:pt x="171" y="5153"/>
                </a:lnTo>
                <a:lnTo>
                  <a:pt x="269" y="5178"/>
                </a:lnTo>
                <a:lnTo>
                  <a:pt x="391" y="5153"/>
                </a:lnTo>
                <a:lnTo>
                  <a:pt x="464" y="5080"/>
                </a:lnTo>
                <a:lnTo>
                  <a:pt x="538" y="5007"/>
                </a:lnTo>
                <a:lnTo>
                  <a:pt x="562" y="4885"/>
                </a:lnTo>
                <a:lnTo>
                  <a:pt x="587" y="4714"/>
                </a:lnTo>
                <a:lnTo>
                  <a:pt x="635" y="4567"/>
                </a:lnTo>
                <a:lnTo>
                  <a:pt x="709" y="4445"/>
                </a:lnTo>
                <a:lnTo>
                  <a:pt x="831" y="4299"/>
                </a:lnTo>
                <a:lnTo>
                  <a:pt x="953" y="4152"/>
                </a:lnTo>
                <a:lnTo>
                  <a:pt x="1099" y="3932"/>
                </a:lnTo>
                <a:lnTo>
                  <a:pt x="1148" y="3810"/>
                </a:lnTo>
                <a:lnTo>
                  <a:pt x="1197" y="3688"/>
                </a:lnTo>
                <a:lnTo>
                  <a:pt x="1222" y="3517"/>
                </a:lnTo>
                <a:lnTo>
                  <a:pt x="1222" y="3346"/>
                </a:lnTo>
                <a:lnTo>
                  <a:pt x="1222" y="3175"/>
                </a:lnTo>
                <a:lnTo>
                  <a:pt x="1197" y="3029"/>
                </a:lnTo>
                <a:lnTo>
                  <a:pt x="1148" y="2882"/>
                </a:lnTo>
                <a:lnTo>
                  <a:pt x="1099" y="2760"/>
                </a:lnTo>
                <a:lnTo>
                  <a:pt x="953" y="2564"/>
                </a:lnTo>
                <a:lnTo>
                  <a:pt x="831" y="2394"/>
                </a:lnTo>
                <a:lnTo>
                  <a:pt x="709" y="2271"/>
                </a:lnTo>
                <a:lnTo>
                  <a:pt x="635" y="2149"/>
                </a:lnTo>
                <a:lnTo>
                  <a:pt x="587" y="2003"/>
                </a:lnTo>
                <a:lnTo>
                  <a:pt x="562" y="1832"/>
                </a:lnTo>
                <a:lnTo>
                  <a:pt x="587" y="1636"/>
                </a:lnTo>
                <a:lnTo>
                  <a:pt x="635" y="1490"/>
                </a:lnTo>
                <a:lnTo>
                  <a:pt x="709" y="1368"/>
                </a:lnTo>
                <a:lnTo>
                  <a:pt x="831" y="1246"/>
                </a:lnTo>
                <a:lnTo>
                  <a:pt x="953" y="1075"/>
                </a:lnTo>
                <a:lnTo>
                  <a:pt x="1099" y="879"/>
                </a:lnTo>
                <a:lnTo>
                  <a:pt x="1148" y="757"/>
                </a:lnTo>
                <a:lnTo>
                  <a:pt x="1197" y="611"/>
                </a:lnTo>
                <a:lnTo>
                  <a:pt x="1222" y="464"/>
                </a:lnTo>
                <a:lnTo>
                  <a:pt x="1222" y="293"/>
                </a:lnTo>
                <a:lnTo>
                  <a:pt x="1222" y="171"/>
                </a:lnTo>
                <a:lnTo>
                  <a:pt x="1148" y="98"/>
                </a:lnTo>
                <a:lnTo>
                  <a:pt x="1051" y="24"/>
                </a:lnTo>
                <a:lnTo>
                  <a:pt x="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96"/>
          <p:cNvSpPr/>
          <p:nvPr/>
        </p:nvSpPr>
        <p:spPr>
          <a:xfrm>
            <a:off x="3134520" y="3898080"/>
            <a:ext cx="22320" cy="93960"/>
          </a:xfrm>
          <a:custGeom>
            <a:avLst/>
            <a:gdLst/>
            <a:ahLst/>
            <a:rect l="l" t="t" r="r" b="b"/>
            <a:pathLst>
              <a:path w="1247" h="5178">
                <a:moveTo>
                  <a:pt x="953" y="0"/>
                </a:moveTo>
                <a:lnTo>
                  <a:pt x="856" y="24"/>
                </a:lnTo>
                <a:lnTo>
                  <a:pt x="758" y="98"/>
                </a:lnTo>
                <a:lnTo>
                  <a:pt x="709" y="171"/>
                </a:lnTo>
                <a:lnTo>
                  <a:pt x="685" y="293"/>
                </a:lnTo>
                <a:lnTo>
                  <a:pt x="660" y="464"/>
                </a:lnTo>
                <a:lnTo>
                  <a:pt x="612" y="611"/>
                </a:lnTo>
                <a:lnTo>
                  <a:pt x="514" y="733"/>
                </a:lnTo>
                <a:lnTo>
                  <a:pt x="416" y="879"/>
                </a:lnTo>
                <a:lnTo>
                  <a:pt x="270" y="1026"/>
                </a:lnTo>
                <a:lnTo>
                  <a:pt x="148" y="1246"/>
                </a:lnTo>
                <a:lnTo>
                  <a:pt x="74" y="1368"/>
                </a:lnTo>
                <a:lnTo>
                  <a:pt x="50" y="1490"/>
                </a:lnTo>
                <a:lnTo>
                  <a:pt x="1" y="1636"/>
                </a:lnTo>
                <a:lnTo>
                  <a:pt x="1" y="1832"/>
                </a:lnTo>
                <a:lnTo>
                  <a:pt x="1" y="2003"/>
                </a:lnTo>
                <a:lnTo>
                  <a:pt x="50" y="2149"/>
                </a:lnTo>
                <a:lnTo>
                  <a:pt x="74" y="2271"/>
                </a:lnTo>
                <a:lnTo>
                  <a:pt x="148" y="2394"/>
                </a:lnTo>
                <a:lnTo>
                  <a:pt x="270" y="2613"/>
                </a:lnTo>
                <a:lnTo>
                  <a:pt x="416" y="2784"/>
                </a:lnTo>
                <a:lnTo>
                  <a:pt x="514" y="2906"/>
                </a:lnTo>
                <a:lnTo>
                  <a:pt x="612" y="3029"/>
                </a:lnTo>
                <a:lnTo>
                  <a:pt x="660" y="3175"/>
                </a:lnTo>
                <a:lnTo>
                  <a:pt x="685" y="3346"/>
                </a:lnTo>
                <a:lnTo>
                  <a:pt x="660" y="3541"/>
                </a:lnTo>
                <a:lnTo>
                  <a:pt x="612" y="3688"/>
                </a:lnTo>
                <a:lnTo>
                  <a:pt x="514" y="3810"/>
                </a:lnTo>
                <a:lnTo>
                  <a:pt x="416" y="3932"/>
                </a:lnTo>
                <a:lnTo>
                  <a:pt x="270" y="4103"/>
                </a:lnTo>
                <a:lnTo>
                  <a:pt x="148" y="4299"/>
                </a:lnTo>
                <a:lnTo>
                  <a:pt x="74" y="4421"/>
                </a:lnTo>
                <a:lnTo>
                  <a:pt x="50" y="4567"/>
                </a:lnTo>
                <a:lnTo>
                  <a:pt x="1" y="4714"/>
                </a:lnTo>
                <a:lnTo>
                  <a:pt x="1" y="4885"/>
                </a:lnTo>
                <a:lnTo>
                  <a:pt x="25" y="5007"/>
                </a:lnTo>
                <a:lnTo>
                  <a:pt x="74" y="5080"/>
                </a:lnTo>
                <a:lnTo>
                  <a:pt x="172" y="5153"/>
                </a:lnTo>
                <a:lnTo>
                  <a:pt x="294" y="5178"/>
                </a:lnTo>
                <a:lnTo>
                  <a:pt x="392" y="5153"/>
                </a:lnTo>
                <a:lnTo>
                  <a:pt x="489" y="5080"/>
                </a:lnTo>
                <a:lnTo>
                  <a:pt x="538" y="5007"/>
                </a:lnTo>
                <a:lnTo>
                  <a:pt x="563" y="4885"/>
                </a:lnTo>
                <a:lnTo>
                  <a:pt x="587" y="4714"/>
                </a:lnTo>
                <a:lnTo>
                  <a:pt x="636" y="4567"/>
                </a:lnTo>
                <a:lnTo>
                  <a:pt x="734" y="4445"/>
                </a:lnTo>
                <a:lnTo>
                  <a:pt x="831" y="4299"/>
                </a:lnTo>
                <a:lnTo>
                  <a:pt x="978" y="4152"/>
                </a:lnTo>
                <a:lnTo>
                  <a:pt x="1100" y="3932"/>
                </a:lnTo>
                <a:lnTo>
                  <a:pt x="1149" y="3810"/>
                </a:lnTo>
                <a:lnTo>
                  <a:pt x="1198" y="3688"/>
                </a:lnTo>
                <a:lnTo>
                  <a:pt x="1222" y="3517"/>
                </a:lnTo>
                <a:lnTo>
                  <a:pt x="1247" y="3346"/>
                </a:lnTo>
                <a:lnTo>
                  <a:pt x="1222" y="3175"/>
                </a:lnTo>
                <a:lnTo>
                  <a:pt x="1198" y="3029"/>
                </a:lnTo>
                <a:lnTo>
                  <a:pt x="1149" y="2882"/>
                </a:lnTo>
                <a:lnTo>
                  <a:pt x="1100" y="2760"/>
                </a:lnTo>
                <a:lnTo>
                  <a:pt x="978" y="2564"/>
                </a:lnTo>
                <a:lnTo>
                  <a:pt x="831" y="2394"/>
                </a:lnTo>
                <a:lnTo>
                  <a:pt x="734" y="2271"/>
                </a:lnTo>
                <a:lnTo>
                  <a:pt x="636" y="2149"/>
                </a:lnTo>
                <a:lnTo>
                  <a:pt x="587" y="2003"/>
                </a:lnTo>
                <a:lnTo>
                  <a:pt x="563" y="1832"/>
                </a:lnTo>
                <a:lnTo>
                  <a:pt x="587" y="1636"/>
                </a:lnTo>
                <a:lnTo>
                  <a:pt x="636" y="1490"/>
                </a:lnTo>
                <a:lnTo>
                  <a:pt x="734" y="1368"/>
                </a:lnTo>
                <a:lnTo>
                  <a:pt x="831" y="1246"/>
                </a:lnTo>
                <a:lnTo>
                  <a:pt x="978" y="1075"/>
                </a:lnTo>
                <a:lnTo>
                  <a:pt x="1100" y="879"/>
                </a:lnTo>
                <a:lnTo>
                  <a:pt x="1149" y="757"/>
                </a:lnTo>
                <a:lnTo>
                  <a:pt x="1198" y="611"/>
                </a:lnTo>
                <a:lnTo>
                  <a:pt x="1222" y="464"/>
                </a:lnTo>
                <a:lnTo>
                  <a:pt x="1247" y="293"/>
                </a:lnTo>
                <a:lnTo>
                  <a:pt x="1222" y="171"/>
                </a:lnTo>
                <a:lnTo>
                  <a:pt x="1149" y="98"/>
                </a:lnTo>
                <a:lnTo>
                  <a:pt x="1076" y="24"/>
                </a:lnTo>
                <a:lnTo>
                  <a:pt x="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97"/>
          <p:cNvSpPr/>
          <p:nvPr/>
        </p:nvSpPr>
        <p:spPr>
          <a:xfrm>
            <a:off x="3197880" y="3898080"/>
            <a:ext cx="22320" cy="93960"/>
          </a:xfrm>
          <a:custGeom>
            <a:avLst/>
            <a:gdLst/>
            <a:ahLst/>
            <a:rect l="l" t="t" r="r" b="b"/>
            <a:pathLst>
              <a:path w="1247" h="5178">
                <a:moveTo>
                  <a:pt x="953" y="0"/>
                </a:moveTo>
                <a:lnTo>
                  <a:pt x="855" y="24"/>
                </a:lnTo>
                <a:lnTo>
                  <a:pt x="758" y="98"/>
                </a:lnTo>
                <a:lnTo>
                  <a:pt x="709" y="171"/>
                </a:lnTo>
                <a:lnTo>
                  <a:pt x="684" y="293"/>
                </a:lnTo>
                <a:lnTo>
                  <a:pt x="660" y="464"/>
                </a:lnTo>
                <a:lnTo>
                  <a:pt x="611" y="611"/>
                </a:lnTo>
                <a:lnTo>
                  <a:pt x="513" y="733"/>
                </a:lnTo>
                <a:lnTo>
                  <a:pt x="416" y="879"/>
                </a:lnTo>
                <a:lnTo>
                  <a:pt x="269" y="1026"/>
                </a:lnTo>
                <a:lnTo>
                  <a:pt x="147" y="1246"/>
                </a:lnTo>
                <a:lnTo>
                  <a:pt x="98" y="1368"/>
                </a:lnTo>
                <a:lnTo>
                  <a:pt x="49" y="1490"/>
                </a:lnTo>
                <a:lnTo>
                  <a:pt x="25" y="1636"/>
                </a:lnTo>
                <a:lnTo>
                  <a:pt x="0" y="1832"/>
                </a:lnTo>
                <a:lnTo>
                  <a:pt x="25" y="2003"/>
                </a:lnTo>
                <a:lnTo>
                  <a:pt x="49" y="2149"/>
                </a:lnTo>
                <a:lnTo>
                  <a:pt x="98" y="2271"/>
                </a:lnTo>
                <a:lnTo>
                  <a:pt x="147" y="2394"/>
                </a:lnTo>
                <a:lnTo>
                  <a:pt x="269" y="2613"/>
                </a:lnTo>
                <a:lnTo>
                  <a:pt x="416" y="2784"/>
                </a:lnTo>
                <a:lnTo>
                  <a:pt x="513" y="2906"/>
                </a:lnTo>
                <a:lnTo>
                  <a:pt x="611" y="3029"/>
                </a:lnTo>
                <a:lnTo>
                  <a:pt x="660" y="3175"/>
                </a:lnTo>
                <a:lnTo>
                  <a:pt x="684" y="3346"/>
                </a:lnTo>
                <a:lnTo>
                  <a:pt x="660" y="3541"/>
                </a:lnTo>
                <a:lnTo>
                  <a:pt x="611" y="3688"/>
                </a:lnTo>
                <a:lnTo>
                  <a:pt x="513" y="3810"/>
                </a:lnTo>
                <a:lnTo>
                  <a:pt x="416" y="3932"/>
                </a:lnTo>
                <a:lnTo>
                  <a:pt x="269" y="4103"/>
                </a:lnTo>
                <a:lnTo>
                  <a:pt x="147" y="4299"/>
                </a:lnTo>
                <a:lnTo>
                  <a:pt x="98" y="4421"/>
                </a:lnTo>
                <a:lnTo>
                  <a:pt x="49" y="4567"/>
                </a:lnTo>
                <a:lnTo>
                  <a:pt x="25" y="4714"/>
                </a:lnTo>
                <a:lnTo>
                  <a:pt x="0" y="4885"/>
                </a:lnTo>
                <a:lnTo>
                  <a:pt x="25" y="5007"/>
                </a:lnTo>
                <a:lnTo>
                  <a:pt x="98" y="5080"/>
                </a:lnTo>
                <a:lnTo>
                  <a:pt x="171" y="5153"/>
                </a:lnTo>
                <a:lnTo>
                  <a:pt x="294" y="5178"/>
                </a:lnTo>
                <a:lnTo>
                  <a:pt x="391" y="5153"/>
                </a:lnTo>
                <a:lnTo>
                  <a:pt x="489" y="5080"/>
                </a:lnTo>
                <a:lnTo>
                  <a:pt x="538" y="5007"/>
                </a:lnTo>
                <a:lnTo>
                  <a:pt x="562" y="4885"/>
                </a:lnTo>
                <a:lnTo>
                  <a:pt x="587" y="4714"/>
                </a:lnTo>
                <a:lnTo>
                  <a:pt x="635" y="4567"/>
                </a:lnTo>
                <a:lnTo>
                  <a:pt x="733" y="4445"/>
                </a:lnTo>
                <a:lnTo>
                  <a:pt x="831" y="4299"/>
                </a:lnTo>
                <a:lnTo>
                  <a:pt x="977" y="4152"/>
                </a:lnTo>
                <a:lnTo>
                  <a:pt x="1099" y="3932"/>
                </a:lnTo>
                <a:lnTo>
                  <a:pt x="1173" y="3810"/>
                </a:lnTo>
                <a:lnTo>
                  <a:pt x="1197" y="3688"/>
                </a:lnTo>
                <a:lnTo>
                  <a:pt x="1246" y="3517"/>
                </a:lnTo>
                <a:lnTo>
                  <a:pt x="1246" y="3346"/>
                </a:lnTo>
                <a:lnTo>
                  <a:pt x="1246" y="3175"/>
                </a:lnTo>
                <a:lnTo>
                  <a:pt x="1197" y="3029"/>
                </a:lnTo>
                <a:lnTo>
                  <a:pt x="1173" y="2882"/>
                </a:lnTo>
                <a:lnTo>
                  <a:pt x="1099" y="2760"/>
                </a:lnTo>
                <a:lnTo>
                  <a:pt x="977" y="2564"/>
                </a:lnTo>
                <a:lnTo>
                  <a:pt x="831" y="2394"/>
                </a:lnTo>
                <a:lnTo>
                  <a:pt x="733" y="2271"/>
                </a:lnTo>
                <a:lnTo>
                  <a:pt x="635" y="2149"/>
                </a:lnTo>
                <a:lnTo>
                  <a:pt x="587" y="2003"/>
                </a:lnTo>
                <a:lnTo>
                  <a:pt x="562" y="1832"/>
                </a:lnTo>
                <a:lnTo>
                  <a:pt x="587" y="1636"/>
                </a:lnTo>
                <a:lnTo>
                  <a:pt x="635" y="1490"/>
                </a:lnTo>
                <a:lnTo>
                  <a:pt x="733" y="1368"/>
                </a:lnTo>
                <a:lnTo>
                  <a:pt x="831" y="1246"/>
                </a:lnTo>
                <a:lnTo>
                  <a:pt x="977" y="1075"/>
                </a:lnTo>
                <a:lnTo>
                  <a:pt x="1099" y="879"/>
                </a:lnTo>
                <a:lnTo>
                  <a:pt x="1173" y="757"/>
                </a:lnTo>
                <a:lnTo>
                  <a:pt x="1197" y="611"/>
                </a:lnTo>
                <a:lnTo>
                  <a:pt x="1246" y="464"/>
                </a:lnTo>
                <a:lnTo>
                  <a:pt x="1246" y="293"/>
                </a:lnTo>
                <a:lnTo>
                  <a:pt x="1222" y="171"/>
                </a:lnTo>
                <a:lnTo>
                  <a:pt x="1173" y="98"/>
                </a:lnTo>
                <a:lnTo>
                  <a:pt x="1075" y="24"/>
                </a:lnTo>
                <a:lnTo>
                  <a:pt x="9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98"/>
          <p:cNvSpPr/>
          <p:nvPr/>
        </p:nvSpPr>
        <p:spPr>
          <a:xfrm>
            <a:off x="4163040" y="4065480"/>
            <a:ext cx="154800" cy="163800"/>
          </a:xfrm>
          <a:custGeom>
            <a:avLst/>
            <a:gdLst/>
            <a:ahLst/>
            <a:rect l="l" t="t" r="r" b="b"/>
            <a:pathLst>
              <a:path w="8525" h="9013">
                <a:moveTo>
                  <a:pt x="8524" y="1"/>
                </a:moveTo>
                <a:lnTo>
                  <a:pt x="2272" y="3542"/>
                </a:lnTo>
                <a:lnTo>
                  <a:pt x="2150" y="3591"/>
                </a:lnTo>
                <a:lnTo>
                  <a:pt x="2028" y="3615"/>
                </a:lnTo>
                <a:lnTo>
                  <a:pt x="1906" y="3591"/>
                </a:lnTo>
                <a:lnTo>
                  <a:pt x="1808" y="3566"/>
                </a:lnTo>
                <a:lnTo>
                  <a:pt x="1735" y="3517"/>
                </a:lnTo>
                <a:lnTo>
                  <a:pt x="1662" y="3444"/>
                </a:lnTo>
                <a:lnTo>
                  <a:pt x="1588" y="3371"/>
                </a:lnTo>
                <a:lnTo>
                  <a:pt x="1" y="440"/>
                </a:lnTo>
                <a:lnTo>
                  <a:pt x="1" y="9013"/>
                </a:lnTo>
                <a:lnTo>
                  <a:pt x="8524" y="4104"/>
                </a:lnTo>
                <a:lnTo>
                  <a:pt x="85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99"/>
          <p:cNvSpPr/>
          <p:nvPr/>
        </p:nvSpPr>
        <p:spPr>
          <a:xfrm>
            <a:off x="3999600" y="4065120"/>
            <a:ext cx="154440" cy="164160"/>
          </a:xfrm>
          <a:custGeom>
            <a:avLst/>
            <a:gdLst/>
            <a:ahLst/>
            <a:rect l="l" t="t" r="r" b="b"/>
            <a:pathLst>
              <a:path w="8500" h="9037">
                <a:moveTo>
                  <a:pt x="0" y="0"/>
                </a:moveTo>
                <a:lnTo>
                  <a:pt x="0" y="4128"/>
                </a:lnTo>
                <a:lnTo>
                  <a:pt x="8499" y="9037"/>
                </a:lnTo>
                <a:lnTo>
                  <a:pt x="8499" y="586"/>
                </a:lnTo>
                <a:lnTo>
                  <a:pt x="6961" y="3395"/>
                </a:lnTo>
                <a:lnTo>
                  <a:pt x="6887" y="3468"/>
                </a:lnTo>
                <a:lnTo>
                  <a:pt x="6814" y="3541"/>
                </a:lnTo>
                <a:lnTo>
                  <a:pt x="6741" y="3590"/>
                </a:lnTo>
                <a:lnTo>
                  <a:pt x="6643" y="3615"/>
                </a:lnTo>
                <a:lnTo>
                  <a:pt x="6521" y="3639"/>
                </a:lnTo>
                <a:lnTo>
                  <a:pt x="6399" y="3615"/>
                </a:lnTo>
                <a:lnTo>
                  <a:pt x="6277" y="35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00"/>
          <p:cNvSpPr/>
          <p:nvPr/>
        </p:nvSpPr>
        <p:spPr>
          <a:xfrm>
            <a:off x="4009320" y="3866040"/>
            <a:ext cx="299160" cy="171720"/>
          </a:xfrm>
          <a:custGeom>
            <a:avLst/>
            <a:gdLst/>
            <a:ahLst/>
            <a:rect l="l" t="t" r="r" b="b"/>
            <a:pathLst>
              <a:path w="16462" h="9453">
                <a:moveTo>
                  <a:pt x="8182" y="1"/>
                </a:moveTo>
                <a:lnTo>
                  <a:pt x="0" y="4763"/>
                </a:lnTo>
                <a:lnTo>
                  <a:pt x="8231" y="9452"/>
                </a:lnTo>
                <a:lnTo>
                  <a:pt x="16462" y="4763"/>
                </a:lnTo>
                <a:lnTo>
                  <a:pt x="81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01"/>
          <p:cNvSpPr/>
          <p:nvPr/>
        </p:nvSpPr>
        <p:spPr>
          <a:xfrm>
            <a:off x="3958920" y="3957480"/>
            <a:ext cx="199800" cy="164520"/>
          </a:xfrm>
          <a:custGeom>
            <a:avLst/>
            <a:gdLst/>
            <a:ahLst/>
            <a:rect l="l" t="t" r="r" b="b"/>
            <a:pathLst>
              <a:path w="10992" h="9062">
                <a:moveTo>
                  <a:pt x="2248" y="1"/>
                </a:moveTo>
                <a:lnTo>
                  <a:pt x="1" y="4079"/>
                </a:lnTo>
                <a:lnTo>
                  <a:pt x="8744" y="9062"/>
                </a:lnTo>
                <a:lnTo>
                  <a:pt x="10991" y="4983"/>
                </a:lnTo>
                <a:lnTo>
                  <a:pt x="22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02"/>
          <p:cNvSpPr/>
          <p:nvPr/>
        </p:nvSpPr>
        <p:spPr>
          <a:xfrm>
            <a:off x="4159080" y="3957480"/>
            <a:ext cx="199800" cy="164520"/>
          </a:xfrm>
          <a:custGeom>
            <a:avLst/>
            <a:gdLst/>
            <a:ahLst/>
            <a:rect l="l" t="t" r="r" b="b"/>
            <a:pathLst>
              <a:path w="10991" h="9062">
                <a:moveTo>
                  <a:pt x="8743" y="1"/>
                </a:moveTo>
                <a:lnTo>
                  <a:pt x="0" y="4983"/>
                </a:lnTo>
                <a:lnTo>
                  <a:pt x="2247" y="9062"/>
                </a:lnTo>
                <a:lnTo>
                  <a:pt x="10990" y="4079"/>
                </a:lnTo>
                <a:lnTo>
                  <a:pt x="87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03"/>
          <p:cNvSpPr/>
          <p:nvPr/>
        </p:nvSpPr>
        <p:spPr>
          <a:xfrm>
            <a:off x="3664440" y="3886200"/>
            <a:ext cx="62640" cy="74880"/>
          </a:xfrm>
          <a:custGeom>
            <a:avLst/>
            <a:gdLst/>
            <a:ahLst/>
            <a:rect l="l" t="t" r="r" b="b"/>
            <a:pathLst>
              <a:path w="3469" h="4128">
                <a:moveTo>
                  <a:pt x="3395" y="0"/>
                </a:moveTo>
                <a:lnTo>
                  <a:pt x="3029" y="98"/>
                </a:lnTo>
                <a:lnTo>
                  <a:pt x="2638" y="195"/>
                </a:lnTo>
                <a:lnTo>
                  <a:pt x="2149" y="342"/>
                </a:lnTo>
                <a:lnTo>
                  <a:pt x="1661" y="537"/>
                </a:lnTo>
                <a:lnTo>
                  <a:pt x="1392" y="659"/>
                </a:lnTo>
                <a:lnTo>
                  <a:pt x="1148" y="806"/>
                </a:lnTo>
                <a:lnTo>
                  <a:pt x="904" y="953"/>
                </a:lnTo>
                <a:lnTo>
                  <a:pt x="684" y="1124"/>
                </a:lnTo>
                <a:lnTo>
                  <a:pt x="489" y="1319"/>
                </a:lnTo>
                <a:lnTo>
                  <a:pt x="318" y="1514"/>
                </a:lnTo>
                <a:lnTo>
                  <a:pt x="196" y="1710"/>
                </a:lnTo>
                <a:lnTo>
                  <a:pt x="98" y="1929"/>
                </a:lnTo>
                <a:lnTo>
                  <a:pt x="49" y="2149"/>
                </a:lnTo>
                <a:lnTo>
                  <a:pt x="0" y="2369"/>
                </a:lnTo>
                <a:lnTo>
                  <a:pt x="0" y="2589"/>
                </a:lnTo>
                <a:lnTo>
                  <a:pt x="25" y="2784"/>
                </a:lnTo>
                <a:lnTo>
                  <a:pt x="49" y="2980"/>
                </a:lnTo>
                <a:lnTo>
                  <a:pt x="98" y="3175"/>
                </a:lnTo>
                <a:lnTo>
                  <a:pt x="220" y="3517"/>
                </a:lnTo>
                <a:lnTo>
                  <a:pt x="342" y="3786"/>
                </a:lnTo>
                <a:lnTo>
                  <a:pt x="489" y="4030"/>
                </a:lnTo>
                <a:lnTo>
                  <a:pt x="757" y="4079"/>
                </a:lnTo>
                <a:lnTo>
                  <a:pt x="1050" y="4103"/>
                </a:lnTo>
                <a:lnTo>
                  <a:pt x="1392" y="4128"/>
                </a:lnTo>
                <a:lnTo>
                  <a:pt x="1588" y="4103"/>
                </a:lnTo>
                <a:lnTo>
                  <a:pt x="1808" y="4079"/>
                </a:lnTo>
                <a:lnTo>
                  <a:pt x="2003" y="4030"/>
                </a:lnTo>
                <a:lnTo>
                  <a:pt x="2198" y="3957"/>
                </a:lnTo>
                <a:lnTo>
                  <a:pt x="2394" y="3859"/>
                </a:lnTo>
                <a:lnTo>
                  <a:pt x="2589" y="3737"/>
                </a:lnTo>
                <a:lnTo>
                  <a:pt x="2760" y="3590"/>
                </a:lnTo>
                <a:lnTo>
                  <a:pt x="2931" y="3395"/>
                </a:lnTo>
                <a:lnTo>
                  <a:pt x="3053" y="3175"/>
                </a:lnTo>
                <a:lnTo>
                  <a:pt x="3175" y="2931"/>
                </a:lnTo>
                <a:lnTo>
                  <a:pt x="3273" y="2662"/>
                </a:lnTo>
                <a:lnTo>
                  <a:pt x="3346" y="2394"/>
                </a:lnTo>
                <a:lnTo>
                  <a:pt x="3395" y="2125"/>
                </a:lnTo>
                <a:lnTo>
                  <a:pt x="3419" y="1832"/>
                </a:lnTo>
                <a:lnTo>
                  <a:pt x="3468" y="1294"/>
                </a:lnTo>
                <a:lnTo>
                  <a:pt x="3468" y="782"/>
                </a:lnTo>
                <a:lnTo>
                  <a:pt x="3444" y="391"/>
                </a:lnTo>
                <a:lnTo>
                  <a:pt x="33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04"/>
          <p:cNvSpPr/>
          <p:nvPr/>
        </p:nvSpPr>
        <p:spPr>
          <a:xfrm>
            <a:off x="3529800" y="3924000"/>
            <a:ext cx="276840" cy="284040"/>
          </a:xfrm>
          <a:custGeom>
            <a:avLst/>
            <a:gdLst/>
            <a:ahLst/>
            <a:rect l="l" t="t" r="r" b="b"/>
            <a:pathLst>
              <a:path w="15240" h="15631">
                <a:moveTo>
                  <a:pt x="4689" y="3810"/>
                </a:moveTo>
                <a:lnTo>
                  <a:pt x="4787" y="3834"/>
                </a:lnTo>
                <a:lnTo>
                  <a:pt x="4860" y="3908"/>
                </a:lnTo>
                <a:lnTo>
                  <a:pt x="4885" y="4005"/>
                </a:lnTo>
                <a:lnTo>
                  <a:pt x="4885" y="4103"/>
                </a:lnTo>
                <a:lnTo>
                  <a:pt x="4836" y="4176"/>
                </a:lnTo>
                <a:lnTo>
                  <a:pt x="4787" y="4250"/>
                </a:lnTo>
                <a:lnTo>
                  <a:pt x="4689" y="4298"/>
                </a:lnTo>
                <a:lnTo>
                  <a:pt x="4421" y="4347"/>
                </a:lnTo>
                <a:lnTo>
                  <a:pt x="4176" y="4421"/>
                </a:lnTo>
                <a:lnTo>
                  <a:pt x="3957" y="4518"/>
                </a:lnTo>
                <a:lnTo>
                  <a:pt x="3737" y="4640"/>
                </a:lnTo>
                <a:lnTo>
                  <a:pt x="3566" y="4787"/>
                </a:lnTo>
                <a:lnTo>
                  <a:pt x="3395" y="4933"/>
                </a:lnTo>
                <a:lnTo>
                  <a:pt x="3248" y="5080"/>
                </a:lnTo>
                <a:lnTo>
                  <a:pt x="3102" y="5251"/>
                </a:lnTo>
                <a:lnTo>
                  <a:pt x="3004" y="5422"/>
                </a:lnTo>
                <a:lnTo>
                  <a:pt x="2882" y="5617"/>
                </a:lnTo>
                <a:lnTo>
                  <a:pt x="2735" y="5984"/>
                </a:lnTo>
                <a:lnTo>
                  <a:pt x="2613" y="6374"/>
                </a:lnTo>
                <a:lnTo>
                  <a:pt x="2516" y="6765"/>
                </a:lnTo>
                <a:lnTo>
                  <a:pt x="2491" y="6838"/>
                </a:lnTo>
                <a:lnTo>
                  <a:pt x="2442" y="6912"/>
                </a:lnTo>
                <a:lnTo>
                  <a:pt x="2369" y="6936"/>
                </a:lnTo>
                <a:lnTo>
                  <a:pt x="2296" y="6961"/>
                </a:lnTo>
                <a:lnTo>
                  <a:pt x="2247" y="6961"/>
                </a:lnTo>
                <a:lnTo>
                  <a:pt x="2149" y="6912"/>
                </a:lnTo>
                <a:lnTo>
                  <a:pt x="2076" y="6863"/>
                </a:lnTo>
                <a:lnTo>
                  <a:pt x="2052" y="6765"/>
                </a:lnTo>
                <a:lnTo>
                  <a:pt x="2052" y="6668"/>
                </a:lnTo>
                <a:lnTo>
                  <a:pt x="2100" y="6374"/>
                </a:lnTo>
                <a:lnTo>
                  <a:pt x="2174" y="6106"/>
                </a:lnTo>
                <a:lnTo>
                  <a:pt x="2271" y="5837"/>
                </a:lnTo>
                <a:lnTo>
                  <a:pt x="2369" y="5593"/>
                </a:lnTo>
                <a:lnTo>
                  <a:pt x="2491" y="5349"/>
                </a:lnTo>
                <a:lnTo>
                  <a:pt x="2613" y="5129"/>
                </a:lnTo>
                <a:lnTo>
                  <a:pt x="2760" y="4933"/>
                </a:lnTo>
                <a:lnTo>
                  <a:pt x="2906" y="4738"/>
                </a:lnTo>
                <a:lnTo>
                  <a:pt x="3077" y="4567"/>
                </a:lnTo>
                <a:lnTo>
                  <a:pt x="3248" y="4396"/>
                </a:lnTo>
                <a:lnTo>
                  <a:pt x="3444" y="4250"/>
                </a:lnTo>
                <a:lnTo>
                  <a:pt x="3663" y="4128"/>
                </a:lnTo>
                <a:lnTo>
                  <a:pt x="3883" y="4030"/>
                </a:lnTo>
                <a:lnTo>
                  <a:pt x="4103" y="3932"/>
                </a:lnTo>
                <a:lnTo>
                  <a:pt x="4347" y="3859"/>
                </a:lnTo>
                <a:lnTo>
                  <a:pt x="4616" y="3810"/>
                </a:lnTo>
                <a:close/>
                <a:moveTo>
                  <a:pt x="6374" y="0"/>
                </a:moveTo>
                <a:lnTo>
                  <a:pt x="6008" y="293"/>
                </a:lnTo>
                <a:lnTo>
                  <a:pt x="6301" y="953"/>
                </a:lnTo>
                <a:lnTo>
                  <a:pt x="7083" y="2687"/>
                </a:lnTo>
                <a:lnTo>
                  <a:pt x="6619" y="2662"/>
                </a:lnTo>
                <a:lnTo>
                  <a:pt x="6179" y="2638"/>
                </a:lnTo>
                <a:lnTo>
                  <a:pt x="5373" y="2516"/>
                </a:lnTo>
                <a:lnTo>
                  <a:pt x="4592" y="2516"/>
                </a:lnTo>
                <a:lnTo>
                  <a:pt x="4421" y="2540"/>
                </a:lnTo>
                <a:lnTo>
                  <a:pt x="4225" y="2589"/>
                </a:lnTo>
                <a:lnTo>
                  <a:pt x="4030" y="2662"/>
                </a:lnTo>
                <a:lnTo>
                  <a:pt x="3834" y="2735"/>
                </a:lnTo>
                <a:lnTo>
                  <a:pt x="3419" y="2955"/>
                </a:lnTo>
                <a:lnTo>
                  <a:pt x="3004" y="3175"/>
                </a:lnTo>
                <a:lnTo>
                  <a:pt x="2638" y="3444"/>
                </a:lnTo>
                <a:lnTo>
                  <a:pt x="2271" y="3712"/>
                </a:lnTo>
                <a:lnTo>
                  <a:pt x="1929" y="4030"/>
                </a:lnTo>
                <a:lnTo>
                  <a:pt x="1612" y="4347"/>
                </a:lnTo>
                <a:lnTo>
                  <a:pt x="1319" y="4689"/>
                </a:lnTo>
                <a:lnTo>
                  <a:pt x="1075" y="5056"/>
                </a:lnTo>
                <a:lnTo>
                  <a:pt x="830" y="5446"/>
                </a:lnTo>
                <a:lnTo>
                  <a:pt x="611" y="5862"/>
                </a:lnTo>
                <a:lnTo>
                  <a:pt x="440" y="6301"/>
                </a:lnTo>
                <a:lnTo>
                  <a:pt x="293" y="6741"/>
                </a:lnTo>
                <a:lnTo>
                  <a:pt x="171" y="7205"/>
                </a:lnTo>
                <a:lnTo>
                  <a:pt x="73" y="7693"/>
                </a:lnTo>
                <a:lnTo>
                  <a:pt x="24" y="8206"/>
                </a:lnTo>
                <a:lnTo>
                  <a:pt x="0" y="8719"/>
                </a:lnTo>
                <a:lnTo>
                  <a:pt x="24" y="9256"/>
                </a:lnTo>
                <a:lnTo>
                  <a:pt x="73" y="9794"/>
                </a:lnTo>
                <a:lnTo>
                  <a:pt x="171" y="10307"/>
                </a:lnTo>
                <a:lnTo>
                  <a:pt x="293" y="10795"/>
                </a:lnTo>
                <a:lnTo>
                  <a:pt x="464" y="11308"/>
                </a:lnTo>
                <a:lnTo>
                  <a:pt x="659" y="11772"/>
                </a:lnTo>
                <a:lnTo>
                  <a:pt x="879" y="12236"/>
                </a:lnTo>
                <a:lnTo>
                  <a:pt x="1123" y="12676"/>
                </a:lnTo>
                <a:lnTo>
                  <a:pt x="1392" y="13091"/>
                </a:lnTo>
                <a:lnTo>
                  <a:pt x="1710" y="13506"/>
                </a:lnTo>
                <a:lnTo>
                  <a:pt x="2027" y="13872"/>
                </a:lnTo>
                <a:lnTo>
                  <a:pt x="2393" y="14239"/>
                </a:lnTo>
                <a:lnTo>
                  <a:pt x="2760" y="14581"/>
                </a:lnTo>
                <a:lnTo>
                  <a:pt x="3151" y="14874"/>
                </a:lnTo>
                <a:lnTo>
                  <a:pt x="3590" y="15167"/>
                </a:lnTo>
                <a:lnTo>
                  <a:pt x="4030" y="15411"/>
                </a:lnTo>
                <a:lnTo>
                  <a:pt x="4225" y="15509"/>
                </a:lnTo>
                <a:lnTo>
                  <a:pt x="4421" y="15582"/>
                </a:lnTo>
                <a:lnTo>
                  <a:pt x="4640" y="15631"/>
                </a:lnTo>
                <a:lnTo>
                  <a:pt x="5275" y="15631"/>
                </a:lnTo>
                <a:lnTo>
                  <a:pt x="5739" y="15558"/>
                </a:lnTo>
                <a:lnTo>
                  <a:pt x="6668" y="15362"/>
                </a:lnTo>
                <a:lnTo>
                  <a:pt x="7132" y="15289"/>
                </a:lnTo>
                <a:lnTo>
                  <a:pt x="7376" y="15264"/>
                </a:lnTo>
                <a:lnTo>
                  <a:pt x="7864" y="15264"/>
                </a:lnTo>
                <a:lnTo>
                  <a:pt x="8108" y="15289"/>
                </a:lnTo>
                <a:lnTo>
                  <a:pt x="8597" y="15362"/>
                </a:lnTo>
                <a:lnTo>
                  <a:pt x="9549" y="15558"/>
                </a:lnTo>
                <a:lnTo>
                  <a:pt x="9989" y="15606"/>
                </a:lnTo>
                <a:lnTo>
                  <a:pt x="10209" y="15631"/>
                </a:lnTo>
                <a:lnTo>
                  <a:pt x="10429" y="15631"/>
                </a:lnTo>
                <a:lnTo>
                  <a:pt x="10648" y="15606"/>
                </a:lnTo>
                <a:lnTo>
                  <a:pt x="10868" y="15558"/>
                </a:lnTo>
                <a:lnTo>
                  <a:pt x="11064" y="15484"/>
                </a:lnTo>
                <a:lnTo>
                  <a:pt x="11283" y="15387"/>
                </a:lnTo>
                <a:lnTo>
                  <a:pt x="11723" y="15142"/>
                </a:lnTo>
                <a:lnTo>
                  <a:pt x="12114" y="14849"/>
                </a:lnTo>
                <a:lnTo>
                  <a:pt x="12529" y="14532"/>
                </a:lnTo>
                <a:lnTo>
                  <a:pt x="12895" y="14214"/>
                </a:lnTo>
                <a:lnTo>
                  <a:pt x="13237" y="13848"/>
                </a:lnTo>
                <a:lnTo>
                  <a:pt x="13555" y="13457"/>
                </a:lnTo>
                <a:lnTo>
                  <a:pt x="13872" y="13066"/>
                </a:lnTo>
                <a:lnTo>
                  <a:pt x="14141" y="12651"/>
                </a:lnTo>
                <a:lnTo>
                  <a:pt x="14385" y="12212"/>
                </a:lnTo>
                <a:lnTo>
                  <a:pt x="14605" y="11748"/>
                </a:lnTo>
                <a:lnTo>
                  <a:pt x="14800" y="11283"/>
                </a:lnTo>
                <a:lnTo>
                  <a:pt x="14947" y="10795"/>
                </a:lnTo>
                <a:lnTo>
                  <a:pt x="15069" y="10282"/>
                </a:lnTo>
                <a:lnTo>
                  <a:pt x="15167" y="9769"/>
                </a:lnTo>
                <a:lnTo>
                  <a:pt x="15216" y="9256"/>
                </a:lnTo>
                <a:lnTo>
                  <a:pt x="15240" y="8719"/>
                </a:lnTo>
                <a:lnTo>
                  <a:pt x="15216" y="8182"/>
                </a:lnTo>
                <a:lnTo>
                  <a:pt x="15167" y="7669"/>
                </a:lnTo>
                <a:lnTo>
                  <a:pt x="15069" y="7180"/>
                </a:lnTo>
                <a:lnTo>
                  <a:pt x="14947" y="6692"/>
                </a:lnTo>
                <a:lnTo>
                  <a:pt x="14776" y="6252"/>
                </a:lnTo>
                <a:lnTo>
                  <a:pt x="14605" y="5813"/>
                </a:lnTo>
                <a:lnTo>
                  <a:pt x="14385" y="5398"/>
                </a:lnTo>
                <a:lnTo>
                  <a:pt x="14141" y="5007"/>
                </a:lnTo>
                <a:lnTo>
                  <a:pt x="13848" y="4616"/>
                </a:lnTo>
                <a:lnTo>
                  <a:pt x="13555" y="4274"/>
                </a:lnTo>
                <a:lnTo>
                  <a:pt x="13213" y="3957"/>
                </a:lnTo>
                <a:lnTo>
                  <a:pt x="12871" y="3639"/>
                </a:lnTo>
                <a:lnTo>
                  <a:pt x="12505" y="3370"/>
                </a:lnTo>
                <a:lnTo>
                  <a:pt x="12089" y="3102"/>
                </a:lnTo>
                <a:lnTo>
                  <a:pt x="11674" y="2858"/>
                </a:lnTo>
                <a:lnTo>
                  <a:pt x="11259" y="2662"/>
                </a:lnTo>
                <a:lnTo>
                  <a:pt x="11064" y="2589"/>
                </a:lnTo>
                <a:lnTo>
                  <a:pt x="10893" y="2540"/>
                </a:lnTo>
                <a:lnTo>
                  <a:pt x="10697" y="2516"/>
                </a:lnTo>
                <a:lnTo>
                  <a:pt x="10526" y="2491"/>
                </a:lnTo>
                <a:lnTo>
                  <a:pt x="10111" y="2491"/>
                </a:lnTo>
                <a:lnTo>
                  <a:pt x="9696" y="2516"/>
                </a:lnTo>
                <a:lnTo>
                  <a:pt x="8841" y="2613"/>
                </a:lnTo>
                <a:lnTo>
                  <a:pt x="8426" y="2662"/>
                </a:lnTo>
                <a:lnTo>
                  <a:pt x="7986" y="2687"/>
                </a:lnTo>
                <a:lnTo>
                  <a:pt x="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05"/>
          <p:cNvSpPr/>
          <p:nvPr/>
        </p:nvSpPr>
        <p:spPr>
          <a:xfrm>
            <a:off x="4696560" y="3859200"/>
            <a:ext cx="117000" cy="129600"/>
          </a:xfrm>
          <a:custGeom>
            <a:avLst/>
            <a:gdLst/>
            <a:ahLst/>
            <a:rect l="l" t="t" r="r" b="b"/>
            <a:pathLst>
              <a:path w="6449" h="7132">
                <a:moveTo>
                  <a:pt x="4641" y="0"/>
                </a:moveTo>
                <a:lnTo>
                  <a:pt x="4470" y="25"/>
                </a:lnTo>
                <a:lnTo>
                  <a:pt x="4299" y="49"/>
                </a:lnTo>
                <a:lnTo>
                  <a:pt x="4128" y="98"/>
                </a:lnTo>
                <a:lnTo>
                  <a:pt x="3957" y="147"/>
                </a:lnTo>
                <a:lnTo>
                  <a:pt x="3786" y="220"/>
                </a:lnTo>
                <a:lnTo>
                  <a:pt x="3640" y="318"/>
                </a:lnTo>
                <a:lnTo>
                  <a:pt x="3517" y="415"/>
                </a:lnTo>
                <a:lnTo>
                  <a:pt x="3395" y="538"/>
                </a:lnTo>
                <a:lnTo>
                  <a:pt x="3273" y="660"/>
                </a:lnTo>
                <a:lnTo>
                  <a:pt x="3175" y="806"/>
                </a:lnTo>
                <a:lnTo>
                  <a:pt x="3078" y="953"/>
                </a:lnTo>
                <a:lnTo>
                  <a:pt x="3005" y="1099"/>
                </a:lnTo>
                <a:lnTo>
                  <a:pt x="2931" y="1270"/>
                </a:lnTo>
                <a:lnTo>
                  <a:pt x="2907" y="1441"/>
                </a:lnTo>
                <a:lnTo>
                  <a:pt x="2882" y="1612"/>
                </a:lnTo>
                <a:lnTo>
                  <a:pt x="2858" y="1808"/>
                </a:lnTo>
                <a:lnTo>
                  <a:pt x="2882" y="2076"/>
                </a:lnTo>
                <a:lnTo>
                  <a:pt x="2956" y="2345"/>
                </a:lnTo>
                <a:lnTo>
                  <a:pt x="3053" y="2589"/>
                </a:lnTo>
                <a:lnTo>
                  <a:pt x="3175" y="2809"/>
                </a:lnTo>
                <a:lnTo>
                  <a:pt x="0" y="6546"/>
                </a:lnTo>
                <a:lnTo>
                  <a:pt x="367" y="6814"/>
                </a:lnTo>
                <a:lnTo>
                  <a:pt x="709" y="7132"/>
                </a:lnTo>
                <a:lnTo>
                  <a:pt x="3884" y="3419"/>
                </a:lnTo>
                <a:lnTo>
                  <a:pt x="4055" y="3493"/>
                </a:lnTo>
                <a:lnTo>
                  <a:pt x="4250" y="3542"/>
                </a:lnTo>
                <a:lnTo>
                  <a:pt x="4445" y="3566"/>
                </a:lnTo>
                <a:lnTo>
                  <a:pt x="4641" y="3590"/>
                </a:lnTo>
                <a:lnTo>
                  <a:pt x="4836" y="3566"/>
                </a:lnTo>
                <a:lnTo>
                  <a:pt x="5007" y="3542"/>
                </a:lnTo>
                <a:lnTo>
                  <a:pt x="5178" y="3517"/>
                </a:lnTo>
                <a:lnTo>
                  <a:pt x="5349" y="3444"/>
                </a:lnTo>
                <a:lnTo>
                  <a:pt x="5496" y="3371"/>
                </a:lnTo>
                <a:lnTo>
                  <a:pt x="5642" y="3273"/>
                </a:lnTo>
                <a:lnTo>
                  <a:pt x="5789" y="3175"/>
                </a:lnTo>
                <a:lnTo>
                  <a:pt x="5911" y="3053"/>
                </a:lnTo>
                <a:lnTo>
                  <a:pt x="6033" y="2931"/>
                </a:lnTo>
                <a:lnTo>
                  <a:pt x="6131" y="2809"/>
                </a:lnTo>
                <a:lnTo>
                  <a:pt x="6228" y="2638"/>
                </a:lnTo>
                <a:lnTo>
                  <a:pt x="6302" y="2491"/>
                </a:lnTo>
                <a:lnTo>
                  <a:pt x="6350" y="2320"/>
                </a:lnTo>
                <a:lnTo>
                  <a:pt x="6399" y="2149"/>
                </a:lnTo>
                <a:lnTo>
                  <a:pt x="6424" y="1979"/>
                </a:lnTo>
                <a:lnTo>
                  <a:pt x="6448" y="1808"/>
                </a:lnTo>
                <a:lnTo>
                  <a:pt x="6424" y="1612"/>
                </a:lnTo>
                <a:lnTo>
                  <a:pt x="6399" y="1441"/>
                </a:lnTo>
                <a:lnTo>
                  <a:pt x="6350" y="1270"/>
                </a:lnTo>
                <a:lnTo>
                  <a:pt x="6302" y="1099"/>
                </a:lnTo>
                <a:lnTo>
                  <a:pt x="6228" y="953"/>
                </a:lnTo>
                <a:lnTo>
                  <a:pt x="6131" y="806"/>
                </a:lnTo>
                <a:lnTo>
                  <a:pt x="6033" y="660"/>
                </a:lnTo>
                <a:lnTo>
                  <a:pt x="5911" y="538"/>
                </a:lnTo>
                <a:lnTo>
                  <a:pt x="5789" y="415"/>
                </a:lnTo>
                <a:lnTo>
                  <a:pt x="5642" y="318"/>
                </a:lnTo>
                <a:lnTo>
                  <a:pt x="5496" y="220"/>
                </a:lnTo>
                <a:lnTo>
                  <a:pt x="5349" y="147"/>
                </a:lnTo>
                <a:lnTo>
                  <a:pt x="5178" y="98"/>
                </a:lnTo>
                <a:lnTo>
                  <a:pt x="5007" y="49"/>
                </a:lnTo>
                <a:lnTo>
                  <a:pt x="4836" y="25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06"/>
          <p:cNvSpPr/>
          <p:nvPr/>
        </p:nvSpPr>
        <p:spPr>
          <a:xfrm>
            <a:off x="4518720" y="3878280"/>
            <a:ext cx="92880" cy="107640"/>
          </a:xfrm>
          <a:custGeom>
            <a:avLst/>
            <a:gdLst/>
            <a:ahLst/>
            <a:rect l="l" t="t" r="r" b="b"/>
            <a:pathLst>
              <a:path w="5130" h="5936">
                <a:moveTo>
                  <a:pt x="1563" y="0"/>
                </a:moveTo>
                <a:lnTo>
                  <a:pt x="1392" y="25"/>
                </a:lnTo>
                <a:lnTo>
                  <a:pt x="1221" y="74"/>
                </a:lnTo>
                <a:lnTo>
                  <a:pt x="1075" y="147"/>
                </a:lnTo>
                <a:lnTo>
                  <a:pt x="904" y="220"/>
                </a:lnTo>
                <a:lnTo>
                  <a:pt x="757" y="318"/>
                </a:lnTo>
                <a:lnTo>
                  <a:pt x="635" y="416"/>
                </a:lnTo>
                <a:lnTo>
                  <a:pt x="513" y="538"/>
                </a:lnTo>
                <a:lnTo>
                  <a:pt x="391" y="660"/>
                </a:lnTo>
                <a:lnTo>
                  <a:pt x="293" y="806"/>
                </a:lnTo>
                <a:lnTo>
                  <a:pt x="196" y="953"/>
                </a:lnTo>
                <a:lnTo>
                  <a:pt x="122" y="1099"/>
                </a:lnTo>
                <a:lnTo>
                  <a:pt x="74" y="1270"/>
                </a:lnTo>
                <a:lnTo>
                  <a:pt x="25" y="1466"/>
                </a:lnTo>
                <a:lnTo>
                  <a:pt x="0" y="1637"/>
                </a:lnTo>
                <a:lnTo>
                  <a:pt x="0" y="1808"/>
                </a:lnTo>
                <a:lnTo>
                  <a:pt x="0" y="2003"/>
                </a:lnTo>
                <a:lnTo>
                  <a:pt x="25" y="2174"/>
                </a:lnTo>
                <a:lnTo>
                  <a:pt x="74" y="2345"/>
                </a:lnTo>
                <a:lnTo>
                  <a:pt x="147" y="2492"/>
                </a:lnTo>
                <a:lnTo>
                  <a:pt x="220" y="2663"/>
                </a:lnTo>
                <a:lnTo>
                  <a:pt x="318" y="2785"/>
                </a:lnTo>
                <a:lnTo>
                  <a:pt x="415" y="2931"/>
                </a:lnTo>
                <a:lnTo>
                  <a:pt x="538" y="3053"/>
                </a:lnTo>
                <a:lnTo>
                  <a:pt x="660" y="3175"/>
                </a:lnTo>
                <a:lnTo>
                  <a:pt x="806" y="3273"/>
                </a:lnTo>
                <a:lnTo>
                  <a:pt x="953" y="3371"/>
                </a:lnTo>
                <a:lnTo>
                  <a:pt x="1099" y="3444"/>
                </a:lnTo>
                <a:lnTo>
                  <a:pt x="1270" y="3493"/>
                </a:lnTo>
                <a:lnTo>
                  <a:pt x="1466" y="3542"/>
                </a:lnTo>
                <a:lnTo>
                  <a:pt x="1710" y="3566"/>
                </a:lnTo>
                <a:lnTo>
                  <a:pt x="1979" y="3566"/>
                </a:lnTo>
                <a:lnTo>
                  <a:pt x="2223" y="3517"/>
                </a:lnTo>
                <a:lnTo>
                  <a:pt x="2467" y="3444"/>
                </a:lnTo>
                <a:lnTo>
                  <a:pt x="4396" y="5935"/>
                </a:lnTo>
                <a:lnTo>
                  <a:pt x="4738" y="5642"/>
                </a:lnTo>
                <a:lnTo>
                  <a:pt x="5129" y="5374"/>
                </a:lnTo>
                <a:lnTo>
                  <a:pt x="3200" y="2858"/>
                </a:lnTo>
                <a:lnTo>
                  <a:pt x="3322" y="2687"/>
                </a:lnTo>
                <a:lnTo>
                  <a:pt x="3419" y="2516"/>
                </a:lnTo>
                <a:lnTo>
                  <a:pt x="3493" y="2321"/>
                </a:lnTo>
                <a:lnTo>
                  <a:pt x="3542" y="2101"/>
                </a:lnTo>
                <a:lnTo>
                  <a:pt x="3566" y="1930"/>
                </a:lnTo>
                <a:lnTo>
                  <a:pt x="3566" y="1734"/>
                </a:lnTo>
                <a:lnTo>
                  <a:pt x="3566" y="1564"/>
                </a:lnTo>
                <a:lnTo>
                  <a:pt x="3517" y="1393"/>
                </a:lnTo>
                <a:lnTo>
                  <a:pt x="3468" y="1222"/>
                </a:lnTo>
                <a:lnTo>
                  <a:pt x="3419" y="1075"/>
                </a:lnTo>
                <a:lnTo>
                  <a:pt x="3346" y="904"/>
                </a:lnTo>
                <a:lnTo>
                  <a:pt x="3249" y="758"/>
                </a:lnTo>
                <a:lnTo>
                  <a:pt x="3151" y="635"/>
                </a:lnTo>
                <a:lnTo>
                  <a:pt x="3029" y="513"/>
                </a:lnTo>
                <a:lnTo>
                  <a:pt x="2907" y="391"/>
                </a:lnTo>
                <a:lnTo>
                  <a:pt x="2760" y="294"/>
                </a:lnTo>
                <a:lnTo>
                  <a:pt x="2614" y="196"/>
                </a:lnTo>
                <a:lnTo>
                  <a:pt x="2443" y="123"/>
                </a:lnTo>
                <a:lnTo>
                  <a:pt x="2272" y="74"/>
                </a:lnTo>
                <a:lnTo>
                  <a:pt x="2101" y="25"/>
                </a:lnTo>
                <a:lnTo>
                  <a:pt x="19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07"/>
          <p:cNvSpPr/>
          <p:nvPr/>
        </p:nvSpPr>
        <p:spPr>
          <a:xfrm>
            <a:off x="4453200" y="4064760"/>
            <a:ext cx="130680" cy="79200"/>
          </a:xfrm>
          <a:custGeom>
            <a:avLst/>
            <a:gdLst/>
            <a:ahLst/>
            <a:rect l="l" t="t" r="r" b="b"/>
            <a:pathLst>
              <a:path w="7205" h="4373">
                <a:moveTo>
                  <a:pt x="6839" y="1"/>
                </a:moveTo>
                <a:lnTo>
                  <a:pt x="3224" y="1491"/>
                </a:lnTo>
                <a:lnTo>
                  <a:pt x="3102" y="1368"/>
                </a:lnTo>
                <a:lnTo>
                  <a:pt x="2980" y="1246"/>
                </a:lnTo>
                <a:lnTo>
                  <a:pt x="2858" y="1124"/>
                </a:lnTo>
                <a:lnTo>
                  <a:pt x="2687" y="1026"/>
                </a:lnTo>
                <a:lnTo>
                  <a:pt x="2540" y="953"/>
                </a:lnTo>
                <a:lnTo>
                  <a:pt x="2369" y="880"/>
                </a:lnTo>
                <a:lnTo>
                  <a:pt x="2198" y="831"/>
                </a:lnTo>
                <a:lnTo>
                  <a:pt x="2027" y="807"/>
                </a:lnTo>
                <a:lnTo>
                  <a:pt x="1856" y="782"/>
                </a:lnTo>
                <a:lnTo>
                  <a:pt x="1685" y="807"/>
                </a:lnTo>
                <a:lnTo>
                  <a:pt x="1514" y="807"/>
                </a:lnTo>
                <a:lnTo>
                  <a:pt x="1343" y="856"/>
                </a:lnTo>
                <a:lnTo>
                  <a:pt x="1172" y="904"/>
                </a:lnTo>
                <a:lnTo>
                  <a:pt x="1026" y="978"/>
                </a:lnTo>
                <a:lnTo>
                  <a:pt x="879" y="1051"/>
                </a:lnTo>
                <a:lnTo>
                  <a:pt x="733" y="1149"/>
                </a:lnTo>
                <a:lnTo>
                  <a:pt x="586" y="1271"/>
                </a:lnTo>
                <a:lnTo>
                  <a:pt x="464" y="1393"/>
                </a:lnTo>
                <a:lnTo>
                  <a:pt x="342" y="1515"/>
                </a:lnTo>
                <a:lnTo>
                  <a:pt x="244" y="1686"/>
                </a:lnTo>
                <a:lnTo>
                  <a:pt x="171" y="1832"/>
                </a:lnTo>
                <a:lnTo>
                  <a:pt x="98" y="2003"/>
                </a:lnTo>
                <a:lnTo>
                  <a:pt x="49" y="2174"/>
                </a:lnTo>
                <a:lnTo>
                  <a:pt x="25" y="2345"/>
                </a:lnTo>
                <a:lnTo>
                  <a:pt x="0" y="2516"/>
                </a:lnTo>
                <a:lnTo>
                  <a:pt x="0" y="2687"/>
                </a:lnTo>
                <a:lnTo>
                  <a:pt x="25" y="2858"/>
                </a:lnTo>
                <a:lnTo>
                  <a:pt x="73" y="3029"/>
                </a:lnTo>
                <a:lnTo>
                  <a:pt x="122" y="3200"/>
                </a:lnTo>
                <a:lnTo>
                  <a:pt x="195" y="3347"/>
                </a:lnTo>
                <a:lnTo>
                  <a:pt x="269" y="3518"/>
                </a:lnTo>
                <a:lnTo>
                  <a:pt x="366" y="3640"/>
                </a:lnTo>
                <a:lnTo>
                  <a:pt x="464" y="3786"/>
                </a:lnTo>
                <a:lnTo>
                  <a:pt x="611" y="3908"/>
                </a:lnTo>
                <a:lnTo>
                  <a:pt x="733" y="4031"/>
                </a:lnTo>
                <a:lnTo>
                  <a:pt x="904" y="4128"/>
                </a:lnTo>
                <a:lnTo>
                  <a:pt x="1050" y="4201"/>
                </a:lnTo>
                <a:lnTo>
                  <a:pt x="1221" y="4275"/>
                </a:lnTo>
                <a:lnTo>
                  <a:pt x="1392" y="4324"/>
                </a:lnTo>
                <a:lnTo>
                  <a:pt x="1563" y="4348"/>
                </a:lnTo>
                <a:lnTo>
                  <a:pt x="1734" y="4372"/>
                </a:lnTo>
                <a:lnTo>
                  <a:pt x="1905" y="4372"/>
                </a:lnTo>
                <a:lnTo>
                  <a:pt x="2076" y="4348"/>
                </a:lnTo>
                <a:lnTo>
                  <a:pt x="2247" y="4299"/>
                </a:lnTo>
                <a:lnTo>
                  <a:pt x="2418" y="4250"/>
                </a:lnTo>
                <a:lnTo>
                  <a:pt x="2565" y="4201"/>
                </a:lnTo>
                <a:lnTo>
                  <a:pt x="2711" y="4104"/>
                </a:lnTo>
                <a:lnTo>
                  <a:pt x="2858" y="4006"/>
                </a:lnTo>
                <a:lnTo>
                  <a:pt x="3004" y="3908"/>
                </a:lnTo>
                <a:lnTo>
                  <a:pt x="3126" y="3786"/>
                </a:lnTo>
                <a:lnTo>
                  <a:pt x="3248" y="3640"/>
                </a:lnTo>
                <a:lnTo>
                  <a:pt x="3346" y="3493"/>
                </a:lnTo>
                <a:lnTo>
                  <a:pt x="3468" y="3200"/>
                </a:lnTo>
                <a:lnTo>
                  <a:pt x="3541" y="2931"/>
                </a:lnTo>
                <a:lnTo>
                  <a:pt x="3590" y="2638"/>
                </a:lnTo>
                <a:lnTo>
                  <a:pt x="3566" y="2345"/>
                </a:lnTo>
                <a:lnTo>
                  <a:pt x="7205" y="856"/>
                </a:lnTo>
                <a:lnTo>
                  <a:pt x="6985" y="440"/>
                </a:lnTo>
                <a:lnTo>
                  <a:pt x="68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08"/>
          <p:cNvSpPr/>
          <p:nvPr/>
        </p:nvSpPr>
        <p:spPr>
          <a:xfrm>
            <a:off x="4613760" y="4119840"/>
            <a:ext cx="64440" cy="116280"/>
          </a:xfrm>
          <a:custGeom>
            <a:avLst/>
            <a:gdLst/>
            <a:ahLst/>
            <a:rect l="l" t="t" r="r" b="b"/>
            <a:pathLst>
              <a:path w="3567" h="6399">
                <a:moveTo>
                  <a:pt x="1491" y="0"/>
                </a:moveTo>
                <a:lnTo>
                  <a:pt x="1393" y="2858"/>
                </a:lnTo>
                <a:lnTo>
                  <a:pt x="1198" y="2907"/>
                </a:lnTo>
                <a:lnTo>
                  <a:pt x="1002" y="3004"/>
                </a:lnTo>
                <a:lnTo>
                  <a:pt x="807" y="3102"/>
                </a:lnTo>
                <a:lnTo>
                  <a:pt x="636" y="3224"/>
                </a:lnTo>
                <a:lnTo>
                  <a:pt x="489" y="3346"/>
                </a:lnTo>
                <a:lnTo>
                  <a:pt x="392" y="3493"/>
                </a:lnTo>
                <a:lnTo>
                  <a:pt x="269" y="3639"/>
                </a:lnTo>
                <a:lnTo>
                  <a:pt x="196" y="3786"/>
                </a:lnTo>
                <a:lnTo>
                  <a:pt x="123" y="3932"/>
                </a:lnTo>
                <a:lnTo>
                  <a:pt x="74" y="4103"/>
                </a:lnTo>
                <a:lnTo>
                  <a:pt x="25" y="4274"/>
                </a:lnTo>
                <a:lnTo>
                  <a:pt x="1" y="4445"/>
                </a:lnTo>
                <a:lnTo>
                  <a:pt x="1" y="4616"/>
                </a:lnTo>
                <a:lnTo>
                  <a:pt x="1" y="4787"/>
                </a:lnTo>
                <a:lnTo>
                  <a:pt x="25" y="4958"/>
                </a:lnTo>
                <a:lnTo>
                  <a:pt x="74" y="5129"/>
                </a:lnTo>
                <a:lnTo>
                  <a:pt x="123" y="5276"/>
                </a:lnTo>
                <a:lnTo>
                  <a:pt x="196" y="5447"/>
                </a:lnTo>
                <a:lnTo>
                  <a:pt x="294" y="5593"/>
                </a:lnTo>
                <a:lnTo>
                  <a:pt x="416" y="5740"/>
                </a:lnTo>
                <a:lnTo>
                  <a:pt x="538" y="5886"/>
                </a:lnTo>
                <a:lnTo>
                  <a:pt x="660" y="6008"/>
                </a:lnTo>
                <a:lnTo>
                  <a:pt x="807" y="6106"/>
                </a:lnTo>
                <a:lnTo>
                  <a:pt x="953" y="6179"/>
                </a:lnTo>
                <a:lnTo>
                  <a:pt x="1124" y="6252"/>
                </a:lnTo>
                <a:lnTo>
                  <a:pt x="1271" y="6326"/>
                </a:lnTo>
                <a:lnTo>
                  <a:pt x="1442" y="6350"/>
                </a:lnTo>
                <a:lnTo>
                  <a:pt x="1613" y="6375"/>
                </a:lnTo>
                <a:lnTo>
                  <a:pt x="1784" y="6399"/>
                </a:lnTo>
                <a:lnTo>
                  <a:pt x="1955" y="6375"/>
                </a:lnTo>
                <a:lnTo>
                  <a:pt x="2126" y="6350"/>
                </a:lnTo>
                <a:lnTo>
                  <a:pt x="2297" y="6301"/>
                </a:lnTo>
                <a:lnTo>
                  <a:pt x="2468" y="6252"/>
                </a:lnTo>
                <a:lnTo>
                  <a:pt x="2614" y="6179"/>
                </a:lnTo>
                <a:lnTo>
                  <a:pt x="2785" y="6082"/>
                </a:lnTo>
                <a:lnTo>
                  <a:pt x="2932" y="5984"/>
                </a:lnTo>
                <a:lnTo>
                  <a:pt x="3054" y="5862"/>
                </a:lnTo>
                <a:lnTo>
                  <a:pt x="3176" y="5715"/>
                </a:lnTo>
                <a:lnTo>
                  <a:pt x="3273" y="5569"/>
                </a:lnTo>
                <a:lnTo>
                  <a:pt x="3371" y="5422"/>
                </a:lnTo>
                <a:lnTo>
                  <a:pt x="3444" y="5276"/>
                </a:lnTo>
                <a:lnTo>
                  <a:pt x="3493" y="5105"/>
                </a:lnTo>
                <a:lnTo>
                  <a:pt x="3542" y="4934"/>
                </a:lnTo>
                <a:lnTo>
                  <a:pt x="3567" y="4763"/>
                </a:lnTo>
                <a:lnTo>
                  <a:pt x="3567" y="4592"/>
                </a:lnTo>
                <a:lnTo>
                  <a:pt x="3567" y="4421"/>
                </a:lnTo>
                <a:lnTo>
                  <a:pt x="3542" y="4250"/>
                </a:lnTo>
                <a:lnTo>
                  <a:pt x="3493" y="4079"/>
                </a:lnTo>
                <a:lnTo>
                  <a:pt x="3420" y="3908"/>
                </a:lnTo>
                <a:lnTo>
                  <a:pt x="3347" y="3761"/>
                </a:lnTo>
                <a:lnTo>
                  <a:pt x="3273" y="3615"/>
                </a:lnTo>
                <a:lnTo>
                  <a:pt x="3151" y="3468"/>
                </a:lnTo>
                <a:lnTo>
                  <a:pt x="2980" y="3273"/>
                </a:lnTo>
                <a:lnTo>
                  <a:pt x="2761" y="3102"/>
                </a:lnTo>
                <a:lnTo>
                  <a:pt x="2541" y="2980"/>
                </a:lnTo>
                <a:lnTo>
                  <a:pt x="2321" y="2907"/>
                </a:lnTo>
                <a:lnTo>
                  <a:pt x="2419" y="25"/>
                </a:lnTo>
                <a:lnTo>
                  <a:pt x="2419" y="25"/>
                </a:lnTo>
                <a:lnTo>
                  <a:pt x="2126" y="49"/>
                </a:lnTo>
                <a:lnTo>
                  <a:pt x="1808" y="25"/>
                </a:lnTo>
                <a:lnTo>
                  <a:pt x="14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09"/>
          <p:cNvSpPr/>
          <p:nvPr/>
        </p:nvSpPr>
        <p:spPr>
          <a:xfrm>
            <a:off x="4728600" y="4030200"/>
            <a:ext cx="117360" cy="65160"/>
          </a:xfrm>
          <a:custGeom>
            <a:avLst/>
            <a:gdLst/>
            <a:ahLst/>
            <a:rect l="l" t="t" r="r" b="b"/>
            <a:pathLst>
              <a:path w="6474" h="3591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10"/>
          <p:cNvSpPr/>
          <p:nvPr/>
        </p:nvSpPr>
        <p:spPr>
          <a:xfrm>
            <a:off x="4583520" y="3973320"/>
            <a:ext cx="137520" cy="137880"/>
          </a:xfrm>
          <a:custGeom>
            <a:avLst/>
            <a:gdLst/>
            <a:ahLst/>
            <a:rect l="l" t="t" r="r" b="b"/>
            <a:pathLst>
              <a:path w="7572" h="7597">
                <a:moveTo>
                  <a:pt x="3786" y="1"/>
                </a:moveTo>
                <a:lnTo>
                  <a:pt x="3395" y="25"/>
                </a:lnTo>
                <a:lnTo>
                  <a:pt x="3028" y="74"/>
                </a:lnTo>
                <a:lnTo>
                  <a:pt x="2662" y="172"/>
                </a:lnTo>
                <a:lnTo>
                  <a:pt x="2320" y="294"/>
                </a:lnTo>
                <a:lnTo>
                  <a:pt x="1978" y="465"/>
                </a:lnTo>
                <a:lnTo>
                  <a:pt x="1661" y="660"/>
                </a:lnTo>
                <a:lnTo>
                  <a:pt x="1392" y="880"/>
                </a:lnTo>
                <a:lnTo>
                  <a:pt x="1123" y="1124"/>
                </a:lnTo>
                <a:lnTo>
                  <a:pt x="879" y="1393"/>
                </a:lnTo>
                <a:lnTo>
                  <a:pt x="659" y="1686"/>
                </a:lnTo>
                <a:lnTo>
                  <a:pt x="464" y="1979"/>
                </a:lnTo>
                <a:lnTo>
                  <a:pt x="293" y="2321"/>
                </a:lnTo>
                <a:lnTo>
                  <a:pt x="171" y="2663"/>
                </a:lnTo>
                <a:lnTo>
                  <a:pt x="73" y="3029"/>
                </a:lnTo>
                <a:lnTo>
                  <a:pt x="24" y="3420"/>
                </a:lnTo>
                <a:lnTo>
                  <a:pt x="0" y="3787"/>
                </a:lnTo>
                <a:lnTo>
                  <a:pt x="24" y="4177"/>
                </a:lnTo>
                <a:lnTo>
                  <a:pt x="73" y="4568"/>
                </a:lnTo>
                <a:lnTo>
                  <a:pt x="171" y="4934"/>
                </a:lnTo>
                <a:lnTo>
                  <a:pt x="293" y="5276"/>
                </a:lnTo>
                <a:lnTo>
                  <a:pt x="464" y="5594"/>
                </a:lnTo>
                <a:lnTo>
                  <a:pt x="659" y="5911"/>
                </a:lnTo>
                <a:lnTo>
                  <a:pt x="879" y="6204"/>
                </a:lnTo>
                <a:lnTo>
                  <a:pt x="1123" y="6473"/>
                </a:lnTo>
                <a:lnTo>
                  <a:pt x="1392" y="6717"/>
                </a:lnTo>
                <a:lnTo>
                  <a:pt x="1661" y="6937"/>
                </a:lnTo>
                <a:lnTo>
                  <a:pt x="1978" y="7133"/>
                </a:lnTo>
                <a:lnTo>
                  <a:pt x="2320" y="7279"/>
                </a:lnTo>
                <a:lnTo>
                  <a:pt x="2662" y="7426"/>
                </a:lnTo>
                <a:lnTo>
                  <a:pt x="3028" y="7499"/>
                </a:lnTo>
                <a:lnTo>
                  <a:pt x="3395" y="7572"/>
                </a:lnTo>
                <a:lnTo>
                  <a:pt x="3786" y="7597"/>
                </a:lnTo>
                <a:lnTo>
                  <a:pt x="4176" y="7572"/>
                </a:lnTo>
                <a:lnTo>
                  <a:pt x="4567" y="7499"/>
                </a:lnTo>
                <a:lnTo>
                  <a:pt x="4909" y="7426"/>
                </a:lnTo>
                <a:lnTo>
                  <a:pt x="5275" y="7279"/>
                </a:lnTo>
                <a:lnTo>
                  <a:pt x="5593" y="7133"/>
                </a:lnTo>
                <a:lnTo>
                  <a:pt x="5910" y="6937"/>
                </a:lnTo>
                <a:lnTo>
                  <a:pt x="6203" y="6717"/>
                </a:lnTo>
                <a:lnTo>
                  <a:pt x="6472" y="6473"/>
                </a:lnTo>
                <a:lnTo>
                  <a:pt x="6716" y="6204"/>
                </a:lnTo>
                <a:lnTo>
                  <a:pt x="6936" y="5911"/>
                </a:lnTo>
                <a:lnTo>
                  <a:pt x="7132" y="5594"/>
                </a:lnTo>
                <a:lnTo>
                  <a:pt x="7278" y="5276"/>
                </a:lnTo>
                <a:lnTo>
                  <a:pt x="7425" y="4934"/>
                </a:lnTo>
                <a:lnTo>
                  <a:pt x="7498" y="4568"/>
                </a:lnTo>
                <a:lnTo>
                  <a:pt x="7571" y="4177"/>
                </a:lnTo>
                <a:lnTo>
                  <a:pt x="7571" y="3787"/>
                </a:lnTo>
                <a:lnTo>
                  <a:pt x="7571" y="3420"/>
                </a:lnTo>
                <a:lnTo>
                  <a:pt x="7498" y="3029"/>
                </a:lnTo>
                <a:lnTo>
                  <a:pt x="7425" y="2663"/>
                </a:lnTo>
                <a:lnTo>
                  <a:pt x="7278" y="2321"/>
                </a:lnTo>
                <a:lnTo>
                  <a:pt x="7132" y="1979"/>
                </a:lnTo>
                <a:lnTo>
                  <a:pt x="6936" y="1686"/>
                </a:lnTo>
                <a:lnTo>
                  <a:pt x="6716" y="1393"/>
                </a:lnTo>
                <a:lnTo>
                  <a:pt x="6472" y="1124"/>
                </a:lnTo>
                <a:lnTo>
                  <a:pt x="6203" y="880"/>
                </a:lnTo>
                <a:lnTo>
                  <a:pt x="5910" y="660"/>
                </a:lnTo>
                <a:lnTo>
                  <a:pt x="5593" y="465"/>
                </a:lnTo>
                <a:lnTo>
                  <a:pt x="5275" y="294"/>
                </a:lnTo>
                <a:lnTo>
                  <a:pt x="4909" y="172"/>
                </a:lnTo>
                <a:lnTo>
                  <a:pt x="4567" y="74"/>
                </a:lnTo>
                <a:lnTo>
                  <a:pt x="4176" y="25"/>
                </a:lnTo>
                <a:lnTo>
                  <a:pt x="37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11"/>
          <p:cNvSpPr/>
          <p:nvPr/>
        </p:nvSpPr>
        <p:spPr>
          <a:xfrm>
            <a:off x="4967640" y="3952080"/>
            <a:ext cx="345600" cy="19080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12"/>
          <p:cNvSpPr/>
          <p:nvPr/>
        </p:nvSpPr>
        <p:spPr>
          <a:xfrm>
            <a:off x="5547240" y="3915360"/>
            <a:ext cx="76680" cy="107280"/>
          </a:xfrm>
          <a:custGeom>
            <a:avLst/>
            <a:gdLst/>
            <a:ahLst/>
            <a:rect l="l" t="t" r="r" b="b"/>
            <a:pathLst>
              <a:path w="4226" h="5911">
                <a:moveTo>
                  <a:pt x="2931" y="1"/>
                </a:moveTo>
                <a:lnTo>
                  <a:pt x="2736" y="25"/>
                </a:lnTo>
                <a:lnTo>
                  <a:pt x="2516" y="74"/>
                </a:lnTo>
                <a:lnTo>
                  <a:pt x="2272" y="147"/>
                </a:lnTo>
                <a:lnTo>
                  <a:pt x="2027" y="269"/>
                </a:lnTo>
                <a:lnTo>
                  <a:pt x="1783" y="416"/>
                </a:lnTo>
                <a:lnTo>
                  <a:pt x="1539" y="611"/>
                </a:lnTo>
                <a:lnTo>
                  <a:pt x="1319" y="807"/>
                </a:lnTo>
                <a:lnTo>
                  <a:pt x="1075" y="1026"/>
                </a:lnTo>
                <a:lnTo>
                  <a:pt x="855" y="1271"/>
                </a:lnTo>
                <a:lnTo>
                  <a:pt x="660" y="1539"/>
                </a:lnTo>
                <a:lnTo>
                  <a:pt x="489" y="1808"/>
                </a:lnTo>
                <a:lnTo>
                  <a:pt x="318" y="2101"/>
                </a:lnTo>
                <a:lnTo>
                  <a:pt x="196" y="2370"/>
                </a:lnTo>
                <a:lnTo>
                  <a:pt x="98" y="2663"/>
                </a:lnTo>
                <a:lnTo>
                  <a:pt x="25" y="2956"/>
                </a:lnTo>
                <a:lnTo>
                  <a:pt x="0" y="3249"/>
                </a:lnTo>
                <a:lnTo>
                  <a:pt x="0" y="3517"/>
                </a:lnTo>
                <a:lnTo>
                  <a:pt x="49" y="3786"/>
                </a:lnTo>
                <a:lnTo>
                  <a:pt x="122" y="4055"/>
                </a:lnTo>
                <a:lnTo>
                  <a:pt x="196" y="4299"/>
                </a:lnTo>
                <a:lnTo>
                  <a:pt x="293" y="4543"/>
                </a:lnTo>
                <a:lnTo>
                  <a:pt x="415" y="4763"/>
                </a:lnTo>
                <a:lnTo>
                  <a:pt x="562" y="4958"/>
                </a:lnTo>
                <a:lnTo>
                  <a:pt x="708" y="5154"/>
                </a:lnTo>
                <a:lnTo>
                  <a:pt x="855" y="5325"/>
                </a:lnTo>
                <a:lnTo>
                  <a:pt x="1026" y="5471"/>
                </a:lnTo>
                <a:lnTo>
                  <a:pt x="1221" y="5618"/>
                </a:lnTo>
                <a:lnTo>
                  <a:pt x="1392" y="5716"/>
                </a:lnTo>
                <a:lnTo>
                  <a:pt x="1588" y="5813"/>
                </a:lnTo>
                <a:lnTo>
                  <a:pt x="1807" y="5862"/>
                </a:lnTo>
                <a:lnTo>
                  <a:pt x="2003" y="5911"/>
                </a:lnTo>
                <a:lnTo>
                  <a:pt x="2442" y="5911"/>
                </a:lnTo>
                <a:lnTo>
                  <a:pt x="2662" y="5862"/>
                </a:lnTo>
                <a:lnTo>
                  <a:pt x="2858" y="5789"/>
                </a:lnTo>
                <a:lnTo>
                  <a:pt x="3053" y="5716"/>
                </a:lnTo>
                <a:lnTo>
                  <a:pt x="3224" y="5593"/>
                </a:lnTo>
                <a:lnTo>
                  <a:pt x="3395" y="5471"/>
                </a:lnTo>
                <a:lnTo>
                  <a:pt x="3541" y="5300"/>
                </a:lnTo>
                <a:lnTo>
                  <a:pt x="3688" y="5129"/>
                </a:lnTo>
                <a:lnTo>
                  <a:pt x="3810" y="4934"/>
                </a:lnTo>
                <a:lnTo>
                  <a:pt x="3932" y="4739"/>
                </a:lnTo>
                <a:lnTo>
                  <a:pt x="4030" y="4519"/>
                </a:lnTo>
                <a:lnTo>
                  <a:pt x="4103" y="4275"/>
                </a:lnTo>
                <a:lnTo>
                  <a:pt x="4152" y="4030"/>
                </a:lnTo>
                <a:lnTo>
                  <a:pt x="4201" y="3786"/>
                </a:lnTo>
                <a:lnTo>
                  <a:pt x="4225" y="3517"/>
                </a:lnTo>
                <a:lnTo>
                  <a:pt x="4201" y="3249"/>
                </a:lnTo>
                <a:lnTo>
                  <a:pt x="4176" y="2980"/>
                </a:lnTo>
                <a:lnTo>
                  <a:pt x="4054" y="1881"/>
                </a:lnTo>
                <a:lnTo>
                  <a:pt x="3957" y="1368"/>
                </a:lnTo>
                <a:lnTo>
                  <a:pt x="3835" y="904"/>
                </a:lnTo>
                <a:lnTo>
                  <a:pt x="3737" y="684"/>
                </a:lnTo>
                <a:lnTo>
                  <a:pt x="3664" y="513"/>
                </a:lnTo>
                <a:lnTo>
                  <a:pt x="3541" y="342"/>
                </a:lnTo>
                <a:lnTo>
                  <a:pt x="3419" y="220"/>
                </a:lnTo>
                <a:lnTo>
                  <a:pt x="3273" y="123"/>
                </a:lnTo>
                <a:lnTo>
                  <a:pt x="3126" y="49"/>
                </a:lnTo>
                <a:lnTo>
                  <a:pt x="29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13"/>
          <p:cNvSpPr/>
          <p:nvPr/>
        </p:nvSpPr>
        <p:spPr>
          <a:xfrm>
            <a:off x="5504400" y="3999600"/>
            <a:ext cx="60840" cy="84960"/>
          </a:xfrm>
          <a:custGeom>
            <a:avLst/>
            <a:gdLst/>
            <a:ahLst/>
            <a:rect l="l" t="t" r="r" b="b"/>
            <a:pathLst>
              <a:path w="3371" h="4691">
                <a:moveTo>
                  <a:pt x="1368" y="1"/>
                </a:moveTo>
                <a:lnTo>
                  <a:pt x="1197" y="25"/>
                </a:lnTo>
                <a:lnTo>
                  <a:pt x="1026" y="99"/>
                </a:lnTo>
                <a:lnTo>
                  <a:pt x="855" y="172"/>
                </a:lnTo>
                <a:lnTo>
                  <a:pt x="709" y="270"/>
                </a:lnTo>
                <a:lnTo>
                  <a:pt x="562" y="392"/>
                </a:lnTo>
                <a:lnTo>
                  <a:pt x="440" y="538"/>
                </a:lnTo>
                <a:lnTo>
                  <a:pt x="318" y="685"/>
                </a:lnTo>
                <a:lnTo>
                  <a:pt x="220" y="856"/>
                </a:lnTo>
                <a:lnTo>
                  <a:pt x="147" y="1051"/>
                </a:lnTo>
                <a:lnTo>
                  <a:pt x="74" y="1247"/>
                </a:lnTo>
                <a:lnTo>
                  <a:pt x="49" y="1442"/>
                </a:lnTo>
                <a:lnTo>
                  <a:pt x="1" y="1662"/>
                </a:lnTo>
                <a:lnTo>
                  <a:pt x="1" y="1882"/>
                </a:lnTo>
                <a:lnTo>
                  <a:pt x="1" y="2101"/>
                </a:lnTo>
                <a:lnTo>
                  <a:pt x="25" y="2346"/>
                </a:lnTo>
                <a:lnTo>
                  <a:pt x="74" y="2565"/>
                </a:lnTo>
                <a:lnTo>
                  <a:pt x="147" y="2810"/>
                </a:lnTo>
                <a:lnTo>
                  <a:pt x="220" y="3054"/>
                </a:lnTo>
                <a:lnTo>
                  <a:pt x="342" y="3274"/>
                </a:lnTo>
                <a:lnTo>
                  <a:pt x="440" y="3493"/>
                </a:lnTo>
                <a:lnTo>
                  <a:pt x="587" y="3689"/>
                </a:lnTo>
                <a:lnTo>
                  <a:pt x="733" y="3860"/>
                </a:lnTo>
                <a:lnTo>
                  <a:pt x="880" y="4031"/>
                </a:lnTo>
                <a:lnTo>
                  <a:pt x="1051" y="4177"/>
                </a:lnTo>
                <a:lnTo>
                  <a:pt x="1222" y="4324"/>
                </a:lnTo>
                <a:lnTo>
                  <a:pt x="1393" y="4422"/>
                </a:lnTo>
                <a:lnTo>
                  <a:pt x="1564" y="4519"/>
                </a:lnTo>
                <a:lnTo>
                  <a:pt x="1759" y="4592"/>
                </a:lnTo>
                <a:lnTo>
                  <a:pt x="1954" y="4641"/>
                </a:lnTo>
                <a:lnTo>
                  <a:pt x="2125" y="4690"/>
                </a:lnTo>
                <a:lnTo>
                  <a:pt x="2516" y="4690"/>
                </a:lnTo>
                <a:lnTo>
                  <a:pt x="2687" y="4641"/>
                </a:lnTo>
                <a:lnTo>
                  <a:pt x="2882" y="4592"/>
                </a:lnTo>
                <a:lnTo>
                  <a:pt x="3029" y="4495"/>
                </a:lnTo>
                <a:lnTo>
                  <a:pt x="3151" y="4397"/>
                </a:lnTo>
                <a:lnTo>
                  <a:pt x="3249" y="4299"/>
                </a:lnTo>
                <a:lnTo>
                  <a:pt x="3322" y="4153"/>
                </a:lnTo>
                <a:lnTo>
                  <a:pt x="3371" y="4006"/>
                </a:lnTo>
                <a:lnTo>
                  <a:pt x="3371" y="3860"/>
                </a:lnTo>
                <a:lnTo>
                  <a:pt x="3371" y="3689"/>
                </a:lnTo>
                <a:lnTo>
                  <a:pt x="3347" y="3518"/>
                </a:lnTo>
                <a:lnTo>
                  <a:pt x="3249" y="3127"/>
                </a:lnTo>
                <a:lnTo>
                  <a:pt x="3078" y="2712"/>
                </a:lnTo>
                <a:lnTo>
                  <a:pt x="2712" y="1808"/>
                </a:lnTo>
                <a:lnTo>
                  <a:pt x="2370" y="953"/>
                </a:lnTo>
                <a:lnTo>
                  <a:pt x="2199" y="612"/>
                </a:lnTo>
                <a:lnTo>
                  <a:pt x="2028" y="343"/>
                </a:lnTo>
                <a:lnTo>
                  <a:pt x="1954" y="221"/>
                </a:lnTo>
                <a:lnTo>
                  <a:pt x="1857" y="123"/>
                </a:lnTo>
                <a:lnTo>
                  <a:pt x="1735" y="74"/>
                </a:lnTo>
                <a:lnTo>
                  <a:pt x="1637" y="25"/>
                </a:lnTo>
                <a:lnTo>
                  <a:pt x="14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14"/>
          <p:cNvSpPr/>
          <p:nvPr/>
        </p:nvSpPr>
        <p:spPr>
          <a:xfrm>
            <a:off x="5640120" y="3917160"/>
            <a:ext cx="76680" cy="105480"/>
          </a:xfrm>
          <a:custGeom>
            <a:avLst/>
            <a:gdLst/>
            <a:ahLst/>
            <a:rect l="l" t="t" r="r" b="b"/>
            <a:pathLst>
              <a:path w="4226" h="5813">
                <a:moveTo>
                  <a:pt x="1295" y="0"/>
                </a:moveTo>
                <a:lnTo>
                  <a:pt x="1100" y="49"/>
                </a:lnTo>
                <a:lnTo>
                  <a:pt x="953" y="98"/>
                </a:lnTo>
                <a:lnTo>
                  <a:pt x="807" y="196"/>
                </a:lnTo>
                <a:lnTo>
                  <a:pt x="684" y="318"/>
                </a:lnTo>
                <a:lnTo>
                  <a:pt x="587" y="464"/>
                </a:lnTo>
                <a:lnTo>
                  <a:pt x="489" y="660"/>
                </a:lnTo>
                <a:lnTo>
                  <a:pt x="391" y="855"/>
                </a:lnTo>
                <a:lnTo>
                  <a:pt x="269" y="1295"/>
                </a:lnTo>
                <a:lnTo>
                  <a:pt x="172" y="1808"/>
                </a:lnTo>
                <a:lnTo>
                  <a:pt x="49" y="2882"/>
                </a:lnTo>
                <a:lnTo>
                  <a:pt x="1" y="3151"/>
                </a:lnTo>
                <a:lnTo>
                  <a:pt x="1" y="3419"/>
                </a:lnTo>
                <a:lnTo>
                  <a:pt x="25" y="3688"/>
                </a:lnTo>
                <a:lnTo>
                  <a:pt x="74" y="3932"/>
                </a:lnTo>
                <a:lnTo>
                  <a:pt x="123" y="4177"/>
                </a:lnTo>
                <a:lnTo>
                  <a:pt x="196" y="4421"/>
                </a:lnTo>
                <a:lnTo>
                  <a:pt x="294" y="4641"/>
                </a:lnTo>
                <a:lnTo>
                  <a:pt x="416" y="4836"/>
                </a:lnTo>
                <a:lnTo>
                  <a:pt x="538" y="5031"/>
                </a:lnTo>
                <a:lnTo>
                  <a:pt x="684" y="5202"/>
                </a:lnTo>
                <a:lnTo>
                  <a:pt x="831" y="5373"/>
                </a:lnTo>
                <a:lnTo>
                  <a:pt x="1002" y="5495"/>
                </a:lnTo>
                <a:lnTo>
                  <a:pt x="1173" y="5618"/>
                </a:lnTo>
                <a:lnTo>
                  <a:pt x="1368" y="5691"/>
                </a:lnTo>
                <a:lnTo>
                  <a:pt x="1588" y="5764"/>
                </a:lnTo>
                <a:lnTo>
                  <a:pt x="1783" y="5813"/>
                </a:lnTo>
                <a:lnTo>
                  <a:pt x="2223" y="5813"/>
                </a:lnTo>
                <a:lnTo>
                  <a:pt x="2418" y="5764"/>
                </a:lnTo>
                <a:lnTo>
                  <a:pt x="2638" y="5715"/>
                </a:lnTo>
                <a:lnTo>
                  <a:pt x="2834" y="5618"/>
                </a:lnTo>
                <a:lnTo>
                  <a:pt x="3005" y="5520"/>
                </a:lnTo>
                <a:lnTo>
                  <a:pt x="3200" y="5373"/>
                </a:lnTo>
                <a:lnTo>
                  <a:pt x="3371" y="5227"/>
                </a:lnTo>
                <a:lnTo>
                  <a:pt x="3517" y="5056"/>
                </a:lnTo>
                <a:lnTo>
                  <a:pt x="3664" y="4860"/>
                </a:lnTo>
                <a:lnTo>
                  <a:pt x="3811" y="4665"/>
                </a:lnTo>
                <a:lnTo>
                  <a:pt x="3933" y="4445"/>
                </a:lnTo>
                <a:lnTo>
                  <a:pt x="4030" y="4201"/>
                </a:lnTo>
                <a:lnTo>
                  <a:pt x="4104" y="3957"/>
                </a:lnTo>
                <a:lnTo>
                  <a:pt x="4177" y="3688"/>
                </a:lnTo>
                <a:lnTo>
                  <a:pt x="4226" y="3419"/>
                </a:lnTo>
                <a:lnTo>
                  <a:pt x="4226" y="3151"/>
                </a:lnTo>
                <a:lnTo>
                  <a:pt x="4201" y="2858"/>
                </a:lnTo>
                <a:lnTo>
                  <a:pt x="4128" y="2589"/>
                </a:lnTo>
                <a:lnTo>
                  <a:pt x="4030" y="2296"/>
                </a:lnTo>
                <a:lnTo>
                  <a:pt x="3908" y="2027"/>
                </a:lnTo>
                <a:lnTo>
                  <a:pt x="3737" y="1734"/>
                </a:lnTo>
                <a:lnTo>
                  <a:pt x="3566" y="1490"/>
                </a:lnTo>
                <a:lnTo>
                  <a:pt x="3371" y="1221"/>
                </a:lnTo>
                <a:lnTo>
                  <a:pt x="3151" y="1002"/>
                </a:lnTo>
                <a:lnTo>
                  <a:pt x="2907" y="782"/>
                </a:lnTo>
                <a:lnTo>
                  <a:pt x="2687" y="586"/>
                </a:lnTo>
                <a:lnTo>
                  <a:pt x="2443" y="415"/>
                </a:lnTo>
                <a:lnTo>
                  <a:pt x="2199" y="269"/>
                </a:lnTo>
                <a:lnTo>
                  <a:pt x="1954" y="147"/>
                </a:lnTo>
                <a:lnTo>
                  <a:pt x="1710" y="74"/>
                </a:lnTo>
                <a:lnTo>
                  <a:pt x="1490" y="25"/>
                </a:lnTo>
                <a:lnTo>
                  <a:pt x="12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15"/>
          <p:cNvSpPr/>
          <p:nvPr/>
        </p:nvSpPr>
        <p:spPr>
          <a:xfrm>
            <a:off x="5693040" y="4002480"/>
            <a:ext cx="63360" cy="84240"/>
          </a:xfrm>
          <a:custGeom>
            <a:avLst/>
            <a:gdLst/>
            <a:ahLst/>
            <a:rect l="l" t="t" r="r" b="b"/>
            <a:pathLst>
              <a:path w="3494" h="4641">
                <a:moveTo>
                  <a:pt x="1979" y="0"/>
                </a:moveTo>
                <a:lnTo>
                  <a:pt x="1857" y="49"/>
                </a:lnTo>
                <a:lnTo>
                  <a:pt x="1735" y="98"/>
                </a:lnTo>
                <a:lnTo>
                  <a:pt x="1637" y="196"/>
                </a:lnTo>
                <a:lnTo>
                  <a:pt x="1540" y="294"/>
                </a:lnTo>
                <a:lnTo>
                  <a:pt x="1369" y="562"/>
                </a:lnTo>
                <a:lnTo>
                  <a:pt x="1173" y="904"/>
                </a:lnTo>
                <a:lnTo>
                  <a:pt x="782" y="1735"/>
                </a:lnTo>
                <a:lnTo>
                  <a:pt x="367" y="2614"/>
                </a:lnTo>
                <a:lnTo>
                  <a:pt x="196" y="3005"/>
                </a:lnTo>
                <a:lnTo>
                  <a:pt x="74" y="3395"/>
                </a:lnTo>
                <a:lnTo>
                  <a:pt x="25" y="3566"/>
                </a:lnTo>
                <a:lnTo>
                  <a:pt x="1" y="3737"/>
                </a:lnTo>
                <a:lnTo>
                  <a:pt x="25" y="3908"/>
                </a:lnTo>
                <a:lnTo>
                  <a:pt x="50" y="4055"/>
                </a:lnTo>
                <a:lnTo>
                  <a:pt x="99" y="4177"/>
                </a:lnTo>
                <a:lnTo>
                  <a:pt x="196" y="4299"/>
                </a:lnTo>
                <a:lnTo>
                  <a:pt x="318" y="4397"/>
                </a:lnTo>
                <a:lnTo>
                  <a:pt x="465" y="4494"/>
                </a:lnTo>
                <a:lnTo>
                  <a:pt x="636" y="4568"/>
                </a:lnTo>
                <a:lnTo>
                  <a:pt x="831" y="4616"/>
                </a:lnTo>
                <a:lnTo>
                  <a:pt x="1027" y="4641"/>
                </a:lnTo>
                <a:lnTo>
                  <a:pt x="1198" y="4641"/>
                </a:lnTo>
                <a:lnTo>
                  <a:pt x="1393" y="4616"/>
                </a:lnTo>
                <a:lnTo>
                  <a:pt x="1588" y="4568"/>
                </a:lnTo>
                <a:lnTo>
                  <a:pt x="1784" y="4494"/>
                </a:lnTo>
                <a:lnTo>
                  <a:pt x="1955" y="4421"/>
                </a:lnTo>
                <a:lnTo>
                  <a:pt x="2150" y="4323"/>
                </a:lnTo>
                <a:lnTo>
                  <a:pt x="2321" y="4201"/>
                </a:lnTo>
                <a:lnTo>
                  <a:pt x="2492" y="4055"/>
                </a:lnTo>
                <a:lnTo>
                  <a:pt x="2663" y="3884"/>
                </a:lnTo>
                <a:lnTo>
                  <a:pt x="2810" y="3713"/>
                </a:lnTo>
                <a:lnTo>
                  <a:pt x="2956" y="3517"/>
                </a:lnTo>
                <a:lnTo>
                  <a:pt x="3078" y="3322"/>
                </a:lnTo>
                <a:lnTo>
                  <a:pt x="3200" y="3102"/>
                </a:lnTo>
                <a:lnTo>
                  <a:pt x="3298" y="2882"/>
                </a:lnTo>
                <a:lnTo>
                  <a:pt x="3371" y="2638"/>
                </a:lnTo>
                <a:lnTo>
                  <a:pt x="3420" y="2418"/>
                </a:lnTo>
                <a:lnTo>
                  <a:pt x="3469" y="2174"/>
                </a:lnTo>
                <a:lnTo>
                  <a:pt x="3493" y="1954"/>
                </a:lnTo>
                <a:lnTo>
                  <a:pt x="3493" y="1735"/>
                </a:lnTo>
                <a:lnTo>
                  <a:pt x="3469" y="1515"/>
                </a:lnTo>
                <a:lnTo>
                  <a:pt x="3445" y="1319"/>
                </a:lnTo>
                <a:lnTo>
                  <a:pt x="3396" y="1124"/>
                </a:lnTo>
                <a:lnTo>
                  <a:pt x="3322" y="929"/>
                </a:lnTo>
                <a:lnTo>
                  <a:pt x="3249" y="758"/>
                </a:lnTo>
                <a:lnTo>
                  <a:pt x="3127" y="587"/>
                </a:lnTo>
                <a:lnTo>
                  <a:pt x="3005" y="440"/>
                </a:lnTo>
                <a:lnTo>
                  <a:pt x="2883" y="318"/>
                </a:lnTo>
                <a:lnTo>
                  <a:pt x="2736" y="196"/>
                </a:lnTo>
                <a:lnTo>
                  <a:pt x="2565" y="98"/>
                </a:lnTo>
                <a:lnTo>
                  <a:pt x="2394" y="49"/>
                </a:lnTo>
                <a:lnTo>
                  <a:pt x="22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216"/>
          <p:cNvSpPr/>
          <p:nvPr/>
        </p:nvSpPr>
        <p:spPr>
          <a:xfrm>
            <a:off x="5535360" y="4024080"/>
            <a:ext cx="191520" cy="180720"/>
          </a:xfrm>
          <a:custGeom>
            <a:avLst/>
            <a:gdLst/>
            <a:ahLst/>
            <a:rect l="l" t="t" r="r" b="b"/>
            <a:pathLst>
              <a:path w="10552" h="9941">
                <a:moveTo>
                  <a:pt x="5252" y="0"/>
                </a:moveTo>
                <a:lnTo>
                  <a:pt x="4959" y="25"/>
                </a:lnTo>
                <a:lnTo>
                  <a:pt x="4666" y="73"/>
                </a:lnTo>
                <a:lnTo>
                  <a:pt x="4372" y="171"/>
                </a:lnTo>
                <a:lnTo>
                  <a:pt x="4104" y="293"/>
                </a:lnTo>
                <a:lnTo>
                  <a:pt x="3835" y="464"/>
                </a:lnTo>
                <a:lnTo>
                  <a:pt x="3591" y="635"/>
                </a:lnTo>
                <a:lnTo>
                  <a:pt x="3371" y="855"/>
                </a:lnTo>
                <a:lnTo>
                  <a:pt x="3176" y="1124"/>
                </a:lnTo>
                <a:lnTo>
                  <a:pt x="3029" y="1343"/>
                </a:lnTo>
                <a:lnTo>
                  <a:pt x="2907" y="1612"/>
                </a:lnTo>
                <a:lnTo>
                  <a:pt x="2809" y="1856"/>
                </a:lnTo>
                <a:lnTo>
                  <a:pt x="2736" y="2125"/>
                </a:lnTo>
                <a:lnTo>
                  <a:pt x="2565" y="2662"/>
                </a:lnTo>
                <a:lnTo>
                  <a:pt x="2492" y="2931"/>
                </a:lnTo>
                <a:lnTo>
                  <a:pt x="2394" y="3200"/>
                </a:lnTo>
                <a:lnTo>
                  <a:pt x="2248" y="3444"/>
                </a:lnTo>
                <a:lnTo>
                  <a:pt x="2101" y="3688"/>
                </a:lnTo>
                <a:lnTo>
                  <a:pt x="1906" y="3908"/>
                </a:lnTo>
                <a:lnTo>
                  <a:pt x="1735" y="4103"/>
                </a:lnTo>
                <a:lnTo>
                  <a:pt x="1320" y="4470"/>
                </a:lnTo>
                <a:lnTo>
                  <a:pt x="904" y="4860"/>
                </a:lnTo>
                <a:lnTo>
                  <a:pt x="709" y="5080"/>
                </a:lnTo>
                <a:lnTo>
                  <a:pt x="514" y="5324"/>
                </a:lnTo>
                <a:lnTo>
                  <a:pt x="367" y="5569"/>
                </a:lnTo>
                <a:lnTo>
                  <a:pt x="245" y="5837"/>
                </a:lnTo>
                <a:lnTo>
                  <a:pt x="147" y="6130"/>
                </a:lnTo>
                <a:lnTo>
                  <a:pt x="74" y="6423"/>
                </a:lnTo>
                <a:lnTo>
                  <a:pt x="25" y="6741"/>
                </a:lnTo>
                <a:lnTo>
                  <a:pt x="1" y="7034"/>
                </a:lnTo>
                <a:lnTo>
                  <a:pt x="25" y="7327"/>
                </a:lnTo>
                <a:lnTo>
                  <a:pt x="50" y="7620"/>
                </a:lnTo>
                <a:lnTo>
                  <a:pt x="123" y="7889"/>
                </a:lnTo>
                <a:lnTo>
                  <a:pt x="221" y="8158"/>
                </a:lnTo>
                <a:lnTo>
                  <a:pt x="318" y="8426"/>
                </a:lnTo>
                <a:lnTo>
                  <a:pt x="440" y="8646"/>
                </a:lnTo>
                <a:lnTo>
                  <a:pt x="611" y="8890"/>
                </a:lnTo>
                <a:lnTo>
                  <a:pt x="782" y="9086"/>
                </a:lnTo>
                <a:lnTo>
                  <a:pt x="953" y="9281"/>
                </a:lnTo>
                <a:lnTo>
                  <a:pt x="1149" y="9428"/>
                </a:lnTo>
                <a:lnTo>
                  <a:pt x="1368" y="9574"/>
                </a:lnTo>
                <a:lnTo>
                  <a:pt x="1613" y="9696"/>
                </a:lnTo>
                <a:lnTo>
                  <a:pt x="1857" y="9794"/>
                </a:lnTo>
                <a:lnTo>
                  <a:pt x="2101" y="9867"/>
                </a:lnTo>
                <a:lnTo>
                  <a:pt x="2370" y="9916"/>
                </a:lnTo>
                <a:lnTo>
                  <a:pt x="2614" y="9940"/>
                </a:lnTo>
                <a:lnTo>
                  <a:pt x="2980" y="9916"/>
                </a:lnTo>
                <a:lnTo>
                  <a:pt x="3347" y="9818"/>
                </a:lnTo>
                <a:lnTo>
                  <a:pt x="3689" y="9696"/>
                </a:lnTo>
                <a:lnTo>
                  <a:pt x="4006" y="9501"/>
                </a:lnTo>
                <a:lnTo>
                  <a:pt x="4153" y="9403"/>
                </a:lnTo>
                <a:lnTo>
                  <a:pt x="4299" y="9330"/>
                </a:lnTo>
                <a:lnTo>
                  <a:pt x="4446" y="9305"/>
                </a:lnTo>
                <a:lnTo>
                  <a:pt x="4592" y="9257"/>
                </a:lnTo>
                <a:lnTo>
                  <a:pt x="4910" y="9232"/>
                </a:lnTo>
                <a:lnTo>
                  <a:pt x="5642" y="9232"/>
                </a:lnTo>
                <a:lnTo>
                  <a:pt x="5960" y="9257"/>
                </a:lnTo>
                <a:lnTo>
                  <a:pt x="6106" y="9305"/>
                </a:lnTo>
                <a:lnTo>
                  <a:pt x="6253" y="9330"/>
                </a:lnTo>
                <a:lnTo>
                  <a:pt x="6400" y="9403"/>
                </a:lnTo>
                <a:lnTo>
                  <a:pt x="6546" y="9501"/>
                </a:lnTo>
                <a:lnTo>
                  <a:pt x="6864" y="9696"/>
                </a:lnTo>
                <a:lnTo>
                  <a:pt x="7206" y="9818"/>
                </a:lnTo>
                <a:lnTo>
                  <a:pt x="7572" y="9916"/>
                </a:lnTo>
                <a:lnTo>
                  <a:pt x="7938" y="9940"/>
                </a:lnTo>
                <a:lnTo>
                  <a:pt x="8207" y="9916"/>
                </a:lnTo>
                <a:lnTo>
                  <a:pt x="8451" y="9867"/>
                </a:lnTo>
                <a:lnTo>
                  <a:pt x="8695" y="9794"/>
                </a:lnTo>
                <a:lnTo>
                  <a:pt x="8940" y="9696"/>
                </a:lnTo>
                <a:lnTo>
                  <a:pt x="9184" y="9574"/>
                </a:lnTo>
                <a:lnTo>
                  <a:pt x="9404" y="9428"/>
                </a:lnTo>
                <a:lnTo>
                  <a:pt x="9599" y="9281"/>
                </a:lnTo>
                <a:lnTo>
                  <a:pt x="9770" y="9086"/>
                </a:lnTo>
                <a:lnTo>
                  <a:pt x="9941" y="8890"/>
                </a:lnTo>
                <a:lnTo>
                  <a:pt x="10112" y="8646"/>
                </a:lnTo>
                <a:lnTo>
                  <a:pt x="10234" y="8426"/>
                </a:lnTo>
                <a:lnTo>
                  <a:pt x="10332" y="8158"/>
                </a:lnTo>
                <a:lnTo>
                  <a:pt x="10429" y="7889"/>
                </a:lnTo>
                <a:lnTo>
                  <a:pt x="10503" y="7620"/>
                </a:lnTo>
                <a:lnTo>
                  <a:pt x="10527" y="7327"/>
                </a:lnTo>
                <a:lnTo>
                  <a:pt x="10551" y="7034"/>
                </a:lnTo>
                <a:lnTo>
                  <a:pt x="10527" y="6741"/>
                </a:lnTo>
                <a:lnTo>
                  <a:pt x="10478" y="6423"/>
                </a:lnTo>
                <a:lnTo>
                  <a:pt x="10405" y="6130"/>
                </a:lnTo>
                <a:lnTo>
                  <a:pt x="10307" y="5837"/>
                </a:lnTo>
                <a:lnTo>
                  <a:pt x="10185" y="5569"/>
                </a:lnTo>
                <a:lnTo>
                  <a:pt x="10039" y="5324"/>
                </a:lnTo>
                <a:lnTo>
                  <a:pt x="9843" y="5080"/>
                </a:lnTo>
                <a:lnTo>
                  <a:pt x="9648" y="4860"/>
                </a:lnTo>
                <a:lnTo>
                  <a:pt x="9233" y="4470"/>
                </a:lnTo>
                <a:lnTo>
                  <a:pt x="8817" y="4103"/>
                </a:lnTo>
                <a:lnTo>
                  <a:pt x="8646" y="3908"/>
                </a:lnTo>
                <a:lnTo>
                  <a:pt x="8451" y="3688"/>
                </a:lnTo>
                <a:lnTo>
                  <a:pt x="8305" y="3444"/>
                </a:lnTo>
                <a:lnTo>
                  <a:pt x="8158" y="3200"/>
                </a:lnTo>
                <a:lnTo>
                  <a:pt x="8060" y="2931"/>
                </a:lnTo>
                <a:lnTo>
                  <a:pt x="7963" y="2662"/>
                </a:lnTo>
                <a:lnTo>
                  <a:pt x="7816" y="2125"/>
                </a:lnTo>
                <a:lnTo>
                  <a:pt x="7743" y="1856"/>
                </a:lnTo>
                <a:lnTo>
                  <a:pt x="7645" y="1612"/>
                </a:lnTo>
                <a:lnTo>
                  <a:pt x="7523" y="1343"/>
                </a:lnTo>
                <a:lnTo>
                  <a:pt x="7376" y="1124"/>
                </a:lnTo>
                <a:lnTo>
                  <a:pt x="7181" y="855"/>
                </a:lnTo>
                <a:lnTo>
                  <a:pt x="6961" y="635"/>
                </a:lnTo>
                <a:lnTo>
                  <a:pt x="6717" y="464"/>
                </a:lnTo>
                <a:lnTo>
                  <a:pt x="6448" y="293"/>
                </a:lnTo>
                <a:lnTo>
                  <a:pt x="6180" y="171"/>
                </a:lnTo>
                <a:lnTo>
                  <a:pt x="5887" y="73"/>
                </a:lnTo>
                <a:lnTo>
                  <a:pt x="5594" y="25"/>
                </a:lnTo>
                <a:lnTo>
                  <a:pt x="5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17"/>
          <p:cNvSpPr/>
          <p:nvPr/>
        </p:nvSpPr>
        <p:spPr>
          <a:xfrm>
            <a:off x="6131160" y="2563560"/>
            <a:ext cx="432360" cy="420840"/>
          </a:xfrm>
          <a:custGeom>
            <a:avLst/>
            <a:gdLst/>
            <a:ahLst/>
            <a:rect l="l" t="t" r="r" b="b"/>
            <a:pathLst>
              <a:path w="20712" h="20174">
                <a:moveTo>
                  <a:pt x="10356" y="2858"/>
                </a:moveTo>
                <a:lnTo>
                  <a:pt x="10722" y="2882"/>
                </a:lnTo>
                <a:lnTo>
                  <a:pt x="11089" y="2907"/>
                </a:lnTo>
                <a:lnTo>
                  <a:pt x="11455" y="2956"/>
                </a:lnTo>
                <a:lnTo>
                  <a:pt x="11821" y="3004"/>
                </a:lnTo>
                <a:lnTo>
                  <a:pt x="12163" y="3102"/>
                </a:lnTo>
                <a:lnTo>
                  <a:pt x="12505" y="3200"/>
                </a:lnTo>
                <a:lnTo>
                  <a:pt x="12847" y="3298"/>
                </a:lnTo>
                <a:lnTo>
                  <a:pt x="13165" y="3444"/>
                </a:lnTo>
                <a:lnTo>
                  <a:pt x="13482" y="3591"/>
                </a:lnTo>
                <a:lnTo>
                  <a:pt x="13800" y="3737"/>
                </a:lnTo>
                <a:lnTo>
                  <a:pt x="14093" y="3908"/>
                </a:lnTo>
                <a:lnTo>
                  <a:pt x="14386" y="4104"/>
                </a:lnTo>
                <a:lnTo>
                  <a:pt x="14679" y="4299"/>
                </a:lnTo>
                <a:lnTo>
                  <a:pt x="14948" y="4519"/>
                </a:lnTo>
                <a:lnTo>
                  <a:pt x="15216" y="4739"/>
                </a:lnTo>
                <a:lnTo>
                  <a:pt x="15460" y="4983"/>
                </a:lnTo>
                <a:lnTo>
                  <a:pt x="15705" y="5227"/>
                </a:lnTo>
                <a:lnTo>
                  <a:pt x="15925" y="5496"/>
                </a:lnTo>
                <a:lnTo>
                  <a:pt x="16144" y="5764"/>
                </a:lnTo>
                <a:lnTo>
                  <a:pt x="16340" y="6057"/>
                </a:lnTo>
                <a:lnTo>
                  <a:pt x="16535" y="6350"/>
                </a:lnTo>
                <a:lnTo>
                  <a:pt x="16706" y="6644"/>
                </a:lnTo>
                <a:lnTo>
                  <a:pt x="16853" y="6961"/>
                </a:lnTo>
                <a:lnTo>
                  <a:pt x="16999" y="7279"/>
                </a:lnTo>
                <a:lnTo>
                  <a:pt x="17146" y="7596"/>
                </a:lnTo>
                <a:lnTo>
                  <a:pt x="17243" y="7938"/>
                </a:lnTo>
                <a:lnTo>
                  <a:pt x="17341" y="8280"/>
                </a:lnTo>
                <a:lnTo>
                  <a:pt x="17439" y="8622"/>
                </a:lnTo>
                <a:lnTo>
                  <a:pt x="17488" y="8988"/>
                </a:lnTo>
                <a:lnTo>
                  <a:pt x="17536" y="9354"/>
                </a:lnTo>
                <a:lnTo>
                  <a:pt x="17561" y="9721"/>
                </a:lnTo>
                <a:lnTo>
                  <a:pt x="17585" y="10087"/>
                </a:lnTo>
                <a:lnTo>
                  <a:pt x="17561" y="10454"/>
                </a:lnTo>
                <a:lnTo>
                  <a:pt x="17536" y="10820"/>
                </a:lnTo>
                <a:lnTo>
                  <a:pt x="17488" y="11186"/>
                </a:lnTo>
                <a:lnTo>
                  <a:pt x="17439" y="11553"/>
                </a:lnTo>
                <a:lnTo>
                  <a:pt x="17341" y="11894"/>
                </a:lnTo>
                <a:lnTo>
                  <a:pt x="17243" y="12236"/>
                </a:lnTo>
                <a:lnTo>
                  <a:pt x="17146" y="12578"/>
                </a:lnTo>
                <a:lnTo>
                  <a:pt x="16999" y="12896"/>
                </a:lnTo>
                <a:lnTo>
                  <a:pt x="16853" y="13213"/>
                </a:lnTo>
                <a:lnTo>
                  <a:pt x="16706" y="13531"/>
                </a:lnTo>
                <a:lnTo>
                  <a:pt x="16535" y="13824"/>
                </a:lnTo>
                <a:lnTo>
                  <a:pt x="16340" y="14117"/>
                </a:lnTo>
                <a:lnTo>
                  <a:pt x="16144" y="14410"/>
                </a:lnTo>
                <a:lnTo>
                  <a:pt x="15925" y="14679"/>
                </a:lnTo>
                <a:lnTo>
                  <a:pt x="15705" y="14947"/>
                </a:lnTo>
                <a:lnTo>
                  <a:pt x="15460" y="15192"/>
                </a:lnTo>
                <a:lnTo>
                  <a:pt x="15216" y="15436"/>
                </a:lnTo>
                <a:lnTo>
                  <a:pt x="14948" y="15656"/>
                </a:lnTo>
                <a:lnTo>
                  <a:pt x="14679" y="15875"/>
                </a:lnTo>
                <a:lnTo>
                  <a:pt x="14386" y="16071"/>
                </a:lnTo>
                <a:lnTo>
                  <a:pt x="14093" y="16266"/>
                </a:lnTo>
                <a:lnTo>
                  <a:pt x="13800" y="16437"/>
                </a:lnTo>
                <a:lnTo>
                  <a:pt x="13482" y="16584"/>
                </a:lnTo>
                <a:lnTo>
                  <a:pt x="13165" y="16730"/>
                </a:lnTo>
                <a:lnTo>
                  <a:pt x="12847" y="16877"/>
                </a:lnTo>
                <a:lnTo>
                  <a:pt x="12505" y="16974"/>
                </a:lnTo>
                <a:lnTo>
                  <a:pt x="12163" y="17072"/>
                </a:lnTo>
                <a:lnTo>
                  <a:pt x="11821" y="17170"/>
                </a:lnTo>
                <a:lnTo>
                  <a:pt x="11455" y="17219"/>
                </a:lnTo>
                <a:lnTo>
                  <a:pt x="11089" y="17268"/>
                </a:lnTo>
                <a:lnTo>
                  <a:pt x="10722" y="17292"/>
                </a:lnTo>
                <a:lnTo>
                  <a:pt x="10356" y="17316"/>
                </a:lnTo>
                <a:lnTo>
                  <a:pt x="9990" y="17292"/>
                </a:lnTo>
                <a:lnTo>
                  <a:pt x="9623" y="17268"/>
                </a:lnTo>
                <a:lnTo>
                  <a:pt x="9257" y="17219"/>
                </a:lnTo>
                <a:lnTo>
                  <a:pt x="8891" y="17170"/>
                </a:lnTo>
                <a:lnTo>
                  <a:pt x="8549" y="17072"/>
                </a:lnTo>
                <a:lnTo>
                  <a:pt x="8207" y="16974"/>
                </a:lnTo>
                <a:lnTo>
                  <a:pt x="7865" y="16877"/>
                </a:lnTo>
                <a:lnTo>
                  <a:pt x="7547" y="16730"/>
                </a:lnTo>
                <a:lnTo>
                  <a:pt x="7230" y="16584"/>
                </a:lnTo>
                <a:lnTo>
                  <a:pt x="6912" y="16437"/>
                </a:lnTo>
                <a:lnTo>
                  <a:pt x="6619" y="16266"/>
                </a:lnTo>
                <a:lnTo>
                  <a:pt x="6326" y="16071"/>
                </a:lnTo>
                <a:lnTo>
                  <a:pt x="6033" y="15875"/>
                </a:lnTo>
                <a:lnTo>
                  <a:pt x="5765" y="15656"/>
                </a:lnTo>
                <a:lnTo>
                  <a:pt x="5496" y="15436"/>
                </a:lnTo>
                <a:lnTo>
                  <a:pt x="5252" y="15192"/>
                </a:lnTo>
                <a:lnTo>
                  <a:pt x="5007" y="14947"/>
                </a:lnTo>
                <a:lnTo>
                  <a:pt x="4788" y="14679"/>
                </a:lnTo>
                <a:lnTo>
                  <a:pt x="4568" y="14410"/>
                </a:lnTo>
                <a:lnTo>
                  <a:pt x="4372" y="14117"/>
                </a:lnTo>
                <a:lnTo>
                  <a:pt x="4177" y="13824"/>
                </a:lnTo>
                <a:lnTo>
                  <a:pt x="4006" y="13531"/>
                </a:lnTo>
                <a:lnTo>
                  <a:pt x="3860" y="13213"/>
                </a:lnTo>
                <a:lnTo>
                  <a:pt x="3713" y="12896"/>
                </a:lnTo>
                <a:lnTo>
                  <a:pt x="3566" y="12578"/>
                </a:lnTo>
                <a:lnTo>
                  <a:pt x="3469" y="12236"/>
                </a:lnTo>
                <a:lnTo>
                  <a:pt x="3371" y="11894"/>
                </a:lnTo>
                <a:lnTo>
                  <a:pt x="3273" y="11553"/>
                </a:lnTo>
                <a:lnTo>
                  <a:pt x="3225" y="11186"/>
                </a:lnTo>
                <a:lnTo>
                  <a:pt x="3176" y="10820"/>
                </a:lnTo>
                <a:lnTo>
                  <a:pt x="3151" y="10454"/>
                </a:lnTo>
                <a:lnTo>
                  <a:pt x="3127" y="10087"/>
                </a:lnTo>
                <a:lnTo>
                  <a:pt x="3151" y="9721"/>
                </a:lnTo>
                <a:lnTo>
                  <a:pt x="3176" y="9354"/>
                </a:lnTo>
                <a:lnTo>
                  <a:pt x="3225" y="8988"/>
                </a:lnTo>
                <a:lnTo>
                  <a:pt x="3273" y="8622"/>
                </a:lnTo>
                <a:lnTo>
                  <a:pt x="3371" y="8280"/>
                </a:lnTo>
                <a:lnTo>
                  <a:pt x="3469" y="7938"/>
                </a:lnTo>
                <a:lnTo>
                  <a:pt x="3566" y="7596"/>
                </a:lnTo>
                <a:lnTo>
                  <a:pt x="3713" y="7279"/>
                </a:lnTo>
                <a:lnTo>
                  <a:pt x="3860" y="6961"/>
                </a:lnTo>
                <a:lnTo>
                  <a:pt x="4006" y="6644"/>
                </a:lnTo>
                <a:lnTo>
                  <a:pt x="4177" y="6350"/>
                </a:lnTo>
                <a:lnTo>
                  <a:pt x="4372" y="6057"/>
                </a:lnTo>
                <a:lnTo>
                  <a:pt x="4568" y="5764"/>
                </a:lnTo>
                <a:lnTo>
                  <a:pt x="4788" y="5496"/>
                </a:lnTo>
                <a:lnTo>
                  <a:pt x="5007" y="5227"/>
                </a:lnTo>
                <a:lnTo>
                  <a:pt x="5252" y="4983"/>
                </a:lnTo>
                <a:lnTo>
                  <a:pt x="5496" y="4739"/>
                </a:lnTo>
                <a:lnTo>
                  <a:pt x="5765" y="4519"/>
                </a:lnTo>
                <a:lnTo>
                  <a:pt x="6033" y="4299"/>
                </a:lnTo>
                <a:lnTo>
                  <a:pt x="6326" y="4104"/>
                </a:lnTo>
                <a:lnTo>
                  <a:pt x="6619" y="3908"/>
                </a:lnTo>
                <a:lnTo>
                  <a:pt x="6912" y="3737"/>
                </a:lnTo>
                <a:lnTo>
                  <a:pt x="7230" y="3591"/>
                </a:lnTo>
                <a:lnTo>
                  <a:pt x="7547" y="3444"/>
                </a:lnTo>
                <a:lnTo>
                  <a:pt x="7865" y="3298"/>
                </a:lnTo>
                <a:lnTo>
                  <a:pt x="8207" y="3200"/>
                </a:lnTo>
                <a:lnTo>
                  <a:pt x="8549" y="3102"/>
                </a:lnTo>
                <a:lnTo>
                  <a:pt x="8891" y="3004"/>
                </a:lnTo>
                <a:lnTo>
                  <a:pt x="9257" y="2956"/>
                </a:lnTo>
                <a:lnTo>
                  <a:pt x="9623" y="2907"/>
                </a:lnTo>
                <a:lnTo>
                  <a:pt x="9990" y="2882"/>
                </a:lnTo>
                <a:lnTo>
                  <a:pt x="10356" y="2858"/>
                </a:lnTo>
                <a:close/>
                <a:moveTo>
                  <a:pt x="8060" y="0"/>
                </a:moveTo>
                <a:lnTo>
                  <a:pt x="6717" y="2516"/>
                </a:lnTo>
                <a:lnTo>
                  <a:pt x="3908" y="2003"/>
                </a:lnTo>
                <a:lnTo>
                  <a:pt x="3786" y="4861"/>
                </a:lnTo>
                <a:lnTo>
                  <a:pt x="1026" y="5593"/>
                </a:lnTo>
                <a:lnTo>
                  <a:pt x="2174" y="8207"/>
                </a:lnTo>
                <a:lnTo>
                  <a:pt x="1" y="10087"/>
                </a:lnTo>
                <a:lnTo>
                  <a:pt x="2174" y="11968"/>
                </a:lnTo>
                <a:lnTo>
                  <a:pt x="1026" y="14581"/>
                </a:lnTo>
                <a:lnTo>
                  <a:pt x="3786" y="15314"/>
                </a:lnTo>
                <a:lnTo>
                  <a:pt x="3908" y="18171"/>
                </a:lnTo>
                <a:lnTo>
                  <a:pt x="6717" y="17658"/>
                </a:lnTo>
                <a:lnTo>
                  <a:pt x="8060" y="20174"/>
                </a:lnTo>
                <a:lnTo>
                  <a:pt x="10356" y="18489"/>
                </a:lnTo>
                <a:lnTo>
                  <a:pt x="12652" y="20174"/>
                </a:lnTo>
                <a:lnTo>
                  <a:pt x="13995" y="17658"/>
                </a:lnTo>
                <a:lnTo>
                  <a:pt x="16804" y="18171"/>
                </a:lnTo>
                <a:lnTo>
                  <a:pt x="16926" y="15314"/>
                </a:lnTo>
                <a:lnTo>
                  <a:pt x="19686" y="14581"/>
                </a:lnTo>
                <a:lnTo>
                  <a:pt x="18538" y="11968"/>
                </a:lnTo>
                <a:lnTo>
                  <a:pt x="20711" y="10087"/>
                </a:lnTo>
                <a:lnTo>
                  <a:pt x="18538" y="8207"/>
                </a:lnTo>
                <a:lnTo>
                  <a:pt x="19686" y="5593"/>
                </a:lnTo>
                <a:lnTo>
                  <a:pt x="16926" y="4861"/>
                </a:lnTo>
                <a:lnTo>
                  <a:pt x="16804" y="2003"/>
                </a:lnTo>
                <a:lnTo>
                  <a:pt x="13995" y="2516"/>
                </a:lnTo>
                <a:lnTo>
                  <a:pt x="12652" y="0"/>
                </a:lnTo>
                <a:lnTo>
                  <a:pt x="10356" y="1686"/>
                </a:lnTo>
                <a:lnTo>
                  <a:pt x="806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218"/>
          <p:cNvSpPr/>
          <p:nvPr/>
        </p:nvSpPr>
        <p:spPr>
          <a:xfrm>
            <a:off x="6206400" y="2633400"/>
            <a:ext cx="281160" cy="281160"/>
          </a:xfrm>
          <a:custGeom>
            <a:avLst/>
            <a:gdLst/>
            <a:ahLst/>
            <a:rect l="l" t="t" r="r" b="b"/>
            <a:pathLst>
              <a:path w="13482" h="13482">
                <a:moveTo>
                  <a:pt x="6741" y="0"/>
                </a:moveTo>
                <a:lnTo>
                  <a:pt x="6399" y="25"/>
                </a:lnTo>
                <a:lnTo>
                  <a:pt x="6057" y="49"/>
                </a:lnTo>
                <a:lnTo>
                  <a:pt x="5715" y="98"/>
                </a:lnTo>
                <a:lnTo>
                  <a:pt x="5398" y="147"/>
                </a:lnTo>
                <a:lnTo>
                  <a:pt x="5056" y="220"/>
                </a:lnTo>
                <a:lnTo>
                  <a:pt x="4738" y="318"/>
                </a:lnTo>
                <a:lnTo>
                  <a:pt x="4421" y="416"/>
                </a:lnTo>
                <a:lnTo>
                  <a:pt x="4128" y="538"/>
                </a:lnTo>
                <a:lnTo>
                  <a:pt x="3835" y="684"/>
                </a:lnTo>
                <a:lnTo>
                  <a:pt x="3542" y="831"/>
                </a:lnTo>
                <a:lnTo>
                  <a:pt x="3249" y="977"/>
                </a:lnTo>
                <a:lnTo>
                  <a:pt x="2980" y="1173"/>
                </a:lnTo>
                <a:lnTo>
                  <a:pt x="2711" y="1344"/>
                </a:lnTo>
                <a:lnTo>
                  <a:pt x="2467" y="1539"/>
                </a:lnTo>
                <a:lnTo>
                  <a:pt x="2223" y="1759"/>
                </a:lnTo>
                <a:lnTo>
                  <a:pt x="1979" y="1979"/>
                </a:lnTo>
                <a:lnTo>
                  <a:pt x="1759" y="2223"/>
                </a:lnTo>
                <a:lnTo>
                  <a:pt x="1539" y="2467"/>
                </a:lnTo>
                <a:lnTo>
                  <a:pt x="1344" y="2711"/>
                </a:lnTo>
                <a:lnTo>
                  <a:pt x="1173" y="2980"/>
                </a:lnTo>
                <a:lnTo>
                  <a:pt x="977" y="3249"/>
                </a:lnTo>
                <a:lnTo>
                  <a:pt x="831" y="3542"/>
                </a:lnTo>
                <a:lnTo>
                  <a:pt x="684" y="3835"/>
                </a:lnTo>
                <a:lnTo>
                  <a:pt x="538" y="4128"/>
                </a:lnTo>
                <a:lnTo>
                  <a:pt x="416" y="4421"/>
                </a:lnTo>
                <a:lnTo>
                  <a:pt x="318" y="4738"/>
                </a:lnTo>
                <a:lnTo>
                  <a:pt x="220" y="5056"/>
                </a:lnTo>
                <a:lnTo>
                  <a:pt x="147" y="5398"/>
                </a:lnTo>
                <a:lnTo>
                  <a:pt x="98" y="5715"/>
                </a:lnTo>
                <a:lnTo>
                  <a:pt x="49" y="6057"/>
                </a:lnTo>
                <a:lnTo>
                  <a:pt x="25" y="6399"/>
                </a:lnTo>
                <a:lnTo>
                  <a:pt x="0" y="6741"/>
                </a:lnTo>
                <a:lnTo>
                  <a:pt x="25" y="7083"/>
                </a:lnTo>
                <a:lnTo>
                  <a:pt x="49" y="7425"/>
                </a:lnTo>
                <a:lnTo>
                  <a:pt x="98" y="7767"/>
                </a:lnTo>
                <a:lnTo>
                  <a:pt x="147" y="8084"/>
                </a:lnTo>
                <a:lnTo>
                  <a:pt x="220" y="8426"/>
                </a:lnTo>
                <a:lnTo>
                  <a:pt x="318" y="8744"/>
                </a:lnTo>
                <a:lnTo>
                  <a:pt x="416" y="9061"/>
                </a:lnTo>
                <a:lnTo>
                  <a:pt x="538" y="9354"/>
                </a:lnTo>
                <a:lnTo>
                  <a:pt x="684" y="9648"/>
                </a:lnTo>
                <a:lnTo>
                  <a:pt x="831" y="9941"/>
                </a:lnTo>
                <a:lnTo>
                  <a:pt x="977" y="10234"/>
                </a:lnTo>
                <a:lnTo>
                  <a:pt x="1173" y="10502"/>
                </a:lnTo>
                <a:lnTo>
                  <a:pt x="1344" y="10771"/>
                </a:lnTo>
                <a:lnTo>
                  <a:pt x="1539" y="11015"/>
                </a:lnTo>
                <a:lnTo>
                  <a:pt x="1759" y="11259"/>
                </a:lnTo>
                <a:lnTo>
                  <a:pt x="1979" y="11504"/>
                </a:lnTo>
                <a:lnTo>
                  <a:pt x="2223" y="11723"/>
                </a:lnTo>
                <a:lnTo>
                  <a:pt x="2467" y="11943"/>
                </a:lnTo>
                <a:lnTo>
                  <a:pt x="2711" y="12139"/>
                </a:lnTo>
                <a:lnTo>
                  <a:pt x="2980" y="12310"/>
                </a:lnTo>
                <a:lnTo>
                  <a:pt x="3249" y="12505"/>
                </a:lnTo>
                <a:lnTo>
                  <a:pt x="3542" y="12652"/>
                </a:lnTo>
                <a:lnTo>
                  <a:pt x="3835" y="12798"/>
                </a:lnTo>
                <a:lnTo>
                  <a:pt x="4128" y="12945"/>
                </a:lnTo>
                <a:lnTo>
                  <a:pt x="4421" y="13067"/>
                </a:lnTo>
                <a:lnTo>
                  <a:pt x="4738" y="13164"/>
                </a:lnTo>
                <a:lnTo>
                  <a:pt x="5056" y="13262"/>
                </a:lnTo>
                <a:lnTo>
                  <a:pt x="5398" y="13335"/>
                </a:lnTo>
                <a:lnTo>
                  <a:pt x="5715" y="13384"/>
                </a:lnTo>
                <a:lnTo>
                  <a:pt x="6057" y="13433"/>
                </a:lnTo>
                <a:lnTo>
                  <a:pt x="6399" y="13458"/>
                </a:lnTo>
                <a:lnTo>
                  <a:pt x="6741" y="13482"/>
                </a:lnTo>
                <a:lnTo>
                  <a:pt x="7083" y="13458"/>
                </a:lnTo>
                <a:lnTo>
                  <a:pt x="7425" y="13433"/>
                </a:lnTo>
                <a:lnTo>
                  <a:pt x="7767" y="13384"/>
                </a:lnTo>
                <a:lnTo>
                  <a:pt x="8084" y="13335"/>
                </a:lnTo>
                <a:lnTo>
                  <a:pt x="8426" y="13262"/>
                </a:lnTo>
                <a:lnTo>
                  <a:pt x="8744" y="13164"/>
                </a:lnTo>
                <a:lnTo>
                  <a:pt x="9061" y="13067"/>
                </a:lnTo>
                <a:lnTo>
                  <a:pt x="9354" y="12945"/>
                </a:lnTo>
                <a:lnTo>
                  <a:pt x="9647" y="12798"/>
                </a:lnTo>
                <a:lnTo>
                  <a:pt x="9940" y="12652"/>
                </a:lnTo>
                <a:lnTo>
                  <a:pt x="10234" y="12505"/>
                </a:lnTo>
                <a:lnTo>
                  <a:pt x="10502" y="12310"/>
                </a:lnTo>
                <a:lnTo>
                  <a:pt x="10771" y="12139"/>
                </a:lnTo>
                <a:lnTo>
                  <a:pt x="11015" y="11943"/>
                </a:lnTo>
                <a:lnTo>
                  <a:pt x="11259" y="11723"/>
                </a:lnTo>
                <a:lnTo>
                  <a:pt x="11504" y="11504"/>
                </a:lnTo>
                <a:lnTo>
                  <a:pt x="11723" y="11259"/>
                </a:lnTo>
                <a:lnTo>
                  <a:pt x="11943" y="11015"/>
                </a:lnTo>
                <a:lnTo>
                  <a:pt x="12139" y="10771"/>
                </a:lnTo>
                <a:lnTo>
                  <a:pt x="12310" y="10502"/>
                </a:lnTo>
                <a:lnTo>
                  <a:pt x="12505" y="10234"/>
                </a:lnTo>
                <a:lnTo>
                  <a:pt x="12651" y="9941"/>
                </a:lnTo>
                <a:lnTo>
                  <a:pt x="12798" y="9648"/>
                </a:lnTo>
                <a:lnTo>
                  <a:pt x="12945" y="9354"/>
                </a:lnTo>
                <a:lnTo>
                  <a:pt x="13067" y="9061"/>
                </a:lnTo>
                <a:lnTo>
                  <a:pt x="13164" y="8744"/>
                </a:lnTo>
                <a:lnTo>
                  <a:pt x="13262" y="8426"/>
                </a:lnTo>
                <a:lnTo>
                  <a:pt x="13335" y="8084"/>
                </a:lnTo>
                <a:lnTo>
                  <a:pt x="13384" y="7767"/>
                </a:lnTo>
                <a:lnTo>
                  <a:pt x="13433" y="7425"/>
                </a:lnTo>
                <a:lnTo>
                  <a:pt x="13457" y="7083"/>
                </a:lnTo>
                <a:lnTo>
                  <a:pt x="13482" y="6741"/>
                </a:lnTo>
                <a:lnTo>
                  <a:pt x="13457" y="6399"/>
                </a:lnTo>
                <a:lnTo>
                  <a:pt x="13433" y="6057"/>
                </a:lnTo>
                <a:lnTo>
                  <a:pt x="13384" y="5715"/>
                </a:lnTo>
                <a:lnTo>
                  <a:pt x="13335" y="5398"/>
                </a:lnTo>
                <a:lnTo>
                  <a:pt x="13262" y="5056"/>
                </a:lnTo>
                <a:lnTo>
                  <a:pt x="13164" y="4738"/>
                </a:lnTo>
                <a:lnTo>
                  <a:pt x="13067" y="4421"/>
                </a:lnTo>
                <a:lnTo>
                  <a:pt x="12945" y="4128"/>
                </a:lnTo>
                <a:lnTo>
                  <a:pt x="12798" y="3835"/>
                </a:lnTo>
                <a:lnTo>
                  <a:pt x="12651" y="3542"/>
                </a:lnTo>
                <a:lnTo>
                  <a:pt x="12505" y="3249"/>
                </a:lnTo>
                <a:lnTo>
                  <a:pt x="12310" y="2980"/>
                </a:lnTo>
                <a:lnTo>
                  <a:pt x="12139" y="2711"/>
                </a:lnTo>
                <a:lnTo>
                  <a:pt x="11943" y="2467"/>
                </a:lnTo>
                <a:lnTo>
                  <a:pt x="11723" y="2223"/>
                </a:lnTo>
                <a:lnTo>
                  <a:pt x="11504" y="1979"/>
                </a:lnTo>
                <a:lnTo>
                  <a:pt x="11259" y="1759"/>
                </a:lnTo>
                <a:lnTo>
                  <a:pt x="11015" y="1539"/>
                </a:lnTo>
                <a:lnTo>
                  <a:pt x="10771" y="1344"/>
                </a:lnTo>
                <a:lnTo>
                  <a:pt x="10502" y="1173"/>
                </a:lnTo>
                <a:lnTo>
                  <a:pt x="10234" y="977"/>
                </a:lnTo>
                <a:lnTo>
                  <a:pt x="9940" y="831"/>
                </a:lnTo>
                <a:lnTo>
                  <a:pt x="9647" y="684"/>
                </a:lnTo>
                <a:lnTo>
                  <a:pt x="9354" y="538"/>
                </a:lnTo>
                <a:lnTo>
                  <a:pt x="9061" y="416"/>
                </a:lnTo>
                <a:lnTo>
                  <a:pt x="8744" y="318"/>
                </a:lnTo>
                <a:lnTo>
                  <a:pt x="8426" y="220"/>
                </a:lnTo>
                <a:lnTo>
                  <a:pt x="8084" y="147"/>
                </a:lnTo>
                <a:lnTo>
                  <a:pt x="7767" y="98"/>
                </a:lnTo>
                <a:lnTo>
                  <a:pt x="7425" y="49"/>
                </a:lnTo>
                <a:lnTo>
                  <a:pt x="7083" y="25"/>
                </a:lnTo>
                <a:lnTo>
                  <a:pt x="67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19"/>
          <p:cNvSpPr/>
          <p:nvPr/>
        </p:nvSpPr>
        <p:spPr>
          <a:xfrm>
            <a:off x="6324840" y="27993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20"/>
          <p:cNvSpPr/>
          <p:nvPr/>
        </p:nvSpPr>
        <p:spPr>
          <a:xfrm>
            <a:off x="7016040" y="2542680"/>
            <a:ext cx="432360" cy="420840"/>
          </a:xfrm>
          <a:custGeom>
            <a:avLst/>
            <a:gdLst/>
            <a:ahLst/>
            <a:rect l="l" t="t" r="r" b="b"/>
            <a:pathLst>
              <a:path w="20712" h="20174">
                <a:moveTo>
                  <a:pt x="10356" y="2858"/>
                </a:moveTo>
                <a:lnTo>
                  <a:pt x="10722" y="2882"/>
                </a:lnTo>
                <a:lnTo>
                  <a:pt x="11089" y="2907"/>
                </a:lnTo>
                <a:lnTo>
                  <a:pt x="11455" y="2956"/>
                </a:lnTo>
                <a:lnTo>
                  <a:pt x="11821" y="3004"/>
                </a:lnTo>
                <a:lnTo>
                  <a:pt x="12163" y="3102"/>
                </a:lnTo>
                <a:lnTo>
                  <a:pt x="12505" y="3200"/>
                </a:lnTo>
                <a:lnTo>
                  <a:pt x="12847" y="3298"/>
                </a:lnTo>
                <a:lnTo>
                  <a:pt x="13165" y="3444"/>
                </a:lnTo>
                <a:lnTo>
                  <a:pt x="13482" y="3591"/>
                </a:lnTo>
                <a:lnTo>
                  <a:pt x="13800" y="3737"/>
                </a:lnTo>
                <a:lnTo>
                  <a:pt x="14093" y="3908"/>
                </a:lnTo>
                <a:lnTo>
                  <a:pt x="14386" y="4104"/>
                </a:lnTo>
                <a:lnTo>
                  <a:pt x="14679" y="4299"/>
                </a:lnTo>
                <a:lnTo>
                  <a:pt x="14948" y="4519"/>
                </a:lnTo>
                <a:lnTo>
                  <a:pt x="15216" y="4739"/>
                </a:lnTo>
                <a:lnTo>
                  <a:pt x="15460" y="4983"/>
                </a:lnTo>
                <a:lnTo>
                  <a:pt x="15705" y="5227"/>
                </a:lnTo>
                <a:lnTo>
                  <a:pt x="15925" y="5496"/>
                </a:lnTo>
                <a:lnTo>
                  <a:pt x="16144" y="5764"/>
                </a:lnTo>
                <a:lnTo>
                  <a:pt x="16340" y="6057"/>
                </a:lnTo>
                <a:lnTo>
                  <a:pt x="16535" y="6350"/>
                </a:lnTo>
                <a:lnTo>
                  <a:pt x="16706" y="6644"/>
                </a:lnTo>
                <a:lnTo>
                  <a:pt x="16853" y="6961"/>
                </a:lnTo>
                <a:lnTo>
                  <a:pt x="16999" y="7279"/>
                </a:lnTo>
                <a:lnTo>
                  <a:pt x="17146" y="7596"/>
                </a:lnTo>
                <a:lnTo>
                  <a:pt x="17243" y="7938"/>
                </a:lnTo>
                <a:lnTo>
                  <a:pt x="17341" y="8280"/>
                </a:lnTo>
                <a:lnTo>
                  <a:pt x="17439" y="8622"/>
                </a:lnTo>
                <a:lnTo>
                  <a:pt x="17488" y="8988"/>
                </a:lnTo>
                <a:lnTo>
                  <a:pt x="17536" y="9354"/>
                </a:lnTo>
                <a:lnTo>
                  <a:pt x="17561" y="9721"/>
                </a:lnTo>
                <a:lnTo>
                  <a:pt x="17585" y="10087"/>
                </a:lnTo>
                <a:lnTo>
                  <a:pt x="17561" y="10454"/>
                </a:lnTo>
                <a:lnTo>
                  <a:pt x="17536" y="10820"/>
                </a:lnTo>
                <a:lnTo>
                  <a:pt x="17488" y="11186"/>
                </a:lnTo>
                <a:lnTo>
                  <a:pt x="17439" y="11553"/>
                </a:lnTo>
                <a:lnTo>
                  <a:pt x="17341" y="11894"/>
                </a:lnTo>
                <a:lnTo>
                  <a:pt x="17243" y="12236"/>
                </a:lnTo>
                <a:lnTo>
                  <a:pt x="17146" y="12578"/>
                </a:lnTo>
                <a:lnTo>
                  <a:pt x="16999" y="12896"/>
                </a:lnTo>
                <a:lnTo>
                  <a:pt x="16853" y="13213"/>
                </a:lnTo>
                <a:lnTo>
                  <a:pt x="16706" y="13531"/>
                </a:lnTo>
                <a:lnTo>
                  <a:pt x="16535" y="13824"/>
                </a:lnTo>
                <a:lnTo>
                  <a:pt x="16340" y="14117"/>
                </a:lnTo>
                <a:lnTo>
                  <a:pt x="16144" y="14410"/>
                </a:lnTo>
                <a:lnTo>
                  <a:pt x="15925" y="14679"/>
                </a:lnTo>
                <a:lnTo>
                  <a:pt x="15705" y="14947"/>
                </a:lnTo>
                <a:lnTo>
                  <a:pt x="15460" y="15192"/>
                </a:lnTo>
                <a:lnTo>
                  <a:pt x="15216" y="15436"/>
                </a:lnTo>
                <a:lnTo>
                  <a:pt x="14948" y="15656"/>
                </a:lnTo>
                <a:lnTo>
                  <a:pt x="14679" y="15875"/>
                </a:lnTo>
                <a:lnTo>
                  <a:pt x="14386" y="16071"/>
                </a:lnTo>
                <a:lnTo>
                  <a:pt x="14093" y="16266"/>
                </a:lnTo>
                <a:lnTo>
                  <a:pt x="13800" y="16437"/>
                </a:lnTo>
                <a:lnTo>
                  <a:pt x="13482" y="16584"/>
                </a:lnTo>
                <a:lnTo>
                  <a:pt x="13165" y="16730"/>
                </a:lnTo>
                <a:lnTo>
                  <a:pt x="12847" y="16877"/>
                </a:lnTo>
                <a:lnTo>
                  <a:pt x="12505" y="16974"/>
                </a:lnTo>
                <a:lnTo>
                  <a:pt x="12163" y="17072"/>
                </a:lnTo>
                <a:lnTo>
                  <a:pt x="11821" y="17170"/>
                </a:lnTo>
                <a:lnTo>
                  <a:pt x="11455" y="17219"/>
                </a:lnTo>
                <a:lnTo>
                  <a:pt x="11089" y="17268"/>
                </a:lnTo>
                <a:lnTo>
                  <a:pt x="10722" y="17292"/>
                </a:lnTo>
                <a:lnTo>
                  <a:pt x="10356" y="17316"/>
                </a:lnTo>
                <a:lnTo>
                  <a:pt x="9990" y="17292"/>
                </a:lnTo>
                <a:lnTo>
                  <a:pt x="9623" y="17268"/>
                </a:lnTo>
                <a:lnTo>
                  <a:pt x="9257" y="17219"/>
                </a:lnTo>
                <a:lnTo>
                  <a:pt x="8891" y="17170"/>
                </a:lnTo>
                <a:lnTo>
                  <a:pt x="8549" y="17072"/>
                </a:lnTo>
                <a:lnTo>
                  <a:pt x="8207" y="16974"/>
                </a:lnTo>
                <a:lnTo>
                  <a:pt x="7865" y="16877"/>
                </a:lnTo>
                <a:lnTo>
                  <a:pt x="7547" y="16730"/>
                </a:lnTo>
                <a:lnTo>
                  <a:pt x="7230" y="16584"/>
                </a:lnTo>
                <a:lnTo>
                  <a:pt x="6912" y="16437"/>
                </a:lnTo>
                <a:lnTo>
                  <a:pt x="6619" y="16266"/>
                </a:lnTo>
                <a:lnTo>
                  <a:pt x="6326" y="16071"/>
                </a:lnTo>
                <a:lnTo>
                  <a:pt x="6033" y="15875"/>
                </a:lnTo>
                <a:lnTo>
                  <a:pt x="5765" y="15656"/>
                </a:lnTo>
                <a:lnTo>
                  <a:pt x="5496" y="15436"/>
                </a:lnTo>
                <a:lnTo>
                  <a:pt x="5252" y="15192"/>
                </a:lnTo>
                <a:lnTo>
                  <a:pt x="5007" y="14947"/>
                </a:lnTo>
                <a:lnTo>
                  <a:pt x="4788" y="14679"/>
                </a:lnTo>
                <a:lnTo>
                  <a:pt x="4568" y="14410"/>
                </a:lnTo>
                <a:lnTo>
                  <a:pt x="4372" y="14117"/>
                </a:lnTo>
                <a:lnTo>
                  <a:pt x="4177" y="13824"/>
                </a:lnTo>
                <a:lnTo>
                  <a:pt x="4006" y="13531"/>
                </a:lnTo>
                <a:lnTo>
                  <a:pt x="3860" y="13213"/>
                </a:lnTo>
                <a:lnTo>
                  <a:pt x="3713" y="12896"/>
                </a:lnTo>
                <a:lnTo>
                  <a:pt x="3566" y="12578"/>
                </a:lnTo>
                <a:lnTo>
                  <a:pt x="3469" y="12236"/>
                </a:lnTo>
                <a:lnTo>
                  <a:pt x="3371" y="11894"/>
                </a:lnTo>
                <a:lnTo>
                  <a:pt x="3273" y="11553"/>
                </a:lnTo>
                <a:lnTo>
                  <a:pt x="3225" y="11186"/>
                </a:lnTo>
                <a:lnTo>
                  <a:pt x="3176" y="10820"/>
                </a:lnTo>
                <a:lnTo>
                  <a:pt x="3151" y="10454"/>
                </a:lnTo>
                <a:lnTo>
                  <a:pt x="3127" y="10087"/>
                </a:lnTo>
                <a:lnTo>
                  <a:pt x="3151" y="9721"/>
                </a:lnTo>
                <a:lnTo>
                  <a:pt x="3176" y="9354"/>
                </a:lnTo>
                <a:lnTo>
                  <a:pt x="3225" y="8988"/>
                </a:lnTo>
                <a:lnTo>
                  <a:pt x="3273" y="8622"/>
                </a:lnTo>
                <a:lnTo>
                  <a:pt x="3371" y="8280"/>
                </a:lnTo>
                <a:lnTo>
                  <a:pt x="3469" y="7938"/>
                </a:lnTo>
                <a:lnTo>
                  <a:pt x="3566" y="7596"/>
                </a:lnTo>
                <a:lnTo>
                  <a:pt x="3713" y="7279"/>
                </a:lnTo>
                <a:lnTo>
                  <a:pt x="3860" y="6961"/>
                </a:lnTo>
                <a:lnTo>
                  <a:pt x="4006" y="6644"/>
                </a:lnTo>
                <a:lnTo>
                  <a:pt x="4177" y="6350"/>
                </a:lnTo>
                <a:lnTo>
                  <a:pt x="4372" y="6057"/>
                </a:lnTo>
                <a:lnTo>
                  <a:pt x="4568" y="5764"/>
                </a:lnTo>
                <a:lnTo>
                  <a:pt x="4788" y="5496"/>
                </a:lnTo>
                <a:lnTo>
                  <a:pt x="5007" y="5227"/>
                </a:lnTo>
                <a:lnTo>
                  <a:pt x="5252" y="4983"/>
                </a:lnTo>
                <a:lnTo>
                  <a:pt x="5496" y="4739"/>
                </a:lnTo>
                <a:lnTo>
                  <a:pt x="5765" y="4519"/>
                </a:lnTo>
                <a:lnTo>
                  <a:pt x="6033" y="4299"/>
                </a:lnTo>
                <a:lnTo>
                  <a:pt x="6326" y="4104"/>
                </a:lnTo>
                <a:lnTo>
                  <a:pt x="6619" y="3908"/>
                </a:lnTo>
                <a:lnTo>
                  <a:pt x="6912" y="3737"/>
                </a:lnTo>
                <a:lnTo>
                  <a:pt x="7230" y="3591"/>
                </a:lnTo>
                <a:lnTo>
                  <a:pt x="7547" y="3444"/>
                </a:lnTo>
                <a:lnTo>
                  <a:pt x="7865" y="3298"/>
                </a:lnTo>
                <a:lnTo>
                  <a:pt x="8207" y="3200"/>
                </a:lnTo>
                <a:lnTo>
                  <a:pt x="8549" y="3102"/>
                </a:lnTo>
                <a:lnTo>
                  <a:pt x="8891" y="3004"/>
                </a:lnTo>
                <a:lnTo>
                  <a:pt x="9257" y="2956"/>
                </a:lnTo>
                <a:lnTo>
                  <a:pt x="9623" y="2907"/>
                </a:lnTo>
                <a:lnTo>
                  <a:pt x="9990" y="2882"/>
                </a:lnTo>
                <a:lnTo>
                  <a:pt x="10356" y="2858"/>
                </a:lnTo>
                <a:close/>
                <a:moveTo>
                  <a:pt x="8060" y="0"/>
                </a:moveTo>
                <a:lnTo>
                  <a:pt x="6717" y="2516"/>
                </a:lnTo>
                <a:lnTo>
                  <a:pt x="3908" y="2003"/>
                </a:lnTo>
                <a:lnTo>
                  <a:pt x="3786" y="4861"/>
                </a:lnTo>
                <a:lnTo>
                  <a:pt x="1026" y="5593"/>
                </a:lnTo>
                <a:lnTo>
                  <a:pt x="2174" y="8207"/>
                </a:lnTo>
                <a:lnTo>
                  <a:pt x="1" y="10087"/>
                </a:lnTo>
                <a:lnTo>
                  <a:pt x="2174" y="11968"/>
                </a:lnTo>
                <a:lnTo>
                  <a:pt x="1026" y="14581"/>
                </a:lnTo>
                <a:lnTo>
                  <a:pt x="3786" y="15314"/>
                </a:lnTo>
                <a:lnTo>
                  <a:pt x="3908" y="18171"/>
                </a:lnTo>
                <a:lnTo>
                  <a:pt x="6717" y="17658"/>
                </a:lnTo>
                <a:lnTo>
                  <a:pt x="8060" y="20174"/>
                </a:lnTo>
                <a:lnTo>
                  <a:pt x="10356" y="18489"/>
                </a:lnTo>
                <a:lnTo>
                  <a:pt x="12652" y="20174"/>
                </a:lnTo>
                <a:lnTo>
                  <a:pt x="13995" y="17658"/>
                </a:lnTo>
                <a:lnTo>
                  <a:pt x="16804" y="18171"/>
                </a:lnTo>
                <a:lnTo>
                  <a:pt x="16926" y="15314"/>
                </a:lnTo>
                <a:lnTo>
                  <a:pt x="19686" y="14581"/>
                </a:lnTo>
                <a:lnTo>
                  <a:pt x="18538" y="11968"/>
                </a:lnTo>
                <a:lnTo>
                  <a:pt x="20711" y="10087"/>
                </a:lnTo>
                <a:lnTo>
                  <a:pt x="18538" y="8207"/>
                </a:lnTo>
                <a:lnTo>
                  <a:pt x="19686" y="5593"/>
                </a:lnTo>
                <a:lnTo>
                  <a:pt x="16926" y="4861"/>
                </a:lnTo>
                <a:lnTo>
                  <a:pt x="16804" y="2003"/>
                </a:lnTo>
                <a:lnTo>
                  <a:pt x="13995" y="2516"/>
                </a:lnTo>
                <a:lnTo>
                  <a:pt x="12652" y="0"/>
                </a:lnTo>
                <a:lnTo>
                  <a:pt x="10356" y="1686"/>
                </a:lnTo>
                <a:lnTo>
                  <a:pt x="8060" y="0"/>
                </a:lnTo>
                <a:close/>
              </a:path>
            </a:pathLst>
          </a:custGeom>
          <a:noFill/>
          <a:ln w="9360">
            <a:solidFill>
              <a:srgbClr val="ffff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221"/>
          <p:cNvSpPr/>
          <p:nvPr/>
        </p:nvSpPr>
        <p:spPr>
          <a:xfrm>
            <a:off x="7091640" y="2612520"/>
            <a:ext cx="281160" cy="281160"/>
          </a:xfrm>
          <a:custGeom>
            <a:avLst/>
            <a:gdLst/>
            <a:ahLst/>
            <a:rect l="l" t="t" r="r" b="b"/>
            <a:pathLst>
              <a:path w="13482" h="13482">
                <a:moveTo>
                  <a:pt x="6741" y="0"/>
                </a:moveTo>
                <a:lnTo>
                  <a:pt x="6399" y="25"/>
                </a:lnTo>
                <a:lnTo>
                  <a:pt x="6057" y="49"/>
                </a:lnTo>
                <a:lnTo>
                  <a:pt x="5715" y="98"/>
                </a:lnTo>
                <a:lnTo>
                  <a:pt x="5398" y="147"/>
                </a:lnTo>
                <a:lnTo>
                  <a:pt x="5056" y="220"/>
                </a:lnTo>
                <a:lnTo>
                  <a:pt x="4738" y="318"/>
                </a:lnTo>
                <a:lnTo>
                  <a:pt x="4421" y="416"/>
                </a:lnTo>
                <a:lnTo>
                  <a:pt x="4128" y="538"/>
                </a:lnTo>
                <a:lnTo>
                  <a:pt x="3835" y="684"/>
                </a:lnTo>
                <a:lnTo>
                  <a:pt x="3542" y="831"/>
                </a:lnTo>
                <a:lnTo>
                  <a:pt x="3249" y="977"/>
                </a:lnTo>
                <a:lnTo>
                  <a:pt x="2980" y="1173"/>
                </a:lnTo>
                <a:lnTo>
                  <a:pt x="2711" y="1344"/>
                </a:lnTo>
                <a:lnTo>
                  <a:pt x="2467" y="1539"/>
                </a:lnTo>
                <a:lnTo>
                  <a:pt x="2223" y="1759"/>
                </a:lnTo>
                <a:lnTo>
                  <a:pt x="1979" y="1979"/>
                </a:lnTo>
                <a:lnTo>
                  <a:pt x="1759" y="2223"/>
                </a:lnTo>
                <a:lnTo>
                  <a:pt x="1539" y="2467"/>
                </a:lnTo>
                <a:lnTo>
                  <a:pt x="1344" y="2711"/>
                </a:lnTo>
                <a:lnTo>
                  <a:pt x="1173" y="2980"/>
                </a:lnTo>
                <a:lnTo>
                  <a:pt x="977" y="3249"/>
                </a:lnTo>
                <a:lnTo>
                  <a:pt x="831" y="3542"/>
                </a:lnTo>
                <a:lnTo>
                  <a:pt x="684" y="3835"/>
                </a:lnTo>
                <a:lnTo>
                  <a:pt x="538" y="4128"/>
                </a:lnTo>
                <a:lnTo>
                  <a:pt x="416" y="4421"/>
                </a:lnTo>
                <a:lnTo>
                  <a:pt x="318" y="4738"/>
                </a:lnTo>
                <a:lnTo>
                  <a:pt x="220" y="5056"/>
                </a:lnTo>
                <a:lnTo>
                  <a:pt x="147" y="5398"/>
                </a:lnTo>
                <a:lnTo>
                  <a:pt x="98" y="5715"/>
                </a:lnTo>
                <a:lnTo>
                  <a:pt x="49" y="6057"/>
                </a:lnTo>
                <a:lnTo>
                  <a:pt x="25" y="6399"/>
                </a:lnTo>
                <a:lnTo>
                  <a:pt x="0" y="6741"/>
                </a:lnTo>
                <a:lnTo>
                  <a:pt x="25" y="7083"/>
                </a:lnTo>
                <a:lnTo>
                  <a:pt x="49" y="7425"/>
                </a:lnTo>
                <a:lnTo>
                  <a:pt x="98" y="7767"/>
                </a:lnTo>
                <a:lnTo>
                  <a:pt x="147" y="8084"/>
                </a:lnTo>
                <a:lnTo>
                  <a:pt x="220" y="8426"/>
                </a:lnTo>
                <a:lnTo>
                  <a:pt x="318" y="8744"/>
                </a:lnTo>
                <a:lnTo>
                  <a:pt x="416" y="9061"/>
                </a:lnTo>
                <a:lnTo>
                  <a:pt x="538" y="9354"/>
                </a:lnTo>
                <a:lnTo>
                  <a:pt x="684" y="9648"/>
                </a:lnTo>
                <a:lnTo>
                  <a:pt x="831" y="9941"/>
                </a:lnTo>
                <a:lnTo>
                  <a:pt x="977" y="10234"/>
                </a:lnTo>
                <a:lnTo>
                  <a:pt x="1173" y="10502"/>
                </a:lnTo>
                <a:lnTo>
                  <a:pt x="1344" y="10771"/>
                </a:lnTo>
                <a:lnTo>
                  <a:pt x="1539" y="11015"/>
                </a:lnTo>
                <a:lnTo>
                  <a:pt x="1759" y="11259"/>
                </a:lnTo>
                <a:lnTo>
                  <a:pt x="1979" y="11504"/>
                </a:lnTo>
                <a:lnTo>
                  <a:pt x="2223" y="11723"/>
                </a:lnTo>
                <a:lnTo>
                  <a:pt x="2467" y="11943"/>
                </a:lnTo>
                <a:lnTo>
                  <a:pt x="2711" y="12139"/>
                </a:lnTo>
                <a:lnTo>
                  <a:pt x="2980" y="12310"/>
                </a:lnTo>
                <a:lnTo>
                  <a:pt x="3249" y="12505"/>
                </a:lnTo>
                <a:lnTo>
                  <a:pt x="3542" y="12652"/>
                </a:lnTo>
                <a:lnTo>
                  <a:pt x="3835" y="12798"/>
                </a:lnTo>
                <a:lnTo>
                  <a:pt x="4128" y="12945"/>
                </a:lnTo>
                <a:lnTo>
                  <a:pt x="4421" y="13067"/>
                </a:lnTo>
                <a:lnTo>
                  <a:pt x="4738" y="13164"/>
                </a:lnTo>
                <a:lnTo>
                  <a:pt x="5056" y="13262"/>
                </a:lnTo>
                <a:lnTo>
                  <a:pt x="5398" y="13335"/>
                </a:lnTo>
                <a:lnTo>
                  <a:pt x="5715" y="13384"/>
                </a:lnTo>
                <a:lnTo>
                  <a:pt x="6057" y="13433"/>
                </a:lnTo>
                <a:lnTo>
                  <a:pt x="6399" y="13458"/>
                </a:lnTo>
                <a:lnTo>
                  <a:pt x="6741" y="13482"/>
                </a:lnTo>
                <a:lnTo>
                  <a:pt x="7083" y="13458"/>
                </a:lnTo>
                <a:lnTo>
                  <a:pt x="7425" y="13433"/>
                </a:lnTo>
                <a:lnTo>
                  <a:pt x="7767" y="13384"/>
                </a:lnTo>
                <a:lnTo>
                  <a:pt x="8084" y="13335"/>
                </a:lnTo>
                <a:lnTo>
                  <a:pt x="8426" y="13262"/>
                </a:lnTo>
                <a:lnTo>
                  <a:pt x="8744" y="13164"/>
                </a:lnTo>
                <a:lnTo>
                  <a:pt x="9061" y="13067"/>
                </a:lnTo>
                <a:lnTo>
                  <a:pt x="9354" y="12945"/>
                </a:lnTo>
                <a:lnTo>
                  <a:pt x="9647" y="12798"/>
                </a:lnTo>
                <a:lnTo>
                  <a:pt x="9940" y="12652"/>
                </a:lnTo>
                <a:lnTo>
                  <a:pt x="10234" y="12505"/>
                </a:lnTo>
                <a:lnTo>
                  <a:pt x="10502" y="12310"/>
                </a:lnTo>
                <a:lnTo>
                  <a:pt x="10771" y="12139"/>
                </a:lnTo>
                <a:lnTo>
                  <a:pt x="11015" y="11943"/>
                </a:lnTo>
                <a:lnTo>
                  <a:pt x="11259" y="11723"/>
                </a:lnTo>
                <a:lnTo>
                  <a:pt x="11504" y="11504"/>
                </a:lnTo>
                <a:lnTo>
                  <a:pt x="11723" y="11259"/>
                </a:lnTo>
                <a:lnTo>
                  <a:pt x="11943" y="11015"/>
                </a:lnTo>
                <a:lnTo>
                  <a:pt x="12139" y="10771"/>
                </a:lnTo>
                <a:lnTo>
                  <a:pt x="12310" y="10502"/>
                </a:lnTo>
                <a:lnTo>
                  <a:pt x="12505" y="10234"/>
                </a:lnTo>
                <a:lnTo>
                  <a:pt x="12651" y="9941"/>
                </a:lnTo>
                <a:lnTo>
                  <a:pt x="12798" y="9648"/>
                </a:lnTo>
                <a:lnTo>
                  <a:pt x="12945" y="9354"/>
                </a:lnTo>
                <a:lnTo>
                  <a:pt x="13067" y="9061"/>
                </a:lnTo>
                <a:lnTo>
                  <a:pt x="13164" y="8744"/>
                </a:lnTo>
                <a:lnTo>
                  <a:pt x="13262" y="8426"/>
                </a:lnTo>
                <a:lnTo>
                  <a:pt x="13335" y="8084"/>
                </a:lnTo>
                <a:lnTo>
                  <a:pt x="13384" y="7767"/>
                </a:lnTo>
                <a:lnTo>
                  <a:pt x="13433" y="7425"/>
                </a:lnTo>
                <a:lnTo>
                  <a:pt x="13457" y="7083"/>
                </a:lnTo>
                <a:lnTo>
                  <a:pt x="13482" y="6741"/>
                </a:lnTo>
                <a:lnTo>
                  <a:pt x="13457" y="6399"/>
                </a:lnTo>
                <a:lnTo>
                  <a:pt x="13433" y="6057"/>
                </a:lnTo>
                <a:lnTo>
                  <a:pt x="13384" y="5715"/>
                </a:lnTo>
                <a:lnTo>
                  <a:pt x="13335" y="5398"/>
                </a:lnTo>
                <a:lnTo>
                  <a:pt x="13262" y="5056"/>
                </a:lnTo>
                <a:lnTo>
                  <a:pt x="13164" y="4738"/>
                </a:lnTo>
                <a:lnTo>
                  <a:pt x="13067" y="4421"/>
                </a:lnTo>
                <a:lnTo>
                  <a:pt x="12945" y="4128"/>
                </a:lnTo>
                <a:lnTo>
                  <a:pt x="12798" y="3835"/>
                </a:lnTo>
                <a:lnTo>
                  <a:pt x="12651" y="3542"/>
                </a:lnTo>
                <a:lnTo>
                  <a:pt x="12505" y="3249"/>
                </a:lnTo>
                <a:lnTo>
                  <a:pt x="12310" y="2980"/>
                </a:lnTo>
                <a:lnTo>
                  <a:pt x="12139" y="2711"/>
                </a:lnTo>
                <a:lnTo>
                  <a:pt x="11943" y="2467"/>
                </a:lnTo>
                <a:lnTo>
                  <a:pt x="11723" y="2223"/>
                </a:lnTo>
                <a:lnTo>
                  <a:pt x="11504" y="1979"/>
                </a:lnTo>
                <a:lnTo>
                  <a:pt x="11259" y="1759"/>
                </a:lnTo>
                <a:lnTo>
                  <a:pt x="11015" y="1539"/>
                </a:lnTo>
                <a:lnTo>
                  <a:pt x="10771" y="1344"/>
                </a:lnTo>
                <a:lnTo>
                  <a:pt x="10502" y="1173"/>
                </a:lnTo>
                <a:lnTo>
                  <a:pt x="10234" y="977"/>
                </a:lnTo>
                <a:lnTo>
                  <a:pt x="9940" y="831"/>
                </a:lnTo>
                <a:lnTo>
                  <a:pt x="9647" y="684"/>
                </a:lnTo>
                <a:lnTo>
                  <a:pt x="9354" y="538"/>
                </a:lnTo>
                <a:lnTo>
                  <a:pt x="9061" y="416"/>
                </a:lnTo>
                <a:lnTo>
                  <a:pt x="8744" y="318"/>
                </a:lnTo>
                <a:lnTo>
                  <a:pt x="8426" y="220"/>
                </a:lnTo>
                <a:lnTo>
                  <a:pt x="8084" y="147"/>
                </a:lnTo>
                <a:lnTo>
                  <a:pt x="7767" y="98"/>
                </a:lnTo>
                <a:lnTo>
                  <a:pt x="7425" y="49"/>
                </a:lnTo>
                <a:lnTo>
                  <a:pt x="7083" y="25"/>
                </a:lnTo>
                <a:lnTo>
                  <a:pt x="6741" y="0"/>
                </a:lnTo>
                <a:close/>
              </a:path>
            </a:pathLst>
          </a:custGeom>
          <a:noFill/>
          <a:ln w="9360">
            <a:solidFill>
              <a:srgbClr val="ffff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222"/>
          <p:cNvSpPr/>
          <p:nvPr/>
        </p:nvSpPr>
        <p:spPr>
          <a:xfrm>
            <a:off x="7438680" y="27788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223"/>
          <p:cNvSpPr/>
          <p:nvPr/>
        </p:nvSpPr>
        <p:spPr>
          <a:xfrm>
            <a:off x="6131160" y="3291840"/>
            <a:ext cx="1075680" cy="1047600"/>
          </a:xfrm>
          <a:custGeom>
            <a:avLst/>
            <a:gdLst/>
            <a:ahLst/>
            <a:rect l="l" t="t" r="r" b="b"/>
            <a:pathLst>
              <a:path w="20712" h="20174">
                <a:moveTo>
                  <a:pt x="10356" y="2858"/>
                </a:moveTo>
                <a:lnTo>
                  <a:pt x="10722" y="2882"/>
                </a:lnTo>
                <a:lnTo>
                  <a:pt x="11089" y="2907"/>
                </a:lnTo>
                <a:lnTo>
                  <a:pt x="11455" y="2956"/>
                </a:lnTo>
                <a:lnTo>
                  <a:pt x="11821" y="3004"/>
                </a:lnTo>
                <a:lnTo>
                  <a:pt x="12163" y="3102"/>
                </a:lnTo>
                <a:lnTo>
                  <a:pt x="12505" y="3200"/>
                </a:lnTo>
                <a:lnTo>
                  <a:pt x="12847" y="3298"/>
                </a:lnTo>
                <a:lnTo>
                  <a:pt x="13165" y="3444"/>
                </a:lnTo>
                <a:lnTo>
                  <a:pt x="13482" y="3591"/>
                </a:lnTo>
                <a:lnTo>
                  <a:pt x="13800" y="3737"/>
                </a:lnTo>
                <a:lnTo>
                  <a:pt x="14093" y="3908"/>
                </a:lnTo>
                <a:lnTo>
                  <a:pt x="14386" y="4104"/>
                </a:lnTo>
                <a:lnTo>
                  <a:pt x="14679" y="4299"/>
                </a:lnTo>
                <a:lnTo>
                  <a:pt x="14948" y="4519"/>
                </a:lnTo>
                <a:lnTo>
                  <a:pt x="15216" y="4739"/>
                </a:lnTo>
                <a:lnTo>
                  <a:pt x="15460" y="4983"/>
                </a:lnTo>
                <a:lnTo>
                  <a:pt x="15705" y="5227"/>
                </a:lnTo>
                <a:lnTo>
                  <a:pt x="15925" y="5496"/>
                </a:lnTo>
                <a:lnTo>
                  <a:pt x="16144" y="5764"/>
                </a:lnTo>
                <a:lnTo>
                  <a:pt x="16340" y="6057"/>
                </a:lnTo>
                <a:lnTo>
                  <a:pt x="16535" y="6350"/>
                </a:lnTo>
                <a:lnTo>
                  <a:pt x="16706" y="6644"/>
                </a:lnTo>
                <a:lnTo>
                  <a:pt x="16853" y="6961"/>
                </a:lnTo>
                <a:lnTo>
                  <a:pt x="16999" y="7279"/>
                </a:lnTo>
                <a:lnTo>
                  <a:pt x="17146" y="7596"/>
                </a:lnTo>
                <a:lnTo>
                  <a:pt x="17243" y="7938"/>
                </a:lnTo>
                <a:lnTo>
                  <a:pt x="17341" y="8280"/>
                </a:lnTo>
                <a:lnTo>
                  <a:pt x="17439" y="8622"/>
                </a:lnTo>
                <a:lnTo>
                  <a:pt x="17488" y="8988"/>
                </a:lnTo>
                <a:lnTo>
                  <a:pt x="17536" y="9354"/>
                </a:lnTo>
                <a:lnTo>
                  <a:pt x="17561" y="9721"/>
                </a:lnTo>
                <a:lnTo>
                  <a:pt x="17585" y="10087"/>
                </a:lnTo>
                <a:lnTo>
                  <a:pt x="17561" y="10454"/>
                </a:lnTo>
                <a:lnTo>
                  <a:pt x="17536" y="10820"/>
                </a:lnTo>
                <a:lnTo>
                  <a:pt x="17488" y="11186"/>
                </a:lnTo>
                <a:lnTo>
                  <a:pt x="17439" y="11553"/>
                </a:lnTo>
                <a:lnTo>
                  <a:pt x="17341" y="11894"/>
                </a:lnTo>
                <a:lnTo>
                  <a:pt x="17243" y="12236"/>
                </a:lnTo>
                <a:lnTo>
                  <a:pt x="17146" y="12578"/>
                </a:lnTo>
                <a:lnTo>
                  <a:pt x="16999" y="12896"/>
                </a:lnTo>
                <a:lnTo>
                  <a:pt x="16853" y="13213"/>
                </a:lnTo>
                <a:lnTo>
                  <a:pt x="16706" y="13531"/>
                </a:lnTo>
                <a:lnTo>
                  <a:pt x="16535" y="13824"/>
                </a:lnTo>
                <a:lnTo>
                  <a:pt x="16340" y="14117"/>
                </a:lnTo>
                <a:lnTo>
                  <a:pt x="16144" y="14410"/>
                </a:lnTo>
                <a:lnTo>
                  <a:pt x="15925" y="14679"/>
                </a:lnTo>
                <a:lnTo>
                  <a:pt x="15705" y="14947"/>
                </a:lnTo>
                <a:lnTo>
                  <a:pt x="15460" y="15192"/>
                </a:lnTo>
                <a:lnTo>
                  <a:pt x="15216" y="15436"/>
                </a:lnTo>
                <a:lnTo>
                  <a:pt x="14948" y="15656"/>
                </a:lnTo>
                <a:lnTo>
                  <a:pt x="14679" y="15875"/>
                </a:lnTo>
                <a:lnTo>
                  <a:pt x="14386" y="16071"/>
                </a:lnTo>
                <a:lnTo>
                  <a:pt x="14093" y="16266"/>
                </a:lnTo>
                <a:lnTo>
                  <a:pt x="13800" y="16437"/>
                </a:lnTo>
                <a:lnTo>
                  <a:pt x="13482" y="16584"/>
                </a:lnTo>
                <a:lnTo>
                  <a:pt x="13165" y="16730"/>
                </a:lnTo>
                <a:lnTo>
                  <a:pt x="12847" y="16877"/>
                </a:lnTo>
                <a:lnTo>
                  <a:pt x="12505" y="16974"/>
                </a:lnTo>
                <a:lnTo>
                  <a:pt x="12163" y="17072"/>
                </a:lnTo>
                <a:lnTo>
                  <a:pt x="11821" y="17170"/>
                </a:lnTo>
                <a:lnTo>
                  <a:pt x="11455" y="17219"/>
                </a:lnTo>
                <a:lnTo>
                  <a:pt x="11089" y="17268"/>
                </a:lnTo>
                <a:lnTo>
                  <a:pt x="10722" y="17292"/>
                </a:lnTo>
                <a:lnTo>
                  <a:pt x="10356" y="17316"/>
                </a:lnTo>
                <a:lnTo>
                  <a:pt x="9990" y="17292"/>
                </a:lnTo>
                <a:lnTo>
                  <a:pt x="9623" y="17268"/>
                </a:lnTo>
                <a:lnTo>
                  <a:pt x="9257" y="17219"/>
                </a:lnTo>
                <a:lnTo>
                  <a:pt x="8891" y="17170"/>
                </a:lnTo>
                <a:lnTo>
                  <a:pt x="8549" y="17072"/>
                </a:lnTo>
                <a:lnTo>
                  <a:pt x="8207" y="16974"/>
                </a:lnTo>
                <a:lnTo>
                  <a:pt x="7865" y="16877"/>
                </a:lnTo>
                <a:lnTo>
                  <a:pt x="7547" y="16730"/>
                </a:lnTo>
                <a:lnTo>
                  <a:pt x="7230" y="16584"/>
                </a:lnTo>
                <a:lnTo>
                  <a:pt x="6912" y="16437"/>
                </a:lnTo>
                <a:lnTo>
                  <a:pt x="6619" y="16266"/>
                </a:lnTo>
                <a:lnTo>
                  <a:pt x="6326" y="16071"/>
                </a:lnTo>
                <a:lnTo>
                  <a:pt x="6033" y="15875"/>
                </a:lnTo>
                <a:lnTo>
                  <a:pt x="5765" y="15656"/>
                </a:lnTo>
                <a:lnTo>
                  <a:pt x="5496" y="15436"/>
                </a:lnTo>
                <a:lnTo>
                  <a:pt x="5252" y="15192"/>
                </a:lnTo>
                <a:lnTo>
                  <a:pt x="5007" y="14947"/>
                </a:lnTo>
                <a:lnTo>
                  <a:pt x="4788" y="14679"/>
                </a:lnTo>
                <a:lnTo>
                  <a:pt x="4568" y="14410"/>
                </a:lnTo>
                <a:lnTo>
                  <a:pt x="4372" y="14117"/>
                </a:lnTo>
                <a:lnTo>
                  <a:pt x="4177" y="13824"/>
                </a:lnTo>
                <a:lnTo>
                  <a:pt x="4006" y="13531"/>
                </a:lnTo>
                <a:lnTo>
                  <a:pt x="3860" y="13213"/>
                </a:lnTo>
                <a:lnTo>
                  <a:pt x="3713" y="12896"/>
                </a:lnTo>
                <a:lnTo>
                  <a:pt x="3566" y="12578"/>
                </a:lnTo>
                <a:lnTo>
                  <a:pt x="3469" y="12236"/>
                </a:lnTo>
                <a:lnTo>
                  <a:pt x="3371" y="11894"/>
                </a:lnTo>
                <a:lnTo>
                  <a:pt x="3273" y="11553"/>
                </a:lnTo>
                <a:lnTo>
                  <a:pt x="3225" y="11186"/>
                </a:lnTo>
                <a:lnTo>
                  <a:pt x="3176" y="10820"/>
                </a:lnTo>
                <a:lnTo>
                  <a:pt x="3151" y="10454"/>
                </a:lnTo>
                <a:lnTo>
                  <a:pt x="3127" y="10087"/>
                </a:lnTo>
                <a:lnTo>
                  <a:pt x="3151" y="9721"/>
                </a:lnTo>
                <a:lnTo>
                  <a:pt x="3176" y="9354"/>
                </a:lnTo>
                <a:lnTo>
                  <a:pt x="3225" y="8988"/>
                </a:lnTo>
                <a:lnTo>
                  <a:pt x="3273" y="8622"/>
                </a:lnTo>
                <a:lnTo>
                  <a:pt x="3371" y="8280"/>
                </a:lnTo>
                <a:lnTo>
                  <a:pt x="3469" y="7938"/>
                </a:lnTo>
                <a:lnTo>
                  <a:pt x="3566" y="7596"/>
                </a:lnTo>
                <a:lnTo>
                  <a:pt x="3713" y="7279"/>
                </a:lnTo>
                <a:lnTo>
                  <a:pt x="3860" y="6961"/>
                </a:lnTo>
                <a:lnTo>
                  <a:pt x="4006" y="6644"/>
                </a:lnTo>
                <a:lnTo>
                  <a:pt x="4177" y="6350"/>
                </a:lnTo>
                <a:lnTo>
                  <a:pt x="4372" y="6057"/>
                </a:lnTo>
                <a:lnTo>
                  <a:pt x="4568" y="5764"/>
                </a:lnTo>
                <a:lnTo>
                  <a:pt x="4788" y="5496"/>
                </a:lnTo>
                <a:lnTo>
                  <a:pt x="5007" y="5227"/>
                </a:lnTo>
                <a:lnTo>
                  <a:pt x="5252" y="4983"/>
                </a:lnTo>
                <a:lnTo>
                  <a:pt x="5496" y="4739"/>
                </a:lnTo>
                <a:lnTo>
                  <a:pt x="5765" y="4519"/>
                </a:lnTo>
                <a:lnTo>
                  <a:pt x="6033" y="4299"/>
                </a:lnTo>
                <a:lnTo>
                  <a:pt x="6326" y="4104"/>
                </a:lnTo>
                <a:lnTo>
                  <a:pt x="6619" y="3908"/>
                </a:lnTo>
                <a:lnTo>
                  <a:pt x="6912" y="3737"/>
                </a:lnTo>
                <a:lnTo>
                  <a:pt x="7230" y="3591"/>
                </a:lnTo>
                <a:lnTo>
                  <a:pt x="7547" y="3444"/>
                </a:lnTo>
                <a:lnTo>
                  <a:pt x="7865" y="3298"/>
                </a:lnTo>
                <a:lnTo>
                  <a:pt x="8207" y="3200"/>
                </a:lnTo>
                <a:lnTo>
                  <a:pt x="8549" y="3102"/>
                </a:lnTo>
                <a:lnTo>
                  <a:pt x="8891" y="3004"/>
                </a:lnTo>
                <a:lnTo>
                  <a:pt x="9257" y="2956"/>
                </a:lnTo>
                <a:lnTo>
                  <a:pt x="9623" y="2907"/>
                </a:lnTo>
                <a:lnTo>
                  <a:pt x="9990" y="2882"/>
                </a:lnTo>
                <a:lnTo>
                  <a:pt x="10356" y="2858"/>
                </a:lnTo>
                <a:close/>
                <a:moveTo>
                  <a:pt x="8060" y="0"/>
                </a:moveTo>
                <a:lnTo>
                  <a:pt x="6717" y="2516"/>
                </a:lnTo>
                <a:lnTo>
                  <a:pt x="3908" y="2003"/>
                </a:lnTo>
                <a:lnTo>
                  <a:pt x="3786" y="4861"/>
                </a:lnTo>
                <a:lnTo>
                  <a:pt x="1026" y="5593"/>
                </a:lnTo>
                <a:lnTo>
                  <a:pt x="2174" y="8207"/>
                </a:lnTo>
                <a:lnTo>
                  <a:pt x="1" y="10087"/>
                </a:lnTo>
                <a:lnTo>
                  <a:pt x="2174" y="11968"/>
                </a:lnTo>
                <a:lnTo>
                  <a:pt x="1026" y="14581"/>
                </a:lnTo>
                <a:lnTo>
                  <a:pt x="3786" y="15314"/>
                </a:lnTo>
                <a:lnTo>
                  <a:pt x="3908" y="18171"/>
                </a:lnTo>
                <a:lnTo>
                  <a:pt x="6717" y="17658"/>
                </a:lnTo>
                <a:lnTo>
                  <a:pt x="8060" y="20174"/>
                </a:lnTo>
                <a:lnTo>
                  <a:pt x="10356" y="18489"/>
                </a:lnTo>
                <a:lnTo>
                  <a:pt x="12652" y="20174"/>
                </a:lnTo>
                <a:lnTo>
                  <a:pt x="13995" y="17658"/>
                </a:lnTo>
                <a:lnTo>
                  <a:pt x="16804" y="18171"/>
                </a:lnTo>
                <a:lnTo>
                  <a:pt x="16926" y="15314"/>
                </a:lnTo>
                <a:lnTo>
                  <a:pt x="19686" y="14581"/>
                </a:lnTo>
                <a:lnTo>
                  <a:pt x="18538" y="11968"/>
                </a:lnTo>
                <a:lnTo>
                  <a:pt x="20711" y="10087"/>
                </a:lnTo>
                <a:lnTo>
                  <a:pt x="18538" y="8207"/>
                </a:lnTo>
                <a:lnTo>
                  <a:pt x="19686" y="5593"/>
                </a:lnTo>
                <a:lnTo>
                  <a:pt x="16926" y="4861"/>
                </a:lnTo>
                <a:lnTo>
                  <a:pt x="16804" y="2003"/>
                </a:lnTo>
                <a:lnTo>
                  <a:pt x="13995" y="2516"/>
                </a:lnTo>
                <a:lnTo>
                  <a:pt x="12652" y="0"/>
                </a:lnTo>
                <a:lnTo>
                  <a:pt x="10356" y="1686"/>
                </a:lnTo>
                <a:lnTo>
                  <a:pt x="8060" y="0"/>
                </a:lnTo>
                <a:close/>
              </a:path>
            </a:pathLst>
          </a:custGeom>
          <a:solidFill>
            <a:srgbClr val="ffff00"/>
          </a:solidFill>
          <a:ln w="28440">
            <a:solidFill>
              <a:srgbClr val="ff66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24"/>
          <p:cNvSpPr/>
          <p:nvPr/>
        </p:nvSpPr>
        <p:spPr>
          <a:xfrm>
            <a:off x="6319080" y="3465720"/>
            <a:ext cx="699840" cy="699840"/>
          </a:xfrm>
          <a:custGeom>
            <a:avLst/>
            <a:gdLst/>
            <a:ahLst/>
            <a:rect l="l" t="t" r="r" b="b"/>
            <a:pathLst>
              <a:path w="13482" h="13482">
                <a:moveTo>
                  <a:pt x="6741" y="0"/>
                </a:moveTo>
                <a:lnTo>
                  <a:pt x="6399" y="25"/>
                </a:lnTo>
                <a:lnTo>
                  <a:pt x="6057" y="49"/>
                </a:lnTo>
                <a:lnTo>
                  <a:pt x="5715" y="98"/>
                </a:lnTo>
                <a:lnTo>
                  <a:pt x="5398" y="147"/>
                </a:lnTo>
                <a:lnTo>
                  <a:pt x="5056" y="220"/>
                </a:lnTo>
                <a:lnTo>
                  <a:pt x="4738" y="318"/>
                </a:lnTo>
                <a:lnTo>
                  <a:pt x="4421" y="416"/>
                </a:lnTo>
                <a:lnTo>
                  <a:pt x="4128" y="538"/>
                </a:lnTo>
                <a:lnTo>
                  <a:pt x="3835" y="684"/>
                </a:lnTo>
                <a:lnTo>
                  <a:pt x="3542" y="831"/>
                </a:lnTo>
                <a:lnTo>
                  <a:pt x="3249" y="977"/>
                </a:lnTo>
                <a:lnTo>
                  <a:pt x="2980" y="1173"/>
                </a:lnTo>
                <a:lnTo>
                  <a:pt x="2711" y="1344"/>
                </a:lnTo>
                <a:lnTo>
                  <a:pt x="2467" y="1539"/>
                </a:lnTo>
                <a:lnTo>
                  <a:pt x="2223" y="1759"/>
                </a:lnTo>
                <a:lnTo>
                  <a:pt x="1979" y="1979"/>
                </a:lnTo>
                <a:lnTo>
                  <a:pt x="1759" y="2223"/>
                </a:lnTo>
                <a:lnTo>
                  <a:pt x="1539" y="2467"/>
                </a:lnTo>
                <a:lnTo>
                  <a:pt x="1344" y="2711"/>
                </a:lnTo>
                <a:lnTo>
                  <a:pt x="1173" y="2980"/>
                </a:lnTo>
                <a:lnTo>
                  <a:pt x="977" y="3249"/>
                </a:lnTo>
                <a:lnTo>
                  <a:pt x="831" y="3542"/>
                </a:lnTo>
                <a:lnTo>
                  <a:pt x="684" y="3835"/>
                </a:lnTo>
                <a:lnTo>
                  <a:pt x="538" y="4128"/>
                </a:lnTo>
                <a:lnTo>
                  <a:pt x="416" y="4421"/>
                </a:lnTo>
                <a:lnTo>
                  <a:pt x="318" y="4738"/>
                </a:lnTo>
                <a:lnTo>
                  <a:pt x="220" y="5056"/>
                </a:lnTo>
                <a:lnTo>
                  <a:pt x="147" y="5398"/>
                </a:lnTo>
                <a:lnTo>
                  <a:pt x="98" y="5715"/>
                </a:lnTo>
                <a:lnTo>
                  <a:pt x="49" y="6057"/>
                </a:lnTo>
                <a:lnTo>
                  <a:pt x="25" y="6399"/>
                </a:lnTo>
                <a:lnTo>
                  <a:pt x="0" y="6741"/>
                </a:lnTo>
                <a:lnTo>
                  <a:pt x="25" y="7083"/>
                </a:lnTo>
                <a:lnTo>
                  <a:pt x="49" y="7425"/>
                </a:lnTo>
                <a:lnTo>
                  <a:pt x="98" y="7767"/>
                </a:lnTo>
                <a:lnTo>
                  <a:pt x="147" y="8084"/>
                </a:lnTo>
                <a:lnTo>
                  <a:pt x="220" y="8426"/>
                </a:lnTo>
                <a:lnTo>
                  <a:pt x="318" y="8744"/>
                </a:lnTo>
                <a:lnTo>
                  <a:pt x="416" y="9061"/>
                </a:lnTo>
                <a:lnTo>
                  <a:pt x="538" y="9354"/>
                </a:lnTo>
                <a:lnTo>
                  <a:pt x="684" y="9648"/>
                </a:lnTo>
                <a:lnTo>
                  <a:pt x="831" y="9941"/>
                </a:lnTo>
                <a:lnTo>
                  <a:pt x="977" y="10234"/>
                </a:lnTo>
                <a:lnTo>
                  <a:pt x="1173" y="10502"/>
                </a:lnTo>
                <a:lnTo>
                  <a:pt x="1344" y="10771"/>
                </a:lnTo>
                <a:lnTo>
                  <a:pt x="1539" y="11015"/>
                </a:lnTo>
                <a:lnTo>
                  <a:pt x="1759" y="11259"/>
                </a:lnTo>
                <a:lnTo>
                  <a:pt x="1979" y="11504"/>
                </a:lnTo>
                <a:lnTo>
                  <a:pt x="2223" y="11723"/>
                </a:lnTo>
                <a:lnTo>
                  <a:pt x="2467" y="11943"/>
                </a:lnTo>
                <a:lnTo>
                  <a:pt x="2711" y="12139"/>
                </a:lnTo>
                <a:lnTo>
                  <a:pt x="2980" y="12310"/>
                </a:lnTo>
                <a:lnTo>
                  <a:pt x="3249" y="12505"/>
                </a:lnTo>
                <a:lnTo>
                  <a:pt x="3542" y="12652"/>
                </a:lnTo>
                <a:lnTo>
                  <a:pt x="3835" y="12798"/>
                </a:lnTo>
                <a:lnTo>
                  <a:pt x="4128" y="12945"/>
                </a:lnTo>
                <a:lnTo>
                  <a:pt x="4421" y="13067"/>
                </a:lnTo>
                <a:lnTo>
                  <a:pt x="4738" y="13164"/>
                </a:lnTo>
                <a:lnTo>
                  <a:pt x="5056" y="13262"/>
                </a:lnTo>
                <a:lnTo>
                  <a:pt x="5398" y="13335"/>
                </a:lnTo>
                <a:lnTo>
                  <a:pt x="5715" y="13384"/>
                </a:lnTo>
                <a:lnTo>
                  <a:pt x="6057" y="13433"/>
                </a:lnTo>
                <a:lnTo>
                  <a:pt x="6399" y="13458"/>
                </a:lnTo>
                <a:lnTo>
                  <a:pt x="6741" y="13482"/>
                </a:lnTo>
                <a:lnTo>
                  <a:pt x="7083" y="13458"/>
                </a:lnTo>
                <a:lnTo>
                  <a:pt x="7425" y="13433"/>
                </a:lnTo>
                <a:lnTo>
                  <a:pt x="7767" y="13384"/>
                </a:lnTo>
                <a:lnTo>
                  <a:pt x="8084" y="13335"/>
                </a:lnTo>
                <a:lnTo>
                  <a:pt x="8426" y="13262"/>
                </a:lnTo>
                <a:lnTo>
                  <a:pt x="8744" y="13164"/>
                </a:lnTo>
                <a:lnTo>
                  <a:pt x="9061" y="13067"/>
                </a:lnTo>
                <a:lnTo>
                  <a:pt x="9354" y="12945"/>
                </a:lnTo>
                <a:lnTo>
                  <a:pt x="9647" y="12798"/>
                </a:lnTo>
                <a:lnTo>
                  <a:pt x="9940" y="12652"/>
                </a:lnTo>
                <a:lnTo>
                  <a:pt x="10234" y="12505"/>
                </a:lnTo>
                <a:lnTo>
                  <a:pt x="10502" y="12310"/>
                </a:lnTo>
                <a:lnTo>
                  <a:pt x="10771" y="12139"/>
                </a:lnTo>
                <a:lnTo>
                  <a:pt x="11015" y="11943"/>
                </a:lnTo>
                <a:lnTo>
                  <a:pt x="11259" y="11723"/>
                </a:lnTo>
                <a:lnTo>
                  <a:pt x="11504" y="11504"/>
                </a:lnTo>
                <a:lnTo>
                  <a:pt x="11723" y="11259"/>
                </a:lnTo>
                <a:lnTo>
                  <a:pt x="11943" y="11015"/>
                </a:lnTo>
                <a:lnTo>
                  <a:pt x="12139" y="10771"/>
                </a:lnTo>
                <a:lnTo>
                  <a:pt x="12310" y="10502"/>
                </a:lnTo>
                <a:lnTo>
                  <a:pt x="12505" y="10234"/>
                </a:lnTo>
                <a:lnTo>
                  <a:pt x="12651" y="9941"/>
                </a:lnTo>
                <a:lnTo>
                  <a:pt x="12798" y="9648"/>
                </a:lnTo>
                <a:lnTo>
                  <a:pt x="12945" y="9354"/>
                </a:lnTo>
                <a:lnTo>
                  <a:pt x="13067" y="9061"/>
                </a:lnTo>
                <a:lnTo>
                  <a:pt x="13164" y="8744"/>
                </a:lnTo>
                <a:lnTo>
                  <a:pt x="13262" y="8426"/>
                </a:lnTo>
                <a:lnTo>
                  <a:pt x="13335" y="8084"/>
                </a:lnTo>
                <a:lnTo>
                  <a:pt x="13384" y="7767"/>
                </a:lnTo>
                <a:lnTo>
                  <a:pt x="13433" y="7425"/>
                </a:lnTo>
                <a:lnTo>
                  <a:pt x="13457" y="7083"/>
                </a:lnTo>
                <a:lnTo>
                  <a:pt x="13482" y="6741"/>
                </a:lnTo>
                <a:lnTo>
                  <a:pt x="13457" y="6399"/>
                </a:lnTo>
                <a:lnTo>
                  <a:pt x="13433" y="6057"/>
                </a:lnTo>
                <a:lnTo>
                  <a:pt x="13384" y="5715"/>
                </a:lnTo>
                <a:lnTo>
                  <a:pt x="13335" y="5398"/>
                </a:lnTo>
                <a:lnTo>
                  <a:pt x="13262" y="5056"/>
                </a:lnTo>
                <a:lnTo>
                  <a:pt x="13164" y="4738"/>
                </a:lnTo>
                <a:lnTo>
                  <a:pt x="13067" y="4421"/>
                </a:lnTo>
                <a:lnTo>
                  <a:pt x="12945" y="4128"/>
                </a:lnTo>
                <a:lnTo>
                  <a:pt x="12798" y="3835"/>
                </a:lnTo>
                <a:lnTo>
                  <a:pt x="12651" y="3542"/>
                </a:lnTo>
                <a:lnTo>
                  <a:pt x="12505" y="3249"/>
                </a:lnTo>
                <a:lnTo>
                  <a:pt x="12310" y="2980"/>
                </a:lnTo>
                <a:lnTo>
                  <a:pt x="12139" y="2711"/>
                </a:lnTo>
                <a:lnTo>
                  <a:pt x="11943" y="2467"/>
                </a:lnTo>
                <a:lnTo>
                  <a:pt x="11723" y="2223"/>
                </a:lnTo>
                <a:lnTo>
                  <a:pt x="11504" y="1979"/>
                </a:lnTo>
                <a:lnTo>
                  <a:pt x="11259" y="1759"/>
                </a:lnTo>
                <a:lnTo>
                  <a:pt x="11015" y="1539"/>
                </a:lnTo>
                <a:lnTo>
                  <a:pt x="10771" y="1344"/>
                </a:lnTo>
                <a:lnTo>
                  <a:pt x="10502" y="1173"/>
                </a:lnTo>
                <a:lnTo>
                  <a:pt x="10234" y="977"/>
                </a:lnTo>
                <a:lnTo>
                  <a:pt x="9940" y="831"/>
                </a:lnTo>
                <a:lnTo>
                  <a:pt x="9647" y="684"/>
                </a:lnTo>
                <a:lnTo>
                  <a:pt x="9354" y="538"/>
                </a:lnTo>
                <a:lnTo>
                  <a:pt x="9061" y="416"/>
                </a:lnTo>
                <a:lnTo>
                  <a:pt x="8744" y="318"/>
                </a:lnTo>
                <a:lnTo>
                  <a:pt x="8426" y="220"/>
                </a:lnTo>
                <a:lnTo>
                  <a:pt x="8084" y="147"/>
                </a:lnTo>
                <a:lnTo>
                  <a:pt x="7767" y="98"/>
                </a:lnTo>
                <a:lnTo>
                  <a:pt x="7425" y="49"/>
                </a:lnTo>
                <a:lnTo>
                  <a:pt x="7083" y="25"/>
                </a:lnTo>
                <a:lnTo>
                  <a:pt x="6741" y="0"/>
                </a:lnTo>
                <a:close/>
              </a:path>
            </a:pathLst>
          </a:custGeom>
          <a:solidFill>
            <a:srgbClr val="ffff00"/>
          </a:solidFill>
          <a:ln w="28440">
            <a:solidFill>
              <a:srgbClr val="ff66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25"/>
          <p:cNvSpPr/>
          <p:nvPr/>
        </p:nvSpPr>
        <p:spPr>
          <a:xfrm>
            <a:off x="6613560" y="38790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rgbClr val="33ccff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26"/>
          <p:cNvSpPr/>
          <p:nvPr/>
        </p:nvSpPr>
        <p:spPr>
          <a:xfrm>
            <a:off x="6019920" y="312120"/>
            <a:ext cx="1854000" cy="15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SlidesCarnival icons are editable shapes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This means that you can: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Hind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Resize them without losing quality.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Hind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Change fill color and opacity.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ffffff"/>
              </a:buClr>
              <a:buFont typeface="Hind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Change line color, width and style.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Isn’t that nice? :)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2468520" y="761760"/>
            <a:ext cx="5426280" cy="13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Now you can use any emoji as an icon!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And of course it resizes without losing quality and you can change the 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How? Follow Google instructions </a:t>
            </a:r>
            <a:r>
              <a:rPr b="0" lang="en-US" sz="1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1"/>
              </a:rPr>
              <a:t>https://twitter.com/googledocs/status/730087240156643328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2"/>
          <p:cNvSpPr/>
          <p:nvPr/>
        </p:nvSpPr>
        <p:spPr>
          <a:xfrm>
            <a:off x="1085400" y="2221920"/>
            <a:ext cx="677232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and many more...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3"/>
          <p:cNvSpPr/>
          <p:nvPr/>
        </p:nvSpPr>
        <p:spPr>
          <a:xfrm>
            <a:off x="953640" y="70416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8778240" y="4648680"/>
            <a:ext cx="91440" cy="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MCMC („Markov chain Monte Carlo’) metod biranja uzorka obezbeĊuje biranje uzorka iz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višedimenzionih gustina raspodela, razlažući ih na raspodele manjih dimenzija sa kojima je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lakše raditi. Deo imena „Monte Carlo‟, navedenog metoda, ukazuje na proces sluĉajne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simulacije, dok deo imena „Markov chain‟ ukazuje da se element uzorka iz aposteriorne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raspodele bira na osnovu prethodno izabranog elementa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Preciznije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548640" y="1371600"/>
            <a:ext cx="8229240" cy="153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Opšti Gibbs sampler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Gibbs sampler je najĉešće korišćen MCMC metod u Bajesovoj statistici i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predstavlja sledeći iterativni proces (j je indeks koji ukazuje na broj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</a:rPr>
              <a:t>iteracije):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Pseudokod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Ulaz: neophodni parametri za računanje uslovnih verovatnoća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Izlaz: niz tačaka koje aproksimiraju aposteriorne raspodele parametara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Algoritam: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Inicijalizacija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Za svako i&lt;n: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M Mono Light 10"/>
                <a:ea typeface="Hind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1672200" y="2269080"/>
            <a:ext cx="5634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BIG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CONCEPT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1672200" y="3411720"/>
            <a:ext cx="56347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Bring the attention of your audience over a key concept using icons or illustrations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5066640" y="717120"/>
            <a:ext cx="275400" cy="262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"/>
          <p:cNvSpPr/>
          <p:nvPr/>
        </p:nvSpPr>
        <p:spPr>
          <a:xfrm>
            <a:off x="5925960" y="988920"/>
            <a:ext cx="690120" cy="690120"/>
          </a:xfrm>
          <a:custGeom>
            <a:avLst/>
            <a:gdLst/>
            <a:ahLst/>
            <a:rect l="l" t="t" r="r" b="b"/>
            <a:pathLst>
              <a:path w="8475" h="8476">
                <a:moveTo>
                  <a:pt x="8157" y="0"/>
                </a:moveTo>
                <a:lnTo>
                  <a:pt x="7327" y="1075"/>
                </a:lnTo>
                <a:lnTo>
                  <a:pt x="6399" y="2150"/>
                </a:lnTo>
                <a:lnTo>
                  <a:pt x="5422" y="3249"/>
                </a:lnTo>
                <a:lnTo>
                  <a:pt x="4347" y="4348"/>
                </a:lnTo>
                <a:lnTo>
                  <a:pt x="3248" y="5422"/>
                </a:lnTo>
                <a:lnTo>
                  <a:pt x="2149" y="6399"/>
                </a:lnTo>
                <a:lnTo>
                  <a:pt x="1075" y="7327"/>
                </a:lnTo>
                <a:lnTo>
                  <a:pt x="0" y="8158"/>
                </a:lnTo>
                <a:lnTo>
                  <a:pt x="440" y="8280"/>
                </a:lnTo>
                <a:lnTo>
                  <a:pt x="855" y="8377"/>
                </a:lnTo>
                <a:lnTo>
                  <a:pt x="1294" y="8426"/>
                </a:lnTo>
                <a:lnTo>
                  <a:pt x="1734" y="8475"/>
                </a:lnTo>
                <a:lnTo>
                  <a:pt x="2174" y="8475"/>
                </a:lnTo>
                <a:lnTo>
                  <a:pt x="2613" y="8451"/>
                </a:lnTo>
                <a:lnTo>
                  <a:pt x="3028" y="8402"/>
                </a:lnTo>
                <a:lnTo>
                  <a:pt x="3468" y="8304"/>
                </a:lnTo>
                <a:lnTo>
                  <a:pt x="3883" y="8207"/>
                </a:lnTo>
                <a:lnTo>
                  <a:pt x="4323" y="8060"/>
                </a:lnTo>
                <a:lnTo>
                  <a:pt x="4714" y="7889"/>
                </a:lnTo>
                <a:lnTo>
                  <a:pt x="5129" y="7694"/>
                </a:lnTo>
                <a:lnTo>
                  <a:pt x="5520" y="7449"/>
                </a:lnTo>
                <a:lnTo>
                  <a:pt x="5886" y="7205"/>
                </a:lnTo>
                <a:lnTo>
                  <a:pt x="6252" y="6912"/>
                </a:lnTo>
                <a:lnTo>
                  <a:pt x="6594" y="6595"/>
                </a:lnTo>
                <a:lnTo>
                  <a:pt x="6912" y="6253"/>
                </a:lnTo>
                <a:lnTo>
                  <a:pt x="7205" y="5886"/>
                </a:lnTo>
                <a:lnTo>
                  <a:pt x="7449" y="5520"/>
                </a:lnTo>
                <a:lnTo>
                  <a:pt x="7693" y="5129"/>
                </a:lnTo>
                <a:lnTo>
                  <a:pt x="7889" y="4714"/>
                </a:lnTo>
                <a:lnTo>
                  <a:pt x="8060" y="4323"/>
                </a:lnTo>
                <a:lnTo>
                  <a:pt x="8206" y="3884"/>
                </a:lnTo>
                <a:lnTo>
                  <a:pt x="8304" y="3468"/>
                </a:lnTo>
                <a:lnTo>
                  <a:pt x="8402" y="3029"/>
                </a:lnTo>
                <a:lnTo>
                  <a:pt x="8450" y="2614"/>
                </a:lnTo>
                <a:lnTo>
                  <a:pt x="8475" y="2174"/>
                </a:lnTo>
                <a:lnTo>
                  <a:pt x="8475" y="1734"/>
                </a:lnTo>
                <a:lnTo>
                  <a:pt x="8426" y="1295"/>
                </a:lnTo>
                <a:lnTo>
                  <a:pt x="8377" y="855"/>
                </a:lnTo>
                <a:lnTo>
                  <a:pt x="8279" y="440"/>
                </a:lnTo>
                <a:lnTo>
                  <a:pt x="8157" y="0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5"/>
          <p:cNvSpPr/>
          <p:nvPr/>
        </p:nvSpPr>
        <p:spPr>
          <a:xfrm>
            <a:off x="5424480" y="487440"/>
            <a:ext cx="1333080" cy="1333080"/>
          </a:xfrm>
          <a:custGeom>
            <a:avLst/>
            <a:gdLst/>
            <a:ahLst/>
            <a:rect l="l" t="t" r="r" b="b"/>
            <a:pathLst>
              <a:path w="16364" h="16365">
                <a:moveTo>
                  <a:pt x="13580" y="1686"/>
                </a:moveTo>
                <a:lnTo>
                  <a:pt x="13677" y="1735"/>
                </a:lnTo>
                <a:lnTo>
                  <a:pt x="13775" y="1759"/>
                </a:lnTo>
                <a:lnTo>
                  <a:pt x="13848" y="1832"/>
                </a:lnTo>
                <a:lnTo>
                  <a:pt x="13897" y="1906"/>
                </a:lnTo>
                <a:lnTo>
                  <a:pt x="13946" y="1979"/>
                </a:lnTo>
                <a:lnTo>
                  <a:pt x="13970" y="2077"/>
                </a:lnTo>
                <a:lnTo>
                  <a:pt x="13995" y="2174"/>
                </a:lnTo>
                <a:lnTo>
                  <a:pt x="13995" y="2419"/>
                </a:lnTo>
                <a:lnTo>
                  <a:pt x="13922" y="2687"/>
                </a:lnTo>
                <a:lnTo>
                  <a:pt x="13824" y="3029"/>
                </a:lnTo>
                <a:lnTo>
                  <a:pt x="13677" y="3371"/>
                </a:lnTo>
                <a:lnTo>
                  <a:pt x="13482" y="3762"/>
                </a:lnTo>
                <a:lnTo>
                  <a:pt x="13238" y="4177"/>
                </a:lnTo>
                <a:lnTo>
                  <a:pt x="12993" y="3908"/>
                </a:lnTo>
                <a:lnTo>
                  <a:pt x="12749" y="3615"/>
                </a:lnTo>
                <a:lnTo>
                  <a:pt x="12407" y="3298"/>
                </a:lnTo>
                <a:lnTo>
                  <a:pt x="12041" y="3029"/>
                </a:lnTo>
                <a:lnTo>
                  <a:pt x="11675" y="2761"/>
                </a:lnTo>
                <a:lnTo>
                  <a:pt x="11308" y="2541"/>
                </a:lnTo>
                <a:lnTo>
                  <a:pt x="11748" y="2272"/>
                </a:lnTo>
                <a:lnTo>
                  <a:pt x="12187" y="2052"/>
                </a:lnTo>
                <a:lnTo>
                  <a:pt x="12554" y="1881"/>
                </a:lnTo>
                <a:lnTo>
                  <a:pt x="12920" y="1759"/>
                </a:lnTo>
                <a:lnTo>
                  <a:pt x="13213" y="1686"/>
                </a:lnTo>
                <a:close/>
                <a:moveTo>
                  <a:pt x="9721" y="3591"/>
                </a:moveTo>
                <a:lnTo>
                  <a:pt x="9794" y="3615"/>
                </a:lnTo>
                <a:lnTo>
                  <a:pt x="9916" y="3713"/>
                </a:lnTo>
                <a:lnTo>
                  <a:pt x="10014" y="3835"/>
                </a:lnTo>
                <a:lnTo>
                  <a:pt x="10038" y="3908"/>
                </a:lnTo>
                <a:lnTo>
                  <a:pt x="10038" y="3982"/>
                </a:lnTo>
                <a:lnTo>
                  <a:pt x="10038" y="4055"/>
                </a:lnTo>
                <a:lnTo>
                  <a:pt x="10014" y="4128"/>
                </a:lnTo>
                <a:lnTo>
                  <a:pt x="9916" y="4250"/>
                </a:lnTo>
                <a:lnTo>
                  <a:pt x="9794" y="4348"/>
                </a:lnTo>
                <a:lnTo>
                  <a:pt x="9721" y="4372"/>
                </a:lnTo>
                <a:lnTo>
                  <a:pt x="9574" y="4372"/>
                </a:lnTo>
                <a:lnTo>
                  <a:pt x="9501" y="4348"/>
                </a:lnTo>
                <a:lnTo>
                  <a:pt x="9379" y="4250"/>
                </a:lnTo>
                <a:lnTo>
                  <a:pt x="9281" y="4128"/>
                </a:lnTo>
                <a:lnTo>
                  <a:pt x="9257" y="4055"/>
                </a:lnTo>
                <a:lnTo>
                  <a:pt x="9257" y="3982"/>
                </a:lnTo>
                <a:lnTo>
                  <a:pt x="9257" y="3908"/>
                </a:lnTo>
                <a:lnTo>
                  <a:pt x="9281" y="3835"/>
                </a:lnTo>
                <a:lnTo>
                  <a:pt x="9379" y="3713"/>
                </a:lnTo>
                <a:lnTo>
                  <a:pt x="9501" y="3615"/>
                </a:lnTo>
                <a:lnTo>
                  <a:pt x="9574" y="3591"/>
                </a:lnTo>
                <a:close/>
                <a:moveTo>
                  <a:pt x="8182" y="3322"/>
                </a:moveTo>
                <a:lnTo>
                  <a:pt x="8304" y="3347"/>
                </a:lnTo>
                <a:lnTo>
                  <a:pt x="8402" y="3371"/>
                </a:lnTo>
                <a:lnTo>
                  <a:pt x="8500" y="3420"/>
                </a:lnTo>
                <a:lnTo>
                  <a:pt x="8597" y="3493"/>
                </a:lnTo>
                <a:lnTo>
                  <a:pt x="8671" y="3591"/>
                </a:lnTo>
                <a:lnTo>
                  <a:pt x="8719" y="3689"/>
                </a:lnTo>
                <a:lnTo>
                  <a:pt x="8768" y="3786"/>
                </a:lnTo>
                <a:lnTo>
                  <a:pt x="8768" y="3908"/>
                </a:lnTo>
                <a:lnTo>
                  <a:pt x="8768" y="4031"/>
                </a:lnTo>
                <a:lnTo>
                  <a:pt x="8719" y="4153"/>
                </a:lnTo>
                <a:lnTo>
                  <a:pt x="8671" y="4250"/>
                </a:lnTo>
                <a:lnTo>
                  <a:pt x="8597" y="4324"/>
                </a:lnTo>
                <a:lnTo>
                  <a:pt x="8500" y="4397"/>
                </a:lnTo>
                <a:lnTo>
                  <a:pt x="8402" y="4446"/>
                </a:lnTo>
                <a:lnTo>
                  <a:pt x="8304" y="4495"/>
                </a:lnTo>
                <a:lnTo>
                  <a:pt x="8060" y="4495"/>
                </a:lnTo>
                <a:lnTo>
                  <a:pt x="7962" y="4446"/>
                </a:lnTo>
                <a:lnTo>
                  <a:pt x="7865" y="4397"/>
                </a:lnTo>
                <a:lnTo>
                  <a:pt x="7767" y="4324"/>
                </a:lnTo>
                <a:lnTo>
                  <a:pt x="7694" y="4250"/>
                </a:lnTo>
                <a:lnTo>
                  <a:pt x="7645" y="4153"/>
                </a:lnTo>
                <a:lnTo>
                  <a:pt x="7596" y="4031"/>
                </a:lnTo>
                <a:lnTo>
                  <a:pt x="7596" y="3908"/>
                </a:lnTo>
                <a:lnTo>
                  <a:pt x="7596" y="3786"/>
                </a:lnTo>
                <a:lnTo>
                  <a:pt x="7645" y="3689"/>
                </a:lnTo>
                <a:lnTo>
                  <a:pt x="7694" y="3591"/>
                </a:lnTo>
                <a:lnTo>
                  <a:pt x="7767" y="3493"/>
                </a:lnTo>
                <a:lnTo>
                  <a:pt x="7865" y="3420"/>
                </a:lnTo>
                <a:lnTo>
                  <a:pt x="7962" y="3371"/>
                </a:lnTo>
                <a:lnTo>
                  <a:pt x="8060" y="3347"/>
                </a:lnTo>
                <a:lnTo>
                  <a:pt x="8182" y="3322"/>
                </a:lnTo>
                <a:close/>
                <a:moveTo>
                  <a:pt x="9086" y="4763"/>
                </a:moveTo>
                <a:lnTo>
                  <a:pt x="9159" y="4788"/>
                </a:lnTo>
                <a:lnTo>
                  <a:pt x="9281" y="4885"/>
                </a:lnTo>
                <a:lnTo>
                  <a:pt x="9354" y="5007"/>
                </a:lnTo>
                <a:lnTo>
                  <a:pt x="9379" y="5081"/>
                </a:lnTo>
                <a:lnTo>
                  <a:pt x="9379" y="5154"/>
                </a:lnTo>
                <a:lnTo>
                  <a:pt x="9379" y="5227"/>
                </a:lnTo>
                <a:lnTo>
                  <a:pt x="9354" y="5301"/>
                </a:lnTo>
                <a:lnTo>
                  <a:pt x="9281" y="5423"/>
                </a:lnTo>
                <a:lnTo>
                  <a:pt x="9159" y="5520"/>
                </a:lnTo>
                <a:lnTo>
                  <a:pt x="9086" y="5545"/>
                </a:lnTo>
                <a:lnTo>
                  <a:pt x="8915" y="5545"/>
                </a:lnTo>
                <a:lnTo>
                  <a:pt x="8842" y="5520"/>
                </a:lnTo>
                <a:lnTo>
                  <a:pt x="8719" y="5423"/>
                </a:lnTo>
                <a:lnTo>
                  <a:pt x="8646" y="5301"/>
                </a:lnTo>
                <a:lnTo>
                  <a:pt x="8622" y="5227"/>
                </a:lnTo>
                <a:lnTo>
                  <a:pt x="8597" y="5154"/>
                </a:lnTo>
                <a:lnTo>
                  <a:pt x="8622" y="5081"/>
                </a:lnTo>
                <a:lnTo>
                  <a:pt x="8646" y="5007"/>
                </a:lnTo>
                <a:lnTo>
                  <a:pt x="8719" y="4885"/>
                </a:lnTo>
                <a:lnTo>
                  <a:pt x="8842" y="4788"/>
                </a:lnTo>
                <a:lnTo>
                  <a:pt x="8915" y="4763"/>
                </a:lnTo>
                <a:close/>
                <a:moveTo>
                  <a:pt x="2540" y="11309"/>
                </a:moveTo>
                <a:lnTo>
                  <a:pt x="2760" y="11675"/>
                </a:lnTo>
                <a:lnTo>
                  <a:pt x="3029" y="12041"/>
                </a:lnTo>
                <a:lnTo>
                  <a:pt x="3298" y="12408"/>
                </a:lnTo>
                <a:lnTo>
                  <a:pt x="3615" y="12750"/>
                </a:lnTo>
                <a:lnTo>
                  <a:pt x="3908" y="12994"/>
                </a:lnTo>
                <a:lnTo>
                  <a:pt x="4177" y="13238"/>
                </a:lnTo>
                <a:lnTo>
                  <a:pt x="3762" y="13482"/>
                </a:lnTo>
                <a:lnTo>
                  <a:pt x="3371" y="13678"/>
                </a:lnTo>
                <a:lnTo>
                  <a:pt x="3029" y="13824"/>
                </a:lnTo>
                <a:lnTo>
                  <a:pt x="2687" y="13922"/>
                </a:lnTo>
                <a:lnTo>
                  <a:pt x="2418" y="13995"/>
                </a:lnTo>
                <a:lnTo>
                  <a:pt x="2174" y="13995"/>
                </a:lnTo>
                <a:lnTo>
                  <a:pt x="2076" y="13971"/>
                </a:lnTo>
                <a:lnTo>
                  <a:pt x="1979" y="13946"/>
                </a:lnTo>
                <a:lnTo>
                  <a:pt x="1905" y="13897"/>
                </a:lnTo>
                <a:lnTo>
                  <a:pt x="1832" y="13849"/>
                </a:lnTo>
                <a:lnTo>
                  <a:pt x="1759" y="13775"/>
                </a:lnTo>
                <a:lnTo>
                  <a:pt x="1734" y="13678"/>
                </a:lnTo>
                <a:lnTo>
                  <a:pt x="1686" y="13580"/>
                </a:lnTo>
                <a:lnTo>
                  <a:pt x="1686" y="13482"/>
                </a:lnTo>
                <a:lnTo>
                  <a:pt x="1686" y="13214"/>
                </a:lnTo>
                <a:lnTo>
                  <a:pt x="1759" y="12921"/>
                </a:lnTo>
                <a:lnTo>
                  <a:pt x="1881" y="12554"/>
                </a:lnTo>
                <a:lnTo>
                  <a:pt x="2052" y="12188"/>
                </a:lnTo>
                <a:lnTo>
                  <a:pt x="2272" y="11748"/>
                </a:lnTo>
                <a:lnTo>
                  <a:pt x="2540" y="11309"/>
                </a:lnTo>
                <a:close/>
                <a:moveTo>
                  <a:pt x="15362" y="1"/>
                </a:moveTo>
                <a:lnTo>
                  <a:pt x="15094" y="25"/>
                </a:lnTo>
                <a:lnTo>
                  <a:pt x="14801" y="74"/>
                </a:lnTo>
                <a:lnTo>
                  <a:pt x="14483" y="172"/>
                </a:lnTo>
                <a:lnTo>
                  <a:pt x="14141" y="294"/>
                </a:lnTo>
                <a:lnTo>
                  <a:pt x="13775" y="440"/>
                </a:lnTo>
                <a:lnTo>
                  <a:pt x="13384" y="611"/>
                </a:lnTo>
                <a:lnTo>
                  <a:pt x="12993" y="831"/>
                </a:lnTo>
                <a:lnTo>
                  <a:pt x="12578" y="1051"/>
                </a:lnTo>
                <a:lnTo>
                  <a:pt x="11699" y="1613"/>
                </a:lnTo>
                <a:lnTo>
                  <a:pt x="10747" y="2272"/>
                </a:lnTo>
                <a:lnTo>
                  <a:pt x="10307" y="2101"/>
                </a:lnTo>
                <a:lnTo>
                  <a:pt x="9843" y="1955"/>
                </a:lnTo>
                <a:lnTo>
                  <a:pt x="9379" y="1857"/>
                </a:lnTo>
                <a:lnTo>
                  <a:pt x="8915" y="1784"/>
                </a:lnTo>
                <a:lnTo>
                  <a:pt x="8451" y="1735"/>
                </a:lnTo>
                <a:lnTo>
                  <a:pt x="7962" y="1735"/>
                </a:lnTo>
                <a:lnTo>
                  <a:pt x="7498" y="1784"/>
                </a:lnTo>
                <a:lnTo>
                  <a:pt x="7034" y="1832"/>
                </a:lnTo>
                <a:lnTo>
                  <a:pt x="6570" y="1930"/>
                </a:lnTo>
                <a:lnTo>
                  <a:pt x="6106" y="2077"/>
                </a:lnTo>
                <a:lnTo>
                  <a:pt x="5667" y="2248"/>
                </a:lnTo>
                <a:lnTo>
                  <a:pt x="5227" y="2443"/>
                </a:lnTo>
                <a:lnTo>
                  <a:pt x="4787" y="2687"/>
                </a:lnTo>
                <a:lnTo>
                  <a:pt x="4397" y="2980"/>
                </a:lnTo>
                <a:lnTo>
                  <a:pt x="4006" y="3273"/>
                </a:lnTo>
                <a:lnTo>
                  <a:pt x="3615" y="3615"/>
                </a:lnTo>
                <a:lnTo>
                  <a:pt x="3273" y="4006"/>
                </a:lnTo>
                <a:lnTo>
                  <a:pt x="2980" y="4397"/>
                </a:lnTo>
                <a:lnTo>
                  <a:pt x="2687" y="4788"/>
                </a:lnTo>
                <a:lnTo>
                  <a:pt x="2443" y="5227"/>
                </a:lnTo>
                <a:lnTo>
                  <a:pt x="2247" y="5667"/>
                </a:lnTo>
                <a:lnTo>
                  <a:pt x="2076" y="6107"/>
                </a:lnTo>
                <a:lnTo>
                  <a:pt x="1930" y="6571"/>
                </a:lnTo>
                <a:lnTo>
                  <a:pt x="1832" y="7035"/>
                </a:lnTo>
                <a:lnTo>
                  <a:pt x="1783" y="7499"/>
                </a:lnTo>
                <a:lnTo>
                  <a:pt x="1734" y="7963"/>
                </a:lnTo>
                <a:lnTo>
                  <a:pt x="1734" y="8451"/>
                </a:lnTo>
                <a:lnTo>
                  <a:pt x="1783" y="8915"/>
                </a:lnTo>
                <a:lnTo>
                  <a:pt x="1857" y="9379"/>
                </a:lnTo>
                <a:lnTo>
                  <a:pt x="1954" y="9843"/>
                </a:lnTo>
                <a:lnTo>
                  <a:pt x="2101" y="10307"/>
                </a:lnTo>
                <a:lnTo>
                  <a:pt x="2272" y="10747"/>
                </a:lnTo>
                <a:lnTo>
                  <a:pt x="1612" y="11699"/>
                </a:lnTo>
                <a:lnTo>
                  <a:pt x="1051" y="12579"/>
                </a:lnTo>
                <a:lnTo>
                  <a:pt x="831" y="12994"/>
                </a:lnTo>
                <a:lnTo>
                  <a:pt x="611" y="13385"/>
                </a:lnTo>
                <a:lnTo>
                  <a:pt x="440" y="13775"/>
                </a:lnTo>
                <a:lnTo>
                  <a:pt x="293" y="14142"/>
                </a:lnTo>
                <a:lnTo>
                  <a:pt x="171" y="14484"/>
                </a:lnTo>
                <a:lnTo>
                  <a:pt x="74" y="14801"/>
                </a:lnTo>
                <a:lnTo>
                  <a:pt x="25" y="15094"/>
                </a:lnTo>
                <a:lnTo>
                  <a:pt x="0" y="15363"/>
                </a:lnTo>
                <a:lnTo>
                  <a:pt x="0" y="15583"/>
                </a:lnTo>
                <a:lnTo>
                  <a:pt x="49" y="15802"/>
                </a:lnTo>
                <a:lnTo>
                  <a:pt x="123" y="15973"/>
                </a:lnTo>
                <a:lnTo>
                  <a:pt x="245" y="16120"/>
                </a:lnTo>
                <a:lnTo>
                  <a:pt x="342" y="16218"/>
                </a:lnTo>
                <a:lnTo>
                  <a:pt x="489" y="16291"/>
                </a:lnTo>
                <a:lnTo>
                  <a:pt x="635" y="16340"/>
                </a:lnTo>
                <a:lnTo>
                  <a:pt x="806" y="16364"/>
                </a:lnTo>
                <a:lnTo>
                  <a:pt x="1173" y="16364"/>
                </a:lnTo>
                <a:lnTo>
                  <a:pt x="1393" y="16315"/>
                </a:lnTo>
                <a:lnTo>
                  <a:pt x="1637" y="16267"/>
                </a:lnTo>
                <a:lnTo>
                  <a:pt x="2150" y="16120"/>
                </a:lnTo>
                <a:lnTo>
                  <a:pt x="2711" y="15876"/>
                </a:lnTo>
                <a:lnTo>
                  <a:pt x="3322" y="15583"/>
                </a:lnTo>
                <a:lnTo>
                  <a:pt x="3957" y="15192"/>
                </a:lnTo>
                <a:lnTo>
                  <a:pt x="4665" y="14752"/>
                </a:lnTo>
                <a:lnTo>
                  <a:pt x="5373" y="14264"/>
                </a:lnTo>
                <a:lnTo>
                  <a:pt x="6131" y="13702"/>
                </a:lnTo>
                <a:lnTo>
                  <a:pt x="6912" y="13092"/>
                </a:lnTo>
                <a:lnTo>
                  <a:pt x="7718" y="12432"/>
                </a:lnTo>
                <a:lnTo>
                  <a:pt x="8524" y="11724"/>
                </a:lnTo>
                <a:lnTo>
                  <a:pt x="9330" y="10967"/>
                </a:lnTo>
                <a:lnTo>
                  <a:pt x="10160" y="10161"/>
                </a:lnTo>
                <a:lnTo>
                  <a:pt x="10966" y="9330"/>
                </a:lnTo>
                <a:lnTo>
                  <a:pt x="11723" y="8524"/>
                </a:lnTo>
                <a:lnTo>
                  <a:pt x="12432" y="7718"/>
                </a:lnTo>
                <a:lnTo>
                  <a:pt x="13091" y="6912"/>
                </a:lnTo>
                <a:lnTo>
                  <a:pt x="13702" y="6131"/>
                </a:lnTo>
                <a:lnTo>
                  <a:pt x="14263" y="5374"/>
                </a:lnTo>
                <a:lnTo>
                  <a:pt x="14752" y="4666"/>
                </a:lnTo>
                <a:lnTo>
                  <a:pt x="15192" y="3957"/>
                </a:lnTo>
                <a:lnTo>
                  <a:pt x="15582" y="3322"/>
                </a:lnTo>
                <a:lnTo>
                  <a:pt x="15875" y="2712"/>
                </a:lnTo>
                <a:lnTo>
                  <a:pt x="16120" y="2150"/>
                </a:lnTo>
                <a:lnTo>
                  <a:pt x="16266" y="1637"/>
                </a:lnTo>
                <a:lnTo>
                  <a:pt x="16315" y="1393"/>
                </a:lnTo>
                <a:lnTo>
                  <a:pt x="16364" y="1173"/>
                </a:lnTo>
                <a:lnTo>
                  <a:pt x="16364" y="978"/>
                </a:lnTo>
                <a:lnTo>
                  <a:pt x="16364" y="807"/>
                </a:lnTo>
                <a:lnTo>
                  <a:pt x="16339" y="636"/>
                </a:lnTo>
                <a:lnTo>
                  <a:pt x="16291" y="489"/>
                </a:lnTo>
                <a:lnTo>
                  <a:pt x="16217" y="343"/>
                </a:lnTo>
                <a:lnTo>
                  <a:pt x="16120" y="245"/>
                </a:lnTo>
                <a:lnTo>
                  <a:pt x="15973" y="123"/>
                </a:lnTo>
                <a:lnTo>
                  <a:pt x="15802" y="50"/>
                </a:lnTo>
                <a:lnTo>
                  <a:pt x="15582" y="1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6"/>
          <p:cNvSpPr/>
          <p:nvPr/>
        </p:nvSpPr>
        <p:spPr>
          <a:xfrm>
            <a:off x="4582440" y="1550520"/>
            <a:ext cx="483840" cy="483840"/>
          </a:xfrm>
          <a:custGeom>
            <a:avLst/>
            <a:gdLst/>
            <a:ahLst/>
            <a:rect l="l" t="t" r="r" b="b"/>
            <a:pathLst>
              <a:path w="17732" h="17733">
                <a:moveTo>
                  <a:pt x="13091" y="2712"/>
                </a:moveTo>
                <a:lnTo>
                  <a:pt x="13286" y="2736"/>
                </a:lnTo>
                <a:lnTo>
                  <a:pt x="13506" y="2785"/>
                </a:lnTo>
                <a:lnTo>
                  <a:pt x="13702" y="2858"/>
                </a:lnTo>
                <a:lnTo>
                  <a:pt x="13873" y="2956"/>
                </a:lnTo>
                <a:lnTo>
                  <a:pt x="14068" y="3054"/>
                </a:lnTo>
                <a:lnTo>
                  <a:pt x="14239" y="3176"/>
                </a:lnTo>
                <a:lnTo>
                  <a:pt x="14410" y="3323"/>
                </a:lnTo>
                <a:lnTo>
                  <a:pt x="14556" y="3493"/>
                </a:lnTo>
                <a:lnTo>
                  <a:pt x="14679" y="3664"/>
                </a:lnTo>
                <a:lnTo>
                  <a:pt x="14776" y="3860"/>
                </a:lnTo>
                <a:lnTo>
                  <a:pt x="14874" y="4031"/>
                </a:lnTo>
                <a:lnTo>
                  <a:pt x="14947" y="4226"/>
                </a:lnTo>
                <a:lnTo>
                  <a:pt x="14996" y="4446"/>
                </a:lnTo>
                <a:lnTo>
                  <a:pt x="15021" y="4641"/>
                </a:lnTo>
                <a:lnTo>
                  <a:pt x="15021" y="4861"/>
                </a:lnTo>
                <a:lnTo>
                  <a:pt x="15021" y="5057"/>
                </a:lnTo>
                <a:lnTo>
                  <a:pt x="14996" y="5252"/>
                </a:lnTo>
                <a:lnTo>
                  <a:pt x="14947" y="5472"/>
                </a:lnTo>
                <a:lnTo>
                  <a:pt x="14874" y="5667"/>
                </a:lnTo>
                <a:lnTo>
                  <a:pt x="14776" y="5838"/>
                </a:lnTo>
                <a:lnTo>
                  <a:pt x="14679" y="6033"/>
                </a:lnTo>
                <a:lnTo>
                  <a:pt x="14556" y="6204"/>
                </a:lnTo>
                <a:lnTo>
                  <a:pt x="14410" y="6375"/>
                </a:lnTo>
                <a:lnTo>
                  <a:pt x="13433" y="7328"/>
                </a:lnTo>
                <a:lnTo>
                  <a:pt x="13311" y="7426"/>
                </a:lnTo>
                <a:lnTo>
                  <a:pt x="13189" y="7499"/>
                </a:lnTo>
                <a:lnTo>
                  <a:pt x="13042" y="7548"/>
                </a:lnTo>
                <a:lnTo>
                  <a:pt x="12871" y="7572"/>
                </a:lnTo>
                <a:lnTo>
                  <a:pt x="12725" y="7548"/>
                </a:lnTo>
                <a:lnTo>
                  <a:pt x="12578" y="7499"/>
                </a:lnTo>
                <a:lnTo>
                  <a:pt x="12456" y="7426"/>
                </a:lnTo>
                <a:lnTo>
                  <a:pt x="12334" y="7328"/>
                </a:lnTo>
                <a:lnTo>
                  <a:pt x="10405" y="5398"/>
                </a:lnTo>
                <a:lnTo>
                  <a:pt x="10307" y="5276"/>
                </a:lnTo>
                <a:lnTo>
                  <a:pt x="10234" y="5154"/>
                </a:lnTo>
                <a:lnTo>
                  <a:pt x="10185" y="5008"/>
                </a:lnTo>
                <a:lnTo>
                  <a:pt x="10160" y="4861"/>
                </a:lnTo>
                <a:lnTo>
                  <a:pt x="10185" y="4690"/>
                </a:lnTo>
                <a:lnTo>
                  <a:pt x="10234" y="4544"/>
                </a:lnTo>
                <a:lnTo>
                  <a:pt x="10307" y="4422"/>
                </a:lnTo>
                <a:lnTo>
                  <a:pt x="10405" y="4299"/>
                </a:lnTo>
                <a:lnTo>
                  <a:pt x="11357" y="3323"/>
                </a:lnTo>
                <a:lnTo>
                  <a:pt x="11528" y="3176"/>
                </a:lnTo>
                <a:lnTo>
                  <a:pt x="11699" y="3054"/>
                </a:lnTo>
                <a:lnTo>
                  <a:pt x="11894" y="2956"/>
                </a:lnTo>
                <a:lnTo>
                  <a:pt x="12065" y="2858"/>
                </a:lnTo>
                <a:lnTo>
                  <a:pt x="12261" y="2785"/>
                </a:lnTo>
                <a:lnTo>
                  <a:pt x="12481" y="2736"/>
                </a:lnTo>
                <a:lnTo>
                  <a:pt x="12676" y="2712"/>
                </a:lnTo>
                <a:close/>
                <a:moveTo>
                  <a:pt x="8377" y="8867"/>
                </a:moveTo>
                <a:lnTo>
                  <a:pt x="8475" y="8891"/>
                </a:lnTo>
                <a:lnTo>
                  <a:pt x="8548" y="8915"/>
                </a:lnTo>
                <a:lnTo>
                  <a:pt x="8646" y="8964"/>
                </a:lnTo>
                <a:lnTo>
                  <a:pt x="8719" y="9013"/>
                </a:lnTo>
                <a:lnTo>
                  <a:pt x="8768" y="9086"/>
                </a:lnTo>
                <a:lnTo>
                  <a:pt x="8817" y="9184"/>
                </a:lnTo>
                <a:lnTo>
                  <a:pt x="8841" y="9257"/>
                </a:lnTo>
                <a:lnTo>
                  <a:pt x="8866" y="9355"/>
                </a:lnTo>
                <a:lnTo>
                  <a:pt x="8841" y="9453"/>
                </a:lnTo>
                <a:lnTo>
                  <a:pt x="8817" y="9550"/>
                </a:lnTo>
                <a:lnTo>
                  <a:pt x="8768" y="9624"/>
                </a:lnTo>
                <a:lnTo>
                  <a:pt x="8719" y="9697"/>
                </a:lnTo>
                <a:lnTo>
                  <a:pt x="6179" y="12237"/>
                </a:lnTo>
                <a:lnTo>
                  <a:pt x="6106" y="12310"/>
                </a:lnTo>
                <a:lnTo>
                  <a:pt x="6033" y="12359"/>
                </a:lnTo>
                <a:lnTo>
                  <a:pt x="5935" y="12383"/>
                </a:lnTo>
                <a:lnTo>
                  <a:pt x="5740" y="12383"/>
                </a:lnTo>
                <a:lnTo>
                  <a:pt x="5642" y="12359"/>
                </a:lnTo>
                <a:lnTo>
                  <a:pt x="5569" y="12310"/>
                </a:lnTo>
                <a:lnTo>
                  <a:pt x="5496" y="12237"/>
                </a:lnTo>
                <a:lnTo>
                  <a:pt x="5422" y="12164"/>
                </a:lnTo>
                <a:lnTo>
                  <a:pt x="5373" y="12090"/>
                </a:lnTo>
                <a:lnTo>
                  <a:pt x="5349" y="11993"/>
                </a:lnTo>
                <a:lnTo>
                  <a:pt x="5349" y="11895"/>
                </a:lnTo>
                <a:lnTo>
                  <a:pt x="5349" y="11797"/>
                </a:lnTo>
                <a:lnTo>
                  <a:pt x="5373" y="11700"/>
                </a:lnTo>
                <a:lnTo>
                  <a:pt x="5422" y="11626"/>
                </a:lnTo>
                <a:lnTo>
                  <a:pt x="5496" y="11553"/>
                </a:lnTo>
                <a:lnTo>
                  <a:pt x="8036" y="9013"/>
                </a:lnTo>
                <a:lnTo>
                  <a:pt x="8109" y="8964"/>
                </a:lnTo>
                <a:lnTo>
                  <a:pt x="8182" y="8915"/>
                </a:lnTo>
                <a:lnTo>
                  <a:pt x="8280" y="8891"/>
                </a:lnTo>
                <a:lnTo>
                  <a:pt x="8377" y="8867"/>
                </a:lnTo>
                <a:close/>
                <a:moveTo>
                  <a:pt x="14825" y="1"/>
                </a:moveTo>
                <a:lnTo>
                  <a:pt x="14288" y="25"/>
                </a:lnTo>
                <a:lnTo>
                  <a:pt x="13751" y="50"/>
                </a:lnTo>
                <a:lnTo>
                  <a:pt x="13213" y="123"/>
                </a:lnTo>
                <a:lnTo>
                  <a:pt x="12676" y="245"/>
                </a:lnTo>
                <a:lnTo>
                  <a:pt x="12163" y="367"/>
                </a:lnTo>
                <a:lnTo>
                  <a:pt x="11675" y="538"/>
                </a:lnTo>
                <a:lnTo>
                  <a:pt x="11235" y="758"/>
                </a:lnTo>
                <a:lnTo>
                  <a:pt x="11015" y="856"/>
                </a:lnTo>
                <a:lnTo>
                  <a:pt x="10844" y="1002"/>
                </a:lnTo>
                <a:lnTo>
                  <a:pt x="10649" y="1124"/>
                </a:lnTo>
                <a:lnTo>
                  <a:pt x="10502" y="1271"/>
                </a:lnTo>
                <a:lnTo>
                  <a:pt x="5544" y="6229"/>
                </a:lnTo>
                <a:lnTo>
                  <a:pt x="391" y="6229"/>
                </a:lnTo>
                <a:lnTo>
                  <a:pt x="245" y="6253"/>
                </a:lnTo>
                <a:lnTo>
                  <a:pt x="147" y="6278"/>
                </a:lnTo>
                <a:lnTo>
                  <a:pt x="49" y="6327"/>
                </a:lnTo>
                <a:lnTo>
                  <a:pt x="0" y="6400"/>
                </a:lnTo>
                <a:lnTo>
                  <a:pt x="0" y="6473"/>
                </a:lnTo>
                <a:lnTo>
                  <a:pt x="25" y="6571"/>
                </a:lnTo>
                <a:lnTo>
                  <a:pt x="74" y="6668"/>
                </a:lnTo>
                <a:lnTo>
                  <a:pt x="171" y="6791"/>
                </a:lnTo>
                <a:lnTo>
                  <a:pt x="2589" y="9184"/>
                </a:lnTo>
                <a:lnTo>
                  <a:pt x="2272" y="9502"/>
                </a:lnTo>
                <a:lnTo>
                  <a:pt x="953" y="9746"/>
                </a:lnTo>
                <a:lnTo>
                  <a:pt x="806" y="9795"/>
                </a:lnTo>
                <a:lnTo>
                  <a:pt x="684" y="9843"/>
                </a:lnTo>
                <a:lnTo>
                  <a:pt x="611" y="9941"/>
                </a:lnTo>
                <a:lnTo>
                  <a:pt x="562" y="10014"/>
                </a:lnTo>
                <a:lnTo>
                  <a:pt x="562" y="10112"/>
                </a:lnTo>
                <a:lnTo>
                  <a:pt x="586" y="10234"/>
                </a:lnTo>
                <a:lnTo>
                  <a:pt x="635" y="10332"/>
                </a:lnTo>
                <a:lnTo>
                  <a:pt x="733" y="10454"/>
                </a:lnTo>
                <a:lnTo>
                  <a:pt x="7278" y="16999"/>
                </a:lnTo>
                <a:lnTo>
                  <a:pt x="7401" y="17097"/>
                </a:lnTo>
                <a:lnTo>
                  <a:pt x="7498" y="17146"/>
                </a:lnTo>
                <a:lnTo>
                  <a:pt x="7620" y="17170"/>
                </a:lnTo>
                <a:lnTo>
                  <a:pt x="7718" y="17170"/>
                </a:lnTo>
                <a:lnTo>
                  <a:pt x="7791" y="17122"/>
                </a:lnTo>
                <a:lnTo>
                  <a:pt x="7889" y="17048"/>
                </a:lnTo>
                <a:lnTo>
                  <a:pt x="7938" y="16926"/>
                </a:lnTo>
                <a:lnTo>
                  <a:pt x="7987" y="16780"/>
                </a:lnTo>
                <a:lnTo>
                  <a:pt x="8231" y="15461"/>
                </a:lnTo>
                <a:lnTo>
                  <a:pt x="8548" y="15143"/>
                </a:lnTo>
                <a:lnTo>
                  <a:pt x="10942" y="17561"/>
                </a:lnTo>
                <a:lnTo>
                  <a:pt x="11064" y="17659"/>
                </a:lnTo>
                <a:lnTo>
                  <a:pt x="11162" y="17708"/>
                </a:lnTo>
                <a:lnTo>
                  <a:pt x="11259" y="17732"/>
                </a:lnTo>
                <a:lnTo>
                  <a:pt x="11333" y="17732"/>
                </a:lnTo>
                <a:lnTo>
                  <a:pt x="11406" y="17683"/>
                </a:lnTo>
                <a:lnTo>
                  <a:pt x="11455" y="17586"/>
                </a:lnTo>
                <a:lnTo>
                  <a:pt x="11479" y="17488"/>
                </a:lnTo>
                <a:lnTo>
                  <a:pt x="11504" y="17341"/>
                </a:lnTo>
                <a:lnTo>
                  <a:pt x="11504" y="12188"/>
                </a:lnTo>
                <a:lnTo>
                  <a:pt x="16461" y="7230"/>
                </a:lnTo>
                <a:lnTo>
                  <a:pt x="16608" y="7084"/>
                </a:lnTo>
                <a:lnTo>
                  <a:pt x="16730" y="6888"/>
                </a:lnTo>
                <a:lnTo>
                  <a:pt x="16877" y="6693"/>
                </a:lnTo>
                <a:lnTo>
                  <a:pt x="16974" y="6498"/>
                </a:lnTo>
                <a:lnTo>
                  <a:pt x="17194" y="6058"/>
                </a:lnTo>
                <a:lnTo>
                  <a:pt x="17365" y="5569"/>
                </a:lnTo>
                <a:lnTo>
                  <a:pt x="17487" y="5057"/>
                </a:lnTo>
                <a:lnTo>
                  <a:pt x="17609" y="4519"/>
                </a:lnTo>
                <a:lnTo>
                  <a:pt x="17683" y="3982"/>
                </a:lnTo>
                <a:lnTo>
                  <a:pt x="17707" y="3445"/>
                </a:lnTo>
                <a:lnTo>
                  <a:pt x="17731" y="2907"/>
                </a:lnTo>
                <a:lnTo>
                  <a:pt x="17731" y="2419"/>
                </a:lnTo>
                <a:lnTo>
                  <a:pt x="17707" y="1955"/>
                </a:lnTo>
                <a:lnTo>
                  <a:pt x="17658" y="1515"/>
                </a:lnTo>
                <a:lnTo>
                  <a:pt x="17585" y="1149"/>
                </a:lnTo>
                <a:lnTo>
                  <a:pt x="17512" y="831"/>
                </a:lnTo>
                <a:lnTo>
                  <a:pt x="17414" y="587"/>
                </a:lnTo>
                <a:lnTo>
                  <a:pt x="17341" y="489"/>
                </a:lnTo>
                <a:lnTo>
                  <a:pt x="17292" y="441"/>
                </a:lnTo>
                <a:lnTo>
                  <a:pt x="17243" y="392"/>
                </a:lnTo>
                <a:lnTo>
                  <a:pt x="17145" y="318"/>
                </a:lnTo>
                <a:lnTo>
                  <a:pt x="16901" y="221"/>
                </a:lnTo>
                <a:lnTo>
                  <a:pt x="16584" y="148"/>
                </a:lnTo>
                <a:lnTo>
                  <a:pt x="16217" y="74"/>
                </a:lnTo>
                <a:lnTo>
                  <a:pt x="15778" y="25"/>
                </a:lnTo>
                <a:lnTo>
                  <a:pt x="15314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7"/>
          <p:cNvSpPr/>
          <p:nvPr/>
        </p:nvSpPr>
        <p:spPr>
          <a:xfrm>
            <a:off x="4611960" y="1925280"/>
            <a:ext cx="79560" cy="79560"/>
          </a:xfrm>
          <a:custGeom>
            <a:avLst/>
            <a:gdLst/>
            <a:ahLst/>
            <a:rect l="l" t="t" r="r" b="b"/>
            <a:pathLst>
              <a:path w="2932" h="2932">
                <a:moveTo>
                  <a:pt x="2028" y="1"/>
                </a:moveTo>
                <a:lnTo>
                  <a:pt x="1857" y="25"/>
                </a:lnTo>
                <a:lnTo>
                  <a:pt x="1686" y="74"/>
                </a:lnTo>
                <a:lnTo>
                  <a:pt x="1515" y="147"/>
                </a:lnTo>
                <a:lnTo>
                  <a:pt x="1369" y="269"/>
                </a:lnTo>
                <a:lnTo>
                  <a:pt x="1222" y="489"/>
                </a:lnTo>
                <a:lnTo>
                  <a:pt x="1002" y="831"/>
                </a:lnTo>
                <a:lnTo>
                  <a:pt x="563" y="1735"/>
                </a:lnTo>
                <a:lnTo>
                  <a:pt x="172" y="2565"/>
                </a:lnTo>
                <a:lnTo>
                  <a:pt x="1" y="2932"/>
                </a:lnTo>
                <a:lnTo>
                  <a:pt x="1" y="2932"/>
                </a:lnTo>
                <a:lnTo>
                  <a:pt x="367" y="2761"/>
                </a:lnTo>
                <a:lnTo>
                  <a:pt x="1198" y="2370"/>
                </a:lnTo>
                <a:lnTo>
                  <a:pt x="2101" y="1930"/>
                </a:lnTo>
                <a:lnTo>
                  <a:pt x="2443" y="1710"/>
                </a:lnTo>
                <a:lnTo>
                  <a:pt x="2663" y="1564"/>
                </a:lnTo>
                <a:lnTo>
                  <a:pt x="2785" y="1417"/>
                </a:lnTo>
                <a:lnTo>
                  <a:pt x="2858" y="1246"/>
                </a:lnTo>
                <a:lnTo>
                  <a:pt x="2907" y="1075"/>
                </a:lnTo>
                <a:lnTo>
                  <a:pt x="2932" y="904"/>
                </a:lnTo>
                <a:lnTo>
                  <a:pt x="2907" y="733"/>
                </a:lnTo>
                <a:lnTo>
                  <a:pt x="2858" y="562"/>
                </a:lnTo>
                <a:lnTo>
                  <a:pt x="2785" y="416"/>
                </a:lnTo>
                <a:lnTo>
                  <a:pt x="2663" y="269"/>
                </a:lnTo>
                <a:lnTo>
                  <a:pt x="2517" y="147"/>
                </a:lnTo>
                <a:lnTo>
                  <a:pt x="2370" y="74"/>
                </a:lnTo>
                <a:lnTo>
                  <a:pt x="2199" y="25"/>
                </a:lnTo>
                <a:lnTo>
                  <a:pt x="2028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8"/>
          <p:cNvSpPr/>
          <p:nvPr/>
        </p:nvSpPr>
        <p:spPr>
          <a:xfrm>
            <a:off x="4673880" y="1971720"/>
            <a:ext cx="51120" cy="51120"/>
          </a:xfrm>
          <a:custGeom>
            <a:avLst/>
            <a:gdLst/>
            <a:ahLst/>
            <a:rect l="l" t="t" r="r" b="b"/>
            <a:pathLst>
              <a:path w="1881" h="1881">
                <a:moveTo>
                  <a:pt x="1124" y="0"/>
                </a:moveTo>
                <a:lnTo>
                  <a:pt x="977" y="25"/>
                </a:lnTo>
                <a:lnTo>
                  <a:pt x="831" y="74"/>
                </a:lnTo>
                <a:lnTo>
                  <a:pt x="709" y="147"/>
                </a:lnTo>
                <a:lnTo>
                  <a:pt x="586" y="245"/>
                </a:lnTo>
                <a:lnTo>
                  <a:pt x="464" y="391"/>
                </a:lnTo>
                <a:lnTo>
                  <a:pt x="367" y="611"/>
                </a:lnTo>
                <a:lnTo>
                  <a:pt x="269" y="880"/>
                </a:lnTo>
                <a:lnTo>
                  <a:pt x="171" y="1173"/>
                </a:lnTo>
                <a:lnTo>
                  <a:pt x="49" y="1686"/>
                </a:lnTo>
                <a:lnTo>
                  <a:pt x="0" y="1881"/>
                </a:lnTo>
                <a:lnTo>
                  <a:pt x="0" y="1881"/>
                </a:lnTo>
                <a:lnTo>
                  <a:pt x="220" y="1857"/>
                </a:lnTo>
                <a:lnTo>
                  <a:pt x="733" y="1710"/>
                </a:lnTo>
                <a:lnTo>
                  <a:pt x="1002" y="1637"/>
                </a:lnTo>
                <a:lnTo>
                  <a:pt x="1270" y="1539"/>
                </a:lnTo>
                <a:lnTo>
                  <a:pt x="1515" y="1417"/>
                </a:lnTo>
                <a:lnTo>
                  <a:pt x="1661" y="1319"/>
                </a:lnTo>
                <a:lnTo>
                  <a:pt x="1759" y="1197"/>
                </a:lnTo>
                <a:lnTo>
                  <a:pt x="1832" y="1051"/>
                </a:lnTo>
                <a:lnTo>
                  <a:pt x="1881" y="928"/>
                </a:lnTo>
                <a:lnTo>
                  <a:pt x="1881" y="782"/>
                </a:lnTo>
                <a:lnTo>
                  <a:pt x="1881" y="635"/>
                </a:lnTo>
                <a:lnTo>
                  <a:pt x="1832" y="489"/>
                </a:lnTo>
                <a:lnTo>
                  <a:pt x="1759" y="367"/>
                </a:lnTo>
                <a:lnTo>
                  <a:pt x="1661" y="245"/>
                </a:lnTo>
                <a:lnTo>
                  <a:pt x="1539" y="147"/>
                </a:lnTo>
                <a:lnTo>
                  <a:pt x="1417" y="74"/>
                </a:lnTo>
                <a:lnTo>
                  <a:pt x="1270" y="25"/>
                </a:lnTo>
                <a:lnTo>
                  <a:pt x="1124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9"/>
          <p:cNvSpPr/>
          <p:nvPr/>
        </p:nvSpPr>
        <p:spPr>
          <a:xfrm>
            <a:off x="4593960" y="1891800"/>
            <a:ext cx="51120" cy="51120"/>
          </a:xfrm>
          <a:custGeom>
            <a:avLst/>
            <a:gdLst/>
            <a:ahLst/>
            <a:rect l="l" t="t" r="r" b="b"/>
            <a:pathLst>
              <a:path w="1882" h="1882">
                <a:moveTo>
                  <a:pt x="953" y="1"/>
                </a:moveTo>
                <a:lnTo>
                  <a:pt x="831" y="49"/>
                </a:lnTo>
                <a:lnTo>
                  <a:pt x="684" y="123"/>
                </a:lnTo>
                <a:lnTo>
                  <a:pt x="562" y="220"/>
                </a:lnTo>
                <a:lnTo>
                  <a:pt x="465" y="367"/>
                </a:lnTo>
                <a:lnTo>
                  <a:pt x="342" y="611"/>
                </a:lnTo>
                <a:lnTo>
                  <a:pt x="245" y="880"/>
                </a:lnTo>
                <a:lnTo>
                  <a:pt x="171" y="1148"/>
                </a:lnTo>
                <a:lnTo>
                  <a:pt x="25" y="1661"/>
                </a:lnTo>
                <a:lnTo>
                  <a:pt x="1" y="1881"/>
                </a:lnTo>
                <a:lnTo>
                  <a:pt x="196" y="1832"/>
                </a:lnTo>
                <a:lnTo>
                  <a:pt x="709" y="1710"/>
                </a:lnTo>
                <a:lnTo>
                  <a:pt x="1002" y="1613"/>
                </a:lnTo>
                <a:lnTo>
                  <a:pt x="1271" y="1515"/>
                </a:lnTo>
                <a:lnTo>
                  <a:pt x="1490" y="1417"/>
                </a:lnTo>
                <a:lnTo>
                  <a:pt x="1637" y="1295"/>
                </a:lnTo>
                <a:lnTo>
                  <a:pt x="1735" y="1173"/>
                </a:lnTo>
                <a:lnTo>
                  <a:pt x="1808" y="1051"/>
                </a:lnTo>
                <a:lnTo>
                  <a:pt x="1857" y="904"/>
                </a:lnTo>
                <a:lnTo>
                  <a:pt x="1881" y="758"/>
                </a:lnTo>
                <a:lnTo>
                  <a:pt x="1857" y="611"/>
                </a:lnTo>
                <a:lnTo>
                  <a:pt x="1808" y="465"/>
                </a:lnTo>
                <a:lnTo>
                  <a:pt x="1735" y="343"/>
                </a:lnTo>
                <a:lnTo>
                  <a:pt x="1637" y="220"/>
                </a:lnTo>
                <a:lnTo>
                  <a:pt x="1515" y="123"/>
                </a:lnTo>
                <a:lnTo>
                  <a:pt x="1393" y="49"/>
                </a:lnTo>
                <a:lnTo>
                  <a:pt x="1246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0"/>
          <p:cNvSpPr/>
          <p:nvPr/>
        </p:nvSpPr>
        <p:spPr>
          <a:xfrm rot="1892400">
            <a:off x="6821640" y="1112400"/>
            <a:ext cx="275400" cy="262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1"/>
          <p:cNvSpPr/>
          <p:nvPr/>
        </p:nvSpPr>
        <p:spPr>
          <a:xfrm rot="20668200">
            <a:off x="6257880" y="1950480"/>
            <a:ext cx="186120" cy="1774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1067040" y="1707120"/>
            <a:ext cx="2977560" cy="321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White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milk and fresh snow, the color produced by the combination of all the colors of the visible spectrum.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can also split your content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4224240" y="1707120"/>
            <a:ext cx="2977560" cy="321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Black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coal, ebony, and of outer space. It is the darkest color, the result of the absence of or complete absorption of light.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In two or three columns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1067040" y="1676880"/>
            <a:ext cx="2023920" cy="324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Yellow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gold, butter and ripe lemons. In the spectrum of visible light, yellow is found between green and orange.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3194640" y="1676880"/>
            <a:ext cx="2023920" cy="324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Blue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colour of the clear sky and the deep sea. It is located between violet and green on the optical spectrum.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TextShape 4"/>
          <p:cNvSpPr txBox="1"/>
          <p:nvPr/>
        </p:nvSpPr>
        <p:spPr>
          <a:xfrm>
            <a:off x="5322600" y="1676880"/>
            <a:ext cx="2023920" cy="324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Is the color of blood, and because of this it has historically been associated with sacrifice, danger and courage.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4374000" y="1141560"/>
            <a:ext cx="2855160" cy="172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 picture is worth a </a:t>
            </a:r>
            <a:r>
              <a:rPr b="1" lang="en-US" sz="30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thousand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words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4374000" y="2707560"/>
            <a:ext cx="2855160" cy="139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 complex idea can be conveyed with just a single still image, namely making it possible to absorb large amounts of data quickly.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8" name="Shape 255" descr=""/>
          <p:cNvPicPr/>
          <p:nvPr/>
        </p:nvPicPr>
        <p:blipFill>
          <a:blip r:embed="rId1"/>
          <a:srcRect l="22128" t="682" r="22134" b="31071"/>
          <a:stretch/>
        </p:blipFill>
        <p:spPr>
          <a:xfrm rot="16200000">
            <a:off x="596160" y="1276920"/>
            <a:ext cx="3904200" cy="2688480"/>
          </a:xfrm>
          <a:prstGeom prst="rect">
            <a:avLst/>
          </a:prstGeom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402840" y="428040"/>
            <a:ext cx="3357720" cy="137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Want big impact?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USE BIG IMAGE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Aca</dc:creator>
  <dc:description/>
  <dc:language>en-US</dc:language>
  <cp:lastModifiedBy/>
  <dcterms:modified xsi:type="dcterms:W3CDTF">2018-03-26T23:20:14Z</dcterms:modified>
  <cp:revision>16</cp:revision>
  <dc:subject/>
  <dc:title>Gibsov algoritam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