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DA00B8B-F96C-4EBB-B1D5-78591CD1B063}">
  <a:tblStyle styleId="{EDA00B8B-F96C-4EBB-B1D5-78591CD1B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7" autoAdjust="0"/>
    <p:restoredTop sz="94660"/>
  </p:normalViewPr>
  <p:slideViewPr>
    <p:cSldViewPr>
      <p:cViewPr varScale="1">
        <p:scale>
          <a:sx n="99" d="100"/>
          <a:sy n="99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Lucida Bright" pitchFamily="18" charset="0"/>
              </a:rPr>
              <a:t>Gibsov algoritam</a:t>
            </a:r>
            <a:endParaRPr>
              <a:latin typeface="Lucida Brigh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55" name="Shape 255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4" name="Shape 274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{EDA00B8B-F96C-4EBB-B1D5-78591CD1B063}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8" name="Shape 308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09" name="Shape 309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Shape 31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12" name="Shape 312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15" name="Shape 315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6" name="Shape 326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7" name="Shape 327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Shape 329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Shape 330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Šta je Gibsovo uzorkovanje?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sr-Latn-RS" sz="1200" dirty="0" smtClean="0"/>
              <a:t>Generička metoda koja se koristi za uzorkovanje višedimenzionih raspodela</a:t>
            </a:r>
            <a:endParaRPr sz="120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43" name="Shape 343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70" name="Shape 370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371" name="Shape 371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https://www.google.com/fonts#UsePlace:use/Collection:Hind:400,700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384" name="Shape 384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25" y="331062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Shape 390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391" name="Shape 39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398" name="Shape 39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01" name="Shape 40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Shape 403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06" name="Shape 40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10" name="Shape 41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Shape 414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16" name="Shape 41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37" name="Shape 4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40" name="Shape 4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44" name="Shape 444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48" name="Shape 4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57" name="Shape 45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60" name="Shape 46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63" name="Shape 46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466" name="Shape 46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469" name="Shape 46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474" name="Shape 47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477" name="Shape 47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Shape 480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Shape 48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482" name="Shape 48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485" name="Shape 48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491" name="Shape 49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494" name="Shape 49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00" name="Shape 50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06" name="Shape 50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Shape 510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14" name="Shape 51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17" name="Shape 51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20" name="Shape 52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Shape 522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Shape 523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24" name="Shape 52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27" name="Shape 52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33" name="Shape 53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Shape 535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38" name="Shape 5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41" name="Shape 5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45" name="Shape 54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48" name="Shape 5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54" name="Shape 554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57" name="Shape 55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62" name="Shape 56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566" name="Shape 56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569" name="Shape 56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573" name="Shape 57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579" name="Shape 57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582" name="Shape 58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589" name="Shape 58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592" name="Shape 59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598" name="Shape 59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02" name="Shape 60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Shape 605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Shape 608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09" name="Shape 60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Shape 612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Shape 613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14" name="Shape 614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19" name="Shape 61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25" name="Shape 62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29" name="Shape 62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33" name="Shape 63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39" name="Shape 6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45" name="Shape 64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48" name="Shape 6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56" name="Shape 65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62" name="Shape 66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Shape 664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Shape 665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666" name="Shape 66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670" name="Shape 67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Shape 672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Shape 673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CCFF"/>
                </a:solidFill>
              </a:rPr>
              <a:t>I am Jayden Smith</a:t>
            </a:r>
            <a:endParaRPr b="1">
              <a:solidFill>
                <a:srgbClr val="33CC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199" name="Shape 199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25" name="Shape 22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28" name="Shape 22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822</Words>
  <PresentationFormat>On-screen Show (16:9)</PresentationFormat>
  <Paragraphs>130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Dumaine</vt:lpstr>
      <vt:lpstr>Gibsov algoritam</vt:lpstr>
      <vt:lpstr>Šta je Gibsovo uzorkovanje?</vt:lpstr>
      <vt:lpstr>HELLO!</vt:lpstr>
      <vt:lpstr>1. TRANSITION HEADLINE</vt:lpstr>
      <vt:lpstr>Slide 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19</vt:lpstr>
      <vt:lpstr>Slide 20</vt:lpstr>
      <vt:lpstr>Slide 21</vt:lpstr>
      <vt:lpstr>Slide 22</vt:lpstr>
      <vt:lpstr>Slide 23</vt:lpstr>
      <vt:lpstr>THANKS!</vt:lpstr>
      <vt:lpstr>Credits</vt:lpstr>
      <vt:lpstr>Presentation design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Gibsov algoritam</dc:title>
  <dc:creator>Aca</dc:creator>
  <cp:lastModifiedBy>Aca</cp:lastModifiedBy>
  <cp:revision>14</cp:revision>
  <dcterms:modified xsi:type="dcterms:W3CDTF">2018-03-26T20:03:54Z</dcterms:modified>
</cp:coreProperties>
</file>