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DB06-5AAD-4833-99A5-728702F6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BA03D-236D-4732-BB9B-8E65E7AC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88EB-20FB-4644-9CAD-FFA80A2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36DB-B804-46C9-8F6E-F410CB4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2F4B-0D4C-4293-82DB-11CE9460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58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FB6-B398-4CBC-8B4F-65EE8D75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96857-5D9A-4BF1-A1E1-0FBB79E7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ECAC-D577-47F9-8C6E-1D9D27AF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BD86-6915-4575-8791-810287A8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AE92-FCAE-42F6-9028-6CFF0D3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64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CF72D-83F3-4FA6-A93F-BA91FDB85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ABD38-4BAD-41F5-855E-048DFF75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90E3-3AD6-4B0A-B0CA-AFC2C4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4B3-6054-4206-824E-FA402DD4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A92-2721-496A-ADDF-2CB753BB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6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D492-4727-43D8-8BAB-060ACD97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E27E-D449-4628-9E4A-66A95924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2C86-3F70-4239-B78B-8B8A1D4B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C8E7-9234-41D7-BFBE-8B0A9DF6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7BB9-9BCC-448E-831D-1E2A23AC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475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6182-CDAA-4EA5-B7B1-C7D62B20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C2C2-43B7-450D-9B9E-B48A17E3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DD82-6707-4751-BC07-0F347D0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AD64-7E51-40AB-BCEE-6E7CAB1E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CD4E-1192-4370-9C49-39DB1851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9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1DA-90E3-4C2D-92DF-8FB926D8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6BE2-72C3-44D1-AE25-5FDF85213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EE65F-C260-4D45-BB31-174E3DAD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9683-116A-499B-B623-8C6075CA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58C2-67C6-40BB-BCA4-AC79E6B2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E2B3-FA31-45CD-9130-037D5A2B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1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E700-A1FC-402E-A524-B7042BB7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891C-4815-4C35-8059-03DEE260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6E0BF-299D-4055-8CC2-B6523AEFE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4AE8-B878-44AD-AC9A-96A1CB936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593AA-B354-477C-9D63-AA921386C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D24D5-9710-4E05-B78C-7329DED8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520AC-97D5-41E5-9018-EF4C4D5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69D14-ED78-47C0-A35D-24710B9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82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E366-8952-4A1F-BE4A-01D0391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4F809-A16B-44C3-9E89-9CA8DCE3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A84B4-1D17-4F2A-92CE-0B9B1137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8FBA5-AC51-4198-B26E-9292D0F7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780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288B9-8A3F-43D9-BB89-359A022C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BF8E7-7580-4252-9F79-13174079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DD377-B158-4FA5-A346-F7BE0AB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230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0E2-6520-4D7C-AADE-7C4A35E7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C6AD-D868-40B8-A405-0166647A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C71C8-1197-4971-9CF9-0B9CA8C5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9FA5-E785-4489-BB9A-0D51AE41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BB37-571B-4BBD-889B-EEEF856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1545-AEE3-4583-BC32-25526CB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7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6B0-7BC5-4085-BBE8-62AEE350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73D6C-404C-40CC-B833-04C005FE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818E-1CEF-4258-BBE5-199483EA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1E60-3C44-4758-8C69-A1DAC7CF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683C-2C64-4108-8B43-02D46B22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66041-8162-493F-83ED-0F9EF7F6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4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03A31-DB5D-4DDC-86D8-843CB35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A1AC-32E4-4BEB-A3E1-E360D29E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B22-284F-454D-9561-F04A2A6F9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DD67-5DDC-47C1-A06C-0D6955105C3A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924E-63AD-44AC-A87E-926F79E0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78DD-7CFC-47E3-9D71-8B67B6E96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224B-E009-42DC-BC30-7E9B0DE2AE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06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279-240A-46AA-ABC1-DAD950BE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7201"/>
          </a:xfrm>
        </p:spPr>
        <p:txBody>
          <a:bodyPr/>
          <a:lstStyle/>
          <a:p>
            <a:r>
              <a:rPr lang="en-US" dirty="0"/>
              <a:t>Logistic Supply Chain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0A8C-90E1-4A45-8BC7-83A8DDE08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CryptoRudolf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67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9E0D-8EE3-4E6E-81E7-C6CEC94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39A6-5383-42AD-B6BE-B81D187D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Supply chain is an integral part in every business. If any problem occurs in the supply chain network, it will affects the stakeholders in the network. </a:t>
            </a:r>
          </a:p>
        </p:txBody>
      </p:sp>
    </p:spTree>
    <p:extLst>
      <p:ext uri="{BB962C8B-B14F-4D97-AF65-F5344CB8AC3E}">
        <p14:creationId xmlns:p14="http://schemas.microsoft.com/office/powerpoint/2010/main" val="404802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9E0D-8EE3-4E6E-81E7-C6CEC94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Supply Chain Diagram</a:t>
            </a:r>
            <a:endParaRPr lang="en-MY" dirty="0"/>
          </a:p>
        </p:txBody>
      </p:sp>
      <p:pic>
        <p:nvPicPr>
          <p:cNvPr id="1026" name="Picture 2" descr="Image result for factory icon">
            <a:extLst>
              <a:ext uri="{FF2B5EF4-FFF2-40B4-BE49-F238E27FC236}">
                <a16:creationId xmlns:a16="http://schemas.microsoft.com/office/drawing/2014/main" id="{EBED882D-AA5E-4567-A8EC-43EF28536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75" y="2863556"/>
            <a:ext cx="1387597" cy="13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B6A1394-6FCD-424D-9A78-509F06C372AF}"/>
              </a:ext>
            </a:extLst>
          </p:cNvPr>
          <p:cNvSpPr/>
          <p:nvPr/>
        </p:nvSpPr>
        <p:spPr>
          <a:xfrm>
            <a:off x="1284794" y="1690688"/>
            <a:ext cx="9920403" cy="771624"/>
          </a:xfrm>
          <a:prstGeom prst="leftRightArrow">
            <a:avLst>
              <a:gd name="adj1" fmla="val 50000"/>
              <a:gd name="adj2" fmla="val 10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Traceability</a:t>
            </a:r>
            <a:endParaRPr lang="en-MY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31B86-2980-49D9-9C49-13434766686C}"/>
              </a:ext>
            </a:extLst>
          </p:cNvPr>
          <p:cNvSpPr txBox="1"/>
          <p:nvPr/>
        </p:nvSpPr>
        <p:spPr>
          <a:xfrm>
            <a:off x="1156645" y="4355428"/>
            <a:ext cx="16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Manufacturer</a:t>
            </a:r>
            <a:endParaRPr lang="en-MY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EB62B-0190-4743-BC6C-99992A76A7DD}"/>
              </a:ext>
            </a:extLst>
          </p:cNvPr>
          <p:cNvGrpSpPr/>
          <p:nvPr/>
        </p:nvGrpSpPr>
        <p:grpSpPr>
          <a:xfrm>
            <a:off x="3353732" y="2816842"/>
            <a:ext cx="1387597" cy="1861203"/>
            <a:chOff x="6665942" y="3215910"/>
            <a:chExt cx="1387597" cy="18612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53EE21-3556-44BF-96EF-A9D0927E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942" y="3215910"/>
              <a:ext cx="1387597" cy="13875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892A10-FC03-4F67-8B06-10178BDD2A32}"/>
                </a:ext>
              </a:extLst>
            </p:cNvPr>
            <p:cNvSpPr txBox="1"/>
            <p:nvPr/>
          </p:nvSpPr>
          <p:spPr>
            <a:xfrm>
              <a:off x="6891953" y="4707781"/>
              <a:ext cx="991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Logistics</a:t>
              </a:r>
              <a:endParaRPr lang="en-MY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56D4FB-4DE2-48F6-977B-92B744D57C09}"/>
              </a:ext>
            </a:extLst>
          </p:cNvPr>
          <p:cNvGrpSpPr/>
          <p:nvPr/>
        </p:nvGrpSpPr>
        <p:grpSpPr>
          <a:xfrm>
            <a:off x="7804635" y="2863557"/>
            <a:ext cx="1387597" cy="1861203"/>
            <a:chOff x="7947607" y="3215909"/>
            <a:chExt cx="1387597" cy="1861203"/>
          </a:xfrm>
        </p:grpSpPr>
        <p:pic>
          <p:nvPicPr>
            <p:cNvPr id="1028" name="Picture 4" descr="Image result for retail icon">
              <a:extLst>
                <a:ext uri="{FF2B5EF4-FFF2-40B4-BE49-F238E27FC236}">
                  <a16:creationId xmlns:a16="http://schemas.microsoft.com/office/drawing/2014/main" id="{40567AE5-A553-4D68-A810-AD0F53823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607" y="3215909"/>
              <a:ext cx="1387597" cy="138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054F14-3813-43E9-8913-FBC46A1DB535}"/>
                </a:ext>
              </a:extLst>
            </p:cNvPr>
            <p:cNvSpPr txBox="1"/>
            <p:nvPr/>
          </p:nvSpPr>
          <p:spPr>
            <a:xfrm>
              <a:off x="8332776" y="4707780"/>
              <a:ext cx="811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Retail</a:t>
              </a:r>
              <a:endParaRPr lang="en-MY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8D231-CB4D-46D5-8E7D-F6D8198F2FA4}"/>
              </a:ext>
            </a:extLst>
          </p:cNvPr>
          <p:cNvGrpSpPr/>
          <p:nvPr/>
        </p:nvGrpSpPr>
        <p:grpSpPr>
          <a:xfrm>
            <a:off x="9817600" y="2835847"/>
            <a:ext cx="1387597" cy="1814488"/>
            <a:chOff x="10113373" y="3235036"/>
            <a:chExt cx="1387597" cy="181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DAE0A5-D6F2-4A22-8614-A16C99D9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373" y="3235036"/>
              <a:ext cx="1387597" cy="1387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56B0D9-AF6D-4052-B7B6-11511EA6D5EC}"/>
                </a:ext>
              </a:extLst>
            </p:cNvPr>
            <p:cNvSpPr txBox="1"/>
            <p:nvPr/>
          </p:nvSpPr>
          <p:spPr>
            <a:xfrm>
              <a:off x="10322184" y="4680192"/>
              <a:ext cx="1178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Consumer</a:t>
              </a:r>
              <a:endParaRPr lang="en-MY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DA3218-6992-4F43-A572-1D582189694E}"/>
              </a:ext>
            </a:extLst>
          </p:cNvPr>
          <p:cNvGrpSpPr/>
          <p:nvPr/>
        </p:nvGrpSpPr>
        <p:grpSpPr>
          <a:xfrm>
            <a:off x="5494033" y="2816842"/>
            <a:ext cx="1387597" cy="1866356"/>
            <a:chOff x="4384539" y="3215909"/>
            <a:chExt cx="1387597" cy="186635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C6BD80-705F-4048-A29B-0E3585EA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539" y="3215909"/>
              <a:ext cx="1387597" cy="13875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098F75-7A5E-48B1-B634-B75214CF95F4}"/>
                </a:ext>
              </a:extLst>
            </p:cNvPr>
            <p:cNvSpPr txBox="1"/>
            <p:nvPr/>
          </p:nvSpPr>
          <p:spPr>
            <a:xfrm>
              <a:off x="4582695" y="4712933"/>
              <a:ext cx="991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Supplier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7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BA5-DD11-4CBC-8125-536A0AA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7A4E-23B0-4E30-83FD-5B049DD3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blockchain based system logistic tracking system to replace the current logistic tracking system.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882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BA5-DD11-4CBC-8125-536A0AA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Proposition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7A4E-23B0-4E30-83FD-5B049DD3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79"/>
            <a:ext cx="10515600" cy="4351338"/>
          </a:xfrm>
        </p:spPr>
        <p:txBody>
          <a:bodyPr/>
          <a:lstStyle/>
          <a:p>
            <a:r>
              <a:rPr lang="en-US" dirty="0"/>
              <a:t>Consumer able to launch complain and all the responsible parties will be penalized.</a:t>
            </a:r>
          </a:p>
          <a:p>
            <a:r>
              <a:rPr lang="en-US" dirty="0"/>
              <a:t>Consumer able to track the source of the product.</a:t>
            </a:r>
          </a:p>
          <a:p>
            <a:r>
              <a:rPr lang="en-US" dirty="0"/>
              <a:t>Manufacturer able to monitor the logistic flow.</a:t>
            </a:r>
          </a:p>
          <a:p>
            <a:r>
              <a:rPr lang="en-US" dirty="0"/>
              <a:t>Retailer able to have a better repaying system.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213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BA5-DD11-4CBC-8125-536A0AA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Development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7B4098-D41C-4173-9E64-3682B15B2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53885"/>
              </p:ext>
            </p:extLst>
          </p:nvPr>
        </p:nvGraphicFramePr>
        <p:xfrm>
          <a:off x="838200" y="1535113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67882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192805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4805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Front-end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Back-end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in Solidity but haven’t link to front end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Product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 in Solidity but haven’t link to front end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5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Transfer Product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Trace Product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7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Launch Complain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0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1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 Supply Chain</vt:lpstr>
      <vt:lpstr>Problem Statement</vt:lpstr>
      <vt:lpstr>Supply Chain Diagram</vt:lpstr>
      <vt:lpstr>Solution</vt:lpstr>
      <vt:lpstr>Value Proposition</vt:lpstr>
      <vt:lpstr>Project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Supply Chain</dc:title>
  <dc:creator>G405S</dc:creator>
  <cp:lastModifiedBy>G405S</cp:lastModifiedBy>
  <cp:revision>17</cp:revision>
  <dcterms:created xsi:type="dcterms:W3CDTF">2018-12-16T02:32:17Z</dcterms:created>
  <dcterms:modified xsi:type="dcterms:W3CDTF">2018-12-16T07:55:58Z</dcterms:modified>
</cp:coreProperties>
</file>