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2C67-BE6A-4DB6-A183-046F8737E1E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B54D1-F2A0-47BB-ACDD-3AE2DCD8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1" cy="8443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1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2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8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6" y="1391479"/>
            <a:ext cx="11158330" cy="4734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E4E0DF9B-AC5F-E646-A1C2-E796AF023D04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13399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3" y="4406903"/>
            <a:ext cx="10363200" cy="1362075"/>
          </a:xfrm>
        </p:spPr>
        <p:txBody>
          <a:bodyPr anchor="t"/>
          <a:lstStyle>
            <a:lvl1pPr algn="l">
              <a:defRPr sz="4125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2906714"/>
            <a:ext cx="10363200" cy="1500187"/>
          </a:xfrm>
        </p:spPr>
        <p:txBody>
          <a:bodyPr anchor="b"/>
          <a:lstStyle>
            <a:lvl1pPr marL="0" indent="0">
              <a:buNone/>
              <a:defRPr sz="2063">
                <a:solidFill>
                  <a:schemeClr val="tx1">
                    <a:tint val="75000"/>
                  </a:schemeClr>
                </a:solidFill>
              </a:defRPr>
            </a:lvl1pPr>
            <a:lvl2pPr marL="467801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93560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403404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4pPr>
            <a:lvl5pPr marL="1871205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5pPr>
            <a:lvl6pPr marL="2339006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6pPr>
            <a:lvl7pPr marL="2806808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7pPr>
            <a:lvl8pPr marL="3274610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8pPr>
            <a:lvl9pPr marL="3742411" indent="0">
              <a:buNone/>
              <a:defRPr sz="14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1DC0599F-00F4-1544-B43A-8BEE3F240432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5338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3"/>
            <a:ext cx="5384799" cy="4525963"/>
          </a:xfrm>
        </p:spPr>
        <p:txBody>
          <a:bodyPr/>
          <a:lstStyle>
            <a:lvl1pPr>
              <a:defRPr sz="2906"/>
            </a:lvl1pPr>
            <a:lvl2pPr>
              <a:defRPr sz="2438"/>
            </a:lvl2pPr>
            <a:lvl3pPr>
              <a:defRPr sz="2063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799" cy="4525963"/>
          </a:xfrm>
        </p:spPr>
        <p:txBody>
          <a:bodyPr/>
          <a:lstStyle>
            <a:lvl1pPr>
              <a:defRPr sz="2906"/>
            </a:lvl1pPr>
            <a:lvl2pPr>
              <a:defRPr sz="2438"/>
            </a:lvl2pPr>
            <a:lvl3pPr>
              <a:defRPr sz="2063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F4E63DEF-2A10-4E4C-A8AF-702F47C9DD8D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96315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7" cy="639762"/>
          </a:xfrm>
        </p:spPr>
        <p:txBody>
          <a:bodyPr anchor="b"/>
          <a:lstStyle>
            <a:lvl1pPr marL="0" indent="0">
              <a:buNone/>
              <a:defRPr sz="2438" b="1"/>
            </a:lvl1pPr>
            <a:lvl2pPr marL="467801" indent="0">
              <a:buNone/>
              <a:defRPr sz="2063" b="1"/>
            </a:lvl2pPr>
            <a:lvl3pPr marL="935603" indent="0">
              <a:buNone/>
              <a:defRPr sz="1875" b="1"/>
            </a:lvl3pPr>
            <a:lvl4pPr marL="1403404" indent="0">
              <a:buNone/>
              <a:defRPr sz="1594" b="1"/>
            </a:lvl4pPr>
            <a:lvl5pPr marL="1871205" indent="0">
              <a:buNone/>
              <a:defRPr sz="1594" b="1"/>
            </a:lvl5pPr>
            <a:lvl6pPr marL="2339006" indent="0">
              <a:buNone/>
              <a:defRPr sz="1594" b="1"/>
            </a:lvl6pPr>
            <a:lvl7pPr marL="2806808" indent="0">
              <a:buNone/>
              <a:defRPr sz="1594" b="1"/>
            </a:lvl7pPr>
            <a:lvl8pPr marL="3274610" indent="0">
              <a:buNone/>
              <a:defRPr sz="1594" b="1"/>
            </a:lvl8pPr>
            <a:lvl9pPr marL="3742411" indent="0">
              <a:buNone/>
              <a:defRPr sz="15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438"/>
            </a:lvl1pPr>
            <a:lvl2pPr>
              <a:defRPr sz="2063"/>
            </a:lvl2pPr>
            <a:lvl3pPr>
              <a:defRPr sz="1875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438" b="1"/>
            </a:lvl1pPr>
            <a:lvl2pPr marL="467801" indent="0">
              <a:buNone/>
              <a:defRPr sz="2063" b="1"/>
            </a:lvl2pPr>
            <a:lvl3pPr marL="935603" indent="0">
              <a:buNone/>
              <a:defRPr sz="1875" b="1"/>
            </a:lvl3pPr>
            <a:lvl4pPr marL="1403404" indent="0">
              <a:buNone/>
              <a:defRPr sz="1594" b="1"/>
            </a:lvl4pPr>
            <a:lvl5pPr marL="1871205" indent="0">
              <a:buNone/>
              <a:defRPr sz="1594" b="1"/>
            </a:lvl5pPr>
            <a:lvl6pPr marL="2339006" indent="0">
              <a:buNone/>
              <a:defRPr sz="1594" b="1"/>
            </a:lvl6pPr>
            <a:lvl7pPr marL="2806808" indent="0">
              <a:buNone/>
              <a:defRPr sz="1594" b="1"/>
            </a:lvl7pPr>
            <a:lvl8pPr marL="3274610" indent="0">
              <a:buNone/>
              <a:defRPr sz="1594" b="1"/>
            </a:lvl8pPr>
            <a:lvl9pPr marL="3742411" indent="0">
              <a:buNone/>
              <a:defRPr sz="15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2438"/>
            </a:lvl1pPr>
            <a:lvl2pPr>
              <a:defRPr sz="2063"/>
            </a:lvl2pPr>
            <a:lvl3pPr>
              <a:defRPr sz="1875"/>
            </a:lvl3pPr>
            <a:lvl4pPr>
              <a:defRPr sz="1594"/>
            </a:lvl4pPr>
            <a:lvl5pPr>
              <a:defRPr sz="1594"/>
            </a:lvl5pPr>
            <a:lvl6pPr>
              <a:defRPr sz="1594"/>
            </a:lvl6pPr>
            <a:lvl7pPr>
              <a:defRPr sz="1594"/>
            </a:lvl7pPr>
            <a:lvl8pPr>
              <a:defRPr sz="1594"/>
            </a:lvl8pPr>
            <a:lvl9pPr>
              <a:defRPr sz="15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C71CB301-5E8A-9D49-9D5A-48BAD6A44079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10626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0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FC77C47E-8BC5-364C-90AA-44A5E5EBA7B0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59979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54A607C5-00BA-0042-9301-0920C70D4A6B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20810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3"/>
            <a:ext cx="6815666" cy="5853113"/>
          </a:xfrm>
        </p:spPr>
        <p:txBody>
          <a:bodyPr/>
          <a:lstStyle>
            <a:lvl1pPr>
              <a:defRPr sz="3281"/>
            </a:lvl1pPr>
            <a:lvl2pPr>
              <a:defRPr sz="2906"/>
            </a:lvl2pPr>
            <a:lvl3pPr>
              <a:defRPr sz="2438"/>
            </a:lvl3pPr>
            <a:lvl4pPr>
              <a:defRPr sz="2063"/>
            </a:lvl4pPr>
            <a:lvl5pPr>
              <a:defRPr sz="2063"/>
            </a:lvl5pPr>
            <a:lvl6pPr>
              <a:defRPr sz="2063"/>
            </a:lvl6pPr>
            <a:lvl7pPr>
              <a:defRPr sz="2063"/>
            </a:lvl7pPr>
            <a:lvl8pPr>
              <a:defRPr sz="2063"/>
            </a:lvl8pPr>
            <a:lvl9pPr>
              <a:defRPr sz="206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6"/>
            </a:lvl1pPr>
            <a:lvl2pPr marL="467801" indent="0">
              <a:buNone/>
              <a:defRPr sz="1219"/>
            </a:lvl2pPr>
            <a:lvl3pPr marL="935603" indent="0">
              <a:buNone/>
              <a:defRPr sz="1031"/>
            </a:lvl3pPr>
            <a:lvl4pPr marL="1403404" indent="0">
              <a:buNone/>
              <a:defRPr sz="938"/>
            </a:lvl4pPr>
            <a:lvl5pPr marL="1871205" indent="0">
              <a:buNone/>
              <a:defRPr sz="938"/>
            </a:lvl5pPr>
            <a:lvl6pPr marL="2339006" indent="0">
              <a:buNone/>
              <a:defRPr sz="938"/>
            </a:lvl6pPr>
            <a:lvl7pPr marL="2806808" indent="0">
              <a:buNone/>
              <a:defRPr sz="938"/>
            </a:lvl7pPr>
            <a:lvl8pPr marL="3274610" indent="0">
              <a:buNone/>
              <a:defRPr sz="938"/>
            </a:lvl8pPr>
            <a:lvl9pPr marL="3742411" indent="0">
              <a:buNone/>
              <a:defRPr sz="9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1F42B3A0-FB36-2A48-8F16-18F8C11EF6E9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2537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9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206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81"/>
            </a:lvl1pPr>
            <a:lvl2pPr marL="467801" indent="0">
              <a:buNone/>
              <a:defRPr sz="2906"/>
            </a:lvl2pPr>
            <a:lvl3pPr marL="935603" indent="0">
              <a:buNone/>
              <a:defRPr sz="2438"/>
            </a:lvl3pPr>
            <a:lvl4pPr marL="1403404" indent="0">
              <a:buNone/>
              <a:defRPr sz="2063"/>
            </a:lvl4pPr>
            <a:lvl5pPr marL="1871205" indent="0">
              <a:buNone/>
              <a:defRPr sz="2063"/>
            </a:lvl5pPr>
            <a:lvl6pPr marL="2339006" indent="0">
              <a:buNone/>
              <a:defRPr sz="2063"/>
            </a:lvl6pPr>
            <a:lvl7pPr marL="2806808" indent="0">
              <a:buNone/>
              <a:defRPr sz="2063"/>
            </a:lvl7pPr>
            <a:lvl8pPr marL="3274610" indent="0">
              <a:buNone/>
              <a:defRPr sz="2063"/>
            </a:lvl8pPr>
            <a:lvl9pPr marL="3742411" indent="0">
              <a:buNone/>
              <a:defRPr sz="2063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406"/>
            </a:lvl1pPr>
            <a:lvl2pPr marL="467801" indent="0">
              <a:buNone/>
              <a:defRPr sz="1219"/>
            </a:lvl2pPr>
            <a:lvl3pPr marL="935603" indent="0">
              <a:buNone/>
              <a:defRPr sz="1031"/>
            </a:lvl3pPr>
            <a:lvl4pPr marL="1403404" indent="0">
              <a:buNone/>
              <a:defRPr sz="938"/>
            </a:lvl4pPr>
            <a:lvl5pPr marL="1871205" indent="0">
              <a:buNone/>
              <a:defRPr sz="938"/>
            </a:lvl5pPr>
            <a:lvl6pPr marL="2339006" indent="0">
              <a:buNone/>
              <a:defRPr sz="938"/>
            </a:lvl6pPr>
            <a:lvl7pPr marL="2806808" indent="0">
              <a:buNone/>
              <a:defRPr sz="938"/>
            </a:lvl7pPr>
            <a:lvl8pPr marL="3274610" indent="0">
              <a:buNone/>
              <a:defRPr sz="938"/>
            </a:lvl8pPr>
            <a:lvl9pPr marL="3742411" indent="0">
              <a:buNone/>
              <a:defRPr sz="9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8ADA78B9-E0E4-354D-B4EA-7B8FD6676785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43790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906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DF0F7173-6FAD-3449-AE2C-DBCC2F9BC37B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05445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935603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35603">
              <a:defRPr/>
            </a:lvl1pPr>
          </a:lstStyle>
          <a:p>
            <a:fld id="{235651CA-A717-F04E-8469-C565F6C0AA51}" type="slidenum">
              <a:rPr lang="en-US" altLang="x-none"/>
              <a:pPr/>
              <a:t>‹#›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72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1EEC-DAD6-47D0-81E8-0B4CEFD156DC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BEAD-0BF2-4B45-8176-DC4DF122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192000" cy="1219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rgbClr val="3D6AA1"/>
              </a:gs>
              <a:gs pos="100000">
                <a:srgbClr val="7099C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561" tIns="46780" rIns="93561" bIns="46780" anchor="ctr"/>
          <a:lstStyle/>
          <a:p>
            <a:pPr algn="ctr">
              <a:defRPr/>
            </a:pPr>
            <a:endParaRPr lang="en-US" sz="1688" dirty="0">
              <a:solidFill>
                <a:prstClr val="white"/>
              </a:solidFill>
            </a:endParaRPr>
          </a:p>
        </p:txBody>
      </p:sp>
      <p:pic>
        <p:nvPicPr>
          <p:cNvPr id="1027" name="Picture 7" descr="600px-United_States_Department_of_Defense_Seal_svg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9" y="90488"/>
            <a:ext cx="138641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547285" y="38100"/>
            <a:ext cx="100351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798" tIns="49899" rIns="99798" bIns="498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798" tIns="49899" rIns="99798" bIns="498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492876"/>
            <a:ext cx="3860800" cy="365125"/>
          </a:xfrm>
          <a:prstGeom prst="rect">
            <a:avLst/>
          </a:prstGeom>
        </p:spPr>
        <p:txBody>
          <a:bodyPr vert="horz" lIns="99798" tIns="49899" rIns="99798" bIns="49899" rtlCol="0" anchor="ctr"/>
          <a:lstStyle>
            <a:lvl1pPr algn="ctr" defTabSz="467801" fontAlgn="auto">
              <a:spcBef>
                <a:spcPts val="0"/>
              </a:spcBef>
              <a:spcAft>
                <a:spcPts val="0"/>
              </a:spcAft>
              <a:defRPr sz="1219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9798" tIns="49899" rIns="99798" bIns="49899" numCol="1" anchor="ctr" anchorCtr="0" compatLnSpc="1">
            <a:prstTxWarp prst="textNoShape">
              <a:avLst/>
            </a:prstTxWarp>
          </a:bodyPr>
          <a:lstStyle>
            <a:lvl1pPr algn="r" defTabSz="467801">
              <a:defRPr sz="1219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46E267-BF5C-2E45-9403-A9ECF8B93BF0}" type="slidenum">
              <a:rPr lang="en-US" altLang="x-non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x-none" dirty="0"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4215467" y="9625"/>
            <a:ext cx="2954130" cy="25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561" tIns="46780" rIns="93561" bIns="4678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31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 // FOR </a:t>
            </a:r>
            <a:r>
              <a:rPr lang="en-US" altLang="x-none" sz="1031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USE ONLY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4189281" y="6597995"/>
            <a:ext cx="2954130" cy="25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561" tIns="46780" rIns="93561" bIns="4678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x-none" sz="1031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UNCLASSIFIED // FOR </a:t>
            </a:r>
            <a:r>
              <a:rPr lang="en-US" altLang="x-none" sz="1031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25944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8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2pPr>
      <a:lvl3pPr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3pPr>
      <a:lvl4pPr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4pPr>
      <a:lvl5pPr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5pPr>
      <a:lvl6pPr marL="467801"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6pPr>
      <a:lvl7pPr marL="935603"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7pPr>
      <a:lvl8pPr marL="1403404"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8pPr>
      <a:lvl9pPr marL="1871205" algn="ctr" rtl="0" fontAlgn="base">
        <a:spcBef>
          <a:spcPct val="0"/>
        </a:spcBef>
        <a:spcAft>
          <a:spcPct val="0"/>
        </a:spcAft>
        <a:defRPr sz="3281">
          <a:solidFill>
            <a:schemeClr val="bg1"/>
          </a:solidFill>
          <a:latin typeface="Calibri" charset="0"/>
        </a:defRPr>
      </a:lvl9pPr>
    </p:titleStyle>
    <p:bodyStyle>
      <a:lvl1pPr marL="233901" indent="-233901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63" kern="1200">
          <a:solidFill>
            <a:schemeClr val="tx2"/>
          </a:solidFill>
          <a:latin typeface="+mn-lt"/>
          <a:ea typeface="+mn-ea"/>
          <a:cs typeface="+mn-cs"/>
        </a:defRPr>
      </a:lvl1pPr>
      <a:lvl2pPr marL="467801" indent="-233901" algn="l" rtl="0" fontAlgn="base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701702" indent="-233901" algn="l" rtl="0" fontAlgn="base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935603" indent="-233901" algn="l" rtl="0" fontAlgn="base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404040"/>
          </a:solidFill>
          <a:latin typeface="+mn-lt"/>
          <a:ea typeface="+mn-ea"/>
          <a:cs typeface="+mn-cs"/>
        </a:defRPr>
      </a:lvl4pPr>
      <a:lvl5pPr marL="1169503" indent="-233901" algn="l" rtl="0" fontAlgn="base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404040"/>
          </a:solidFill>
          <a:latin typeface="+mn-lt"/>
          <a:ea typeface="+mn-ea"/>
          <a:cs typeface="+mn-cs"/>
        </a:defRPr>
      </a:lvl5pPr>
      <a:lvl6pPr marL="2572907" indent="-233901" algn="l" defTabSz="935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6pPr>
      <a:lvl7pPr marL="3040709" indent="-233901" algn="l" defTabSz="935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7pPr>
      <a:lvl8pPr marL="3508510" indent="-233901" algn="l" defTabSz="935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8pPr>
      <a:lvl9pPr marL="3976312" indent="-233901" algn="l" defTabSz="93560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67801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35603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03404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871205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39006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06808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274610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742411" algn="l" defTabSz="935603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1"/>
            <a:ext cx="12192000" cy="1410729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Source: Unified </a:t>
            </a:r>
            <a:r>
              <a:rPr lang="en-US" sz="2200" dirty="0" smtClean="0"/>
              <a:t>Facilities Criteria (UFC): Cybersecurity of facility-related controls systems (FRCS</a:t>
            </a:r>
            <a:r>
              <a:rPr lang="en-US" sz="2200" dirty="0" smtClean="0"/>
              <a:t>): </a:t>
            </a:r>
            <a:br>
              <a:rPr lang="en-US" sz="2200" dirty="0" smtClean="0"/>
            </a:br>
            <a:r>
              <a:rPr lang="en-US" sz="2200" dirty="0" smtClean="0"/>
              <a:t>19 </a:t>
            </a:r>
            <a:r>
              <a:rPr lang="en-US" sz="2200" dirty="0"/>
              <a:t>September 2016</a:t>
            </a:r>
            <a:br>
              <a:rPr lang="en-US" sz="2200" dirty="0"/>
            </a:br>
            <a:r>
              <a:rPr lang="en-US" sz="2200" dirty="0"/>
              <a:t>Chang 1, 18 January 2107</a:t>
            </a:r>
            <a:r>
              <a:rPr lang="en-US" sz="4000" dirty="0"/>
              <a:t/>
            </a:r>
            <a:br>
              <a:rPr lang="en-US" sz="4000" dirty="0"/>
            </a:br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1565189"/>
            <a:ext cx="11318789" cy="503794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06" y="2529016"/>
            <a:ext cx="5412260" cy="379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6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T&amp;L theme no ct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  <a:prstDash val="solid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1_AT&amp;L theme no ctr</vt:lpstr>
      <vt:lpstr>Source: Unified Facilities Criteria (UFC): Cybersecurity of facility-related controls systems (FRCS):  19 September 2016 Chang 1, 18 January 2107 </vt:lpstr>
    </vt:vector>
  </TitlesOfParts>
  <Company>Johns Hopkins University - Applied Physics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Facilities Criteria (UFC): Cybersecurity of facility-related controls systems (FRCS)</dc:title>
  <dc:creator>Crossland, Jason R.</dc:creator>
  <cp:lastModifiedBy>Crossland, Jason R.</cp:lastModifiedBy>
  <cp:revision>2</cp:revision>
  <dcterms:created xsi:type="dcterms:W3CDTF">2019-11-24T16:07:08Z</dcterms:created>
  <dcterms:modified xsi:type="dcterms:W3CDTF">2019-11-24T16:50:14Z</dcterms:modified>
</cp:coreProperties>
</file>