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C145B-6E0C-49C4-BDE7-A4A5CBE4F856}" type="datetime1">
              <a:rPr lang="ru-RU" smtClean="0"/>
              <a:t>05.02.2020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DC2EF-3F72-4895-ADDA-549349D4ABC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413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767FF-6F6C-4BF3-A95A-BD85E9EA6D4F}" type="datetime1">
              <a:rPr lang="ru-RU" smtClean="0"/>
              <a:pPr/>
              <a:t>05.02.2020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E0B50-3775-4BB1-BDC4-8FBE2A2F1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322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E0B50-3775-4BB1-BDC4-8FBE2A2F14D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02DAB0-89CB-4D86-AB0D-82AB01765D8B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5" name="Рисунок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F10109-5D77-4BC7-B3C1-6C357D0EC6C6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01BD55-1E8E-4FF1-B8C7-E7D9F314693A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Заголовок 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1764C-E48B-4D94-AE70-075A9C93A684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88AE98-0065-4AC3-ACC4-6F9B30FF41A4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22DD4-86D2-4BEC-B8CE-0D1AB90655E2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5E00-37A5-4ACA-8897-5C2383E38C36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E479E-710A-47A8-8314-E85AE652CB80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4B524-AF16-4360-9E48-BD4C9F36ECC7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2393C-7288-4C62-BFEF-AA4A805EC109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D741C8-2B8E-4E22-B7FF-59468779F37E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77619-5978-41B2-B1F7-95FB5ED65D8F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98D957-1CDD-434C-B4B6-AC0234BE7DB2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Рисунок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8E103758-1FA0-4733-971B-FEF61DC94609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9F917ED8-EC0E-419B-918F-315AEF0DB06A}" type="datetime1">
              <a:rPr lang="ru-RU" noProof="0" smtClean="0"/>
              <a:t>05.02.2020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66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 rtlCol="0">
            <a:normAutofit/>
          </a:bodyPr>
          <a:lstStyle/>
          <a:p>
            <a:pPr rtl="0"/>
            <a:r>
              <a:rPr lang="en-US"/>
              <a:t>Pro RPG Arena</a:t>
            </a:r>
            <a:endParaRPr lang="ru-RU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New RPG game</a:t>
            </a:r>
            <a:r>
              <a:rPr lang="ru-RU" dirty="0"/>
              <a:t> </a:t>
            </a:r>
            <a:r>
              <a:rPr lang="en-US" dirty="0"/>
              <a:t>in beta-testing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9124C13-A6E4-4CA6-AA61-9F619F247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8BE678-8C36-4D75-8263-D0FF3B41AB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925" r="1742" b="513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5B2F0987-377D-4CDD-976A-25E40438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90A63-D8FB-4912-846C-990E0418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 b="1" dirty="0"/>
              <a:t>Новая игра в жанре </a:t>
            </a:r>
            <a:r>
              <a:rPr lang="en-US" sz="4000" b="1" dirty="0"/>
              <a:t>RPG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32856-7109-4E94-BDE3-ED355CD4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4921687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Спустя несколько недель разработки, вышла бета-версия </a:t>
            </a:r>
            <a:r>
              <a:rPr lang="en-US" dirty="0"/>
              <a:t>RPG </a:t>
            </a:r>
            <a:r>
              <a:rPr lang="ru-RU" dirty="0"/>
              <a:t>игры, которая до сих пор продолжает развиваться и обновляться. В нашей игре вы не успеете заскучать</a:t>
            </a:r>
            <a:r>
              <a:rPr lang="en-US" dirty="0"/>
              <a:t>: </a:t>
            </a:r>
            <a:r>
              <a:rPr lang="ru-RU" dirty="0"/>
              <a:t>вы столкнётесь на своём пути с монстрами, которые будут мешать вам достигнуть цели, которая на данный момент заключается в достижении 20-го уровня, имея при себе 40</a:t>
            </a:r>
            <a:r>
              <a:rPr lang="en-US" dirty="0"/>
              <a:t>$ </a:t>
            </a:r>
            <a:r>
              <a:rPr lang="ru-RU" dirty="0"/>
              <a:t>игровой валюты. Деньги вы можете получать за убийства врагов и за открытие сундуков. И да, кстати о сундуках!</a:t>
            </a:r>
          </a:p>
        </p:txBody>
      </p:sp>
    </p:spTree>
    <p:extLst>
      <p:ext uri="{BB962C8B-B14F-4D97-AF65-F5344CB8AC3E}">
        <p14:creationId xmlns:p14="http://schemas.microsoft.com/office/powerpoint/2010/main" val="81544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1D96176D-8AFC-41F4-B3F6-35E7708CDF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1073" b="15771"/>
          <a:stretch/>
        </p:blipFill>
        <p:spPr>
          <a:xfrm>
            <a:off x="0" y="12277"/>
            <a:ext cx="12192001" cy="4883281"/>
          </a:xfrm>
          <a:prstGeom prst="rect">
            <a:avLst/>
          </a:prstGeom>
        </p:spPr>
      </p:pic>
      <p:sp>
        <p:nvSpPr>
          <p:cNvPr id="16" name="Freeform 9">
            <a:extLst>
              <a:ext uri="{FF2B5EF4-FFF2-40B4-BE49-F238E27FC236}">
                <a16:creationId xmlns:a16="http://schemas.microsoft.com/office/drawing/2014/main" id="{FD93103C-50F9-4D8C-9032-AB9F9BA5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48023-366A-44AD-BB0E-B6DB420C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5285322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 b="1" dirty="0"/>
              <a:t>Сундуки</a:t>
            </a:r>
            <a:endParaRPr lang="en-US" sz="40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5BB1F-3336-492E-945D-6CDB1EE18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528" y="505901"/>
            <a:ext cx="4852988" cy="351636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сундуках вы с лёгкостью можете найти ценный лут и деньги, которые генерируются на разных уровнях. В зависимости от сложности, вам будут доставаться предметы 3 качеств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обычные, ценные и легендарные.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203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85B3A411-39CB-4453-9F3D-FA4820663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FC085-ABC4-4B58-8D19-EAF5C7B0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31" y="77123"/>
            <a:ext cx="4032249" cy="2123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400" b="1" dirty="0"/>
              <a:t>Генерация уровней</a:t>
            </a:r>
            <a:endParaRPr lang="en-US" sz="5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D573D2-DD8C-4E19-8BB2-1DC0767FD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9B6C5F92-472F-4CAB-90F8-B997C54EB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0117A760-EC38-41F1-94F9-F15C56330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129" r="7576" b="2"/>
          <a:stretch/>
        </p:blipFill>
        <p:spPr>
          <a:xfrm>
            <a:off x="5612118" y="1252280"/>
            <a:ext cx="5630441" cy="432373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E370726-24DC-43CC-BFC1-70F71D1E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2431" y="1899499"/>
            <a:ext cx="4137360" cy="53014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600" dirty="0"/>
              <a:t>Генерации уровней и предметов на них было уделено большое внимание.</a:t>
            </a:r>
            <a:endParaRPr lang="en-US" sz="1600" dirty="0"/>
          </a:p>
          <a:p>
            <a:r>
              <a:rPr lang="ru-RU" sz="1600" dirty="0"/>
              <a:t>В игре нет одинаковых положений врагов и сундуков, так что каждый уровень будет оригинальным, и вы не знаете, выпадут ли вам деньги из сундука, или же вы будете практиковать магические атаки.</a:t>
            </a:r>
          </a:p>
          <a:p>
            <a:endParaRPr lang="ru-RU" sz="1600" dirty="0"/>
          </a:p>
          <a:p>
            <a:r>
              <a:rPr lang="ru-RU" sz="1600" dirty="0"/>
              <a:t>Так же в будущем мы добавим много нового, но пока что мы ограничились одним типом врагов. Будет увеличиваться список различного вооружения и обмундирования, так что каждая катка будет оригинальной.</a:t>
            </a:r>
          </a:p>
        </p:txBody>
      </p:sp>
    </p:spTree>
    <p:extLst>
      <p:ext uri="{BB962C8B-B14F-4D97-AF65-F5344CB8AC3E}">
        <p14:creationId xmlns:p14="http://schemas.microsoft.com/office/powerpoint/2010/main" val="68624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9124C13-A6E4-4CA6-AA61-9F619F247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Изображение выглядит как игрушк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805D73B5-7C8B-49D1-A8A3-FA10B52F61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8041" r="23305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3" name="Freeform 16">
            <a:extLst>
              <a:ext uri="{FF2B5EF4-FFF2-40B4-BE49-F238E27FC236}">
                <a16:creationId xmlns:a16="http://schemas.microsoft.com/office/drawing/2014/main" id="{90814A6D-51DC-4E3F-B3C1-B4B7517F1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4E9AB-05DF-4975-8FE7-2CCBB228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 b="1" dirty="0"/>
              <a:t>В будущем мы добавим</a:t>
            </a:r>
            <a:endParaRPr lang="en-US" sz="40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1A27D0-3CDC-44FC-A464-3D80F3342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ru-RU" dirty="0"/>
              <a:t>Грибы – играют роль хилки.</a:t>
            </a:r>
          </a:p>
          <a:p>
            <a:pPr>
              <a:buFont typeface="Wingdings 2" charset="2"/>
              <a:buChar char=""/>
            </a:pPr>
            <a:r>
              <a:rPr lang="ru-RU" dirty="0"/>
              <a:t>Слизень – если он один, то он ничего не стоит, но что если их целая толпа…</a:t>
            </a:r>
          </a:p>
          <a:p>
            <a:pPr>
              <a:buFont typeface="Wingdings 2" charset="2"/>
              <a:buChar char=""/>
            </a:pPr>
            <a:r>
              <a:rPr lang="ru-RU" dirty="0"/>
              <a:t>Гигант – просто бегите (большой урон и большая защита).</a:t>
            </a:r>
          </a:p>
          <a:p>
            <a:pPr>
              <a:buFont typeface="Wingdings 2" charset="2"/>
              <a:buChar char=""/>
            </a:pPr>
            <a:r>
              <a:rPr lang="ru-RU" dirty="0"/>
              <a:t>Гоблин – маленький, быстрый, но слабый.</a:t>
            </a:r>
          </a:p>
          <a:p>
            <a:pPr>
              <a:buFont typeface="Wingdings 2" charset="2"/>
              <a:buChar char=""/>
            </a:pPr>
            <a:r>
              <a:rPr lang="ru-RU" dirty="0"/>
              <a:t>Концовка – вот это будет круто!</a:t>
            </a:r>
          </a:p>
          <a:p>
            <a:pPr>
              <a:buFont typeface="Wingdings 2" charset="2"/>
              <a:buChar char="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32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стол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6F949809-DA0F-4F0E-B07A-06CD520DB8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40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3C9EE-481E-46D0-A1CC-2652AE47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536334-9621-474B-A65F-28E19A517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280847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262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DF392C-D201-4335-BC06-05E8DA4E0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D8CA2E-8B16-4096-95E2-945585B3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FDB075-32D3-45D6-B446-788704F8FD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Широкоэкранный</PresentationFormat>
  <Paragraphs>21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Цитаты</vt:lpstr>
      <vt:lpstr>Pro RPG Arena</vt:lpstr>
      <vt:lpstr>Новая игра в жанре RPG </vt:lpstr>
      <vt:lpstr>Сундуки</vt:lpstr>
      <vt:lpstr>Генерация уровней</vt:lpstr>
      <vt:lpstr>В будущем мы добавим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2020-02-05T18:13:54Z</dcterms:created>
  <dcterms:modified xsi:type="dcterms:W3CDTF">2020-02-05T18:15:52Z</dcterms:modified>
</cp:coreProperties>
</file>