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666BD-540D-43E1-ABDE-B7CD1862F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640546"/>
          </a:xfrm>
        </p:spPr>
        <p:txBody>
          <a:bodyPr/>
          <a:lstStyle/>
          <a:p>
            <a:br>
              <a:rPr lang="ru-RU" sz="4800" dirty="0"/>
            </a:br>
            <a:r>
              <a:rPr lang="en-US" sz="4800" dirty="0"/>
              <a:t>Bot creator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BAECDA-6A77-4FFD-9CB2-A9D44F6D8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/>
              <a:t>Социальная сеть Вконтакте</a:t>
            </a:r>
          </a:p>
          <a:p>
            <a:endParaRPr lang="ru-RU" dirty="0"/>
          </a:p>
          <a:p>
            <a:r>
              <a:rPr lang="ru-RU" dirty="0"/>
              <a:t>Попов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257649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478CC-A2F1-44B8-8CDE-0CCDF9F83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699117"/>
          </a:xfrm>
        </p:spPr>
        <p:txBody>
          <a:bodyPr>
            <a:normAutofit/>
          </a:bodyPr>
          <a:lstStyle/>
          <a:p>
            <a:r>
              <a:rPr lang="ru-RU" sz="4400" dirty="0"/>
              <a:t>Создайте сами</a:t>
            </a:r>
          </a:p>
        </p:txBody>
      </p:sp>
      <p:pic>
        <p:nvPicPr>
          <p:cNvPr id="6" name="Рисунок 5" descr="Изображение выглядит как внутренний, компьютер, ноутбук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3075ECBC-3703-4312-A744-6A954AA983C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7639" r="17639"/>
          <a:stretch>
            <a:fillRect/>
          </a:stretch>
        </p:blipFill>
        <p:spPr>
          <a:xfrm>
            <a:off x="5532120" y="0"/>
            <a:ext cx="6659880" cy="6857999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C5EEF29D-32A2-4E1A-8336-6A1C80176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1384917"/>
            <a:ext cx="3855720" cy="4482483"/>
          </a:xfrm>
        </p:spPr>
        <p:txBody>
          <a:bodyPr/>
          <a:lstStyle/>
          <a:p>
            <a:r>
              <a:rPr lang="ru-RU" dirty="0"/>
              <a:t>Наше новое приложение помогает пользователям самим создать бота для сообщества на базе социальной сети Вконтакте. Простой дизайн, понятный интерфейс, все действия по созданию разделены на несколько шагов:</a:t>
            </a:r>
          </a:p>
          <a:p>
            <a:pPr marL="342900" indent="-342900">
              <a:buAutoNum type="arabicPeriod"/>
            </a:pPr>
            <a:r>
              <a:rPr lang="ru-RU" dirty="0"/>
              <a:t>Активируйте бота</a:t>
            </a:r>
          </a:p>
          <a:p>
            <a:pPr marL="342900" indent="-342900">
              <a:buAutoNum type="arabicPeriod"/>
            </a:pPr>
            <a:r>
              <a:rPr lang="ru-RU" dirty="0"/>
              <a:t>Добавьте команды</a:t>
            </a:r>
          </a:p>
          <a:p>
            <a:pPr marL="342900" indent="-342900">
              <a:buAutoNum type="arabicPeriod"/>
            </a:pPr>
            <a:r>
              <a:rPr lang="ru-RU" dirty="0"/>
              <a:t>Запустите</a:t>
            </a:r>
          </a:p>
          <a:p>
            <a:r>
              <a:rPr lang="ru-RU" dirty="0"/>
              <a:t>И всё готово. </a:t>
            </a:r>
          </a:p>
          <a:p>
            <a:r>
              <a:rPr lang="ru-RU" dirty="0"/>
              <a:t>Очень просто, не правда ли?</a:t>
            </a:r>
          </a:p>
        </p:txBody>
      </p:sp>
    </p:spTree>
    <p:extLst>
      <p:ext uri="{BB962C8B-B14F-4D97-AF65-F5344CB8AC3E}">
        <p14:creationId xmlns:p14="http://schemas.microsoft.com/office/powerpoint/2010/main" val="385792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3DE903DC-291C-4A58-B977-39204DB9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6DC605E5-492E-4691-A797-1F8D529F1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3336FEDD-1DEC-4EB8-95EC-BA8B1A0FC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D5D826E5-15CF-4052-96FE-258093929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Рисунок 9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CE6B00B1-F7B8-4B3C-A63C-377FD322D9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4" r="2367" b="1"/>
          <a:stretch/>
        </p:blipFill>
        <p:spPr>
          <a:xfrm>
            <a:off x="20" y="-1"/>
            <a:ext cx="4966232" cy="3438457"/>
          </a:xfrm>
          <a:prstGeom prst="rect">
            <a:avLst/>
          </a:prstGeom>
        </p:spPr>
      </p:pic>
      <p:sp>
        <p:nvSpPr>
          <p:cNvPr id="71" name="Freeform 6">
            <a:extLst>
              <a:ext uri="{FF2B5EF4-FFF2-40B4-BE49-F238E27FC236}">
                <a16:creationId xmlns:a16="http://schemas.microsoft.com/office/drawing/2014/main" id="{0F8C6B4A-CF86-4902-8D2E-6875C76CF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036A50-4841-43EF-8080-98EA3D599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4054" y="1189538"/>
            <a:ext cx="5607908" cy="17272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3600" cap="all" dirty="0">
                <a:solidFill>
                  <a:schemeClr val="accent1"/>
                </a:solidFill>
              </a:rPr>
              <a:t>Почему именно наше приложение лучшее в своём роде?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79338C1-87C3-43B7-ACD7-9DFC99A6A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84056" y="2916762"/>
            <a:ext cx="5607906" cy="367349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12000"/>
              </a:lnSpc>
              <a:spcAft>
                <a:spcPts val="600"/>
              </a:spcAft>
            </a:pPr>
            <a:r>
              <a:rPr lang="ru-RU" sz="2000" dirty="0"/>
              <a:t>Проанализировав рынок, мы выяснили, что для многих организаций важна интегрированная в социальные сети реклама. ВКонтакте было выбрано как одно из самых посещаемых. Создав сообщество в социальной сети, требуется постоянный мониторинг сообщений и предоставление ответов на них. Эту проблему решает наше приложение, которое автоматизировано и может быть настроено любым способом. А в основном услуги по созданию бота стоят дорого.</a:t>
            </a:r>
            <a:endParaRPr lang="en-US" sz="2000" dirty="0"/>
          </a:p>
        </p:txBody>
      </p:sp>
      <p:pic>
        <p:nvPicPr>
          <p:cNvPr id="8" name="Рисунок 7" descr="Изображение выглядит как знак, зеркало&#10;&#10;Автоматически созданное описание">
            <a:extLst>
              <a:ext uri="{FF2B5EF4-FFF2-40B4-BE49-F238E27FC236}">
                <a16:creationId xmlns:a16="http://schemas.microsoft.com/office/drawing/2014/main" id="{6BFAEDC6-4D34-44CF-A891-2864BC9F67A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480" r="2848" b="2"/>
          <a:stretch/>
        </p:blipFill>
        <p:spPr>
          <a:xfrm>
            <a:off x="20" y="3438457"/>
            <a:ext cx="496623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1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B0C42BF-502C-4EFC-983F-E87199474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8D5C06-99DB-429F-99EC-C98BD8C3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04ACA-05B4-455A-99A0-0952FF624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Подведём итоги</a:t>
            </a:r>
            <a:endParaRPr lang="en-US" dirty="0"/>
          </a:p>
        </p:txBody>
      </p:sp>
      <p:pic>
        <p:nvPicPr>
          <p:cNvPr id="6" name="Объект 5" descr="Изображение выглядит как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FED74AE0-B201-4817-A289-DE4C8A6BF4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81" r="10372" b="-1"/>
          <a:stretch/>
        </p:blipFill>
        <p:spPr>
          <a:xfrm>
            <a:off x="20" y="10"/>
            <a:ext cx="4373525" cy="3428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39C8186-79D5-4371-88C6-D649FA871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Content Placeholder 11">
            <a:extLst>
              <a:ext uri="{FF2B5EF4-FFF2-40B4-BE49-F238E27FC236}">
                <a16:creationId xmlns:a16="http://schemas.microsoft.com/office/drawing/2014/main" id="{B40A6C9E-24D9-46E0-A900-5A4C62F05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00824" y="2286000"/>
            <a:ext cx="6176776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Приложение не завершено, а находится в стадии разработки, поэтому может быть добавлено много новых функций.</a:t>
            </a:r>
          </a:p>
          <a:p>
            <a:r>
              <a:rPr lang="ru-RU" dirty="0"/>
              <a:t>Оно полностью создано на основе </a:t>
            </a:r>
            <a:r>
              <a:rPr lang="en-US" dirty="0"/>
              <a:t>Python</a:t>
            </a:r>
            <a:r>
              <a:rPr lang="ru-RU" dirty="0"/>
              <a:t> </a:t>
            </a:r>
            <a:r>
              <a:rPr lang="en-US" dirty="0"/>
              <a:t>3</a:t>
            </a:r>
            <a:r>
              <a:rPr lang="ru-RU" dirty="0"/>
              <a:t>, что обеспечивает быструю и качественную работу приложения.</a:t>
            </a:r>
          </a:p>
          <a:p>
            <a:r>
              <a:rPr lang="ru-RU" dirty="0"/>
              <a:t>Скачав наше приложение, вам открывается большой выбор действий.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59764D4-66E9-4FEB-93B6-D4B7F2F1E5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7904" r="6962" b="2"/>
          <a:stretch/>
        </p:blipFill>
        <p:spPr>
          <a:xfrm>
            <a:off x="20" y="3438457"/>
            <a:ext cx="43735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56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7">
            <a:extLst>
              <a:ext uri="{FF2B5EF4-FFF2-40B4-BE49-F238E27FC236}">
                <a16:creationId xmlns:a16="http://schemas.microsoft.com/office/drawing/2014/main" id="{56070012-F07F-4AF5-A31F-7F14A1690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1DFA57A-349A-4BFD-B78A-9F99513C1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B5F8AE6-2E79-4DD0-8E2A-5E00870FD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1305A-D641-492A-830B-77940FBD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>
                <a:solidFill>
                  <a:schemeClr val="accent1"/>
                </a:solidFill>
              </a:rPr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F09A25-3E10-4D51-BE57-3DB7B641BB0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dirty="0"/>
              <a:t>Подписывайтесь на основное сообщество нашего бота.</a:t>
            </a:r>
          </a:p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https://vk.com/communitybotpython3</a:t>
            </a:r>
          </a:p>
        </p:txBody>
      </p:sp>
    </p:spTree>
    <p:extLst>
      <p:ext uri="{BB962C8B-B14F-4D97-AF65-F5344CB8AC3E}">
        <p14:creationId xmlns:p14="http://schemas.microsoft.com/office/powerpoint/2010/main" val="2065191697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197</Words>
  <Application>Microsoft Office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Franklin Gothic Book</vt:lpstr>
      <vt:lpstr>Уголки</vt:lpstr>
      <vt:lpstr> Bot creator</vt:lpstr>
      <vt:lpstr>Создайте сами</vt:lpstr>
      <vt:lpstr>Почему именно наше приложение лучшее в своём роде?</vt:lpstr>
      <vt:lpstr>Подведём итоги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Приложение, Дающее новые возможности</dc:title>
  <dc:creator>Алексей Попов</dc:creator>
  <cp:lastModifiedBy>Алексей Попов</cp:lastModifiedBy>
  <cp:revision>4</cp:revision>
  <dcterms:created xsi:type="dcterms:W3CDTF">2019-11-29T17:28:13Z</dcterms:created>
  <dcterms:modified xsi:type="dcterms:W3CDTF">2019-11-29T17:52:18Z</dcterms:modified>
</cp:coreProperties>
</file>