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493A"/>
    <a:srgbClr val="6F5439"/>
    <a:srgbClr val="D6C8A2"/>
    <a:srgbClr val="E3B895"/>
    <a:srgbClr val="D7A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23DC6-D82D-4B4F-B9A3-B312B9544D42}" v="390" dt="2023-09-25T10:20:05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en Hodgson" userId="b406624aed43d321" providerId="LiveId" clId="{CA323DC6-D82D-4B4F-B9A3-B312B9544D42}"/>
    <pc:docChg chg="undo custSel addSld delSld modSld sldOrd">
      <pc:chgData name="Daren Hodgson" userId="b406624aed43d321" providerId="LiveId" clId="{CA323DC6-D82D-4B4F-B9A3-B312B9544D42}" dt="2023-09-25T10:20:05.833" v="2021" actId="20577"/>
      <pc:docMkLst>
        <pc:docMk/>
      </pc:docMkLst>
      <pc:sldChg chg="addSp delSp modSp mod modAnim">
        <pc:chgData name="Daren Hodgson" userId="b406624aed43d321" providerId="LiveId" clId="{CA323DC6-D82D-4B4F-B9A3-B312B9544D42}" dt="2023-09-24T11:11:50.682" v="522" actId="1036"/>
        <pc:sldMkLst>
          <pc:docMk/>
          <pc:sldMk cId="2881584933" sldId="258"/>
        </pc:sldMkLst>
        <pc:spChg chg="mod">
          <ac:chgData name="Daren Hodgson" userId="b406624aed43d321" providerId="LiveId" clId="{CA323DC6-D82D-4B4F-B9A3-B312B9544D42}" dt="2023-09-24T10:53:52.501" v="255" actId="1035"/>
          <ac:spMkLst>
            <pc:docMk/>
            <pc:sldMk cId="2881584933" sldId="258"/>
            <ac:spMk id="2" creationId="{3E11E191-E62A-2258-81F5-6BD8CE8E2F54}"/>
          </ac:spMkLst>
        </pc:spChg>
        <pc:spChg chg="add del mod">
          <ac:chgData name="Daren Hodgson" userId="b406624aed43d321" providerId="LiveId" clId="{CA323DC6-D82D-4B4F-B9A3-B312B9544D42}" dt="2023-09-24T11:02:48.940" v="378"/>
          <ac:spMkLst>
            <pc:docMk/>
            <pc:sldMk cId="2881584933" sldId="258"/>
            <ac:spMk id="3" creationId="{7090AA5F-172F-1E0D-EB86-F413A6DF56CA}"/>
          </ac:spMkLst>
        </pc:spChg>
        <pc:spChg chg="add mod">
          <ac:chgData name="Daren Hodgson" userId="b406624aed43d321" providerId="LiveId" clId="{CA323DC6-D82D-4B4F-B9A3-B312B9544D42}" dt="2023-09-24T11:11:50.682" v="522" actId="1036"/>
          <ac:spMkLst>
            <pc:docMk/>
            <pc:sldMk cId="2881584933" sldId="258"/>
            <ac:spMk id="4" creationId="{F688FF0D-9BB8-8E77-69F4-A39A15E46786}"/>
          </ac:spMkLst>
        </pc:spChg>
        <pc:spChg chg="mod">
          <ac:chgData name="Daren Hodgson" userId="b406624aed43d321" providerId="LiveId" clId="{CA323DC6-D82D-4B4F-B9A3-B312B9544D42}" dt="2023-09-24T10:53:59.758" v="280" actId="1035"/>
          <ac:spMkLst>
            <pc:docMk/>
            <pc:sldMk cId="2881584933" sldId="258"/>
            <ac:spMk id="8" creationId="{1893CC68-5382-2766-7EF0-0E123CFFE011}"/>
          </ac:spMkLst>
        </pc:spChg>
        <pc:picChg chg="mod">
          <ac:chgData name="Daren Hodgson" userId="b406624aed43d321" providerId="LiveId" clId="{CA323DC6-D82D-4B4F-B9A3-B312B9544D42}" dt="2023-09-23T14:55:47.715" v="26" actId="207"/>
          <ac:picMkLst>
            <pc:docMk/>
            <pc:sldMk cId="2881584933" sldId="258"/>
            <ac:picMk id="1040" creationId="{CF902764-67E8-11CB-10EC-7408909B5BF4}"/>
          </ac:picMkLst>
        </pc:picChg>
        <pc:picChg chg="mod">
          <ac:chgData name="Daren Hodgson" userId="b406624aed43d321" providerId="LiveId" clId="{CA323DC6-D82D-4B4F-B9A3-B312B9544D42}" dt="2023-09-23T14:55:47.715" v="26" actId="207"/>
          <ac:picMkLst>
            <pc:docMk/>
            <pc:sldMk cId="2881584933" sldId="258"/>
            <ac:picMk id="1042" creationId="{337D633B-FDD5-9DA7-95F4-E1F13F7D66FB}"/>
          </ac:picMkLst>
        </pc:picChg>
        <pc:picChg chg="mod">
          <ac:chgData name="Daren Hodgson" userId="b406624aed43d321" providerId="LiveId" clId="{CA323DC6-D82D-4B4F-B9A3-B312B9544D42}" dt="2023-09-23T14:55:47.715" v="26" actId="207"/>
          <ac:picMkLst>
            <pc:docMk/>
            <pc:sldMk cId="2881584933" sldId="258"/>
            <ac:picMk id="1044" creationId="{C84418E7-78FE-D1B0-3695-8950A8859B9D}"/>
          </ac:picMkLst>
        </pc:picChg>
        <pc:picChg chg="mod">
          <ac:chgData name="Daren Hodgson" userId="b406624aed43d321" providerId="LiveId" clId="{CA323DC6-D82D-4B4F-B9A3-B312B9544D42}" dt="2023-09-23T14:55:47.715" v="26" actId="207"/>
          <ac:picMkLst>
            <pc:docMk/>
            <pc:sldMk cId="2881584933" sldId="258"/>
            <ac:picMk id="1060" creationId="{97DB0C22-2D90-ECC2-440E-6756483BFBB9}"/>
          </ac:picMkLst>
        </pc:picChg>
        <pc:picChg chg="mod">
          <ac:chgData name="Daren Hodgson" userId="b406624aed43d321" providerId="LiveId" clId="{CA323DC6-D82D-4B4F-B9A3-B312B9544D42}" dt="2023-09-23T14:55:47.715" v="26" actId="207"/>
          <ac:picMkLst>
            <pc:docMk/>
            <pc:sldMk cId="2881584933" sldId="258"/>
            <ac:picMk id="1062" creationId="{CCFFAE80-0F55-647A-8C7D-0F2CA6A29A04}"/>
          </ac:picMkLst>
        </pc:picChg>
        <pc:picChg chg="mod">
          <ac:chgData name="Daren Hodgson" userId="b406624aed43d321" providerId="LiveId" clId="{CA323DC6-D82D-4B4F-B9A3-B312B9544D42}" dt="2023-09-24T11:06:49.973" v="461" actId="1076"/>
          <ac:picMkLst>
            <pc:docMk/>
            <pc:sldMk cId="2881584933" sldId="258"/>
            <ac:picMk id="1064" creationId="{D271CFAB-57D3-4CC1-133B-89B7A78FB257}"/>
          </ac:picMkLst>
        </pc:picChg>
        <pc:picChg chg="mod">
          <ac:chgData name="Daren Hodgson" userId="b406624aed43d321" providerId="LiveId" clId="{CA323DC6-D82D-4B4F-B9A3-B312B9544D42}" dt="2023-09-23T14:55:47.715" v="26" actId="207"/>
          <ac:picMkLst>
            <pc:docMk/>
            <pc:sldMk cId="2881584933" sldId="258"/>
            <ac:picMk id="1066" creationId="{1395BE9D-B447-9B35-6E1E-C0C03C81CBB4}"/>
          </ac:picMkLst>
        </pc:picChg>
        <pc:picChg chg="mod">
          <ac:chgData name="Daren Hodgson" userId="b406624aed43d321" providerId="LiveId" clId="{CA323DC6-D82D-4B4F-B9A3-B312B9544D42}" dt="2023-09-23T14:55:47.715" v="26" actId="207"/>
          <ac:picMkLst>
            <pc:docMk/>
            <pc:sldMk cId="2881584933" sldId="258"/>
            <ac:picMk id="1070" creationId="{576E2F84-E540-DFF1-27C3-217530E063A9}"/>
          </ac:picMkLst>
        </pc:picChg>
        <pc:picChg chg="mod">
          <ac:chgData name="Daren Hodgson" userId="b406624aed43d321" providerId="LiveId" clId="{CA323DC6-D82D-4B4F-B9A3-B312B9544D42}" dt="2023-09-23T14:55:47.715" v="26" actId="207"/>
          <ac:picMkLst>
            <pc:docMk/>
            <pc:sldMk cId="2881584933" sldId="258"/>
            <ac:picMk id="1074" creationId="{BB087727-62F7-0DB2-0ED9-790C34F91FFE}"/>
          </ac:picMkLst>
        </pc:picChg>
        <pc:cxnChg chg="add del mod">
          <ac:chgData name="Daren Hodgson" userId="b406624aed43d321" providerId="LiveId" clId="{CA323DC6-D82D-4B4F-B9A3-B312B9544D42}" dt="2023-09-24T11:09:22.975" v="476" actId="478"/>
          <ac:cxnSpMkLst>
            <pc:docMk/>
            <pc:sldMk cId="2881584933" sldId="258"/>
            <ac:cxnSpMk id="6" creationId="{DEE7DFA9-9F03-14CB-5190-E9C24495F189}"/>
          </ac:cxnSpMkLst>
        </pc:cxnChg>
        <pc:cxnChg chg="add del mod">
          <ac:chgData name="Daren Hodgson" userId="b406624aed43d321" providerId="LiveId" clId="{CA323DC6-D82D-4B4F-B9A3-B312B9544D42}" dt="2023-09-24T11:08:54.053" v="472" actId="478"/>
          <ac:cxnSpMkLst>
            <pc:docMk/>
            <pc:sldMk cId="2881584933" sldId="258"/>
            <ac:cxnSpMk id="9" creationId="{9DDF654E-6C14-ECF7-DA1E-9934EC908E70}"/>
          </ac:cxnSpMkLst>
        </pc:cxnChg>
        <pc:cxnChg chg="add del mod">
          <ac:chgData name="Daren Hodgson" userId="b406624aed43d321" providerId="LiveId" clId="{CA323DC6-D82D-4B4F-B9A3-B312B9544D42}" dt="2023-09-24T11:08:51.956" v="471" actId="478"/>
          <ac:cxnSpMkLst>
            <pc:docMk/>
            <pc:sldMk cId="2881584933" sldId="258"/>
            <ac:cxnSpMk id="12" creationId="{0FBF0857-51BF-E96D-D516-7B56097A92EB}"/>
          </ac:cxnSpMkLst>
        </pc:cxnChg>
        <pc:cxnChg chg="add del mod">
          <ac:chgData name="Daren Hodgson" userId="b406624aed43d321" providerId="LiveId" clId="{CA323DC6-D82D-4B4F-B9A3-B312B9544D42}" dt="2023-09-24T11:09:21.595" v="475" actId="478"/>
          <ac:cxnSpMkLst>
            <pc:docMk/>
            <pc:sldMk cId="2881584933" sldId="258"/>
            <ac:cxnSpMk id="20" creationId="{0D7073B2-30B5-3C98-476E-432BFC5F459C}"/>
          </ac:cxnSpMkLst>
        </pc:cxnChg>
      </pc:sldChg>
      <pc:sldChg chg="addSp delSp modSp mod modAnim">
        <pc:chgData name="Daren Hodgson" userId="b406624aed43d321" providerId="LiveId" clId="{CA323DC6-D82D-4B4F-B9A3-B312B9544D42}" dt="2023-09-25T09:39:44.254" v="1172"/>
        <pc:sldMkLst>
          <pc:docMk/>
          <pc:sldMk cId="4164442016" sldId="259"/>
        </pc:sldMkLst>
        <pc:spChg chg="mod">
          <ac:chgData name="Daren Hodgson" userId="b406624aed43d321" providerId="LiveId" clId="{CA323DC6-D82D-4B4F-B9A3-B312B9544D42}" dt="2023-09-24T11:01:12.870" v="372" actId="1076"/>
          <ac:spMkLst>
            <pc:docMk/>
            <pc:sldMk cId="4164442016" sldId="259"/>
            <ac:spMk id="2" creationId="{3E11E191-E62A-2258-81F5-6BD8CE8E2F54}"/>
          </ac:spMkLst>
        </pc:spChg>
        <pc:spChg chg="mod">
          <ac:chgData name="Daren Hodgson" userId="b406624aed43d321" providerId="LiveId" clId="{CA323DC6-D82D-4B4F-B9A3-B312B9544D42}" dt="2023-09-24T11:02:05.882" v="373" actId="20577"/>
          <ac:spMkLst>
            <pc:docMk/>
            <pc:sldMk cId="4164442016" sldId="259"/>
            <ac:spMk id="3" creationId="{136622EC-D5F6-7F15-BB67-FCCE70ACFCFA}"/>
          </ac:spMkLst>
        </pc:spChg>
        <pc:spChg chg="mod">
          <ac:chgData name="Daren Hodgson" userId="b406624aed43d321" providerId="LiveId" clId="{CA323DC6-D82D-4B4F-B9A3-B312B9544D42}" dt="2023-09-24T11:02:25.806" v="375" actId="1076"/>
          <ac:spMkLst>
            <pc:docMk/>
            <pc:sldMk cId="4164442016" sldId="259"/>
            <ac:spMk id="6" creationId="{38C27FEF-9101-81B4-9753-1AB4E938BEE9}"/>
          </ac:spMkLst>
        </pc:spChg>
        <pc:spChg chg="mod">
          <ac:chgData name="Daren Hodgson" userId="b406624aed43d321" providerId="LiveId" clId="{CA323DC6-D82D-4B4F-B9A3-B312B9544D42}" dt="2023-09-24T11:00:25.581" v="366" actId="1076"/>
          <ac:spMkLst>
            <pc:docMk/>
            <pc:sldMk cId="4164442016" sldId="259"/>
            <ac:spMk id="7" creationId="{AE5C1F0D-42E5-770B-89C6-96F1E75FEEBA}"/>
          </ac:spMkLst>
        </pc:spChg>
        <pc:spChg chg="mod">
          <ac:chgData name="Daren Hodgson" userId="b406624aed43d321" providerId="LiveId" clId="{CA323DC6-D82D-4B4F-B9A3-B312B9544D42}" dt="2023-09-24T11:00:58.391" v="368" actId="255"/>
          <ac:spMkLst>
            <pc:docMk/>
            <pc:sldMk cId="4164442016" sldId="259"/>
            <ac:spMk id="9" creationId="{CA8A26F9-8C29-CF80-B4FD-41212A50610A}"/>
          </ac:spMkLst>
        </pc:spChg>
        <pc:spChg chg="mod">
          <ac:chgData name="Daren Hodgson" userId="b406624aed43d321" providerId="LiveId" clId="{CA323DC6-D82D-4B4F-B9A3-B312B9544D42}" dt="2023-09-24T11:00:58.391" v="368" actId="255"/>
          <ac:spMkLst>
            <pc:docMk/>
            <pc:sldMk cId="4164442016" sldId="259"/>
            <ac:spMk id="10" creationId="{1B38DBAA-BD02-A2AF-79D0-74881163FEFE}"/>
          </ac:spMkLst>
        </pc:spChg>
        <pc:picChg chg="mod">
          <ac:chgData name="Daren Hodgson" userId="b406624aed43d321" providerId="LiveId" clId="{CA323DC6-D82D-4B4F-B9A3-B312B9544D42}" dt="2023-09-24T10:57:10.887" v="313" actId="14100"/>
          <ac:picMkLst>
            <pc:docMk/>
            <pc:sldMk cId="4164442016" sldId="259"/>
            <ac:picMk id="4" creationId="{BE82D901-2892-E360-1E44-F21EF562ADA3}"/>
          </ac:picMkLst>
        </pc:picChg>
        <pc:picChg chg="add mod">
          <ac:chgData name="Daren Hodgson" userId="b406624aed43d321" providerId="LiveId" clId="{CA323DC6-D82D-4B4F-B9A3-B312B9544D42}" dt="2023-09-25T09:29:28.372" v="660" actId="1076"/>
          <ac:picMkLst>
            <pc:docMk/>
            <pc:sldMk cId="4164442016" sldId="259"/>
            <ac:picMk id="8" creationId="{7CDFAB54-2E04-BE6B-D2D4-FB4BE749BE80}"/>
          </ac:picMkLst>
        </pc:picChg>
        <pc:picChg chg="add mod">
          <ac:chgData name="Daren Hodgson" userId="b406624aed43d321" providerId="LiveId" clId="{CA323DC6-D82D-4B4F-B9A3-B312B9544D42}" dt="2023-09-25T09:30:08.358" v="663" actId="1076"/>
          <ac:picMkLst>
            <pc:docMk/>
            <pc:sldMk cId="4164442016" sldId="259"/>
            <ac:picMk id="11" creationId="{3E01D770-2DEA-54AB-94E2-EEB853BFB5AF}"/>
          </ac:picMkLst>
        </pc:picChg>
        <pc:picChg chg="add del">
          <ac:chgData name="Daren Hodgson" userId="b406624aed43d321" providerId="LiveId" clId="{CA323DC6-D82D-4B4F-B9A3-B312B9544D42}" dt="2023-09-25T09:28:31.785" v="657"/>
          <ac:picMkLst>
            <pc:docMk/>
            <pc:sldMk cId="4164442016" sldId="259"/>
            <ac:picMk id="2050" creationId="{EC52B280-D6F3-DAF0-2874-5EB5BB434121}"/>
          </ac:picMkLst>
        </pc:picChg>
      </pc:sldChg>
      <pc:sldChg chg="addSp delSp modSp add mod ord delAnim modAnim">
        <pc:chgData name="Daren Hodgson" userId="b406624aed43d321" providerId="LiveId" clId="{CA323DC6-D82D-4B4F-B9A3-B312B9544D42}" dt="2023-09-25T10:20:05.833" v="2021" actId="20577"/>
        <pc:sldMkLst>
          <pc:docMk/>
          <pc:sldMk cId="689408150" sldId="260"/>
        </pc:sldMkLst>
        <pc:spChg chg="del mod">
          <ac:chgData name="Daren Hodgson" userId="b406624aed43d321" providerId="LiveId" clId="{CA323DC6-D82D-4B4F-B9A3-B312B9544D42}" dt="2023-09-24T09:45:00.119" v="29" actId="478"/>
          <ac:spMkLst>
            <pc:docMk/>
            <pc:sldMk cId="689408150" sldId="260"/>
            <ac:spMk id="2" creationId="{3E11E191-E62A-2258-81F5-6BD8CE8E2F54}"/>
          </ac:spMkLst>
        </pc:spChg>
        <pc:spChg chg="del">
          <ac:chgData name="Daren Hodgson" userId="b406624aed43d321" providerId="LiveId" clId="{CA323DC6-D82D-4B4F-B9A3-B312B9544D42}" dt="2023-09-24T09:45:05.183" v="32" actId="478"/>
          <ac:spMkLst>
            <pc:docMk/>
            <pc:sldMk cId="689408150" sldId="260"/>
            <ac:spMk id="3" creationId="{136622EC-D5F6-7F15-BB67-FCCE70ACFCFA}"/>
          </ac:spMkLst>
        </pc:spChg>
        <pc:spChg chg="del mod">
          <ac:chgData name="Daren Hodgson" userId="b406624aed43d321" providerId="LiveId" clId="{CA323DC6-D82D-4B4F-B9A3-B312B9544D42}" dt="2023-09-24T09:45:03.412" v="31" actId="478"/>
          <ac:spMkLst>
            <pc:docMk/>
            <pc:sldMk cId="689408150" sldId="260"/>
            <ac:spMk id="6" creationId="{38C27FEF-9101-81B4-9753-1AB4E938BEE9}"/>
          </ac:spMkLst>
        </pc:spChg>
        <pc:spChg chg="del">
          <ac:chgData name="Daren Hodgson" userId="b406624aed43d321" providerId="LiveId" clId="{CA323DC6-D82D-4B4F-B9A3-B312B9544D42}" dt="2023-09-24T09:45:12.779" v="35" actId="478"/>
          <ac:spMkLst>
            <pc:docMk/>
            <pc:sldMk cId="689408150" sldId="260"/>
            <ac:spMk id="7" creationId="{AE5C1F0D-42E5-770B-89C6-96F1E75FEEBA}"/>
          </ac:spMkLst>
        </pc:spChg>
        <pc:spChg chg="del">
          <ac:chgData name="Daren Hodgson" userId="b406624aed43d321" providerId="LiveId" clId="{CA323DC6-D82D-4B4F-B9A3-B312B9544D42}" dt="2023-09-24T09:45:07.034" v="33" actId="478"/>
          <ac:spMkLst>
            <pc:docMk/>
            <pc:sldMk cId="689408150" sldId="260"/>
            <ac:spMk id="9" creationId="{CA8A26F9-8C29-CF80-B4FD-41212A50610A}"/>
          </ac:spMkLst>
        </pc:spChg>
        <pc:spChg chg="del">
          <ac:chgData name="Daren Hodgson" userId="b406624aed43d321" providerId="LiveId" clId="{CA323DC6-D82D-4B4F-B9A3-B312B9544D42}" dt="2023-09-24T09:45:10.614" v="34" actId="478"/>
          <ac:spMkLst>
            <pc:docMk/>
            <pc:sldMk cId="689408150" sldId="260"/>
            <ac:spMk id="10" creationId="{1B38DBAA-BD02-A2AF-79D0-74881163FEFE}"/>
          </ac:spMkLst>
        </pc:spChg>
        <pc:spChg chg="add mod">
          <ac:chgData name="Daren Hodgson" userId="b406624aed43d321" providerId="LiveId" clId="{CA323DC6-D82D-4B4F-B9A3-B312B9544D42}" dt="2023-09-25T09:45:36.449" v="1353" actId="1076"/>
          <ac:spMkLst>
            <pc:docMk/>
            <pc:sldMk cId="689408150" sldId="260"/>
            <ac:spMk id="21" creationId="{66F78CDF-126F-5FB5-73F6-5182AF43D090}"/>
          </ac:spMkLst>
        </pc:spChg>
        <pc:spChg chg="add mod">
          <ac:chgData name="Daren Hodgson" userId="b406624aed43d321" providerId="LiveId" clId="{CA323DC6-D82D-4B4F-B9A3-B312B9544D42}" dt="2023-09-25T09:48:07.500" v="1666" actId="14100"/>
          <ac:spMkLst>
            <pc:docMk/>
            <pc:sldMk cId="689408150" sldId="260"/>
            <ac:spMk id="22" creationId="{9523AD8E-60AA-7643-43AD-A2FBD36D9136}"/>
          </ac:spMkLst>
        </pc:spChg>
        <pc:spChg chg="add mod">
          <ac:chgData name="Daren Hodgson" userId="b406624aed43d321" providerId="LiveId" clId="{CA323DC6-D82D-4B4F-B9A3-B312B9544D42}" dt="2023-09-25T09:48:28.076" v="1726" actId="1035"/>
          <ac:spMkLst>
            <pc:docMk/>
            <pc:sldMk cId="689408150" sldId="260"/>
            <ac:spMk id="23" creationId="{BD2A31A9-3AB2-0DB4-2FCD-625044509209}"/>
          </ac:spMkLst>
        </pc:spChg>
        <pc:spChg chg="add mod">
          <ac:chgData name="Daren Hodgson" userId="b406624aed43d321" providerId="LiveId" clId="{CA323DC6-D82D-4B4F-B9A3-B312B9544D42}" dt="2023-09-25T10:20:05.833" v="2021" actId="20577"/>
          <ac:spMkLst>
            <pc:docMk/>
            <pc:sldMk cId="689408150" sldId="260"/>
            <ac:spMk id="24" creationId="{681EC1E8-F465-9708-122E-23AF49576983}"/>
          </ac:spMkLst>
        </pc:spChg>
        <pc:spChg chg="add mod">
          <ac:chgData name="Daren Hodgson" userId="b406624aed43d321" providerId="LiveId" clId="{CA323DC6-D82D-4B4F-B9A3-B312B9544D42}" dt="2023-09-25T09:51:53.727" v="1956" actId="1076"/>
          <ac:spMkLst>
            <pc:docMk/>
            <pc:sldMk cId="689408150" sldId="260"/>
            <ac:spMk id="25" creationId="{FB1B014E-F21A-CFA7-A9BD-5D9365B272B7}"/>
          </ac:spMkLst>
        </pc:spChg>
        <pc:picChg chg="del mod">
          <ac:chgData name="Daren Hodgson" userId="b406624aed43d321" providerId="LiveId" clId="{CA323DC6-D82D-4B4F-B9A3-B312B9544D42}" dt="2023-09-24T10:01:40.981" v="51" actId="478"/>
          <ac:picMkLst>
            <pc:docMk/>
            <pc:sldMk cId="689408150" sldId="260"/>
            <ac:picMk id="4" creationId="{BE82D901-2892-E360-1E44-F21EF562ADA3}"/>
          </ac:picMkLst>
        </pc:picChg>
        <pc:picChg chg="add del mod">
          <ac:chgData name="Daren Hodgson" userId="b406624aed43d321" providerId="LiveId" clId="{CA323DC6-D82D-4B4F-B9A3-B312B9544D42}" dt="2023-09-24T10:00:29.327" v="47" actId="478"/>
          <ac:picMkLst>
            <pc:docMk/>
            <pc:sldMk cId="689408150" sldId="260"/>
            <ac:picMk id="8" creationId="{1428FA95-D5BB-1938-02B2-56B8A1DEB8EB}"/>
          </ac:picMkLst>
        </pc:picChg>
        <pc:picChg chg="add del mod">
          <ac:chgData name="Daren Hodgson" userId="b406624aed43d321" providerId="LiveId" clId="{CA323DC6-D82D-4B4F-B9A3-B312B9544D42}" dt="2023-09-25T09:56:14.185" v="2009" actId="478"/>
          <ac:picMkLst>
            <pc:docMk/>
            <pc:sldMk cId="689408150" sldId="260"/>
            <ac:picMk id="12" creationId="{DCFFC9E3-D899-98A8-1809-0BA1ED8ED67A}"/>
          </ac:picMkLst>
        </pc:picChg>
        <pc:picChg chg="add del mod">
          <ac:chgData name="Daren Hodgson" userId="b406624aed43d321" providerId="LiveId" clId="{CA323DC6-D82D-4B4F-B9A3-B312B9544D42}" dt="2023-09-25T09:56:15.038" v="2010" actId="478"/>
          <ac:picMkLst>
            <pc:docMk/>
            <pc:sldMk cId="689408150" sldId="260"/>
            <ac:picMk id="14" creationId="{4DDF7749-4831-29D5-7CE1-5F6C1DD89609}"/>
          </ac:picMkLst>
        </pc:picChg>
        <pc:picChg chg="add mod">
          <ac:chgData name="Daren Hodgson" userId="b406624aed43d321" providerId="LiveId" clId="{CA323DC6-D82D-4B4F-B9A3-B312B9544D42}" dt="2023-09-24T10:16:15.268" v="118" actId="14100"/>
          <ac:picMkLst>
            <pc:docMk/>
            <pc:sldMk cId="689408150" sldId="260"/>
            <ac:picMk id="16" creationId="{8E61CACF-F27E-2A5D-97D8-62EF47587A9D}"/>
          </ac:picMkLst>
        </pc:picChg>
        <pc:picChg chg="add del mod">
          <ac:chgData name="Daren Hodgson" userId="b406624aed43d321" providerId="LiveId" clId="{CA323DC6-D82D-4B4F-B9A3-B312B9544D42}" dt="2023-09-24T10:19:33.421" v="135" actId="21"/>
          <ac:picMkLst>
            <pc:docMk/>
            <pc:sldMk cId="689408150" sldId="260"/>
            <ac:picMk id="18" creationId="{0AA9695D-7C15-4BB0-160C-C7DB22766B26}"/>
          </ac:picMkLst>
        </pc:picChg>
        <pc:picChg chg="add del">
          <ac:chgData name="Daren Hodgson" userId="b406624aed43d321" providerId="LiveId" clId="{CA323DC6-D82D-4B4F-B9A3-B312B9544D42}" dt="2023-09-24T10:19:25.922" v="133" actId="478"/>
          <ac:picMkLst>
            <pc:docMk/>
            <pc:sldMk cId="689408150" sldId="260"/>
            <ac:picMk id="20" creationId="{095D7307-EC3E-E553-57AD-0FD9D2D35D98}"/>
          </ac:picMkLst>
        </pc:picChg>
        <pc:picChg chg="add mod">
          <ac:chgData name="Daren Hodgson" userId="b406624aed43d321" providerId="LiveId" clId="{CA323DC6-D82D-4B4F-B9A3-B312B9544D42}" dt="2023-09-25T09:57:07.315" v="2020" actId="14100"/>
          <ac:picMkLst>
            <pc:docMk/>
            <pc:sldMk cId="689408150" sldId="260"/>
            <ac:picMk id="26" creationId="{8C4BAEFE-C8FF-6F0B-0828-BC54AE99ED56}"/>
          </ac:picMkLst>
        </pc:picChg>
        <pc:picChg chg="add mod">
          <ac:chgData name="Daren Hodgson" userId="b406624aed43d321" providerId="LiveId" clId="{CA323DC6-D82D-4B4F-B9A3-B312B9544D42}" dt="2023-09-25T09:56:37.040" v="2016" actId="1076"/>
          <ac:picMkLst>
            <pc:docMk/>
            <pc:sldMk cId="689408150" sldId="260"/>
            <ac:picMk id="27" creationId="{86D2BECD-EEAA-5DC4-CD32-F731D01BA671}"/>
          </ac:picMkLst>
        </pc:picChg>
      </pc:sldChg>
      <pc:sldChg chg="addSp delSp modSp add del mod setBg">
        <pc:chgData name="Daren Hodgson" userId="b406624aed43d321" providerId="LiveId" clId="{CA323DC6-D82D-4B4F-B9A3-B312B9544D42}" dt="2023-09-24T10:16:24.296" v="119" actId="47"/>
        <pc:sldMkLst>
          <pc:docMk/>
          <pc:sldMk cId="1763276525" sldId="261"/>
        </pc:sldMkLst>
        <pc:spChg chg="add del">
          <ac:chgData name="Daren Hodgson" userId="b406624aed43d321" providerId="LiveId" clId="{CA323DC6-D82D-4B4F-B9A3-B312B9544D42}" dt="2023-09-24T10:04:04.532" v="75" actId="26606"/>
          <ac:spMkLst>
            <pc:docMk/>
            <pc:sldMk cId="1763276525" sldId="261"/>
            <ac:spMk id="16" creationId="{0205D939-00C4-4F2E-9797-3170DD040D90}"/>
          </ac:spMkLst>
        </pc:spChg>
        <pc:spChg chg="add del">
          <ac:chgData name="Daren Hodgson" userId="b406624aed43d321" providerId="LiveId" clId="{CA323DC6-D82D-4B4F-B9A3-B312B9544D42}" dt="2023-09-24T10:04:04.532" v="75" actId="26606"/>
          <ac:spMkLst>
            <pc:docMk/>
            <pc:sldMk cId="1763276525" sldId="261"/>
            <ac:spMk id="17" creationId="{38EE4E44-1403-472B-8C01-D354CB8F5AE7}"/>
          </ac:spMkLst>
        </pc:spChg>
        <pc:spChg chg="add del">
          <ac:chgData name="Daren Hodgson" userId="b406624aed43d321" providerId="LiveId" clId="{CA323DC6-D82D-4B4F-B9A3-B312B9544D42}" dt="2023-09-24T10:04:04.532" v="75" actId="26606"/>
          <ac:spMkLst>
            <pc:docMk/>
            <pc:sldMk cId="1763276525" sldId="261"/>
            <ac:spMk id="18" creationId="{583CCE40-4C5F-42D3-86D9-7892AD1E98E3}"/>
          </ac:spMkLst>
        </pc:spChg>
        <pc:spChg chg="add del">
          <ac:chgData name="Daren Hodgson" userId="b406624aed43d321" providerId="LiveId" clId="{CA323DC6-D82D-4B4F-B9A3-B312B9544D42}" dt="2023-09-24T10:03:56.044" v="69" actId="26606"/>
          <ac:spMkLst>
            <pc:docMk/>
            <pc:sldMk cId="1763276525" sldId="261"/>
            <ac:spMk id="19" creationId="{854ECEBE-9353-406C-9313-02A517A310EF}"/>
          </ac:spMkLst>
        </pc:spChg>
        <pc:spChg chg="add del">
          <ac:chgData name="Daren Hodgson" userId="b406624aed43d321" providerId="LiveId" clId="{CA323DC6-D82D-4B4F-B9A3-B312B9544D42}" dt="2023-09-24T10:04:11.080" v="77" actId="26606"/>
          <ac:spMkLst>
            <pc:docMk/>
            <pc:sldMk cId="1763276525" sldId="261"/>
            <ac:spMk id="20" creationId="{F101B3CC-B49F-4CE0-B198-228D1D4285B1}"/>
          </ac:spMkLst>
        </pc:spChg>
        <pc:spChg chg="add del">
          <ac:chgData name="Daren Hodgson" userId="b406624aed43d321" providerId="LiveId" clId="{CA323DC6-D82D-4B4F-B9A3-B312B9544D42}" dt="2023-09-24T10:03:56.044" v="69" actId="26606"/>
          <ac:spMkLst>
            <pc:docMk/>
            <pc:sldMk cId="1763276525" sldId="261"/>
            <ac:spMk id="21" creationId="{86806086-A782-4311-A63B-1A68574D8067}"/>
          </ac:spMkLst>
        </pc:spChg>
        <pc:spChg chg="add del">
          <ac:chgData name="Daren Hodgson" userId="b406624aed43d321" providerId="LiveId" clId="{CA323DC6-D82D-4B4F-B9A3-B312B9544D42}" dt="2023-09-24T10:03:56.044" v="69" actId="26606"/>
          <ac:spMkLst>
            <pc:docMk/>
            <pc:sldMk cId="1763276525" sldId="261"/>
            <ac:spMk id="23" creationId="{CE71458B-DF80-43DF-9693-2EC3878ACAB5}"/>
          </ac:spMkLst>
        </pc:spChg>
        <pc:spChg chg="add del">
          <ac:chgData name="Daren Hodgson" userId="b406624aed43d321" providerId="LiveId" clId="{CA323DC6-D82D-4B4F-B9A3-B312B9544D42}" dt="2023-09-24T10:03:56.044" v="69" actId="26606"/>
          <ac:spMkLst>
            <pc:docMk/>
            <pc:sldMk cId="1763276525" sldId="261"/>
            <ac:spMk id="25" creationId="{DE1994AC-22D1-4B48-9EDA-BE373E704567}"/>
          </ac:spMkLst>
        </pc:spChg>
        <pc:spChg chg="add del">
          <ac:chgData name="Daren Hodgson" userId="b406624aed43d321" providerId="LiveId" clId="{CA323DC6-D82D-4B4F-B9A3-B312B9544D42}" dt="2023-09-24T10:03:56.044" v="69" actId="26606"/>
          <ac:spMkLst>
            <pc:docMk/>
            <pc:sldMk cId="1763276525" sldId="261"/>
            <ac:spMk id="27" creationId="{22220111-5018-4EB7-A38B-79BD37F7C095}"/>
          </ac:spMkLst>
        </pc:spChg>
        <pc:picChg chg="add mod">
          <ac:chgData name="Daren Hodgson" userId="b406624aed43d321" providerId="LiveId" clId="{CA323DC6-D82D-4B4F-B9A3-B312B9544D42}" dt="2023-09-24T10:14:43.634" v="109" actId="1035"/>
          <ac:picMkLst>
            <pc:docMk/>
            <pc:sldMk cId="1763276525" sldId="261"/>
            <ac:picMk id="3" creationId="{3827BC38-2209-DA6D-5554-AEBDD7678FB1}"/>
          </ac:picMkLst>
        </pc:picChg>
        <pc:picChg chg="mod ord">
          <ac:chgData name="Daren Hodgson" userId="b406624aed43d321" providerId="LiveId" clId="{CA323DC6-D82D-4B4F-B9A3-B312B9544D42}" dt="2023-09-24T10:04:11.080" v="77" actId="26606"/>
          <ac:picMkLst>
            <pc:docMk/>
            <pc:sldMk cId="1763276525" sldId="261"/>
            <ac:picMk id="12" creationId="{DCFFC9E3-D899-98A8-1809-0BA1ED8ED67A}"/>
          </ac:picMkLst>
        </pc:picChg>
        <pc:picChg chg="mod">
          <ac:chgData name="Daren Hodgson" userId="b406624aed43d321" providerId="LiveId" clId="{CA323DC6-D82D-4B4F-B9A3-B312B9544D42}" dt="2023-09-24T10:04:11.080" v="77" actId="26606"/>
          <ac:picMkLst>
            <pc:docMk/>
            <pc:sldMk cId="1763276525" sldId="261"/>
            <ac:picMk id="14" creationId="{4DDF7749-4831-29D5-7CE1-5F6C1DD89609}"/>
          </ac:picMkLst>
        </pc:picChg>
      </pc:sldChg>
      <pc:sldChg chg="add del">
        <pc:chgData name="Daren Hodgson" userId="b406624aed43d321" providerId="LiveId" clId="{CA323DC6-D82D-4B4F-B9A3-B312B9544D42}" dt="2023-09-25T09:51:27.748" v="1952" actId="47"/>
        <pc:sldMkLst>
          <pc:docMk/>
          <pc:sldMk cId="3391747793" sldId="261"/>
        </pc:sldMkLst>
      </pc:sldChg>
      <pc:sldChg chg="add del">
        <pc:chgData name="Daren Hodgson" userId="b406624aed43d321" providerId="LiveId" clId="{CA323DC6-D82D-4B4F-B9A3-B312B9544D42}" dt="2023-09-25T09:51:29.137" v="1953" actId="47"/>
        <pc:sldMkLst>
          <pc:docMk/>
          <pc:sldMk cId="4022521063" sldId="262"/>
        </pc:sldMkLst>
      </pc:sldChg>
      <pc:sldChg chg="addSp delSp modSp add mod ord modAnim">
        <pc:chgData name="Daren Hodgson" userId="b406624aed43d321" providerId="LiveId" clId="{CA323DC6-D82D-4B4F-B9A3-B312B9544D42}" dt="2023-09-25T09:55:56.545" v="2006" actId="1076"/>
        <pc:sldMkLst>
          <pc:docMk/>
          <pc:sldMk cId="3836715967" sldId="263"/>
        </pc:sldMkLst>
        <pc:spChg chg="add mod">
          <ac:chgData name="Daren Hodgson" userId="b406624aed43d321" providerId="LiveId" clId="{CA323DC6-D82D-4B4F-B9A3-B312B9544D42}" dt="2023-09-25T09:51:21.196" v="1951" actId="14100"/>
          <ac:spMkLst>
            <pc:docMk/>
            <pc:sldMk cId="3836715967" sldId="263"/>
            <ac:spMk id="13" creationId="{6BB3419C-8768-858D-0637-BC3BB6B3424D}"/>
          </ac:spMkLst>
        </pc:spChg>
        <pc:picChg chg="add mod">
          <ac:chgData name="Daren Hodgson" userId="b406624aed43d321" providerId="LiveId" clId="{CA323DC6-D82D-4B4F-B9A3-B312B9544D42}" dt="2023-09-25T09:49:48.454" v="1870" actId="1036"/>
          <ac:picMkLst>
            <pc:docMk/>
            <pc:sldMk cId="3836715967" sldId="263"/>
            <ac:picMk id="3" creationId="{711DB039-1FFE-501B-68DA-45F23EC9FB53}"/>
          </ac:picMkLst>
        </pc:picChg>
        <pc:picChg chg="add mod">
          <ac:chgData name="Daren Hodgson" userId="b406624aed43d321" providerId="LiveId" clId="{CA323DC6-D82D-4B4F-B9A3-B312B9544D42}" dt="2023-09-25T09:49:48.454" v="1870" actId="1036"/>
          <ac:picMkLst>
            <pc:docMk/>
            <pc:sldMk cId="3836715967" sldId="263"/>
            <ac:picMk id="4" creationId="{36A41647-90C4-DE8D-4862-B98F8EEF7059}"/>
          </ac:picMkLst>
        </pc:picChg>
        <pc:picChg chg="add mod">
          <ac:chgData name="Daren Hodgson" userId="b406624aed43d321" providerId="LiveId" clId="{CA323DC6-D82D-4B4F-B9A3-B312B9544D42}" dt="2023-09-25T09:49:48.454" v="1870" actId="1036"/>
          <ac:picMkLst>
            <pc:docMk/>
            <pc:sldMk cId="3836715967" sldId="263"/>
            <ac:picMk id="6" creationId="{7DC38A39-974D-A201-BD6E-5973ADC54624}"/>
          </ac:picMkLst>
        </pc:picChg>
        <pc:picChg chg="add mod">
          <ac:chgData name="Daren Hodgson" userId="b406624aed43d321" providerId="LiveId" clId="{CA323DC6-D82D-4B4F-B9A3-B312B9544D42}" dt="2023-09-25T09:49:48.454" v="1870" actId="1036"/>
          <ac:picMkLst>
            <pc:docMk/>
            <pc:sldMk cId="3836715967" sldId="263"/>
            <ac:picMk id="8" creationId="{6650DCC0-6414-D9EE-2D28-FA72C0F412E8}"/>
          </ac:picMkLst>
        </pc:picChg>
        <pc:picChg chg="add mod">
          <ac:chgData name="Daren Hodgson" userId="b406624aed43d321" providerId="LiveId" clId="{CA323DC6-D82D-4B4F-B9A3-B312B9544D42}" dt="2023-09-25T09:55:56.545" v="2006" actId="1076"/>
          <ac:picMkLst>
            <pc:docMk/>
            <pc:sldMk cId="3836715967" sldId="263"/>
            <ac:picMk id="9" creationId="{F6642626-CF52-3CB3-85CC-D1F5881AFD7C}"/>
          </ac:picMkLst>
        </pc:picChg>
        <pc:picChg chg="add del mod">
          <ac:chgData name="Daren Hodgson" userId="b406624aed43d321" providerId="LiveId" clId="{CA323DC6-D82D-4B4F-B9A3-B312B9544D42}" dt="2023-09-25T09:43:27.341" v="1324" actId="478"/>
          <ac:picMkLst>
            <pc:docMk/>
            <pc:sldMk cId="3836715967" sldId="263"/>
            <ac:picMk id="10" creationId="{E8D60542-D13E-168B-572F-2BF1672285D4}"/>
          </ac:picMkLst>
        </pc:picChg>
        <pc:picChg chg="del">
          <ac:chgData name="Daren Hodgson" userId="b406624aed43d321" providerId="LiveId" clId="{CA323DC6-D82D-4B4F-B9A3-B312B9544D42}" dt="2023-09-24T10:18:51.356" v="125" actId="478"/>
          <ac:picMkLst>
            <pc:docMk/>
            <pc:sldMk cId="3836715967" sldId="263"/>
            <ac:picMk id="12" creationId="{DCFFC9E3-D899-98A8-1809-0BA1ED8ED67A}"/>
          </ac:picMkLst>
        </pc:picChg>
        <pc:picChg chg="del">
          <ac:chgData name="Daren Hodgson" userId="b406624aed43d321" providerId="LiveId" clId="{CA323DC6-D82D-4B4F-B9A3-B312B9544D42}" dt="2023-09-24T10:18:52.912" v="126" actId="478"/>
          <ac:picMkLst>
            <pc:docMk/>
            <pc:sldMk cId="3836715967" sldId="263"/>
            <ac:picMk id="14" creationId="{4DDF7749-4831-29D5-7CE1-5F6C1DD89609}"/>
          </ac:picMkLst>
        </pc:picChg>
        <pc:picChg chg="del">
          <ac:chgData name="Daren Hodgson" userId="b406624aed43d321" providerId="LiveId" clId="{CA323DC6-D82D-4B4F-B9A3-B312B9544D42}" dt="2023-09-24T10:18:53.869" v="127" actId="478"/>
          <ac:picMkLst>
            <pc:docMk/>
            <pc:sldMk cId="3836715967" sldId="263"/>
            <ac:picMk id="16" creationId="{8E61CACF-F27E-2A5D-97D8-62EF47587A9D}"/>
          </ac:picMkLst>
        </pc:picChg>
      </pc:sldChg>
      <pc:sldChg chg="addSp delSp modSp add mod delAnim modAnim">
        <pc:chgData name="Daren Hodgson" userId="b406624aed43d321" providerId="LiveId" clId="{CA323DC6-D82D-4B4F-B9A3-B312B9544D42}" dt="2023-09-25T09:55:47.950" v="2005" actId="1076"/>
        <pc:sldMkLst>
          <pc:docMk/>
          <pc:sldMk cId="3334414774" sldId="264"/>
        </pc:sldMkLst>
        <pc:spChg chg="mod">
          <ac:chgData name="Daren Hodgson" userId="b406624aed43d321" providerId="LiveId" clId="{CA323DC6-D82D-4B4F-B9A3-B312B9544D42}" dt="2023-09-25T09:33:27.816" v="677" actId="1076"/>
          <ac:spMkLst>
            <pc:docMk/>
            <pc:sldMk cId="3334414774" sldId="264"/>
            <ac:spMk id="2" creationId="{3E11E191-E62A-2258-81F5-6BD8CE8E2F54}"/>
          </ac:spMkLst>
        </pc:spChg>
        <pc:spChg chg="del">
          <ac:chgData name="Daren Hodgson" userId="b406624aed43d321" providerId="LiveId" clId="{CA323DC6-D82D-4B4F-B9A3-B312B9544D42}" dt="2023-09-24T11:14:10.487" v="527" actId="478"/>
          <ac:spMkLst>
            <pc:docMk/>
            <pc:sldMk cId="3334414774" sldId="264"/>
            <ac:spMk id="3" creationId="{136622EC-D5F6-7F15-BB67-FCCE70ACFCFA}"/>
          </ac:spMkLst>
        </pc:spChg>
        <pc:spChg chg="mod">
          <ac:chgData name="Daren Hodgson" userId="b406624aed43d321" providerId="LiveId" clId="{CA323DC6-D82D-4B4F-B9A3-B312B9544D42}" dt="2023-09-25T09:33:15.023" v="675" actId="1076"/>
          <ac:spMkLst>
            <pc:docMk/>
            <pc:sldMk cId="3334414774" sldId="264"/>
            <ac:spMk id="6" creationId="{38C27FEF-9101-81B4-9753-1AB4E938BEE9}"/>
          </ac:spMkLst>
        </pc:spChg>
        <pc:spChg chg="del mod">
          <ac:chgData name="Daren Hodgson" userId="b406624aed43d321" providerId="LiveId" clId="{CA323DC6-D82D-4B4F-B9A3-B312B9544D42}" dt="2023-09-24T11:14:06.337" v="526" actId="478"/>
          <ac:spMkLst>
            <pc:docMk/>
            <pc:sldMk cId="3334414774" sldId="264"/>
            <ac:spMk id="7" creationId="{AE5C1F0D-42E5-770B-89C6-96F1E75FEEBA}"/>
          </ac:spMkLst>
        </pc:spChg>
        <pc:spChg chg="add del">
          <ac:chgData name="Daren Hodgson" userId="b406624aed43d321" providerId="LiveId" clId="{CA323DC6-D82D-4B4F-B9A3-B312B9544D42}" dt="2023-09-24T11:19:40.697" v="565" actId="478"/>
          <ac:spMkLst>
            <pc:docMk/>
            <pc:sldMk cId="3334414774" sldId="264"/>
            <ac:spMk id="8" creationId="{DDF45EF0-B4CF-75E1-7285-03BA8A4C6B50}"/>
          </ac:spMkLst>
        </pc:spChg>
        <pc:spChg chg="del">
          <ac:chgData name="Daren Hodgson" userId="b406624aed43d321" providerId="LiveId" clId="{CA323DC6-D82D-4B4F-B9A3-B312B9544D42}" dt="2023-09-24T11:14:13.556" v="528" actId="478"/>
          <ac:spMkLst>
            <pc:docMk/>
            <pc:sldMk cId="3334414774" sldId="264"/>
            <ac:spMk id="9" creationId="{CA8A26F9-8C29-CF80-B4FD-41212A50610A}"/>
          </ac:spMkLst>
        </pc:spChg>
        <pc:spChg chg="del">
          <ac:chgData name="Daren Hodgson" userId="b406624aed43d321" providerId="LiveId" clId="{CA323DC6-D82D-4B4F-B9A3-B312B9544D42}" dt="2023-09-24T11:14:16.854" v="529" actId="478"/>
          <ac:spMkLst>
            <pc:docMk/>
            <pc:sldMk cId="3334414774" sldId="264"/>
            <ac:spMk id="10" creationId="{1B38DBAA-BD02-A2AF-79D0-74881163FEFE}"/>
          </ac:spMkLst>
        </pc:spChg>
        <pc:spChg chg="add del mod">
          <ac:chgData name="Daren Hodgson" userId="b406624aed43d321" providerId="LiveId" clId="{CA323DC6-D82D-4B4F-B9A3-B312B9544D42}" dt="2023-09-24T11:19:38.250" v="564" actId="478"/>
          <ac:spMkLst>
            <pc:docMk/>
            <pc:sldMk cId="3334414774" sldId="264"/>
            <ac:spMk id="11" creationId="{3B1462F4-CAC2-0CBE-898E-9FC6D1E213CF}"/>
          </ac:spMkLst>
        </pc:spChg>
        <pc:spChg chg="add mod">
          <ac:chgData name="Daren Hodgson" userId="b406624aed43d321" providerId="LiveId" clId="{CA323DC6-D82D-4B4F-B9A3-B312B9544D42}" dt="2023-09-25T09:35:28.065" v="930" actId="20577"/>
          <ac:spMkLst>
            <pc:docMk/>
            <pc:sldMk cId="3334414774" sldId="264"/>
            <ac:spMk id="12" creationId="{C8AB3921-081A-6AB0-F654-67C2B1BC58F4}"/>
          </ac:spMkLst>
        </pc:spChg>
        <pc:spChg chg="add mod">
          <ac:chgData name="Daren Hodgson" userId="b406624aed43d321" providerId="LiveId" clId="{CA323DC6-D82D-4B4F-B9A3-B312B9544D42}" dt="2023-09-25T09:37:46.897" v="1168" actId="20577"/>
          <ac:spMkLst>
            <pc:docMk/>
            <pc:sldMk cId="3334414774" sldId="264"/>
            <ac:spMk id="13" creationId="{33E9EBC1-4060-734E-D1E5-8E463024CA09}"/>
          </ac:spMkLst>
        </pc:spChg>
        <pc:picChg chg="del">
          <ac:chgData name="Daren Hodgson" userId="b406624aed43d321" providerId="LiveId" clId="{CA323DC6-D82D-4B4F-B9A3-B312B9544D42}" dt="2023-09-24T11:14:03.325" v="524" actId="478"/>
          <ac:picMkLst>
            <pc:docMk/>
            <pc:sldMk cId="3334414774" sldId="264"/>
            <ac:picMk id="4" creationId="{BE82D901-2892-E360-1E44-F21EF562ADA3}"/>
          </ac:picMkLst>
        </pc:picChg>
        <pc:picChg chg="add del">
          <ac:chgData name="Daren Hodgson" userId="b406624aed43d321" providerId="LiveId" clId="{CA323DC6-D82D-4B4F-B9A3-B312B9544D42}" dt="2023-09-24T11:16:24.104" v="549" actId="478"/>
          <ac:picMkLst>
            <pc:docMk/>
            <pc:sldMk cId="3334414774" sldId="264"/>
            <ac:picMk id="5" creationId="{5A6F8DA0-93A6-D518-98F2-3250F16F009A}"/>
          </ac:picMkLst>
        </pc:picChg>
        <pc:picChg chg="add del mod">
          <ac:chgData name="Daren Hodgson" userId="b406624aed43d321" providerId="LiveId" clId="{CA323DC6-D82D-4B4F-B9A3-B312B9544D42}" dt="2023-09-25T09:54:54.309" v="2002" actId="21"/>
          <ac:picMkLst>
            <pc:docMk/>
            <pc:sldMk cId="3334414774" sldId="264"/>
            <ac:picMk id="14" creationId="{482B341F-9ABE-2580-0C95-B94195CBD053}"/>
          </ac:picMkLst>
        </pc:picChg>
        <pc:picChg chg="add mod">
          <ac:chgData name="Daren Hodgson" userId="b406624aed43d321" providerId="LiveId" clId="{CA323DC6-D82D-4B4F-B9A3-B312B9544D42}" dt="2023-09-25T09:44:08.353" v="1330" actId="1076"/>
          <ac:picMkLst>
            <pc:docMk/>
            <pc:sldMk cId="3334414774" sldId="264"/>
            <ac:picMk id="15" creationId="{BA8988E0-4241-2B3A-3E00-317756E3EA34}"/>
          </ac:picMkLst>
        </pc:picChg>
        <pc:picChg chg="add mod">
          <ac:chgData name="Daren Hodgson" userId="b406624aed43d321" providerId="LiveId" clId="{CA323DC6-D82D-4B4F-B9A3-B312B9544D42}" dt="2023-09-25T09:44:17.039" v="1331" actId="1076"/>
          <ac:picMkLst>
            <pc:docMk/>
            <pc:sldMk cId="3334414774" sldId="264"/>
            <ac:picMk id="16" creationId="{27CADB24-5D57-81EB-A36B-21BA39A814E5}"/>
          </ac:picMkLst>
        </pc:picChg>
        <pc:picChg chg="add mod">
          <ac:chgData name="Daren Hodgson" userId="b406624aed43d321" providerId="LiveId" clId="{CA323DC6-D82D-4B4F-B9A3-B312B9544D42}" dt="2023-09-25T09:55:47.950" v="2005" actId="1076"/>
          <ac:picMkLst>
            <pc:docMk/>
            <pc:sldMk cId="3334414774" sldId="264"/>
            <ac:picMk id="17" creationId="{A6D69851-CC9C-9F65-B2BD-24620638E461}"/>
          </ac:picMkLst>
        </pc:picChg>
        <pc:picChg chg="add del">
          <ac:chgData name="Daren Hodgson" userId="b406624aed43d321" providerId="LiveId" clId="{CA323DC6-D82D-4B4F-B9A3-B312B9544D42}" dt="2023-09-24T11:16:15.545" v="543" actId="478"/>
          <ac:picMkLst>
            <pc:docMk/>
            <pc:sldMk cId="3334414774" sldId="264"/>
            <ac:picMk id="1026" creationId="{48890462-AE95-B44E-06B5-A0D26038DCD7}"/>
          </ac:picMkLst>
        </pc:picChg>
        <pc:picChg chg="add del">
          <ac:chgData name="Daren Hodgson" userId="b406624aed43d321" providerId="LiveId" clId="{CA323DC6-D82D-4B4F-B9A3-B312B9544D42}" dt="2023-09-24T11:16:18.895" v="545" actId="478"/>
          <ac:picMkLst>
            <pc:docMk/>
            <pc:sldMk cId="3334414774" sldId="264"/>
            <ac:picMk id="1028" creationId="{631ADFCC-77E7-70C7-F126-014012918025}"/>
          </ac:picMkLst>
        </pc:picChg>
        <pc:picChg chg="add del">
          <ac:chgData name="Daren Hodgson" userId="b406624aed43d321" providerId="LiveId" clId="{CA323DC6-D82D-4B4F-B9A3-B312B9544D42}" dt="2023-09-24T11:16:21.911" v="547" actId="478"/>
          <ac:picMkLst>
            <pc:docMk/>
            <pc:sldMk cId="3334414774" sldId="264"/>
            <ac:picMk id="1030" creationId="{58EFBA3F-C8B3-C6D3-0D4E-D2286649AFF9}"/>
          </ac:picMkLst>
        </pc:picChg>
        <pc:picChg chg="add mod">
          <ac:chgData name="Daren Hodgson" userId="b406624aed43d321" providerId="LiveId" clId="{CA323DC6-D82D-4B4F-B9A3-B312B9544D42}" dt="2023-09-24T11:22:47.430" v="594" actId="14100"/>
          <ac:picMkLst>
            <pc:docMk/>
            <pc:sldMk cId="3334414774" sldId="264"/>
            <ac:picMk id="1032" creationId="{027B54FD-795F-6680-BC53-13D1CD4690B9}"/>
          </ac:picMkLst>
        </pc:picChg>
        <pc:picChg chg="add del mod">
          <ac:chgData name="Daren Hodgson" userId="b406624aed43d321" providerId="LiveId" clId="{CA323DC6-D82D-4B4F-B9A3-B312B9544D42}" dt="2023-09-24T11:24:07.563" v="620" actId="478"/>
          <ac:picMkLst>
            <pc:docMk/>
            <pc:sldMk cId="3334414774" sldId="264"/>
            <ac:picMk id="1038" creationId="{0A646FA9-A588-CB3B-3DFD-FF472F2C6646}"/>
          </ac:picMkLst>
        </pc:picChg>
        <pc:picChg chg="add mod">
          <ac:chgData name="Daren Hodgson" userId="b406624aed43d321" providerId="LiveId" clId="{CA323DC6-D82D-4B4F-B9A3-B312B9544D42}" dt="2023-09-24T11:24:21.345" v="623" actId="1076"/>
          <ac:picMkLst>
            <pc:docMk/>
            <pc:sldMk cId="3334414774" sldId="264"/>
            <ac:picMk id="1040" creationId="{D1B8F6E1-7227-BFE1-EAAA-CDFD8B0D55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D941-09B1-BE40-0D3A-44D5EFDF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82890-973D-6D49-090A-6A961723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FCFC-5C76-6832-63A8-1A740B80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8F6C-F5D9-65F3-097D-5253B0E4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EE3C-F54E-1987-D5A0-11E09376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8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B729-1FC3-53CD-2BBD-C922F4EE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00725-7F53-80AC-44E0-7D0DFF13E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AB60B-CA16-70AE-07DD-C4CE6DD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780E-DFA7-3729-3E19-898E394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48EE-E937-106B-7BAF-6DDCC7F2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6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2A4C6-68E5-7FE1-8CDF-0F0A479CA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0F55B-EBE4-4BDF-E59F-4F787092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3B17-A4D8-CD78-41AD-1DFBDEA4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B8046-4349-FA07-79B9-DADD3EDB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DE42-C53C-4B5B-C8BB-882ACC3F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2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2087-4E40-6730-B2CC-9A4EF9C4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8279-A8F1-FA8D-0E7E-05793B12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B15A-1441-7CCD-7169-F3E3132B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39D2-9896-8AE2-8044-5049C7CB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F89C-56A0-8F9C-17EA-4EB6E31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3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022B-848A-CCB7-5BF5-156B790D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FA2A-7270-C476-1834-7AB7DCB40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900E-5F3E-24C5-ABC5-B109E6CC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243E-A824-C3DB-AD2C-B52F489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CED9-57EB-781C-426A-C4B4DDB0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69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A557-7C1C-DF01-704E-B2B68A65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E0A7-2484-6769-E8FA-D98136CE3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69926-A11E-2047-C181-F7107EE60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A7D3A-EBB9-AFCB-BFD9-7DAB3FBF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47F6-8BD8-B05E-3000-3C26375F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5FD5-D8F6-536F-122A-5D71389F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51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38FA-6BE6-4420-A99F-661028B5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B1DB6-6F2B-D1C2-5AD5-CAE15657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37F0-4C0D-760F-5121-FD4227960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9E9A9-A137-22ED-4E4B-879DF0C07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44A27-CD4B-7E09-868D-7B1A74B26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6EBAE-1735-978C-3B7E-42114FB3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691A5-14A6-70E3-C64E-79CA0C2A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8ED14-2994-7303-8E43-B996A6B8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8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5F1-2E9A-E6FC-285D-E78FEFB5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2F2EE-714C-23FC-B066-A3B53347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76EA4-5395-FEF7-56B2-9D9760C9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D811A-6D77-338A-DEC3-5169857A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2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BAAF9-F46D-69B0-1401-56165C9E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A2190-B2EA-0D6A-0173-D67789BB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8F1E1-541A-178D-14D8-ADA2D390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7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A7D9-919D-B358-741F-030E5FF3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5686-20F4-CDA9-B90A-8B110E41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85D34-8CE2-67E6-BE08-57AD98BE1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B7915-17AA-92D3-8658-42D751A8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C59A-312C-BF13-890F-ECA370A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9400-24EC-DC29-69CA-BA58E8B9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27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D3DE-9CAE-8B6E-44CD-B94E0095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51044-66A7-5EC8-FCDF-0092C4296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E173E-8479-CA4D-4FB9-C36A0C57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4B038-C9D5-5DCC-A22D-497F3B77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05C8-C093-6901-3EFF-2D9255A0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C6D03-9983-C72D-38A3-7F47C065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71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AEC50-A3E1-3AD3-1FE0-2AF401C5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7CD84-8947-7AA3-6973-4C15EF4A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435F-C24B-4188-07ED-18A33022A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E5B4-B0A8-4CD6-A443-DEF47BCE2578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B8A4-35E0-7541-3EAB-EACACAD92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82E6-98FB-F6AA-2493-C74C346B9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408A-27BD-4F09-9AE9-7922877F3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E191-E62A-2258-81F5-6BD8CE8E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829"/>
            <a:ext cx="10515600" cy="118052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  <a:latin typeface="+mn-lt"/>
              </a:rPr>
              <a:t>Welcome To Tech Cohort 8 Website Presentation</a:t>
            </a:r>
            <a:endParaRPr lang="en-GB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3CC68-5382-2766-7EF0-0E123CFFE011}"/>
              </a:ext>
            </a:extLst>
          </p:cNvPr>
          <p:cNvSpPr txBox="1"/>
          <p:nvPr/>
        </p:nvSpPr>
        <p:spPr>
          <a:xfrm>
            <a:off x="766618" y="2412986"/>
            <a:ext cx="10658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+mn-lt"/>
              </a:rPr>
              <a:t>Delivered by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latin typeface="+mn-lt"/>
              </a:rPr>
              <a:t> Alex, Dan, Daren, Ryan and Vanessa</a:t>
            </a:r>
          </a:p>
        </p:txBody>
      </p:sp>
      <p:pic>
        <p:nvPicPr>
          <p:cNvPr id="1040" name="Picture 16" descr="Code, development, logo, mysql icon - Free download">
            <a:extLst>
              <a:ext uri="{FF2B5EF4-FFF2-40B4-BE49-F238E27FC236}">
                <a16:creationId xmlns:a16="http://schemas.microsoft.com/office/drawing/2014/main" id="{CF902764-67E8-11CB-10EC-7408909B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48" y="53628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ss 3 - Free technology icons">
            <a:extLst>
              <a:ext uri="{FF2B5EF4-FFF2-40B4-BE49-F238E27FC236}">
                <a16:creationId xmlns:a16="http://schemas.microsoft.com/office/drawing/2014/main" id="{337D633B-FDD5-9DA7-95F4-E1F13F7D6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73" y="543289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QL Database (SQL Azure)&quot; Icon - Download for free – Iconduck">
            <a:extLst>
              <a:ext uri="{FF2B5EF4-FFF2-40B4-BE49-F238E27FC236}">
                <a16:creationId xmlns:a16="http://schemas.microsoft.com/office/drawing/2014/main" id="{C84418E7-78FE-D1B0-3695-8950A885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598" y="5413308"/>
            <a:ext cx="720000" cy="75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What is Java and how to disable it">
            <a:extLst>
              <a:ext uri="{FF2B5EF4-FFF2-40B4-BE49-F238E27FC236}">
                <a16:creationId xmlns:a16="http://schemas.microsoft.com/office/drawing/2014/main" id="{97DB0C22-2D90-ECC2-440E-6756483B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48" y="551025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ml Special Lineal icon">
            <a:extLst>
              <a:ext uri="{FF2B5EF4-FFF2-40B4-BE49-F238E27FC236}">
                <a16:creationId xmlns:a16="http://schemas.microsoft.com/office/drawing/2014/main" id="{CCFFAE80-0F55-647A-8C7D-0F2CA6A2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24" y="55203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python-logo – AccelerateKID®">
            <a:extLst>
              <a:ext uri="{FF2B5EF4-FFF2-40B4-BE49-F238E27FC236}">
                <a16:creationId xmlns:a16="http://schemas.microsoft.com/office/drawing/2014/main" id="{D271CFAB-57D3-4CC1-133B-89B7A78F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99" y="5344180"/>
            <a:ext cx="1548000" cy="12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it - Free social media icons">
            <a:extLst>
              <a:ext uri="{FF2B5EF4-FFF2-40B4-BE49-F238E27FC236}">
                <a16:creationId xmlns:a16="http://schemas.microsoft.com/office/drawing/2014/main" id="{1395BE9D-B447-9B35-6E1E-C0C03C81C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49" y="543041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itHub Logo and symbol, meaning, history, PNG, brand">
            <a:extLst>
              <a:ext uri="{FF2B5EF4-FFF2-40B4-BE49-F238E27FC236}">
                <a16:creationId xmlns:a16="http://schemas.microsoft.com/office/drawing/2014/main" id="{576E2F84-E540-DFF1-27C3-217530E0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23" y="5677801"/>
            <a:ext cx="720000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BB087727-62F7-0DB2-0ED9-790C34F91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73" y="547715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8FF0D-9BB8-8E77-69F4-A39A15E46786}"/>
              </a:ext>
            </a:extLst>
          </p:cNvPr>
          <p:cNvSpPr txBox="1"/>
          <p:nvPr/>
        </p:nvSpPr>
        <p:spPr>
          <a:xfrm>
            <a:off x="4685124" y="4142251"/>
            <a:ext cx="2837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Using the following tools</a:t>
            </a:r>
          </a:p>
        </p:txBody>
      </p:sp>
    </p:spTree>
    <p:extLst>
      <p:ext uri="{BB962C8B-B14F-4D97-AF65-F5344CB8AC3E}">
        <p14:creationId xmlns:p14="http://schemas.microsoft.com/office/powerpoint/2010/main" val="28815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E191-E62A-2258-81F5-6BD8CE8E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080" y="305206"/>
            <a:ext cx="3285839" cy="626341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>
                <a:solidFill>
                  <a:schemeClr val="bg1"/>
                </a:solidFill>
                <a:latin typeface="+mn-lt"/>
              </a:rPr>
              <a:t>Our Journey</a:t>
            </a:r>
            <a:endParaRPr lang="en-GB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C27FEF-9101-81B4-9753-1AB4E938BEE9}"/>
              </a:ext>
            </a:extLst>
          </p:cNvPr>
          <p:cNvSpPr txBox="1">
            <a:spLocks/>
          </p:cNvSpPr>
          <p:nvPr/>
        </p:nvSpPr>
        <p:spPr>
          <a:xfrm>
            <a:off x="2566146" y="1059162"/>
            <a:ext cx="7059706" cy="626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First what type of  business are we going to be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6622EC-D5F6-7F15-BB67-FCCE70ACFCFA}"/>
              </a:ext>
            </a:extLst>
          </p:cNvPr>
          <p:cNvSpPr txBox="1">
            <a:spLocks/>
          </p:cNvSpPr>
          <p:nvPr/>
        </p:nvSpPr>
        <p:spPr>
          <a:xfrm>
            <a:off x="1450686" y="1735761"/>
            <a:ext cx="9290628" cy="423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We unanimous in deciding on some form of coffee company </a:t>
            </a:r>
          </a:p>
        </p:txBody>
      </p:sp>
      <p:pic>
        <p:nvPicPr>
          <p:cNvPr id="4" name="Picture 3" descr="A coffee shop with a sign on the front&#10;&#10;Description automatically generated">
            <a:extLst>
              <a:ext uri="{FF2B5EF4-FFF2-40B4-BE49-F238E27FC236}">
                <a16:creationId xmlns:a16="http://schemas.microsoft.com/office/drawing/2014/main" id="{BE82D901-2892-E360-1E44-F21EF562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4218360"/>
            <a:ext cx="3600000" cy="234808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5C1F0D-42E5-770B-89C6-96F1E75FEEBA}"/>
              </a:ext>
            </a:extLst>
          </p:cNvPr>
          <p:cNvSpPr txBox="1">
            <a:spLocks/>
          </p:cNvSpPr>
          <p:nvPr/>
        </p:nvSpPr>
        <p:spPr>
          <a:xfrm>
            <a:off x="838200" y="3550817"/>
            <a:ext cx="10515600" cy="626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  <a:latin typeface="+mn-lt"/>
              </a:rPr>
              <a:t>DV8 Coffee Shop and Wholesaler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8A26F9-8C29-CF80-B4FD-41212A50610A}"/>
              </a:ext>
            </a:extLst>
          </p:cNvPr>
          <p:cNvSpPr txBox="1">
            <a:spLocks/>
          </p:cNvSpPr>
          <p:nvPr/>
        </p:nvSpPr>
        <p:spPr>
          <a:xfrm>
            <a:off x="3299519" y="2324485"/>
            <a:ext cx="5592962" cy="461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Then we had to decide on a name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38DBAA-BD02-A2AF-79D0-74881163FEFE}"/>
              </a:ext>
            </a:extLst>
          </p:cNvPr>
          <p:cNvSpPr txBox="1">
            <a:spLocks/>
          </p:cNvSpPr>
          <p:nvPr/>
        </p:nvSpPr>
        <p:spPr>
          <a:xfrm>
            <a:off x="3240833" y="2855378"/>
            <a:ext cx="5710334" cy="626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So, we would like to introduce you to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FAB54-2E04-BE6B-D2D4-FB4BE749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2346"/>
            <a:ext cx="1082134" cy="1364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01D770-2DEA-54AB-94E2-EEB853BFB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666" y="5202346"/>
            <a:ext cx="1082134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E191-E62A-2258-81F5-6BD8CE8E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586" y="644571"/>
            <a:ext cx="2148823" cy="626341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>
                <a:solidFill>
                  <a:schemeClr val="bg1"/>
                </a:solidFill>
                <a:latin typeface="+mn-lt"/>
              </a:rPr>
              <a:t>Planning</a:t>
            </a:r>
            <a:endParaRPr lang="en-GB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C27FEF-9101-81B4-9753-1AB4E938BEE9}"/>
              </a:ext>
            </a:extLst>
          </p:cNvPr>
          <p:cNvSpPr txBox="1">
            <a:spLocks/>
          </p:cNvSpPr>
          <p:nvPr/>
        </p:nvSpPr>
        <p:spPr>
          <a:xfrm>
            <a:off x="3361683" y="1370247"/>
            <a:ext cx="5468630" cy="626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We wanted to try and use the Agile Methodology </a:t>
            </a:r>
          </a:p>
        </p:txBody>
      </p:sp>
      <p:pic>
        <p:nvPicPr>
          <p:cNvPr id="1032" name="Picture 8" descr="Agile Project Planning : 6 Project Plan Templates | Project Management  Templates">
            <a:extLst>
              <a:ext uri="{FF2B5EF4-FFF2-40B4-BE49-F238E27FC236}">
                <a16:creationId xmlns:a16="http://schemas.microsoft.com/office/drawing/2014/main" id="{027B54FD-795F-6680-BC53-13D1CD4690B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27" y="4035116"/>
            <a:ext cx="467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is Agile Methodology? Benefits of using Agile | nvisia">
            <a:extLst>
              <a:ext uri="{FF2B5EF4-FFF2-40B4-BE49-F238E27FC236}">
                <a16:creationId xmlns:a16="http://schemas.microsoft.com/office/drawing/2014/main" id="{D1B8F6E1-7227-BFE1-EAAA-CDFD8B0D55C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4" y="4041725"/>
            <a:ext cx="4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8AB3921-081A-6AB0-F654-67C2B1BC58F4}"/>
              </a:ext>
            </a:extLst>
          </p:cNvPr>
          <p:cNvSpPr txBox="1">
            <a:spLocks/>
          </p:cNvSpPr>
          <p:nvPr/>
        </p:nvSpPr>
        <p:spPr>
          <a:xfrm>
            <a:off x="3361682" y="1996588"/>
            <a:ext cx="5468630" cy="626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We soon realised we could use certain aspects of the framework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3E9EBC1-4060-734E-D1E5-8E463024CA09}"/>
              </a:ext>
            </a:extLst>
          </p:cNvPr>
          <p:cNvSpPr txBox="1">
            <a:spLocks/>
          </p:cNvSpPr>
          <p:nvPr/>
        </p:nvSpPr>
        <p:spPr>
          <a:xfrm>
            <a:off x="3361682" y="2789043"/>
            <a:ext cx="5468630" cy="626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However due to limited time and availability of the team we volunteered to do tasks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8988E0-4241-2B3A-3E00-317756E3E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4" y="538990"/>
            <a:ext cx="1461154" cy="14308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CADB24-5D57-81EB-A36B-21BA39A81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0972" y="643786"/>
            <a:ext cx="1461154" cy="1452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D69851-CC9C-9F65-B2BD-24620638E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087" y="5050451"/>
            <a:ext cx="693820" cy="8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1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DB039-1FFE-501B-68DA-45F23EC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50" y="3503848"/>
            <a:ext cx="3600000" cy="259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A41647-90C4-DE8D-4862-B98F8EEF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0" y="1227484"/>
            <a:ext cx="3600000" cy="1725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38A39-974D-A201-BD6E-5973ADC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250" y="3503848"/>
            <a:ext cx="3600000" cy="2598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0DCC0-6414-D9EE-2D28-FA72C0F41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250" y="1227484"/>
            <a:ext cx="3600000" cy="172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42626-CF52-3CB3-85CC-D1F5881AF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090" y="5658546"/>
            <a:ext cx="693820" cy="8746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B3419C-8768-858D-0637-BC3BB6B3424D}"/>
              </a:ext>
            </a:extLst>
          </p:cNvPr>
          <p:cNvSpPr txBox="1"/>
          <p:nvPr/>
        </p:nvSpPr>
        <p:spPr>
          <a:xfrm>
            <a:off x="5248275" y="510659"/>
            <a:ext cx="16597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u="sng" dirty="0">
                <a:solidFill>
                  <a:schemeClr val="bg1"/>
                </a:solidFill>
                <a:latin typeface="+mn-lt"/>
              </a:rPr>
              <a:t>Coding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3671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E61CACF-F27E-2A5D-97D8-62EF4758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46" y="4958499"/>
            <a:ext cx="2656908" cy="148472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66F78CDF-126F-5FB5-73F6-5182AF43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068" y="625983"/>
            <a:ext cx="2769864" cy="626341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>
                <a:solidFill>
                  <a:schemeClr val="bg1"/>
                </a:solidFill>
                <a:latin typeface="+mn-lt"/>
              </a:rPr>
              <a:t>Conclusions</a:t>
            </a:r>
            <a:endParaRPr lang="en-GB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23AD8E-60AA-7643-43AD-A2FBD36D9136}"/>
              </a:ext>
            </a:extLst>
          </p:cNvPr>
          <p:cNvSpPr txBox="1">
            <a:spLocks/>
          </p:cNvSpPr>
          <p:nvPr/>
        </p:nvSpPr>
        <p:spPr>
          <a:xfrm>
            <a:off x="3361683" y="1636947"/>
            <a:ext cx="5468630" cy="868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We soon realised  you need to do your research on the name. There are a lot of DV8 companies out there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D2A31A9-3AB2-0DB4-2FCD-625044509209}"/>
              </a:ext>
            </a:extLst>
          </p:cNvPr>
          <p:cNvSpPr txBox="1">
            <a:spLocks/>
          </p:cNvSpPr>
          <p:nvPr/>
        </p:nvSpPr>
        <p:spPr>
          <a:xfrm>
            <a:off x="3361682" y="2596663"/>
            <a:ext cx="5468630" cy="626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The internet is your friend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81EC1E8-F465-9708-122E-23AF49576983}"/>
              </a:ext>
            </a:extLst>
          </p:cNvPr>
          <p:cNvSpPr txBox="1">
            <a:spLocks/>
          </p:cNvSpPr>
          <p:nvPr/>
        </p:nvSpPr>
        <p:spPr>
          <a:xfrm>
            <a:off x="3361682" y="3219342"/>
            <a:ext cx="5468630" cy="626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Don’t think you </a:t>
            </a:r>
            <a:r>
              <a:rPr lang="en-GB" sz="2000" b="1">
                <a:solidFill>
                  <a:schemeClr val="bg1"/>
                </a:solidFill>
                <a:latin typeface="+mn-lt"/>
              </a:rPr>
              <a:t>should know </a:t>
            </a:r>
            <a:r>
              <a:rPr lang="en-GB" sz="2000" b="1" dirty="0">
                <a:solidFill>
                  <a:schemeClr val="bg1"/>
                </a:solidFill>
                <a:latin typeface="+mn-lt"/>
              </a:rPr>
              <a:t>everything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B1B014E-F21A-CFA7-A9BD-5D9365B272B7}"/>
              </a:ext>
            </a:extLst>
          </p:cNvPr>
          <p:cNvSpPr txBox="1">
            <a:spLocks/>
          </p:cNvSpPr>
          <p:nvPr/>
        </p:nvSpPr>
        <p:spPr>
          <a:xfrm>
            <a:off x="3247703" y="3927399"/>
            <a:ext cx="5696587" cy="626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bg1"/>
                </a:solidFill>
                <a:latin typeface="+mn-lt"/>
              </a:rPr>
              <a:t>TEAMWORK is everything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4BAEFE-C8FF-6F0B-0828-BC54AE99E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65" y="376937"/>
            <a:ext cx="1084146" cy="1366635"/>
          </a:xfrm>
          <a:prstGeom prst="rect">
            <a:avLst/>
          </a:prstGeom>
        </p:spPr>
      </p:pic>
      <p:pic>
        <p:nvPicPr>
          <p:cNvPr id="27" name="Picture 26" descr="A coffee shop with a sign on the front&#10;&#10;Description automatically generated">
            <a:extLst>
              <a:ext uri="{FF2B5EF4-FFF2-40B4-BE49-F238E27FC236}">
                <a16:creationId xmlns:a16="http://schemas.microsoft.com/office/drawing/2014/main" id="{86D2BECD-EEAA-5DC4-CD32-F731D01BA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260" y="376938"/>
            <a:ext cx="2095275" cy="13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141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Tech Cohort 8 Website Presentation</vt:lpstr>
      <vt:lpstr>Our Journey</vt:lpstr>
      <vt:lpstr>Planning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Daren Hodgson</dc:creator>
  <cp:lastModifiedBy>Daren Hodgson</cp:lastModifiedBy>
  <cp:revision>3</cp:revision>
  <dcterms:created xsi:type="dcterms:W3CDTF">2023-09-22T14:47:16Z</dcterms:created>
  <dcterms:modified xsi:type="dcterms:W3CDTF">2023-09-25T10:20:11Z</dcterms:modified>
</cp:coreProperties>
</file>