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59"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10/5/2021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10/5/2021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10/5/2021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5 Oct. </a:t>
            </a:r>
            <a:r>
              <a:rPr lang="en-US" dirty="0"/>
              <a:t>view</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BMX group </a:t>
            </a:r>
            <a:r>
              <a:rPr lang="en-US" sz="2400" dirty="0" err="1">
                <a:solidFill>
                  <a:schemeClr val="tx1">
                    <a:lumMod val="85000"/>
                    <a:lumOff val="15000"/>
                  </a:schemeClr>
                </a:solidFill>
              </a:rPr>
              <a:t>fontys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08AD-74CA-439B-863E-0298C3655DA6}"/>
              </a:ext>
            </a:extLst>
          </p:cNvPr>
          <p:cNvSpPr>
            <a:spLocks noGrp="1"/>
          </p:cNvSpPr>
          <p:nvPr>
            <p:ph type="title"/>
          </p:nvPr>
        </p:nvSpPr>
        <p:spPr/>
        <p:txBody>
          <a:bodyPr/>
          <a:lstStyle/>
          <a:p>
            <a:r>
              <a:rPr lang="en-US" dirty="0"/>
              <a:t>Mild confusion</a:t>
            </a:r>
            <a:endParaRPr lang="en-NL" dirty="0"/>
          </a:p>
        </p:txBody>
      </p:sp>
      <p:sp>
        <p:nvSpPr>
          <p:cNvPr id="3" name="Content Placeholder 2">
            <a:extLst>
              <a:ext uri="{FF2B5EF4-FFF2-40B4-BE49-F238E27FC236}">
                <a16:creationId xmlns:a16="http://schemas.microsoft.com/office/drawing/2014/main" id="{580D4DE8-100A-4614-9642-05286C043552}"/>
              </a:ext>
            </a:extLst>
          </p:cNvPr>
          <p:cNvSpPr>
            <a:spLocks noGrp="1"/>
          </p:cNvSpPr>
          <p:nvPr>
            <p:ph idx="1"/>
          </p:nvPr>
        </p:nvSpPr>
        <p:spPr/>
        <p:txBody>
          <a:bodyPr/>
          <a:lstStyle/>
          <a:p>
            <a:r>
              <a:rPr lang="en-US" dirty="0"/>
              <a:t>Last week: Dennis took an approach that left us confused about who is in charge of the project</a:t>
            </a:r>
          </a:p>
          <a:p>
            <a:endParaRPr lang="en-US" dirty="0"/>
          </a:p>
          <a:p>
            <a:r>
              <a:rPr lang="en-US" dirty="0"/>
              <a:t>Primary client: Raymund			Primary stakeholders: Coaches &amp; Riders</a:t>
            </a:r>
          </a:p>
          <a:p>
            <a:r>
              <a:rPr lang="en-US" dirty="0"/>
              <a:t>Sports Data Valley functions in a supporting role?</a:t>
            </a:r>
          </a:p>
        </p:txBody>
      </p:sp>
    </p:spTree>
    <p:extLst>
      <p:ext uri="{BB962C8B-B14F-4D97-AF65-F5344CB8AC3E}">
        <p14:creationId xmlns:p14="http://schemas.microsoft.com/office/powerpoint/2010/main" val="2284255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93DD-DF92-45FB-8044-CF7D185DD545}"/>
              </a:ext>
            </a:extLst>
          </p:cNvPr>
          <p:cNvSpPr>
            <a:spLocks noGrp="1"/>
          </p:cNvSpPr>
          <p:nvPr>
            <p:ph type="title"/>
          </p:nvPr>
        </p:nvSpPr>
        <p:spPr/>
        <p:txBody>
          <a:bodyPr/>
          <a:lstStyle/>
          <a:p>
            <a:r>
              <a:rPr lang="en-US" dirty="0"/>
              <a:t>What will </a:t>
            </a:r>
            <a:r>
              <a:rPr lang="en-US" b="1" i="1" dirty="0"/>
              <a:t>we</a:t>
            </a:r>
            <a:r>
              <a:rPr lang="en-US" dirty="0"/>
              <a:t> do?</a:t>
            </a:r>
            <a:endParaRPr lang="en-NL" dirty="0"/>
          </a:p>
        </p:txBody>
      </p:sp>
      <p:sp>
        <p:nvSpPr>
          <p:cNvPr id="3" name="Content Placeholder 2">
            <a:extLst>
              <a:ext uri="{FF2B5EF4-FFF2-40B4-BE49-F238E27FC236}">
                <a16:creationId xmlns:a16="http://schemas.microsoft.com/office/drawing/2014/main" id="{F25ABA67-D78F-4130-B793-674C3F968414}"/>
              </a:ext>
            </a:extLst>
          </p:cNvPr>
          <p:cNvSpPr>
            <a:spLocks noGrp="1"/>
          </p:cNvSpPr>
          <p:nvPr>
            <p:ph idx="1"/>
          </p:nvPr>
        </p:nvSpPr>
        <p:spPr/>
        <p:txBody>
          <a:bodyPr>
            <a:normAutofit/>
          </a:bodyPr>
          <a:lstStyle/>
          <a:p>
            <a:r>
              <a:rPr lang="en-US" sz="2800" dirty="0"/>
              <a:t>Niels: Tackling front-end user interaction</a:t>
            </a:r>
          </a:p>
          <a:p>
            <a:r>
              <a:rPr lang="en-US" sz="2800" dirty="0"/>
              <a:t>Maarten: Data collection &amp; Hardware</a:t>
            </a:r>
          </a:p>
          <a:p>
            <a:r>
              <a:rPr lang="en-US" sz="2800" dirty="0"/>
              <a:t>Alex: Data interpretation &amp; Display</a:t>
            </a:r>
          </a:p>
        </p:txBody>
      </p:sp>
    </p:spTree>
    <p:extLst>
      <p:ext uri="{BB962C8B-B14F-4D97-AF65-F5344CB8AC3E}">
        <p14:creationId xmlns:p14="http://schemas.microsoft.com/office/powerpoint/2010/main" val="121427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77F6-A736-41B4-BEB8-1B1AC8423E37}"/>
              </a:ext>
            </a:extLst>
          </p:cNvPr>
          <p:cNvSpPr>
            <a:spLocks noGrp="1"/>
          </p:cNvSpPr>
          <p:nvPr>
            <p:ph type="title"/>
          </p:nvPr>
        </p:nvSpPr>
        <p:spPr/>
        <p:txBody>
          <a:bodyPr/>
          <a:lstStyle/>
          <a:p>
            <a:r>
              <a:rPr lang="en-US" dirty="0"/>
              <a:t>What we hope </a:t>
            </a:r>
            <a:r>
              <a:rPr lang="en-US" i="1" dirty="0"/>
              <a:t>SDV</a:t>
            </a:r>
            <a:r>
              <a:rPr lang="en-US" dirty="0"/>
              <a:t> will do</a:t>
            </a:r>
            <a:endParaRPr lang="en-NL" i="1" dirty="0"/>
          </a:p>
        </p:txBody>
      </p:sp>
      <p:sp>
        <p:nvSpPr>
          <p:cNvPr id="3" name="Content Placeholder 2">
            <a:extLst>
              <a:ext uri="{FF2B5EF4-FFF2-40B4-BE49-F238E27FC236}">
                <a16:creationId xmlns:a16="http://schemas.microsoft.com/office/drawing/2014/main" id="{F7829BE4-8E67-4A97-B575-6944B8CE25CA}"/>
              </a:ext>
            </a:extLst>
          </p:cNvPr>
          <p:cNvSpPr>
            <a:spLocks noGrp="1"/>
          </p:cNvSpPr>
          <p:nvPr>
            <p:ph idx="1"/>
          </p:nvPr>
        </p:nvSpPr>
        <p:spPr/>
        <p:txBody>
          <a:bodyPr/>
          <a:lstStyle/>
          <a:p>
            <a:r>
              <a:rPr lang="en-US" dirty="0"/>
              <a:t>We hope SDV can manage / help with with the following things:</a:t>
            </a:r>
          </a:p>
          <a:p>
            <a:r>
              <a:rPr lang="en-US" sz="2400" dirty="0"/>
              <a:t>Recording video footage using the Area 51 camera system</a:t>
            </a:r>
          </a:p>
          <a:p>
            <a:r>
              <a:rPr lang="en-US" sz="2400" dirty="0"/>
              <a:t>Saving &amp; hosting that footage</a:t>
            </a:r>
          </a:p>
          <a:p>
            <a:r>
              <a:rPr lang="en-US" sz="2400" dirty="0"/>
              <a:t>Help with hosting the 3D data we collect (after concatenating)</a:t>
            </a:r>
          </a:p>
          <a:p>
            <a:r>
              <a:rPr lang="en-US" sz="2400" dirty="0"/>
              <a:t>Help with front-end implementation /w Niels ( &amp; Alex )</a:t>
            </a:r>
            <a:endParaRPr lang="en-NL" sz="2400" dirty="0"/>
          </a:p>
        </p:txBody>
      </p:sp>
    </p:spTree>
    <p:extLst>
      <p:ext uri="{BB962C8B-B14F-4D97-AF65-F5344CB8AC3E}">
        <p14:creationId xmlns:p14="http://schemas.microsoft.com/office/powerpoint/2010/main" val="8289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B060-2A07-4530-B784-7A19C712C3CE}"/>
              </a:ext>
            </a:extLst>
          </p:cNvPr>
          <p:cNvSpPr>
            <a:spLocks noGrp="1"/>
          </p:cNvSpPr>
          <p:nvPr>
            <p:ph type="title"/>
          </p:nvPr>
        </p:nvSpPr>
        <p:spPr/>
        <p:txBody>
          <a:bodyPr/>
          <a:lstStyle/>
          <a:p>
            <a:r>
              <a:rPr lang="en-US" dirty="0"/>
              <a:t>Ideas &amp; Pitch for project outline</a:t>
            </a:r>
            <a:endParaRPr lang="en-NL" dirty="0"/>
          </a:p>
        </p:txBody>
      </p:sp>
      <p:sp>
        <p:nvSpPr>
          <p:cNvPr id="3" name="Content Placeholder 2">
            <a:extLst>
              <a:ext uri="{FF2B5EF4-FFF2-40B4-BE49-F238E27FC236}">
                <a16:creationId xmlns:a16="http://schemas.microsoft.com/office/drawing/2014/main" id="{9B19CB3D-0470-493E-9AEB-036CFD2E944B}"/>
              </a:ext>
            </a:extLst>
          </p:cNvPr>
          <p:cNvSpPr>
            <a:spLocks noGrp="1"/>
          </p:cNvSpPr>
          <p:nvPr>
            <p:ph idx="1"/>
          </p:nvPr>
        </p:nvSpPr>
        <p:spPr/>
        <p:txBody>
          <a:bodyPr/>
          <a:lstStyle/>
          <a:p>
            <a:r>
              <a:rPr lang="en-US" sz="2000" dirty="0"/>
              <a:t>Because Raymund would like future extensibility </a:t>
            </a:r>
            <a:r>
              <a:rPr lang="en-US" sz="2000" dirty="0" err="1"/>
              <a:t>w.r.t.</a:t>
            </a:r>
            <a:r>
              <a:rPr lang="en-US" sz="2000" dirty="0"/>
              <a:t> online availability, a web application is correct. </a:t>
            </a:r>
            <a:br>
              <a:rPr lang="en-US" sz="2000" dirty="0"/>
            </a:br>
            <a:r>
              <a:rPr lang="en-US" sz="2000" dirty="0"/>
              <a:t>Use Vue.JS as a web framework. (Easy, flexible, component-based)</a:t>
            </a:r>
          </a:p>
          <a:p>
            <a:r>
              <a:rPr lang="en-US" sz="2000" u="sng" dirty="0"/>
              <a:t>Rider</a:t>
            </a:r>
            <a:r>
              <a:rPr lang="en-US" sz="2000" dirty="0"/>
              <a:t> &amp; </a:t>
            </a:r>
            <a:r>
              <a:rPr lang="en-US" sz="2000" u="sng" dirty="0"/>
              <a:t>Admin</a:t>
            </a:r>
            <a:r>
              <a:rPr lang="en-US" sz="2000" dirty="0"/>
              <a:t> interactions are needed. (When does a run end? Who owns which tags?) Providing basic CUD functionality for run data from mobile.</a:t>
            </a:r>
          </a:p>
          <a:p>
            <a:r>
              <a:rPr lang="en-US" sz="2000" dirty="0"/>
              <a:t>Mobile screen space is limited, and Unity WebGL is not well supported for mobile, so display will be oriented towards primarily laptop use. (Coaches may bring computers for live rider support)</a:t>
            </a:r>
          </a:p>
        </p:txBody>
      </p:sp>
    </p:spTree>
    <p:extLst>
      <p:ext uri="{BB962C8B-B14F-4D97-AF65-F5344CB8AC3E}">
        <p14:creationId xmlns:p14="http://schemas.microsoft.com/office/powerpoint/2010/main" val="14779060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{10BC8E1C-2B40-494F-A4F4-51A4A9BA1FD6}tf56160789_win32</Template>
  <TotalTime>95</TotalTime>
  <Words>238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5 Oct. view</vt:lpstr>
      <vt:lpstr>Mild confusion</vt:lpstr>
      <vt:lpstr>What will we do?</vt:lpstr>
      <vt:lpstr>What we hope SDV will do</vt:lpstr>
      <vt:lpstr>Ideas &amp; Pitch for project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Oct. view</dc:title>
  <dc:creator>Alex kersjes</dc:creator>
  <cp:lastModifiedBy>Alex kersjes</cp:lastModifiedBy>
  <cp:revision>1</cp:revision>
  <dcterms:created xsi:type="dcterms:W3CDTF">2021-10-05T10:21:00Z</dcterms:created>
  <dcterms:modified xsi:type="dcterms:W3CDTF">2021-10-05T11:56:23Z</dcterms:modified>
</cp:coreProperties>
</file>