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9" r:id="rId4"/>
    <p:sldId id="277" r:id="rId5"/>
    <p:sldId id="278" r:id="rId6"/>
    <p:sldId id="274" r:id="rId7"/>
    <p:sldId id="257" r:id="rId8"/>
    <p:sldId id="272" r:id="rId9"/>
    <p:sldId id="27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 8266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IDE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begin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hardware</a:t>
            </a:r>
            <a:r>
              <a:rPr lang="de-DE" sz="2800" dirty="0" smtClean="0"/>
              <a:t> </a:t>
            </a:r>
            <a:r>
              <a:rPr lang="de-DE" sz="2800" dirty="0" err="1" smtClean="0"/>
              <a:t>setup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ESP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USB Cable</a:t>
            </a:r>
          </a:p>
          <a:p>
            <a:r>
              <a:rPr lang="en-US" dirty="0" smtClean="0"/>
              <a:t>USB -&gt; UART Converter</a:t>
            </a:r>
          </a:p>
          <a:p>
            <a:pPr lvl="1"/>
            <a:r>
              <a:rPr lang="en-US" dirty="0" smtClean="0"/>
              <a:t>You can also use an </a:t>
            </a:r>
            <a:r>
              <a:rPr lang="en-US" dirty="0" err="1" smtClean="0"/>
              <a:t>Arduino</a:t>
            </a:r>
            <a:r>
              <a:rPr lang="en-US" dirty="0" smtClean="0"/>
              <a:t> -&gt; Bridge RST to GND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5V to 3.3V Converter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Breadboard for connecting pins / reset button</a:t>
            </a:r>
          </a:p>
          <a:p>
            <a:pPr lvl="1"/>
            <a:r>
              <a:rPr lang="en-US" dirty="0" smtClean="0"/>
              <a:t>Connect like shown in the hardware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is an explanation of the different pins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Grafik 5" descr="esp8266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276872"/>
            <a:ext cx="4588191" cy="1903615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67544" y="2348880"/>
          <a:ext cx="3600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Input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VCC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Voltage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Supply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 = </a:t>
                      </a:r>
                      <a:r>
                        <a:rPr lang="de-DE" dirty="0" err="1" smtClean="0"/>
                        <a:t>Flashing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 = RESET (</a:t>
                      </a:r>
                      <a:r>
                        <a:rPr lang="de-DE" dirty="0" err="1" smtClean="0"/>
                        <a:t>Pullup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CH_PD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r>
                        <a:rPr lang="de-DE" baseline="0" dirty="0" smtClean="0"/>
                        <a:t> = Power Down (Chip not </a:t>
                      </a:r>
                      <a:r>
                        <a:rPr lang="de-DE" baseline="0" dirty="0" err="1" smtClean="0"/>
                        <a:t>running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Ground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Output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Connect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pins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shown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</a:t>
            </a:r>
            <a:r>
              <a:rPr lang="de-DE" sz="2800" dirty="0" err="1" smtClean="0"/>
              <a:t>iagram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67544" y="2348880"/>
          <a:ext cx="3600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Connect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TX on </a:t>
                      </a:r>
                      <a:r>
                        <a:rPr lang="de-DE" dirty="0" err="1" smtClean="0"/>
                        <a:t>Arduino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VCC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3.3V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Button on </a:t>
                      </a:r>
                      <a:r>
                        <a:rPr lang="de-DE" dirty="0" err="1" smtClean="0"/>
                        <a:t>breadboard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3.3V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CH_PD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3.3V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RX 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Arduino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Z003NFNV\Downloads\ESP_MIN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348880"/>
            <a:ext cx="4320480" cy="3902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2800" dirty="0" smtClean="0"/>
              <a:t>After </a:t>
            </a:r>
            <a:r>
              <a:rPr lang="de-DE" sz="2800" dirty="0" err="1" smtClean="0"/>
              <a:t>doing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hardware</a:t>
            </a:r>
            <a:r>
              <a:rPr lang="de-DE" sz="2800" dirty="0" smtClean="0"/>
              <a:t> </a:t>
            </a:r>
            <a:r>
              <a:rPr lang="de-DE" sz="2800" dirty="0" err="1" smtClean="0"/>
              <a:t>setup</a:t>
            </a:r>
            <a:r>
              <a:rPr lang="de-DE" sz="2800" dirty="0" smtClean="0"/>
              <a:t>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attempt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software</a:t>
            </a:r>
            <a:r>
              <a:rPr lang="de-DE" sz="2800" dirty="0" smtClean="0"/>
              <a:t> </a:t>
            </a:r>
            <a:r>
              <a:rPr lang="de-DE" sz="2800" dirty="0" err="1" smtClean="0"/>
              <a:t>setup</a:t>
            </a:r>
            <a:r>
              <a:rPr lang="de-DE" sz="2800" dirty="0" smtClean="0"/>
              <a:t>.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Version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https://www.arduino.cc/en/Main/Software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 IDE</a:t>
            </a:r>
          </a:p>
          <a:p>
            <a:endParaRPr lang="de-DE" dirty="0" smtClean="0"/>
          </a:p>
          <a:p>
            <a:r>
              <a:rPr lang="de-DE" dirty="0" smtClean="0"/>
              <a:t>Press „Datei“ -&gt; „Voreinstellungen“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http://arduino.esp8266.com/stable/package_esp8266com_index.json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„zusätzliche </a:t>
            </a:r>
            <a:r>
              <a:rPr lang="de-DE" dirty="0" err="1" smtClean="0"/>
              <a:t>Boardverwalter</a:t>
            </a:r>
            <a:r>
              <a:rPr lang="de-DE" dirty="0" smtClean="0"/>
              <a:t>-URLs“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 </a:t>
            </a:r>
            <a:r>
              <a:rPr lang="de-DE" dirty="0" err="1" smtClean="0"/>
              <a:t>board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on „Werkzeuge“ -&gt; „Board“ -&gt; „</a:t>
            </a:r>
            <a:r>
              <a:rPr lang="de-DE" dirty="0" err="1" smtClean="0"/>
              <a:t>Boardverwalter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type in „ESP“</a:t>
            </a:r>
          </a:p>
          <a:p>
            <a:endParaRPr lang="de-DE" dirty="0" smtClean="0"/>
          </a:p>
        </p:txBody>
      </p:sp>
      <p:pic>
        <p:nvPicPr>
          <p:cNvPr id="4" name="Grafik 3" descr="addingE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96952"/>
            <a:ext cx="5676848" cy="319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-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234</Words>
  <Application>Microsoft Office PowerPoint</Application>
  <PresentationFormat>Bildschirmpräsentation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Cronus</vt:lpstr>
      <vt:lpstr>Tutorial Arduino IDE</vt:lpstr>
      <vt:lpstr>Hardware - Setup</vt:lpstr>
      <vt:lpstr>Hardware - Setup</vt:lpstr>
      <vt:lpstr>Hardware - Setup</vt:lpstr>
      <vt:lpstr>Hardware - Setup</vt:lpstr>
      <vt:lpstr>Software - Setup</vt:lpstr>
      <vt:lpstr>Software - Setup</vt:lpstr>
      <vt:lpstr>Software - Setup</vt:lpstr>
      <vt:lpstr>Software -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10</cp:revision>
  <dcterms:created xsi:type="dcterms:W3CDTF">2018-06-06T09:36:00Z</dcterms:created>
  <dcterms:modified xsi:type="dcterms:W3CDTF">2018-06-13T15:41:42Z</dcterms:modified>
</cp:coreProperties>
</file>