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WiFi</a:t>
            </a:r>
            <a:r>
              <a:rPr lang="de-DE" dirty="0" smtClean="0"/>
              <a:t> - </a:t>
            </a:r>
            <a:r>
              <a:rPr lang="de-DE" dirty="0" err="1" smtClean="0"/>
              <a:t>Microcontroller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E-Portfolio ESP8266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</a:t>
            </a:r>
          </a:p>
          <a:p>
            <a:r>
              <a:rPr lang="de-DE" dirty="0" smtClean="0"/>
              <a:t>Models</a:t>
            </a:r>
          </a:p>
          <a:p>
            <a:r>
              <a:rPr lang="de-DE" dirty="0" err="1" smtClean="0"/>
              <a:t>Usage</a:t>
            </a:r>
            <a:endParaRPr lang="de-DE" dirty="0" smtClean="0"/>
          </a:p>
          <a:p>
            <a:r>
              <a:rPr lang="de-DE" dirty="0" smtClean="0"/>
              <a:t>Setup / Programming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smtClean="0"/>
              <a:t>Coding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WiFi</a:t>
            </a:r>
            <a:r>
              <a:rPr lang="de-DE" dirty="0" smtClean="0"/>
              <a:t> – </a:t>
            </a:r>
            <a:r>
              <a:rPr lang="de-DE" dirty="0" err="1" smtClean="0"/>
              <a:t>module</a:t>
            </a:r>
            <a:r>
              <a:rPr lang="de-DE" dirty="0" smtClean="0"/>
              <a:t> (</a:t>
            </a:r>
            <a:r>
              <a:rPr lang="de-DE" dirty="0" err="1" smtClean="0"/>
              <a:t>Full</a:t>
            </a:r>
            <a:r>
              <a:rPr lang="de-DE" dirty="0" smtClean="0"/>
              <a:t> TCP/IP </a:t>
            </a:r>
            <a:r>
              <a:rPr lang="de-DE" dirty="0" err="1" smtClean="0"/>
              <a:t>stack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32-Bit-Microcontroller</a:t>
            </a:r>
          </a:p>
          <a:p>
            <a:endParaRPr lang="de-DE" dirty="0" smtClean="0"/>
          </a:p>
          <a:p>
            <a:r>
              <a:rPr lang="de-DE" dirty="0" err="1" smtClean="0"/>
              <a:t>Cheap</a:t>
            </a:r>
            <a:r>
              <a:rPr lang="de-DE" dirty="0" smtClean="0"/>
              <a:t> (~3€)</a:t>
            </a:r>
          </a:p>
          <a:p>
            <a:endParaRPr lang="de-DE" dirty="0" smtClean="0"/>
          </a:p>
          <a:p>
            <a:r>
              <a:rPr lang="de-DE" dirty="0" smtClean="0"/>
              <a:t>C++ / </a:t>
            </a:r>
            <a:r>
              <a:rPr lang="de-DE" dirty="0" err="1" smtClean="0"/>
              <a:t>Micropython</a:t>
            </a:r>
            <a:r>
              <a:rPr lang="de-DE" dirty="0" smtClean="0"/>
              <a:t> / </a:t>
            </a:r>
            <a:r>
              <a:rPr lang="de-DE" dirty="0" err="1" smtClean="0"/>
              <a:t>At-Commands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ESP Version-01</a:t>
            </a:r>
          </a:p>
          <a:p>
            <a:pPr lvl="1"/>
            <a:r>
              <a:rPr lang="de-DE" dirty="0" smtClean="0"/>
              <a:t>8 Pins</a:t>
            </a:r>
          </a:p>
          <a:p>
            <a:pPr lvl="1"/>
            <a:r>
              <a:rPr lang="de-DE" dirty="0" err="1" smtClean="0"/>
              <a:t>Flashing</a:t>
            </a:r>
            <a:r>
              <a:rPr lang="de-DE" dirty="0" smtClean="0"/>
              <a:t> via. USB – Serial - </a:t>
            </a:r>
            <a:r>
              <a:rPr lang="de-DE" smtClean="0"/>
              <a:t>Converter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ESP-WROOM-02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54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Cronus</vt:lpstr>
      <vt:lpstr>E-Portfolio ESP8266</vt:lpstr>
      <vt:lpstr>Contents</vt:lpstr>
      <vt:lpstr>About</vt:lpstr>
      <vt:lpstr>Versions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3</cp:revision>
  <dcterms:created xsi:type="dcterms:W3CDTF">2018-06-06T09:36:00Z</dcterms:created>
  <dcterms:modified xsi:type="dcterms:W3CDTF">2018-06-06T11:02:46Z</dcterms:modified>
</cp:coreProperties>
</file>