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WiFi</a:t>
            </a:r>
            <a:r>
              <a:rPr lang="de-DE" dirty="0" smtClean="0"/>
              <a:t> - </a:t>
            </a:r>
            <a:r>
              <a:rPr lang="de-DE" dirty="0" err="1" smtClean="0"/>
              <a:t>Microcontroller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E-Portfolio ESP8266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ESP8266WiFi.h library includes all the necessary functions such as: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683568" y="2852936"/>
          <a:ext cx="6096000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  <a:gridCol w="3143672"/>
              </a:tblGrid>
              <a:tr h="432048">
                <a:tc>
                  <a:txBody>
                    <a:bodyPr/>
                    <a:lstStyle/>
                    <a:p>
                      <a:r>
                        <a:rPr lang="de-DE" dirty="0" smtClean="0"/>
                        <a:t>Code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WiFi.begin</a:t>
                      </a:r>
                      <a:r>
                        <a:rPr lang="de-DE" dirty="0" smtClean="0"/>
                        <a:t>(</a:t>
                      </a:r>
                      <a:r>
                        <a:rPr lang="de-DE" dirty="0" err="1" smtClean="0"/>
                        <a:t>ssid,pass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Connecting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network</a:t>
                      </a:r>
                      <a:endParaRPr lang="de-DE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WiFi.disconnect</a:t>
                      </a:r>
                      <a:r>
                        <a:rPr lang="de-DE" dirty="0" smtClean="0"/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Disconnecting</a:t>
                      </a:r>
                      <a:endParaRPr lang="de-DE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WiFi.scanNetworks</a:t>
                      </a:r>
                      <a:r>
                        <a:rPr lang="de-DE" dirty="0" smtClean="0"/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Scanning </a:t>
                      </a:r>
                      <a:r>
                        <a:rPr lang="de-DE" baseline="0" dirty="0" err="1" smtClean="0"/>
                        <a:t>available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networks</a:t>
                      </a:r>
                      <a:endParaRPr lang="de-DE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WiFiClient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client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Creating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client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for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requests</a:t>
                      </a:r>
                      <a:endParaRPr lang="de-DE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WiFiServer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server</a:t>
                      </a:r>
                      <a:r>
                        <a:rPr lang="de-DE" dirty="0" smtClean="0"/>
                        <a:t>(</a:t>
                      </a:r>
                      <a:r>
                        <a:rPr lang="de-DE" dirty="0" err="1" smtClean="0"/>
                        <a:t>port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Creating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server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Programming – Minimal </a:t>
            </a:r>
            <a:r>
              <a:rPr lang="de-DE" dirty="0" err="1" smtClean="0"/>
              <a:t>Example</a:t>
            </a:r>
            <a:endParaRPr lang="de-DE" dirty="0"/>
          </a:p>
        </p:txBody>
      </p:sp>
      <p:pic>
        <p:nvPicPr>
          <p:cNvPr id="4" name="Inhaltsplatzhalter 3" descr="MinimalCod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376977" y="1855514"/>
            <a:ext cx="4353533" cy="391532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Communication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devices</a:t>
            </a:r>
            <a:r>
              <a:rPr lang="de-DE" dirty="0" smtClean="0"/>
              <a:t> / </a:t>
            </a:r>
            <a:r>
              <a:rPr lang="de-DE" dirty="0" err="1" smtClean="0"/>
              <a:t>Arduino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outputs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Connect </a:t>
            </a:r>
            <a:r>
              <a:rPr lang="de-DE" dirty="0" err="1" smtClean="0"/>
              <a:t>the</a:t>
            </a:r>
            <a:r>
              <a:rPr lang="de-DE" dirty="0" smtClean="0"/>
              <a:t> ESP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microcontroller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communicate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Using</a:t>
            </a:r>
            <a:r>
              <a:rPr lang="de-DE" dirty="0" smtClean="0"/>
              <a:t> UART,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r>
              <a:rPr lang="de-DE" dirty="0" smtClean="0"/>
              <a:t> </a:t>
            </a:r>
            <a:r>
              <a:rPr lang="de-DE" dirty="0" err="1" smtClean="0"/>
              <a:t>mega</a:t>
            </a:r>
            <a:r>
              <a:rPr lang="de-DE" dirty="0" smtClean="0"/>
              <a:t> e.g. </a:t>
            </a:r>
            <a:r>
              <a:rPr lang="de-DE" dirty="0" err="1" smtClean="0"/>
              <a:t>supports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r>
              <a:rPr lang="de-DE" dirty="0" smtClean="0"/>
              <a:t> </a:t>
            </a:r>
            <a:r>
              <a:rPr lang="de-DE" dirty="0" err="1" smtClean="0"/>
              <a:t>serial</a:t>
            </a:r>
            <a:r>
              <a:rPr lang="de-DE" dirty="0" smtClean="0"/>
              <a:t> </a:t>
            </a:r>
            <a:r>
              <a:rPr lang="de-DE" dirty="0" err="1" smtClean="0"/>
              <a:t>conenctions</a:t>
            </a:r>
            <a:endParaRPr lang="de-DE" dirty="0" smtClean="0"/>
          </a:p>
          <a:p>
            <a:pPr lvl="1"/>
            <a:r>
              <a:rPr lang="de-DE" dirty="0" err="1" smtClean="0"/>
              <a:t>Remember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baud</a:t>
            </a:r>
            <a:r>
              <a:rPr lang="de-DE" dirty="0" smtClean="0"/>
              <a:t>-rate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Communication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devices</a:t>
            </a:r>
            <a:r>
              <a:rPr lang="de-DE" dirty="0" smtClean="0"/>
              <a:t> / </a:t>
            </a:r>
            <a:r>
              <a:rPr lang="de-DE" dirty="0" err="1" smtClean="0"/>
              <a:t>Arduino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Filter out </a:t>
            </a:r>
            <a:r>
              <a:rPr lang="de-DE" dirty="0" err="1" smtClean="0"/>
              <a:t>commands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beginning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r>
              <a:rPr lang="de-DE" dirty="0" smtClean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ESP</a:t>
            </a:r>
          </a:p>
          <a:p>
            <a:r>
              <a:rPr lang="de-DE" dirty="0" smtClean="0"/>
              <a:t>Models</a:t>
            </a:r>
          </a:p>
          <a:p>
            <a:r>
              <a:rPr lang="de-DE" dirty="0" smtClean="0"/>
              <a:t>Setup </a:t>
            </a:r>
            <a:r>
              <a:rPr lang="de-DE" dirty="0" smtClean="0"/>
              <a:t>/ Programming</a:t>
            </a:r>
          </a:p>
          <a:p>
            <a:r>
              <a:rPr lang="de-DE" dirty="0" smtClean="0"/>
              <a:t>Communication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endParaRPr lang="de-DE" dirty="0" smtClean="0"/>
          </a:p>
          <a:p>
            <a:r>
              <a:rPr lang="de-DE" dirty="0" err="1" smtClean="0"/>
              <a:t>Examples</a:t>
            </a:r>
            <a:endParaRPr lang="de-DE" dirty="0" smtClean="0"/>
          </a:p>
          <a:p>
            <a:r>
              <a:rPr lang="de-DE" dirty="0" err="1" smtClean="0"/>
              <a:t>Coding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About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WiFi</a:t>
            </a:r>
            <a:r>
              <a:rPr lang="de-DE" dirty="0" smtClean="0"/>
              <a:t> – </a:t>
            </a:r>
            <a:r>
              <a:rPr lang="de-DE" dirty="0" err="1" smtClean="0"/>
              <a:t>module</a:t>
            </a:r>
            <a:r>
              <a:rPr lang="de-DE" dirty="0" smtClean="0"/>
              <a:t> (</a:t>
            </a:r>
            <a:r>
              <a:rPr lang="de-DE" dirty="0" err="1" smtClean="0"/>
              <a:t>Full</a:t>
            </a:r>
            <a:r>
              <a:rPr lang="de-DE" dirty="0" smtClean="0"/>
              <a:t> TCP/IP </a:t>
            </a:r>
            <a:r>
              <a:rPr lang="de-DE" dirty="0" err="1" smtClean="0"/>
              <a:t>stack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a </a:t>
            </a:r>
            <a:r>
              <a:rPr lang="de-DE" dirty="0" err="1" smtClean="0"/>
              <a:t>a</a:t>
            </a:r>
            <a:r>
              <a:rPr lang="de-DE" dirty="0" smtClean="0"/>
              <a:t> web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32-Bit-Microcontroller</a:t>
            </a:r>
          </a:p>
          <a:p>
            <a:endParaRPr lang="de-DE" dirty="0" smtClean="0"/>
          </a:p>
          <a:p>
            <a:r>
              <a:rPr lang="de-DE" dirty="0" err="1" smtClean="0"/>
              <a:t>Cheap</a:t>
            </a:r>
            <a:r>
              <a:rPr lang="de-DE" dirty="0" smtClean="0"/>
              <a:t> (~3€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err="1" smtClean="0"/>
              <a:t>Decent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IOT (</a:t>
            </a:r>
            <a:r>
              <a:rPr lang="de-DE" dirty="0" err="1" smtClean="0"/>
              <a:t>Weather</a:t>
            </a:r>
            <a:r>
              <a:rPr lang="de-DE" dirty="0" smtClean="0"/>
              <a:t> </a:t>
            </a:r>
            <a:r>
              <a:rPr lang="de-DE" dirty="0" err="1" smtClean="0"/>
              <a:t>station</a:t>
            </a:r>
            <a:r>
              <a:rPr lang="de-DE" dirty="0" smtClean="0"/>
              <a:t> / LED </a:t>
            </a:r>
            <a:r>
              <a:rPr lang="de-DE" dirty="0" err="1" smtClean="0"/>
              <a:t>controlling</a:t>
            </a:r>
            <a:r>
              <a:rPr lang="de-DE" dirty="0" smtClean="0"/>
              <a:t> / </a:t>
            </a:r>
            <a:r>
              <a:rPr lang="de-DE" dirty="0" smtClean="0"/>
              <a:t>…)</a:t>
            </a:r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About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SDK </a:t>
            </a:r>
            <a:r>
              <a:rPr lang="de-DE" dirty="0" err="1" smtClean="0"/>
              <a:t>is</a:t>
            </a:r>
            <a:r>
              <a:rPr lang="de-DE" dirty="0" smtClean="0"/>
              <a:t> open </a:t>
            </a:r>
            <a:r>
              <a:rPr lang="de-DE" dirty="0" err="1" smtClean="0"/>
              <a:t>source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Runs on 3.3V </a:t>
            </a:r>
            <a:r>
              <a:rPr lang="de-DE" dirty="0" err="1" smtClean="0"/>
              <a:t>logic</a:t>
            </a:r>
            <a:r>
              <a:rPr lang="de-DE" dirty="0" smtClean="0"/>
              <a:t>!</a:t>
            </a:r>
          </a:p>
          <a:p>
            <a:endParaRPr lang="de-DE" dirty="0" smtClean="0"/>
          </a:p>
          <a:p>
            <a:r>
              <a:rPr lang="de-DE" dirty="0" smtClean="0"/>
              <a:t>C</a:t>
            </a:r>
            <a:r>
              <a:rPr lang="de-DE" dirty="0" smtClean="0"/>
              <a:t>++ / </a:t>
            </a:r>
            <a:r>
              <a:rPr lang="de-DE" dirty="0" err="1" smtClean="0"/>
              <a:t>Micropython</a:t>
            </a:r>
            <a:r>
              <a:rPr lang="de-DE" dirty="0" smtClean="0"/>
              <a:t> / </a:t>
            </a:r>
            <a:r>
              <a:rPr lang="de-DE" dirty="0" err="1" smtClean="0"/>
              <a:t>At-Commands</a:t>
            </a:r>
            <a:endParaRPr lang="de-DE" dirty="0" smtClean="0"/>
          </a:p>
          <a:p>
            <a:pPr lvl="1"/>
            <a:r>
              <a:rPr lang="de-DE" dirty="0" smtClean="0"/>
              <a:t>AT: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configure</a:t>
            </a:r>
            <a:r>
              <a:rPr lang="de-DE" dirty="0" smtClean="0"/>
              <a:t> </a:t>
            </a:r>
            <a:r>
              <a:rPr lang="de-DE" dirty="0" err="1" smtClean="0"/>
              <a:t>modems</a:t>
            </a:r>
            <a:r>
              <a:rPr lang="de-DE" dirty="0" smtClean="0"/>
              <a:t> / </a:t>
            </a:r>
            <a:r>
              <a:rPr lang="de-DE" dirty="0" err="1" smtClean="0"/>
              <a:t>routers</a:t>
            </a:r>
            <a:endParaRPr lang="de-DE" dirty="0" smtClean="0"/>
          </a:p>
          <a:p>
            <a:pPr lvl="1"/>
            <a:r>
              <a:rPr lang="de-DE" dirty="0" err="1" smtClean="0"/>
              <a:t>However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also </a:t>
            </a:r>
            <a:r>
              <a:rPr lang="de-DE" dirty="0" err="1" smtClean="0"/>
              <a:t>configure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C++ / Python</a:t>
            </a:r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ESP Version-01</a:t>
            </a:r>
          </a:p>
          <a:p>
            <a:pPr lvl="1"/>
            <a:r>
              <a:rPr lang="de-DE" dirty="0" smtClean="0"/>
              <a:t>8 Pins</a:t>
            </a:r>
          </a:p>
          <a:p>
            <a:pPr lvl="1"/>
            <a:r>
              <a:rPr lang="de-DE" dirty="0" err="1" smtClean="0"/>
              <a:t>Flashing</a:t>
            </a:r>
            <a:r>
              <a:rPr lang="de-DE" dirty="0" smtClean="0"/>
              <a:t> via. USB – </a:t>
            </a:r>
            <a:r>
              <a:rPr lang="de-DE" dirty="0" smtClean="0"/>
              <a:t>UART- </a:t>
            </a:r>
            <a:r>
              <a:rPr lang="de-DE" dirty="0" err="1" smtClean="0"/>
              <a:t>Converter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ESP-WROOM-02</a:t>
            </a:r>
          </a:p>
          <a:p>
            <a:pPr lvl="1"/>
            <a:r>
              <a:rPr lang="de-DE" dirty="0" smtClean="0"/>
              <a:t>18 Pins</a:t>
            </a:r>
          </a:p>
          <a:p>
            <a:pPr lvl="1"/>
            <a:r>
              <a:rPr lang="de-DE" dirty="0" err="1" smtClean="0"/>
              <a:t>Existing</a:t>
            </a:r>
            <a:r>
              <a:rPr lang="de-DE" dirty="0" smtClean="0"/>
              <a:t> USB - </a:t>
            </a:r>
            <a:r>
              <a:rPr lang="de-DE" dirty="0" err="1" smtClean="0"/>
              <a:t>port</a:t>
            </a:r>
            <a:endParaRPr lang="de-DE" dirty="0"/>
          </a:p>
        </p:txBody>
      </p:sp>
      <p:pic>
        <p:nvPicPr>
          <p:cNvPr id="4" name="Grafik 3" descr="ESP-01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4208" y="1556792"/>
            <a:ext cx="2201461" cy="19382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Big variety of versions, the principle stays the same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Grafik 5" descr="esp8266-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2276872"/>
            <a:ext cx="4588191" cy="1903615"/>
          </a:xfrm>
          <a:prstGeom prst="rect">
            <a:avLst/>
          </a:prstGeom>
        </p:spPr>
      </p:pic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467544" y="2348880"/>
          <a:ext cx="36004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520280"/>
              </a:tblGrid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Usage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RX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Serial Input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VCC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Voltage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Supply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GPIO 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HIGH = </a:t>
                      </a:r>
                      <a:r>
                        <a:rPr lang="de-DE" dirty="0" err="1" smtClean="0"/>
                        <a:t>Flashing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RESET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LOW = RESET (</a:t>
                      </a:r>
                      <a:r>
                        <a:rPr lang="de-DE" dirty="0" err="1" smtClean="0"/>
                        <a:t>Pullup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high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GPIO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HIGH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CH_PD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LOW</a:t>
                      </a:r>
                      <a:r>
                        <a:rPr lang="de-DE" baseline="0" dirty="0" smtClean="0"/>
                        <a:t> = Power Down (Chip not </a:t>
                      </a:r>
                      <a:r>
                        <a:rPr lang="de-DE" baseline="0" dirty="0" err="1" smtClean="0"/>
                        <a:t>running</a:t>
                      </a:r>
                      <a:r>
                        <a:rPr lang="de-DE" baseline="0" dirty="0" smtClean="0"/>
                        <a:t>)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GND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Ground</a:t>
                      </a:r>
                      <a:endParaRPr lang="de-DE" dirty="0"/>
                    </a:p>
                  </a:txBody>
                  <a:tcPr/>
                </a:tc>
              </a:tr>
              <a:tr h="328036">
                <a:tc>
                  <a:txBody>
                    <a:bodyPr/>
                    <a:lstStyle/>
                    <a:p>
                      <a:r>
                        <a:rPr lang="de-DE" dirty="0" smtClean="0"/>
                        <a:t>TX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Serial Output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- 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USB Cable</a:t>
            </a:r>
          </a:p>
          <a:p>
            <a:r>
              <a:rPr lang="en-US" dirty="0" smtClean="0"/>
              <a:t>USB -&gt; UART Converter</a:t>
            </a:r>
          </a:p>
          <a:p>
            <a:pPr lvl="1"/>
            <a:r>
              <a:rPr lang="en-US" dirty="0" smtClean="0"/>
              <a:t>You can also use an </a:t>
            </a:r>
            <a:r>
              <a:rPr lang="en-US" dirty="0" err="1" smtClean="0"/>
              <a:t>Arduino</a:t>
            </a:r>
            <a:r>
              <a:rPr lang="en-US" dirty="0" smtClean="0"/>
              <a:t> -&gt; Bridge RST to GND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5V to 3.3V Converter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Breadboard for connecting pins / reset button</a:t>
            </a:r>
          </a:p>
          <a:p>
            <a:pPr lvl="1"/>
            <a:r>
              <a:rPr lang="en-US" dirty="0" smtClean="0"/>
              <a:t>Connect like shown in the hardware diagram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- Hardwarediagram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- 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 smtClean="0"/>
              <a:t>IDEs can be used, in my case </a:t>
            </a:r>
            <a:r>
              <a:rPr lang="en-US" dirty="0" err="1" smtClean="0"/>
              <a:t>Arduino</a:t>
            </a:r>
            <a:r>
              <a:rPr lang="en-US" dirty="0" smtClean="0"/>
              <a:t> IDE</a:t>
            </a:r>
            <a:endParaRPr lang="en-US" dirty="0" smtClean="0"/>
          </a:p>
          <a:p>
            <a:pPr lvl="1"/>
            <a:r>
              <a:rPr lang="en-US" dirty="0" smtClean="0"/>
              <a:t>Download ESP – Core for </a:t>
            </a:r>
            <a:r>
              <a:rPr lang="en-US" dirty="0" err="1" smtClean="0"/>
              <a:t>Arduino</a:t>
            </a:r>
            <a:r>
              <a:rPr lang="en-US" dirty="0" smtClean="0"/>
              <a:t> IDE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Select board from board manager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Upload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331</Words>
  <Application>Microsoft Office PowerPoint</Application>
  <PresentationFormat>Bildschirmpräsentation (4:3)</PresentationFormat>
  <Paragraphs>98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Cronus</vt:lpstr>
      <vt:lpstr>E-Portfolio ESP8266</vt:lpstr>
      <vt:lpstr>Contents</vt:lpstr>
      <vt:lpstr>About</vt:lpstr>
      <vt:lpstr>About</vt:lpstr>
      <vt:lpstr>Versions</vt:lpstr>
      <vt:lpstr>Versions</vt:lpstr>
      <vt:lpstr>Setup - Hardware</vt:lpstr>
      <vt:lpstr>Setup - Hardwarediagram</vt:lpstr>
      <vt:lpstr>Setup - Software</vt:lpstr>
      <vt:lpstr>Programming</vt:lpstr>
      <vt:lpstr>Programming – Minimal Example</vt:lpstr>
      <vt:lpstr>Communication to other devices / Arduino</vt:lpstr>
      <vt:lpstr>Communication to other devices / Arduino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E-Portfolio ESP8266</dc:title>
  <dc:creator>Kimmig, Alexander (BT SSP R&amp;D)</dc:creator>
  <cp:lastModifiedBy>Alexander Kimmig</cp:lastModifiedBy>
  <cp:revision>4</cp:revision>
  <dcterms:created xsi:type="dcterms:W3CDTF">2018-06-06T09:36:00Z</dcterms:created>
  <dcterms:modified xsi:type="dcterms:W3CDTF">2018-06-13T13:03:39Z</dcterms:modified>
</cp:coreProperties>
</file>