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tefanfrings.de/esp8266/" TargetMode="External"/><Relationship Id="rId3" Type="http://schemas.openxmlformats.org/officeDocument/2006/relationships/hyperlink" Target="https://forum.arduino.cc/index.php?topic=462829.0" TargetMode="External"/><Relationship Id="rId7" Type="http://schemas.openxmlformats.org/officeDocument/2006/relationships/hyperlink" Target="https://www.espressif.com/en/products/hardware/esp32/overview" TargetMode="External"/><Relationship Id="rId2" Type="http://schemas.openxmlformats.org/officeDocument/2006/relationships/hyperlink" Target="https://create.arduino.cc/projecthub/ROBINTHOMAS/esp8266-esp-01-webserver-7248ca?ref=tag&amp;ref_id=esp8266&amp;offse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SP8266" TargetMode="External"/><Relationship Id="rId5" Type="http://schemas.openxmlformats.org/officeDocument/2006/relationships/hyperlink" Target="https://de.wikipedia.org/wiki/AT-Befehlssatz" TargetMode="External"/><Relationship Id="rId10" Type="http://schemas.openxmlformats.org/officeDocument/2006/relationships/hyperlink" Target="https://pradeepsinghblog.files.wordpress.com/2016/04/esp8266-5.png?w=470&amp;h=195" TargetMode="External"/><Relationship Id="rId4" Type="http://schemas.openxmlformats.org/officeDocument/2006/relationships/hyperlink" Target="http://www.whatimade.today/esp8266-easiest-way-to-program-so-far/" TargetMode="External"/><Relationship Id="rId9" Type="http://schemas.openxmlformats.org/officeDocument/2006/relationships/hyperlink" Target="http://stefanfrings.de/esp8266/ESP-0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WiFi</a:t>
            </a:r>
            <a:r>
              <a:rPr lang="de-DE" dirty="0" smtClean="0"/>
              <a:t> - </a:t>
            </a:r>
            <a:r>
              <a:rPr lang="de-DE" dirty="0" err="1" smtClean="0"/>
              <a:t>Microcontroller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E-Portfolio ESP8266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ESP8266WiFi.h library includes all the necessary functions such as: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83568" y="2852936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3143672"/>
              </a:tblGrid>
              <a:tr h="432048">
                <a:tc>
                  <a:txBody>
                    <a:bodyPr/>
                    <a:lstStyle/>
                    <a:p>
                      <a:r>
                        <a:rPr lang="de-DE" dirty="0" smtClean="0"/>
                        <a:t>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WiFi.begin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ssid,pass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Connecting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network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WiFi.disconnect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Disconnecting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WiFi.scanNetworks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Scanning </a:t>
                      </a:r>
                      <a:r>
                        <a:rPr lang="de-DE" baseline="0" dirty="0" err="1" smtClean="0"/>
                        <a:t>available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networks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WiFiClient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client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requests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WiFiServer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server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port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server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Programming – Minimal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 descr="MinimalCod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76977" y="1855514"/>
            <a:ext cx="4353533" cy="39153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/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outputs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Connect </a:t>
            </a:r>
            <a:r>
              <a:rPr lang="de-DE" dirty="0" err="1" smtClean="0"/>
              <a:t>the</a:t>
            </a:r>
            <a:r>
              <a:rPr lang="de-DE" dirty="0" smtClean="0"/>
              <a:t> ESP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microcontroller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communicate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Using</a:t>
            </a:r>
            <a:r>
              <a:rPr lang="de-DE" dirty="0" smtClean="0"/>
              <a:t> UART,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r>
              <a:rPr lang="de-DE" dirty="0" smtClean="0"/>
              <a:t> e.g. </a:t>
            </a:r>
            <a:r>
              <a:rPr lang="de-DE" dirty="0" err="1" smtClean="0"/>
              <a:t>supports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conenctions</a:t>
            </a:r>
            <a:endParaRPr lang="de-DE" dirty="0" smtClean="0"/>
          </a:p>
          <a:p>
            <a:pPr lvl="1"/>
            <a:r>
              <a:rPr lang="de-DE" dirty="0" smtClean="0"/>
              <a:t>Start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baud</a:t>
            </a:r>
            <a:r>
              <a:rPr lang="de-DE" dirty="0" smtClean="0"/>
              <a:t> rate</a:t>
            </a:r>
          </a:p>
          <a:p>
            <a:pPr lvl="1"/>
            <a:r>
              <a:rPr lang="de-DE" dirty="0" smtClean="0"/>
              <a:t>Set </a:t>
            </a:r>
            <a:r>
              <a:rPr lang="de-DE" dirty="0" err="1" smtClean="0"/>
              <a:t>baud</a:t>
            </a:r>
            <a:r>
              <a:rPr lang="de-DE" dirty="0" smtClean="0"/>
              <a:t> rate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prevent</a:t>
            </a:r>
            <a:r>
              <a:rPr lang="de-DE" dirty="0" smtClean="0"/>
              <a:t>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!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/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Filter out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4" name="Grafik 3" descr="FilterCommand.PNG"/>
          <p:cNvPicPr>
            <a:picLocks noChangeAspect="1"/>
          </p:cNvPicPr>
          <p:nvPr/>
        </p:nvPicPr>
        <p:blipFill>
          <a:blip r:embed="rId2" cstate="print"/>
          <a:srcRect b="1506"/>
          <a:stretch>
            <a:fillRect/>
          </a:stretch>
        </p:blipFill>
        <p:spPr>
          <a:xfrm>
            <a:off x="683568" y="2564904"/>
            <a:ext cx="4706047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- Webclient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WiFi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get-request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api.openwathermap.org</a:t>
            </a:r>
          </a:p>
          <a:p>
            <a:endParaRPr lang="de-DE" dirty="0" smtClean="0"/>
          </a:p>
          <a:p>
            <a:r>
              <a:rPr lang="de-DE" dirty="0" smtClean="0"/>
              <a:t>Displays </a:t>
            </a:r>
            <a:r>
              <a:rPr lang="de-DE" dirty="0" err="1" smtClean="0"/>
              <a:t>response</a:t>
            </a:r>
            <a:endParaRPr lang="de-DE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- Webserver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WiFi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/</a:t>
            </a:r>
            <a:r>
              <a:rPr lang="de-DE" dirty="0" err="1" smtClean="0"/>
              <a:t>hello</a:t>
            </a:r>
            <a:endParaRPr lang="de-DE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an API</a:t>
            </a:r>
          </a:p>
          <a:p>
            <a:endParaRPr lang="de-DE" dirty="0" smtClean="0"/>
          </a:p>
          <a:p>
            <a:r>
              <a:rPr lang="de-DE" dirty="0" smtClean="0"/>
              <a:t>Sends JSON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arduino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displays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on an LCD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create.arduino.cc/projecthub/ROBINTHOMAS/esp8266-esp-01-webserver-7248ca?ref=tag&amp;ref_id=esp8266&amp;offset=1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forum.arduino.cc/index.php?topic=462829.0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http://www.whatimade.today/esp8266-easiest-way-to-program-so-far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de.wikipedia.org/wiki/AT-Befehlssatz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en.wikipedia.org/wiki/ESP8266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www.espressif.com/en/products/hardware/esp32/overview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http://stefanfrings.de/esp8266</a:t>
            </a:r>
            <a:r>
              <a:rPr lang="de-DE" dirty="0" smtClean="0">
                <a:hlinkClick r:id="rId8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Images:</a:t>
            </a:r>
          </a:p>
          <a:p>
            <a:r>
              <a:rPr lang="de-DE" dirty="0" smtClean="0">
                <a:hlinkClick r:id="rId9"/>
              </a:rPr>
              <a:t>http://</a:t>
            </a:r>
            <a:r>
              <a:rPr lang="de-DE" dirty="0" smtClean="0">
                <a:hlinkClick r:id="rId9"/>
              </a:rPr>
              <a:t>stefanfrings.de/esp8266/ESP-01.jpg</a:t>
            </a:r>
            <a:endParaRPr lang="de-DE" dirty="0" smtClean="0"/>
          </a:p>
          <a:p>
            <a:r>
              <a:rPr lang="de-DE" dirty="0" smtClean="0">
                <a:hlinkClick r:id="rId10"/>
              </a:rPr>
              <a:t>https://</a:t>
            </a:r>
            <a:r>
              <a:rPr lang="de-DE" dirty="0" smtClean="0">
                <a:hlinkClick r:id="rId10"/>
              </a:rPr>
              <a:t>pradeepsinghblog.files.wordpress.com/2016/04/esp8266-5.png?w=470&amp;h=195</a:t>
            </a:r>
            <a:endParaRPr lang="de-D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</a:t>
            </a:r>
          </a:p>
          <a:p>
            <a:r>
              <a:rPr lang="de-DE" dirty="0" smtClean="0"/>
              <a:t>Models</a:t>
            </a:r>
          </a:p>
          <a:p>
            <a:r>
              <a:rPr lang="de-DE" dirty="0" smtClean="0"/>
              <a:t>Setup / Programming</a:t>
            </a:r>
          </a:p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r>
              <a:rPr lang="de-DE" dirty="0" err="1" smtClean="0"/>
              <a:t>Coding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WiFi</a:t>
            </a:r>
            <a:r>
              <a:rPr lang="de-DE" dirty="0" smtClean="0"/>
              <a:t> – </a:t>
            </a:r>
            <a:r>
              <a:rPr lang="de-DE" dirty="0" err="1" smtClean="0"/>
              <a:t>module</a:t>
            </a:r>
            <a:r>
              <a:rPr lang="de-DE" dirty="0" smtClean="0"/>
              <a:t> (</a:t>
            </a:r>
            <a:r>
              <a:rPr lang="de-DE" dirty="0" err="1" smtClean="0"/>
              <a:t>Full</a:t>
            </a:r>
            <a:r>
              <a:rPr lang="de-DE" dirty="0" smtClean="0"/>
              <a:t> TCP/IP </a:t>
            </a:r>
            <a:r>
              <a:rPr lang="de-DE" dirty="0" err="1" smtClean="0"/>
              <a:t>stack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a </a:t>
            </a:r>
            <a:r>
              <a:rPr lang="de-DE" dirty="0" err="1" smtClean="0"/>
              <a:t>a</a:t>
            </a:r>
            <a:r>
              <a:rPr lang="de-DE" dirty="0" smtClean="0"/>
              <a:t> web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32-Bit-Microcontroller</a:t>
            </a:r>
          </a:p>
          <a:p>
            <a:endParaRPr lang="de-DE" dirty="0" smtClean="0"/>
          </a:p>
          <a:p>
            <a:r>
              <a:rPr lang="de-DE" dirty="0" err="1" smtClean="0"/>
              <a:t>Cheap</a:t>
            </a:r>
            <a:r>
              <a:rPr lang="de-DE" dirty="0" smtClean="0"/>
              <a:t> (~3€)</a:t>
            </a:r>
          </a:p>
          <a:p>
            <a:endParaRPr lang="de-DE" dirty="0" smtClean="0"/>
          </a:p>
          <a:p>
            <a:r>
              <a:rPr lang="de-DE" dirty="0" err="1" smtClean="0"/>
              <a:t>Decent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IOT (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r>
              <a:rPr lang="de-DE" dirty="0" smtClean="0"/>
              <a:t> / LED </a:t>
            </a:r>
            <a:r>
              <a:rPr lang="de-DE" dirty="0" err="1" smtClean="0"/>
              <a:t>controlling</a:t>
            </a:r>
            <a:r>
              <a:rPr lang="de-DE" dirty="0" smtClean="0"/>
              <a:t> / …)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SDK </a:t>
            </a:r>
            <a:r>
              <a:rPr lang="de-DE" dirty="0" err="1" smtClean="0"/>
              <a:t>is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Runs on 3.3V </a:t>
            </a:r>
            <a:r>
              <a:rPr lang="de-DE" dirty="0" err="1" smtClean="0"/>
              <a:t>logic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smtClean="0"/>
              <a:t>C++ / </a:t>
            </a:r>
            <a:r>
              <a:rPr lang="de-DE" dirty="0" err="1" smtClean="0"/>
              <a:t>Micropython</a:t>
            </a:r>
            <a:r>
              <a:rPr lang="de-DE" dirty="0" smtClean="0"/>
              <a:t> / </a:t>
            </a:r>
            <a:r>
              <a:rPr lang="de-DE" dirty="0" err="1" smtClean="0"/>
              <a:t>At-Commands</a:t>
            </a:r>
            <a:endParaRPr lang="de-DE" dirty="0" smtClean="0"/>
          </a:p>
          <a:p>
            <a:pPr lvl="1"/>
            <a:r>
              <a:rPr lang="de-DE" dirty="0" smtClean="0"/>
              <a:t>AT: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modems</a:t>
            </a:r>
            <a:r>
              <a:rPr lang="de-DE" dirty="0" smtClean="0"/>
              <a:t> / </a:t>
            </a:r>
            <a:r>
              <a:rPr lang="de-DE" dirty="0" err="1" smtClean="0"/>
              <a:t>routers</a:t>
            </a:r>
            <a:endParaRPr lang="de-DE" dirty="0" smtClean="0"/>
          </a:p>
          <a:p>
            <a:pPr lvl="1"/>
            <a:r>
              <a:rPr lang="de-DE" dirty="0" err="1" smtClean="0"/>
              <a:t>However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C++ / Python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ESP Version-01</a:t>
            </a:r>
          </a:p>
          <a:p>
            <a:pPr lvl="1"/>
            <a:r>
              <a:rPr lang="de-DE" dirty="0" smtClean="0"/>
              <a:t>8 Pins</a:t>
            </a:r>
          </a:p>
          <a:p>
            <a:pPr lvl="1"/>
            <a:r>
              <a:rPr lang="de-DE" dirty="0" err="1" smtClean="0"/>
              <a:t>Flashing</a:t>
            </a:r>
            <a:r>
              <a:rPr lang="de-DE" dirty="0" smtClean="0"/>
              <a:t> via. USB – UART- </a:t>
            </a:r>
            <a:r>
              <a:rPr lang="de-DE" dirty="0" err="1" smtClean="0"/>
              <a:t>Converter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ESP-WROOM-02</a:t>
            </a:r>
          </a:p>
          <a:p>
            <a:pPr lvl="1"/>
            <a:r>
              <a:rPr lang="de-DE" dirty="0" smtClean="0"/>
              <a:t>18 Pins</a:t>
            </a:r>
          </a:p>
          <a:p>
            <a:pPr lvl="1"/>
            <a:r>
              <a:rPr lang="de-DE" dirty="0" err="1" smtClean="0"/>
              <a:t>Existing</a:t>
            </a:r>
            <a:r>
              <a:rPr lang="de-DE" dirty="0" smtClean="0"/>
              <a:t> USB - </a:t>
            </a:r>
            <a:r>
              <a:rPr lang="de-DE" dirty="0" err="1" smtClean="0"/>
              <a:t>port</a:t>
            </a:r>
            <a:endParaRPr lang="de-DE" dirty="0"/>
          </a:p>
        </p:txBody>
      </p:sp>
      <p:pic>
        <p:nvPicPr>
          <p:cNvPr id="4" name="Grafik 3" descr="ESP-01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1556792"/>
            <a:ext cx="2201461" cy="1938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Big variety of versions, the principle stays the same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Grafik 5" descr="esp8266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276872"/>
            <a:ext cx="4588191" cy="1903615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67544" y="2348880"/>
          <a:ext cx="3600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520280"/>
              </a:tblGrid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Usage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Serial Input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VCC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Voltage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Supply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HIGH = </a:t>
                      </a:r>
                      <a:r>
                        <a:rPr lang="de-DE" dirty="0" err="1" smtClean="0"/>
                        <a:t>Flashing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RESET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 = RESET (</a:t>
                      </a:r>
                      <a:r>
                        <a:rPr lang="de-DE" dirty="0" err="1" smtClean="0"/>
                        <a:t>Pullup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high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HIGH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CH_PD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</a:t>
                      </a:r>
                      <a:r>
                        <a:rPr lang="de-DE" baseline="0" dirty="0" smtClean="0"/>
                        <a:t> = Power Down (Chip not </a:t>
                      </a:r>
                      <a:r>
                        <a:rPr lang="de-DE" baseline="0" dirty="0" err="1" smtClean="0"/>
                        <a:t>running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Ground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TX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Serial Output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USB Cable</a:t>
            </a:r>
          </a:p>
          <a:p>
            <a:r>
              <a:rPr lang="en-US" dirty="0" smtClean="0"/>
              <a:t>USB -&gt; UART Converter</a:t>
            </a:r>
          </a:p>
          <a:p>
            <a:pPr lvl="1"/>
            <a:r>
              <a:rPr lang="en-US" dirty="0" smtClean="0"/>
              <a:t>You can also use an </a:t>
            </a:r>
            <a:r>
              <a:rPr lang="en-US" dirty="0" err="1" smtClean="0"/>
              <a:t>Arduino</a:t>
            </a:r>
            <a:r>
              <a:rPr lang="en-US" dirty="0" smtClean="0"/>
              <a:t> -&gt; Bridge RST to GND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5V to 3.3V Converter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Breadboard for connecting pins / reset button</a:t>
            </a:r>
          </a:p>
          <a:p>
            <a:pPr lvl="1"/>
            <a:r>
              <a:rPr lang="en-US" dirty="0" smtClean="0"/>
              <a:t>Connect like shown in the hardware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Hardwarediagram</a:t>
            </a:r>
            <a:endParaRPr lang="de-DE" dirty="0"/>
          </a:p>
        </p:txBody>
      </p:sp>
      <p:pic>
        <p:nvPicPr>
          <p:cNvPr id="4" name="Inhaltsplatzhalter 3" descr="ESP_MI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23407" y="1527175"/>
            <a:ext cx="5060674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IDEs can be used, in my case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1"/>
            <a:r>
              <a:rPr lang="en-US" dirty="0" smtClean="0"/>
              <a:t>Download ESP – Core for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board from board manager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425</Words>
  <Application>Microsoft Office PowerPoint</Application>
  <PresentationFormat>Bildschirmpräsentation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Cronus</vt:lpstr>
      <vt:lpstr>E-Portfolio ESP8266</vt:lpstr>
      <vt:lpstr>Contents</vt:lpstr>
      <vt:lpstr>About</vt:lpstr>
      <vt:lpstr>About</vt:lpstr>
      <vt:lpstr>Versions</vt:lpstr>
      <vt:lpstr>Versions</vt:lpstr>
      <vt:lpstr>Setup - Hardware</vt:lpstr>
      <vt:lpstr>Setup - Hardwarediagram</vt:lpstr>
      <vt:lpstr>Setup - Software</vt:lpstr>
      <vt:lpstr>Programming</vt:lpstr>
      <vt:lpstr>Programming – Minimal Example</vt:lpstr>
      <vt:lpstr>Communication to other devices / Arduino</vt:lpstr>
      <vt:lpstr>Communication to other devices / Arduino</vt:lpstr>
      <vt:lpstr>Examples - Webclient</vt:lpstr>
      <vt:lpstr>Examples - Webserver</vt:lpstr>
      <vt:lpstr>Coding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ESP8266</dc:title>
  <dc:creator>Kimmig, Alexander (BT SSP R&amp;D)</dc:creator>
  <cp:lastModifiedBy>Alexander Kimmig</cp:lastModifiedBy>
  <cp:revision>7</cp:revision>
  <dcterms:created xsi:type="dcterms:W3CDTF">2018-06-06T09:36:00Z</dcterms:created>
  <dcterms:modified xsi:type="dcterms:W3CDTF">2018-06-13T14:47:50Z</dcterms:modified>
</cp:coreProperties>
</file>