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73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08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13.06.2018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esp8266.com/stable/package_esp8266com_index.json" TargetMode="External"/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ESP 8266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Tutorial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r>
              <a:rPr lang="de-DE" dirty="0" smtClean="0"/>
              <a:t> IDE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Download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latest</a:t>
            </a:r>
            <a:r>
              <a:rPr lang="de-DE" dirty="0" smtClean="0"/>
              <a:t> </a:t>
            </a:r>
            <a:r>
              <a:rPr lang="de-DE" dirty="0" smtClean="0"/>
              <a:t>Version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smtClean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www.arduino.cc/en/Main/Software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Install</a:t>
            </a:r>
            <a:r>
              <a:rPr lang="de-DE" dirty="0" smtClean="0"/>
              <a:t> IDE</a:t>
            </a:r>
          </a:p>
          <a:p>
            <a:endParaRPr lang="de-DE" dirty="0" smtClean="0"/>
          </a:p>
          <a:p>
            <a:r>
              <a:rPr lang="de-DE" dirty="0" smtClean="0"/>
              <a:t>Press „Datei“ -&gt; „Voreinstellungen“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smtClean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arduino.esp8266.com/stable/package_esp8266com_index.json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„zusätzliche </a:t>
            </a:r>
            <a:r>
              <a:rPr lang="de-DE" dirty="0" err="1" smtClean="0"/>
              <a:t>Boardverwalter</a:t>
            </a:r>
            <a:r>
              <a:rPr lang="de-DE" dirty="0" smtClean="0"/>
              <a:t>-URLs“</a:t>
            </a:r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download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ESP </a:t>
            </a:r>
            <a:r>
              <a:rPr lang="de-DE" dirty="0" err="1" smtClean="0"/>
              <a:t>board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r>
              <a:rPr lang="de-DE" dirty="0" smtClean="0"/>
              <a:t> on „Werkzeuge“ -&gt; „Board“ -&gt; „</a:t>
            </a:r>
            <a:r>
              <a:rPr lang="de-DE" dirty="0" err="1" smtClean="0"/>
              <a:t>Boardverwalter</a:t>
            </a:r>
            <a:r>
              <a:rPr lang="de-DE" dirty="0" smtClean="0"/>
              <a:t>“ </a:t>
            </a:r>
            <a:r>
              <a:rPr lang="de-DE" dirty="0" err="1" smtClean="0"/>
              <a:t>and</a:t>
            </a:r>
            <a:r>
              <a:rPr lang="de-DE" dirty="0" smtClean="0"/>
              <a:t> type in „ESP“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Grafik 3" descr="addingE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996952"/>
            <a:ext cx="5676848" cy="3193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copy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73</Words>
  <Application>Microsoft Office PowerPoint</Application>
  <PresentationFormat>Bildschirmpräsentation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Cronus</vt:lpstr>
      <vt:lpstr>Tutorial Arduino IDE</vt:lpstr>
      <vt:lpstr>Setup</vt:lpstr>
      <vt:lpstr>Setup</vt:lpstr>
      <vt:lpstr>Setup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E-Portfolio ESP8266</dc:title>
  <dc:creator>Kimmig, Alexander (BT SSP R&amp;D)</dc:creator>
  <cp:lastModifiedBy>Alexander Kimmig</cp:lastModifiedBy>
  <cp:revision>8</cp:revision>
  <dcterms:created xsi:type="dcterms:W3CDTF">2018-06-06T09:36:00Z</dcterms:created>
  <dcterms:modified xsi:type="dcterms:W3CDTF">2018-06-13T14:47:52Z</dcterms:modified>
</cp:coreProperties>
</file>