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6480175" cy="14039850"/>
  <p:notesSz cx="6858000" cy="9144000"/>
  <p:defaultTextStyle>
    <a:defPPr>
      <a:defRPr lang="de-DE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C9B2C-7A75-4BF3-AF1E-2651FAB07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24" y="2297727"/>
            <a:ext cx="4860131" cy="4887948"/>
          </a:xfrm>
        </p:spPr>
        <p:txBody>
          <a:bodyPr anchor="b"/>
          <a:lstStyle>
            <a:lvl1pPr algn="ctr">
              <a:defRPr sz="12284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B74479-F51B-4D36-9E85-BEE98790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24" y="7374173"/>
            <a:ext cx="4860131" cy="3389714"/>
          </a:xfrm>
        </p:spPr>
        <p:txBody>
          <a:bodyPr/>
          <a:lstStyle>
            <a:lvl1pPr marL="0" indent="0" algn="ctr">
              <a:buNone/>
              <a:defRPr sz="4914"/>
            </a:lvl1pPr>
            <a:lvl2pPr marL="935981" indent="0" algn="ctr">
              <a:buNone/>
              <a:defRPr sz="4095"/>
            </a:lvl2pPr>
            <a:lvl3pPr marL="1871960" indent="0" algn="ctr">
              <a:buNone/>
              <a:defRPr sz="3685"/>
            </a:lvl3pPr>
            <a:lvl4pPr marL="2807940" indent="0" algn="ctr">
              <a:buNone/>
              <a:defRPr sz="3276"/>
            </a:lvl4pPr>
            <a:lvl5pPr marL="3743919" indent="0" algn="ctr">
              <a:buNone/>
              <a:defRPr sz="3276"/>
            </a:lvl5pPr>
            <a:lvl6pPr marL="4679900" indent="0" algn="ctr">
              <a:buNone/>
              <a:defRPr sz="3276"/>
            </a:lvl6pPr>
            <a:lvl7pPr marL="5615879" indent="0" algn="ctr">
              <a:buNone/>
              <a:defRPr sz="3276"/>
            </a:lvl7pPr>
            <a:lvl8pPr marL="6551859" indent="0" algn="ctr">
              <a:buNone/>
              <a:defRPr sz="3276"/>
            </a:lvl8pPr>
            <a:lvl9pPr marL="7487838" indent="0" algn="ctr">
              <a:buNone/>
              <a:defRPr sz="3276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650E0-34E3-412A-8DF8-3EE81F33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8BD59-AB56-4D80-B041-A799246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F938F-9AC4-4806-AB73-232FD7F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7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9484B-4776-4AE9-8D98-B9586E85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9D6F49-1355-492D-91BA-33E9D669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B1A6C-9A7F-406E-91D8-41093163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104191-B876-4345-AA64-1884253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6B790-4764-45B2-BD69-D374250C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2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74C388-8FFD-4646-8CA4-5D5B01820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37376" y="747493"/>
            <a:ext cx="1397287" cy="118981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C28A62-0758-4C27-B919-180F63F2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5512" y="747493"/>
            <a:ext cx="4110862" cy="11898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C1DD9-2A20-4B4A-954C-A8CC9116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60DFD-5024-4095-B79D-B7560ECC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96FBA-71EF-4EC8-AC82-CEFA70ED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59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FCD6-CB0D-4287-B72B-FD24449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C1DA3-95CE-4DC4-A0C1-3F012425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371A0-B10B-4373-8F80-8019FEDD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9E55A-4196-4F65-9239-7C831B80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22E87F-7483-4110-8199-9260DEAC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7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D7802-5E10-4D9F-8B8E-25E74AC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38" y="3500214"/>
            <a:ext cx="5589151" cy="5840187"/>
          </a:xfrm>
        </p:spPr>
        <p:txBody>
          <a:bodyPr anchor="b"/>
          <a:lstStyle>
            <a:lvl1pPr>
              <a:defRPr sz="12284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2D20F-38BF-47CF-A710-10891299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138" y="9395653"/>
            <a:ext cx="5589151" cy="3071216"/>
          </a:xfrm>
        </p:spPr>
        <p:txBody>
          <a:bodyPr/>
          <a:lstStyle>
            <a:lvl1pPr marL="0" indent="0">
              <a:buNone/>
              <a:defRPr sz="4914">
                <a:solidFill>
                  <a:schemeClr val="tx1">
                    <a:tint val="75000"/>
                  </a:schemeClr>
                </a:solidFill>
              </a:defRPr>
            </a:lvl1pPr>
            <a:lvl2pPr marL="935981" indent="0">
              <a:buNone/>
              <a:defRPr sz="4095">
                <a:solidFill>
                  <a:schemeClr val="tx1">
                    <a:tint val="75000"/>
                  </a:schemeClr>
                </a:solidFill>
              </a:defRPr>
            </a:lvl2pPr>
            <a:lvl3pPr marL="1871960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3pPr>
            <a:lvl4pPr marL="280794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4pPr>
            <a:lvl5pPr marL="374391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5pPr>
            <a:lvl6pPr marL="467990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6pPr>
            <a:lvl7pPr marL="561587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7pPr>
            <a:lvl8pPr marL="655185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8pPr>
            <a:lvl9pPr marL="7487838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8D972-D79B-4538-91AA-D92848E4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324970-0F5F-45BB-B357-D5738A93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462A0-C1D2-44E0-8AD1-CC9F8D63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D50A2-3F9B-4B10-85B1-6F13532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FCD32-CA84-4711-A688-1D67B8E7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513" y="3737461"/>
            <a:ext cx="2754075" cy="89081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557C7F-697D-47E0-B9FB-9E21A1D6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588" y="3737461"/>
            <a:ext cx="2754075" cy="89081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01FE5-AF60-4AFB-ACE8-8B66570B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97D19-8EBA-4F98-9381-2879E096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A12C23-A1A3-4564-9826-93A974E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D7F9B-A5DB-43BB-8B4C-319162DD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7" y="747494"/>
            <a:ext cx="5589151" cy="271372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72C770-192C-4EAE-A537-969B8A1F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56" y="3441715"/>
            <a:ext cx="2741417" cy="1686731"/>
          </a:xfrm>
        </p:spPr>
        <p:txBody>
          <a:bodyPr anchor="b"/>
          <a:lstStyle>
            <a:lvl1pPr marL="0" indent="0">
              <a:buNone/>
              <a:defRPr sz="4914" b="1"/>
            </a:lvl1pPr>
            <a:lvl2pPr marL="935981" indent="0">
              <a:buNone/>
              <a:defRPr sz="4095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900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8" indent="0">
              <a:buNone/>
              <a:defRPr sz="32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0BA2EF-39A5-4884-911A-A257259A0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56" y="5128446"/>
            <a:ext cx="2741417" cy="75431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464AA3-987A-478C-A12E-344BD3103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0588" y="3441715"/>
            <a:ext cx="2754919" cy="1686731"/>
          </a:xfrm>
        </p:spPr>
        <p:txBody>
          <a:bodyPr anchor="b"/>
          <a:lstStyle>
            <a:lvl1pPr marL="0" indent="0">
              <a:buNone/>
              <a:defRPr sz="4914" b="1"/>
            </a:lvl1pPr>
            <a:lvl2pPr marL="935981" indent="0">
              <a:buNone/>
              <a:defRPr sz="4095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900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8" indent="0">
              <a:buNone/>
              <a:defRPr sz="32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F2A66-38D0-4D96-B9A1-31E187BBF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0588" y="5128446"/>
            <a:ext cx="2754919" cy="75431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E3A243-87DC-4E1F-BB52-CBE42690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5A9F12-0EF2-47F0-AB28-6BFB662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41CB87-E305-43AD-B9F9-218C2B5E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C2E1-A8BC-4DEE-B162-9A805778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32C49D-E12F-4B24-B804-59F0FFC5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9F91E2-0E67-4DF1-BB3B-B76B6E77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3AFE1-F99B-40DD-AE6E-680FA686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86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0A141D-1AE4-4149-AC64-7C7DB320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9C56FF-3101-488C-99B3-731E6B47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45F68-9311-4AE4-91E5-4BF360EF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5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C79B6-6310-4AF5-96EC-1BF78552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8" y="935990"/>
            <a:ext cx="2090024" cy="3275966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4577C-579B-45DD-8CAA-60590330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0" y="2021480"/>
            <a:ext cx="3280588" cy="9977394"/>
          </a:xfrm>
        </p:spPr>
        <p:txBody>
          <a:bodyPr/>
          <a:lstStyle>
            <a:lvl1pPr>
              <a:defRPr sz="6551"/>
            </a:lvl1pPr>
            <a:lvl2pPr>
              <a:defRPr sz="5732"/>
            </a:lvl2pPr>
            <a:lvl3pPr>
              <a:defRPr sz="4914"/>
            </a:lvl3pPr>
            <a:lvl4pPr>
              <a:defRPr sz="4095"/>
            </a:lvl4pPr>
            <a:lvl5pPr>
              <a:defRPr sz="4095"/>
            </a:lvl5pPr>
            <a:lvl6pPr>
              <a:defRPr sz="4095"/>
            </a:lvl6pPr>
            <a:lvl7pPr>
              <a:defRPr sz="4095"/>
            </a:lvl7pPr>
            <a:lvl8pPr>
              <a:defRPr sz="4095"/>
            </a:lvl8pPr>
            <a:lvl9pPr>
              <a:defRPr sz="409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C09A4F-F2E8-4E83-BCBB-1EFED8081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8" y="4211955"/>
            <a:ext cx="2090024" cy="7803168"/>
          </a:xfrm>
        </p:spPr>
        <p:txBody>
          <a:bodyPr/>
          <a:lstStyle>
            <a:lvl1pPr marL="0" indent="0">
              <a:buNone/>
              <a:defRPr sz="3276"/>
            </a:lvl1pPr>
            <a:lvl2pPr marL="935981" indent="0">
              <a:buNone/>
              <a:defRPr sz="2867"/>
            </a:lvl2pPr>
            <a:lvl3pPr marL="1871960" indent="0">
              <a:buNone/>
              <a:defRPr sz="2457"/>
            </a:lvl3pPr>
            <a:lvl4pPr marL="2807940" indent="0">
              <a:buNone/>
              <a:defRPr sz="2048"/>
            </a:lvl4pPr>
            <a:lvl5pPr marL="3743919" indent="0">
              <a:buNone/>
              <a:defRPr sz="2048"/>
            </a:lvl5pPr>
            <a:lvl6pPr marL="4679900" indent="0">
              <a:buNone/>
              <a:defRPr sz="2048"/>
            </a:lvl6pPr>
            <a:lvl7pPr marL="5615879" indent="0">
              <a:buNone/>
              <a:defRPr sz="2048"/>
            </a:lvl7pPr>
            <a:lvl8pPr marL="6551859" indent="0">
              <a:buNone/>
              <a:defRPr sz="2048"/>
            </a:lvl8pPr>
            <a:lvl9pPr marL="7487838" indent="0">
              <a:buNone/>
              <a:defRPr sz="20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84BE35-E586-48BF-AD56-14C0F86A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A1C41-BBFD-446B-84F7-F76FDA82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0FE3D6-E08A-4AEA-8F57-F9DC5555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7E058-6950-418E-BB7B-73B74688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8" y="935990"/>
            <a:ext cx="2090024" cy="3275966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4CC93E-AAD9-45EC-A1E7-2A4805070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54920" y="2021480"/>
            <a:ext cx="3280588" cy="9977394"/>
          </a:xfrm>
        </p:spPr>
        <p:txBody>
          <a:bodyPr/>
          <a:lstStyle>
            <a:lvl1pPr marL="0" indent="0">
              <a:buNone/>
              <a:defRPr sz="6551"/>
            </a:lvl1pPr>
            <a:lvl2pPr marL="935981" indent="0">
              <a:buNone/>
              <a:defRPr sz="5732"/>
            </a:lvl2pPr>
            <a:lvl3pPr marL="1871960" indent="0">
              <a:buNone/>
              <a:defRPr sz="4914"/>
            </a:lvl3pPr>
            <a:lvl4pPr marL="2807940" indent="0">
              <a:buNone/>
              <a:defRPr sz="4095"/>
            </a:lvl4pPr>
            <a:lvl5pPr marL="3743919" indent="0">
              <a:buNone/>
              <a:defRPr sz="4095"/>
            </a:lvl5pPr>
            <a:lvl6pPr marL="4679900" indent="0">
              <a:buNone/>
              <a:defRPr sz="4095"/>
            </a:lvl6pPr>
            <a:lvl7pPr marL="5615879" indent="0">
              <a:buNone/>
              <a:defRPr sz="4095"/>
            </a:lvl7pPr>
            <a:lvl8pPr marL="6551859" indent="0">
              <a:buNone/>
              <a:defRPr sz="4095"/>
            </a:lvl8pPr>
            <a:lvl9pPr marL="7487838" indent="0">
              <a:buNone/>
              <a:defRPr sz="4095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05240-7070-4EBD-8A4D-3929CF6B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8" y="4211955"/>
            <a:ext cx="2090024" cy="7803168"/>
          </a:xfrm>
        </p:spPr>
        <p:txBody>
          <a:bodyPr/>
          <a:lstStyle>
            <a:lvl1pPr marL="0" indent="0">
              <a:buNone/>
              <a:defRPr sz="3276"/>
            </a:lvl1pPr>
            <a:lvl2pPr marL="935981" indent="0">
              <a:buNone/>
              <a:defRPr sz="2867"/>
            </a:lvl2pPr>
            <a:lvl3pPr marL="1871960" indent="0">
              <a:buNone/>
              <a:defRPr sz="2457"/>
            </a:lvl3pPr>
            <a:lvl4pPr marL="2807940" indent="0">
              <a:buNone/>
              <a:defRPr sz="2048"/>
            </a:lvl4pPr>
            <a:lvl5pPr marL="3743919" indent="0">
              <a:buNone/>
              <a:defRPr sz="2048"/>
            </a:lvl5pPr>
            <a:lvl6pPr marL="4679900" indent="0">
              <a:buNone/>
              <a:defRPr sz="2048"/>
            </a:lvl6pPr>
            <a:lvl7pPr marL="5615879" indent="0">
              <a:buNone/>
              <a:defRPr sz="2048"/>
            </a:lvl7pPr>
            <a:lvl8pPr marL="6551859" indent="0">
              <a:buNone/>
              <a:defRPr sz="2048"/>
            </a:lvl8pPr>
            <a:lvl9pPr marL="7487838" indent="0">
              <a:buNone/>
              <a:defRPr sz="20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51B40-7D0F-401A-9D48-6A99BDD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38680A-9E09-4CDD-8458-55AF0A3E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49429-581F-49FE-82B1-84E45E47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7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C6B579-D987-4B72-9240-9213E5D5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4" y="747494"/>
            <a:ext cx="5589151" cy="271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2244D-CB96-41DE-9260-7F8C79A0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4" y="3737461"/>
            <a:ext cx="5589151" cy="890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17F22-486B-4783-9AE1-2470B2DD7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5513" y="13012862"/>
            <a:ext cx="145803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0228-AF82-4730-B5DE-7071E44C2B5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E4E16A-4A3D-4A1F-B53F-1ECD90BC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6560" y="13012862"/>
            <a:ext cx="218705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A496C-5DA6-4941-A834-FA373D87B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624" y="13012862"/>
            <a:ext cx="145803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18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71960" rtl="0" eaLnBrk="1" latinLnBrk="0" hangingPunct="1">
        <a:lnSpc>
          <a:spcPct val="90000"/>
        </a:lnSpc>
        <a:spcBef>
          <a:spcPct val="0"/>
        </a:spcBef>
        <a:buNone/>
        <a:defRPr sz="9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0" indent="-467990" algn="l" defTabSz="1871960" rtl="0" eaLnBrk="1" latinLnBrk="0" hangingPunct="1">
        <a:lnSpc>
          <a:spcPct val="90000"/>
        </a:lnSpc>
        <a:spcBef>
          <a:spcPts val="2048"/>
        </a:spcBef>
        <a:buFont typeface="Arial" panose="020B0604020202020204" pitchFamily="34" charset="0"/>
        <a:buChar char="•"/>
        <a:defRPr sz="5732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4914" kern="1200">
          <a:solidFill>
            <a:schemeClr val="tx1"/>
          </a:solidFill>
          <a:latin typeface="+mn-lt"/>
          <a:ea typeface="+mn-ea"/>
          <a:cs typeface="+mn-cs"/>
        </a:defRPr>
      </a:lvl2pPr>
      <a:lvl3pPr marL="2339949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4095" kern="1200">
          <a:solidFill>
            <a:schemeClr val="tx1"/>
          </a:solidFill>
          <a:latin typeface="+mn-lt"/>
          <a:ea typeface="+mn-ea"/>
          <a:cs typeface="+mn-cs"/>
        </a:defRPr>
      </a:lvl3pPr>
      <a:lvl4pPr marL="3275930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4211910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5147889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6083870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7019849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955829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1pPr>
      <a:lvl2pPr marL="935981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87196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80794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374391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467990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561587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655185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487838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E23932-EF42-483B-AF60-3320F306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94" y="2663687"/>
            <a:ext cx="5836586" cy="107955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Filesharing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free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362187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Easy sharing from within other apps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08E3B2-CEAA-46A3-9FED-0E2D628C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94" y="2663687"/>
            <a:ext cx="5836585" cy="107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Send selected files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to multiple devices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DDB540-51E4-4FDE-8073-BF520D6B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94" y="2663687"/>
            <a:ext cx="5836585" cy="107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6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Easily save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received files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DDB540-51E4-4FDE-8073-BF520D6B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94" y="2663688"/>
            <a:ext cx="5836585" cy="107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Turn it black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thanks to dark mode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597FA4-1567-45AC-B6AA-1D8BEB78E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94" y="2663687"/>
            <a:ext cx="5836585" cy="107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6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Personalize your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user experience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11786E-6656-4762-9BB9-C1D9334B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94" y="2663687"/>
            <a:ext cx="5836585" cy="107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Benutzerdefiniert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Product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Meyer</dc:creator>
  <cp:lastModifiedBy>Florian Meyer</cp:lastModifiedBy>
  <cp:revision>4</cp:revision>
  <dcterms:created xsi:type="dcterms:W3CDTF">2021-03-12T07:56:39Z</dcterms:created>
  <dcterms:modified xsi:type="dcterms:W3CDTF">2022-01-25T10:20:57Z</dcterms:modified>
</cp:coreProperties>
</file>