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34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071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34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40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55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5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54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161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04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92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769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6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62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49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43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18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46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DCEC34-9B5F-4689-9EDD-4E66AADBBC85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36BB-376A-4229-930F-13385A48A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97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1204FF-8769-420F-973A-7FD698AD1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984696"/>
            <a:ext cx="8825658" cy="1136009"/>
          </a:xfrm>
        </p:spPr>
        <p:txBody>
          <a:bodyPr/>
          <a:lstStyle/>
          <a:p>
            <a:r>
              <a:rPr lang="hu-HU" b="1" u="sng" dirty="0" err="1"/>
              <a:t>Dungeon</a:t>
            </a:r>
            <a:r>
              <a:rPr lang="hu-HU" b="1" u="sng" dirty="0"/>
              <a:t> kaland!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4ADB3A-080B-49ED-BAE9-306F78229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559266"/>
            <a:ext cx="8825658" cy="861420"/>
          </a:xfrm>
        </p:spPr>
        <p:txBody>
          <a:bodyPr/>
          <a:lstStyle/>
          <a:p>
            <a:pPr algn="ctr"/>
            <a:r>
              <a:rPr lang="hu-HU" i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Kis Alex János</a:t>
            </a:r>
          </a:p>
        </p:txBody>
      </p:sp>
    </p:spTree>
    <p:extLst>
      <p:ext uri="{BB962C8B-B14F-4D97-AF65-F5344CB8AC3E}">
        <p14:creationId xmlns:p14="http://schemas.microsoft.com/office/powerpoint/2010/main" val="269114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B28FD22-C584-4194-B6AA-4292E9618825}"/>
              </a:ext>
            </a:extLst>
          </p:cNvPr>
          <p:cNvSpPr txBox="1"/>
          <p:nvPr/>
        </p:nvSpPr>
        <p:spPr>
          <a:xfrm>
            <a:off x="3523376" y="679508"/>
            <a:ext cx="478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89DD653-F35D-4BBF-9A18-9807DCA7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35714" cy="68580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CC47DC5-09E5-4E64-9534-E16094E721F6}"/>
              </a:ext>
            </a:extLst>
          </p:cNvPr>
          <p:cNvSpPr txBox="1"/>
          <p:nvPr/>
        </p:nvSpPr>
        <p:spPr>
          <a:xfrm>
            <a:off x="5106099" y="279398"/>
            <a:ext cx="424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Történet röviden: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75579CF-A6EA-4D5B-96D4-BFCB0703D0AC}"/>
              </a:ext>
            </a:extLst>
          </p:cNvPr>
          <p:cNvSpPr txBox="1"/>
          <p:nvPr/>
        </p:nvSpPr>
        <p:spPr>
          <a:xfrm>
            <a:off x="7228514" y="1479728"/>
            <a:ext cx="1554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bejárat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6742D29-C9BC-4043-85D8-0290E7E679FB}"/>
              </a:ext>
            </a:extLst>
          </p:cNvPr>
          <p:cNvSpPr txBox="1"/>
          <p:nvPr/>
        </p:nvSpPr>
        <p:spPr>
          <a:xfrm>
            <a:off x="5106099" y="910629"/>
            <a:ext cx="210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Történet térkép: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6320937-1A77-4416-B3A9-E4A40F85D52B}"/>
              </a:ext>
            </a:extLst>
          </p:cNvPr>
          <p:cNvSpPr txBox="1"/>
          <p:nvPr/>
        </p:nvSpPr>
        <p:spPr>
          <a:xfrm>
            <a:off x="5738070" y="2399251"/>
            <a:ext cx="120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jobb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279C211-2A86-42F2-A425-E6B8AE11F74B}"/>
              </a:ext>
            </a:extLst>
          </p:cNvPr>
          <p:cNvSpPr txBox="1"/>
          <p:nvPr/>
        </p:nvSpPr>
        <p:spPr>
          <a:xfrm>
            <a:off x="9265640" y="2491530"/>
            <a:ext cx="964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bal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53A3D51E-16E6-4D42-A983-12B2BD6C085B}"/>
              </a:ext>
            </a:extLst>
          </p:cNvPr>
          <p:cNvCxnSpPr>
            <a:stCxn id="5" idx="2"/>
          </p:cNvCxnSpPr>
          <p:nvPr/>
        </p:nvCxnSpPr>
        <p:spPr>
          <a:xfrm flipH="1">
            <a:off x="6627303" y="1879838"/>
            <a:ext cx="1378591" cy="611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0DA569A8-C01B-47BC-BBA1-67D8DEC63C4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05894" y="1879838"/>
            <a:ext cx="1456888" cy="611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0C26602-7641-4B05-A8C5-E1BAE7F6D20F}"/>
              </a:ext>
            </a:extLst>
          </p:cNvPr>
          <p:cNvSpPr txBox="1"/>
          <p:nvPr/>
        </p:nvSpPr>
        <p:spPr>
          <a:xfrm>
            <a:off x="5914238" y="3053593"/>
            <a:ext cx="88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goblin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715A306E-05C2-403E-8338-B01E489725E2}"/>
              </a:ext>
            </a:extLst>
          </p:cNvPr>
          <p:cNvSpPr txBox="1"/>
          <p:nvPr/>
        </p:nvSpPr>
        <p:spPr>
          <a:xfrm>
            <a:off x="4664279" y="1669409"/>
            <a:ext cx="1073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Vissza térés</a:t>
            </a: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BCE041AF-ADF9-474F-9554-4A599E828E26}"/>
              </a:ext>
            </a:extLst>
          </p:cNvPr>
          <p:cNvCxnSpPr>
            <a:stCxn id="14" idx="1"/>
            <a:endCxn id="17" idx="2"/>
          </p:cNvCxnSpPr>
          <p:nvPr/>
        </p:nvCxnSpPr>
        <p:spPr>
          <a:xfrm rot="10800000">
            <a:off x="5201176" y="2377296"/>
            <a:ext cx="713063" cy="876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E43166A9-2663-4152-98EB-B694D7CE73A4}"/>
              </a:ext>
            </a:extLst>
          </p:cNvPr>
          <p:cNvSpPr txBox="1"/>
          <p:nvPr/>
        </p:nvSpPr>
        <p:spPr>
          <a:xfrm>
            <a:off x="5308149" y="3707935"/>
            <a:ext cx="209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Harc ,</a:t>
            </a:r>
          </a:p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eloson mellette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4A6BF79-66C8-4662-9A38-99ABC6CED6CE}"/>
              </a:ext>
            </a:extLst>
          </p:cNvPr>
          <p:cNvSpPr txBox="1"/>
          <p:nvPr/>
        </p:nvSpPr>
        <p:spPr>
          <a:xfrm>
            <a:off x="6354660" y="4616509"/>
            <a:ext cx="111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kötözés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660661E7-6B1D-4C88-BA62-847078ED70DC}"/>
              </a:ext>
            </a:extLst>
          </p:cNvPr>
          <p:cNvSpPr txBox="1"/>
          <p:nvPr/>
        </p:nvSpPr>
        <p:spPr>
          <a:xfrm>
            <a:off x="4850949" y="461650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ajtó</a:t>
            </a: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F3762F8-C728-4F63-90CE-79B261EB1698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flipH="1">
            <a:off x="5308149" y="4415821"/>
            <a:ext cx="1046511" cy="200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A21374F3-7C1A-4901-B9A8-706ADFC690BA}"/>
              </a:ext>
            </a:extLst>
          </p:cNvPr>
          <p:cNvCxnSpPr>
            <a:stCxn id="23" idx="1"/>
            <a:endCxn id="26" idx="3"/>
          </p:cNvCxnSpPr>
          <p:nvPr/>
        </p:nvCxnSpPr>
        <p:spPr>
          <a:xfrm flipH="1">
            <a:off x="5765349" y="4816564"/>
            <a:ext cx="5893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DA9B54FF-39F5-4A5C-B818-F5F9D3DEFE6B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6342078" y="2799361"/>
            <a:ext cx="12583" cy="254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E823B0B8-D3FC-41AD-844B-39465BD0D5D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6354660" y="3453703"/>
            <a:ext cx="1" cy="254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887C45FF-3E85-45A3-9374-211C4E3FB07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6354660" y="4415821"/>
            <a:ext cx="557868" cy="200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0FA1FBF7-9200-457D-91C0-6B9B61C0B052}"/>
              </a:ext>
            </a:extLst>
          </p:cNvPr>
          <p:cNvSpPr txBox="1"/>
          <p:nvPr/>
        </p:nvSpPr>
        <p:spPr>
          <a:xfrm>
            <a:off x="7470395" y="3875714"/>
            <a:ext cx="77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vége</a:t>
            </a:r>
          </a:p>
        </p:txBody>
      </p:sp>
      <p:cxnSp>
        <p:nvCxnSpPr>
          <p:cNvPr id="39" name="Összekötő: szögletes 38">
            <a:extLst>
              <a:ext uri="{FF2B5EF4-FFF2-40B4-BE49-F238E27FC236}">
                <a16:creationId xmlns:a16="http://schemas.microsoft.com/office/drawing/2014/main" id="{6A27ECD5-A80D-4B8B-9545-95B8AC9578B6}"/>
              </a:ext>
            </a:extLst>
          </p:cNvPr>
          <p:cNvCxnSpPr>
            <a:stCxn id="23" idx="3"/>
            <a:endCxn id="37" idx="2"/>
          </p:cNvCxnSpPr>
          <p:nvPr/>
        </p:nvCxnSpPr>
        <p:spPr>
          <a:xfrm flipV="1">
            <a:off x="7470396" y="4275824"/>
            <a:ext cx="386217" cy="5407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018BC14D-A8F1-4C97-B9EC-CD173545C48D}"/>
              </a:ext>
            </a:extLst>
          </p:cNvPr>
          <p:cNvSpPr txBox="1"/>
          <p:nvPr/>
        </p:nvSpPr>
        <p:spPr>
          <a:xfrm>
            <a:off x="4604938" y="3816668"/>
            <a:ext cx="80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vége</a:t>
            </a:r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8947016A-8255-4363-9CA4-EFCEEFC9CF69}"/>
              </a:ext>
            </a:extLst>
          </p:cNvPr>
          <p:cNvCxnSpPr>
            <a:cxnSpLocks/>
          </p:cNvCxnSpPr>
          <p:nvPr/>
        </p:nvCxnSpPr>
        <p:spPr>
          <a:xfrm flipH="1" flipV="1">
            <a:off x="4924338" y="4211273"/>
            <a:ext cx="181761" cy="511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BC24F2B6-A88B-4751-880B-854CA4AAD321}"/>
              </a:ext>
            </a:extLst>
          </p:cNvPr>
          <p:cNvSpPr txBox="1"/>
          <p:nvPr/>
        </p:nvSpPr>
        <p:spPr>
          <a:xfrm>
            <a:off x="4941829" y="5240505"/>
            <a:ext cx="73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ork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70FE6EFE-4413-4371-B838-9031D0DE3F05}"/>
              </a:ext>
            </a:extLst>
          </p:cNvPr>
          <p:cNvCxnSpPr>
            <a:stCxn id="26" idx="2"/>
            <a:endCxn id="45" idx="0"/>
          </p:cNvCxnSpPr>
          <p:nvPr/>
        </p:nvCxnSpPr>
        <p:spPr>
          <a:xfrm>
            <a:off x="5308149" y="5016619"/>
            <a:ext cx="0" cy="22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Összekötő: szögletes 48">
            <a:extLst>
              <a:ext uri="{FF2B5EF4-FFF2-40B4-BE49-F238E27FC236}">
                <a16:creationId xmlns:a16="http://schemas.microsoft.com/office/drawing/2014/main" id="{FE155E0C-A9D5-460F-AC52-EF7E31296F10}"/>
              </a:ext>
            </a:extLst>
          </p:cNvPr>
          <p:cNvCxnSpPr>
            <a:cxnSpLocks/>
            <a:stCxn id="45" idx="1"/>
            <a:endCxn id="17" idx="1"/>
          </p:cNvCxnSpPr>
          <p:nvPr/>
        </p:nvCxnSpPr>
        <p:spPr>
          <a:xfrm rot="10800000">
            <a:off x="4664279" y="2023352"/>
            <a:ext cx="277550" cy="3417208"/>
          </a:xfrm>
          <a:prstGeom prst="bentConnector3">
            <a:avLst>
              <a:gd name="adj1" fmla="val 1219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EFE1B45F-BB41-4CA0-92A4-A9A46ABB1092}"/>
              </a:ext>
            </a:extLst>
          </p:cNvPr>
          <p:cNvSpPr txBox="1"/>
          <p:nvPr/>
        </p:nvSpPr>
        <p:spPr>
          <a:xfrm>
            <a:off x="6272714" y="5812373"/>
            <a:ext cx="134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gyógyulás</a:t>
            </a:r>
          </a:p>
        </p:txBody>
      </p:sp>
      <p:cxnSp>
        <p:nvCxnSpPr>
          <p:cNvPr id="56" name="Összekötő: szögletes 55">
            <a:extLst>
              <a:ext uri="{FF2B5EF4-FFF2-40B4-BE49-F238E27FC236}">
                <a16:creationId xmlns:a16="http://schemas.microsoft.com/office/drawing/2014/main" id="{D8B18AB7-6697-4901-9162-D1D0516D7BF5}"/>
              </a:ext>
            </a:extLst>
          </p:cNvPr>
          <p:cNvCxnSpPr>
            <a:stCxn id="54" idx="3"/>
            <a:endCxn id="37" idx="2"/>
          </p:cNvCxnSpPr>
          <p:nvPr/>
        </p:nvCxnSpPr>
        <p:spPr>
          <a:xfrm flipV="1">
            <a:off x="7619456" y="4275824"/>
            <a:ext cx="237157" cy="17366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ABA5AC8B-DCE5-48D0-9870-F4C056AB7C8E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5308148" y="5640615"/>
            <a:ext cx="1" cy="22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208A4939-680A-47EC-AC62-F08C8412B6BF}"/>
              </a:ext>
            </a:extLst>
          </p:cNvPr>
          <p:cNvSpPr txBox="1"/>
          <p:nvPr/>
        </p:nvSpPr>
        <p:spPr>
          <a:xfrm>
            <a:off x="4684774" y="5865715"/>
            <a:ext cx="128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harc</a:t>
            </a:r>
          </a:p>
        </p:txBody>
      </p: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AFBE0E1E-2548-4436-AB76-8B91F6095349}"/>
              </a:ext>
            </a:extLst>
          </p:cNvPr>
          <p:cNvCxnSpPr>
            <a:stCxn id="64" idx="3"/>
            <a:endCxn id="54" idx="1"/>
          </p:cNvCxnSpPr>
          <p:nvPr/>
        </p:nvCxnSpPr>
        <p:spPr>
          <a:xfrm flipV="1">
            <a:off x="5967234" y="6012428"/>
            <a:ext cx="305480" cy="533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A47282D3-5B12-46E3-9E62-BAB4FDE008B5}"/>
              </a:ext>
            </a:extLst>
          </p:cNvPr>
          <p:cNvSpPr txBox="1"/>
          <p:nvPr/>
        </p:nvSpPr>
        <p:spPr>
          <a:xfrm>
            <a:off x="5667963" y="5232110"/>
            <a:ext cx="191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elsettenkedés</a:t>
            </a:r>
          </a:p>
        </p:txBody>
      </p: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4F1BDA88-ABEE-488C-915A-8FBAC6413713}"/>
              </a:ext>
            </a:extLst>
          </p:cNvPr>
          <p:cNvCxnSpPr>
            <a:endCxn id="67" idx="1"/>
          </p:cNvCxnSpPr>
          <p:nvPr/>
        </p:nvCxnSpPr>
        <p:spPr>
          <a:xfrm>
            <a:off x="5506338" y="5415717"/>
            <a:ext cx="161625" cy="16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Összekötő: szögletes 70">
            <a:extLst>
              <a:ext uri="{FF2B5EF4-FFF2-40B4-BE49-F238E27FC236}">
                <a16:creationId xmlns:a16="http://schemas.microsoft.com/office/drawing/2014/main" id="{CB14576E-02FB-41C6-B1C0-5B6393BDF538}"/>
              </a:ext>
            </a:extLst>
          </p:cNvPr>
          <p:cNvCxnSpPr>
            <a:cxnSpLocks/>
            <a:stCxn id="67" idx="3"/>
            <a:endCxn id="37" idx="2"/>
          </p:cNvCxnSpPr>
          <p:nvPr/>
        </p:nvCxnSpPr>
        <p:spPr>
          <a:xfrm flipV="1">
            <a:off x="7582892" y="4275824"/>
            <a:ext cx="273721" cy="11563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68ED9F5-0A84-4ABF-B910-02F478B315A3}"/>
              </a:ext>
            </a:extLst>
          </p:cNvPr>
          <p:cNvSpPr txBox="1"/>
          <p:nvPr/>
        </p:nvSpPr>
        <p:spPr>
          <a:xfrm>
            <a:off x="6872236" y="6392636"/>
            <a:ext cx="1968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Dungeon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vége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D2B9CAF1-CACE-4D6B-842D-7436209AC843}"/>
              </a:ext>
            </a:extLst>
          </p:cNvPr>
          <p:cNvSpPr txBox="1"/>
          <p:nvPr/>
        </p:nvSpPr>
        <p:spPr>
          <a:xfrm>
            <a:off x="9364219" y="3253650"/>
            <a:ext cx="76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troll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Egyenes összekötő nyíllal 77">
            <a:extLst>
              <a:ext uri="{FF2B5EF4-FFF2-40B4-BE49-F238E27FC236}">
                <a16:creationId xmlns:a16="http://schemas.microsoft.com/office/drawing/2014/main" id="{FF9CE5E5-E629-4178-8D8E-E6D9E42DA425}"/>
              </a:ext>
            </a:extLst>
          </p:cNvPr>
          <p:cNvCxnSpPr>
            <a:stCxn id="8" idx="2"/>
            <a:endCxn id="76" idx="0"/>
          </p:cNvCxnSpPr>
          <p:nvPr/>
        </p:nvCxnSpPr>
        <p:spPr>
          <a:xfrm flipH="1">
            <a:off x="9748006" y="2891640"/>
            <a:ext cx="1" cy="362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75E31DDB-0501-40B8-BC97-0251DDBB2F90}"/>
              </a:ext>
            </a:extLst>
          </p:cNvPr>
          <p:cNvSpPr txBox="1"/>
          <p:nvPr/>
        </p:nvSpPr>
        <p:spPr>
          <a:xfrm>
            <a:off x="10763075" y="2599306"/>
            <a:ext cx="12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Vissza térés</a:t>
            </a:r>
          </a:p>
        </p:txBody>
      </p:sp>
      <p:cxnSp>
        <p:nvCxnSpPr>
          <p:cNvPr id="81" name="Összekötő: szögletes 80">
            <a:extLst>
              <a:ext uri="{FF2B5EF4-FFF2-40B4-BE49-F238E27FC236}">
                <a16:creationId xmlns:a16="http://schemas.microsoft.com/office/drawing/2014/main" id="{4E7CB537-416C-4968-BC5C-D51718E8F13D}"/>
              </a:ext>
            </a:extLst>
          </p:cNvPr>
          <p:cNvCxnSpPr>
            <a:stCxn id="76" idx="3"/>
            <a:endCxn id="79" idx="2"/>
          </p:cNvCxnSpPr>
          <p:nvPr/>
        </p:nvCxnSpPr>
        <p:spPr>
          <a:xfrm flipV="1">
            <a:off x="10131792" y="3245637"/>
            <a:ext cx="1262556" cy="2080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70EC1D94-F56B-4738-90CF-B06C4968E043}"/>
              </a:ext>
            </a:extLst>
          </p:cNvPr>
          <p:cNvSpPr txBox="1"/>
          <p:nvPr/>
        </p:nvSpPr>
        <p:spPr>
          <a:xfrm>
            <a:off x="8397379" y="3245637"/>
            <a:ext cx="76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vége</a:t>
            </a:r>
          </a:p>
        </p:txBody>
      </p: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8D7C23AE-B388-4210-8714-C518BAF8C67E}"/>
              </a:ext>
            </a:extLst>
          </p:cNvPr>
          <p:cNvCxnSpPr>
            <a:stCxn id="76" idx="1"/>
            <a:endCxn id="82" idx="3"/>
          </p:cNvCxnSpPr>
          <p:nvPr/>
        </p:nvCxnSpPr>
        <p:spPr>
          <a:xfrm flipH="1" flipV="1">
            <a:off x="9164948" y="3445692"/>
            <a:ext cx="199271" cy="8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A294D2D6-5C40-4775-B163-51F635AB68BF}"/>
              </a:ext>
            </a:extLst>
          </p:cNvPr>
          <p:cNvSpPr txBox="1"/>
          <p:nvPr/>
        </p:nvSpPr>
        <p:spPr>
          <a:xfrm>
            <a:off x="9264583" y="3848043"/>
            <a:ext cx="100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tündér</a:t>
            </a: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B2B764DC-C264-443E-A8D6-6BAB530E7D16}"/>
              </a:ext>
            </a:extLst>
          </p:cNvPr>
          <p:cNvCxnSpPr>
            <a:stCxn id="85" idx="1"/>
            <a:endCxn id="82" idx="2"/>
          </p:cNvCxnSpPr>
          <p:nvPr/>
        </p:nvCxnSpPr>
        <p:spPr>
          <a:xfrm rot="10800000">
            <a:off x="8781165" y="3645748"/>
            <a:ext cx="483419" cy="4023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CDBE58BD-8971-4216-AF8B-DCA53BBBF506}"/>
              </a:ext>
            </a:extLst>
          </p:cNvPr>
          <p:cNvCxnSpPr>
            <a:stCxn id="76" idx="2"/>
            <a:endCxn id="85" idx="0"/>
          </p:cNvCxnSpPr>
          <p:nvPr/>
        </p:nvCxnSpPr>
        <p:spPr>
          <a:xfrm>
            <a:off x="9748006" y="3653760"/>
            <a:ext cx="19279" cy="194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054407D8-7A41-4375-BF74-3ED84C527D82}"/>
              </a:ext>
            </a:extLst>
          </p:cNvPr>
          <p:cNvSpPr txBox="1"/>
          <p:nvPr/>
        </p:nvSpPr>
        <p:spPr>
          <a:xfrm>
            <a:off x="9079225" y="4450448"/>
            <a:ext cx="137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kerberosz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2CA3E5BA-05BA-4815-BD8B-C7C89B5071D3}"/>
              </a:ext>
            </a:extLst>
          </p:cNvPr>
          <p:cNvSpPr txBox="1"/>
          <p:nvPr/>
        </p:nvSpPr>
        <p:spPr>
          <a:xfrm>
            <a:off x="8193779" y="4435886"/>
            <a:ext cx="72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harc</a:t>
            </a:r>
          </a:p>
        </p:txBody>
      </p:sp>
      <p:cxnSp>
        <p:nvCxnSpPr>
          <p:cNvPr id="97" name="Összekötő: szögletes 96">
            <a:extLst>
              <a:ext uri="{FF2B5EF4-FFF2-40B4-BE49-F238E27FC236}">
                <a16:creationId xmlns:a16="http://schemas.microsoft.com/office/drawing/2014/main" id="{7C92FA86-33E4-4823-88B6-E0F0B3B72958}"/>
              </a:ext>
            </a:extLst>
          </p:cNvPr>
          <p:cNvCxnSpPr>
            <a:stCxn id="95" idx="0"/>
            <a:endCxn id="82" idx="2"/>
          </p:cNvCxnSpPr>
          <p:nvPr/>
        </p:nvCxnSpPr>
        <p:spPr>
          <a:xfrm rot="5400000" flipH="1" flipV="1">
            <a:off x="8273882" y="3928604"/>
            <a:ext cx="790139" cy="22442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gyenes összekötő nyíllal 98">
            <a:extLst>
              <a:ext uri="{FF2B5EF4-FFF2-40B4-BE49-F238E27FC236}">
                <a16:creationId xmlns:a16="http://schemas.microsoft.com/office/drawing/2014/main" id="{D20D28F8-E9EA-48FB-B3E5-5E17102C9FD6}"/>
              </a:ext>
            </a:extLst>
          </p:cNvPr>
          <p:cNvCxnSpPr>
            <a:stCxn id="92" idx="1"/>
            <a:endCxn id="95" idx="3"/>
          </p:cNvCxnSpPr>
          <p:nvPr/>
        </p:nvCxnSpPr>
        <p:spPr>
          <a:xfrm flipH="1" flipV="1">
            <a:off x="8919696" y="4635941"/>
            <a:ext cx="159529" cy="145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Összekötő: szögletes 100">
            <a:extLst>
              <a:ext uri="{FF2B5EF4-FFF2-40B4-BE49-F238E27FC236}">
                <a16:creationId xmlns:a16="http://schemas.microsoft.com/office/drawing/2014/main" id="{72AEA482-5058-4BF8-86D7-8BEE50B42752}"/>
              </a:ext>
            </a:extLst>
          </p:cNvPr>
          <p:cNvCxnSpPr>
            <a:stCxn id="92" idx="3"/>
            <a:endCxn id="79" idx="2"/>
          </p:cNvCxnSpPr>
          <p:nvPr/>
        </p:nvCxnSpPr>
        <p:spPr>
          <a:xfrm flipV="1">
            <a:off x="10450849" y="3245637"/>
            <a:ext cx="943499" cy="14048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D40230D2-0676-4886-B983-803D84B4AFFC}"/>
              </a:ext>
            </a:extLst>
          </p:cNvPr>
          <p:cNvCxnSpPr>
            <a:stCxn id="85" idx="2"/>
            <a:endCxn id="92" idx="0"/>
          </p:cNvCxnSpPr>
          <p:nvPr/>
        </p:nvCxnSpPr>
        <p:spPr>
          <a:xfrm flipH="1">
            <a:off x="9765037" y="4248153"/>
            <a:ext cx="2248" cy="202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zövegdoboz 111">
            <a:extLst>
              <a:ext uri="{FF2B5EF4-FFF2-40B4-BE49-F238E27FC236}">
                <a16:creationId xmlns:a16="http://schemas.microsoft.com/office/drawing/2014/main" id="{E617F56E-3A86-4A08-8C47-54FD4B3BE849}"/>
              </a:ext>
            </a:extLst>
          </p:cNvPr>
          <p:cNvSpPr txBox="1"/>
          <p:nvPr/>
        </p:nvSpPr>
        <p:spPr>
          <a:xfrm>
            <a:off x="9178409" y="5114673"/>
            <a:ext cx="118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elkúszik</a:t>
            </a:r>
          </a:p>
        </p:txBody>
      </p:sp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FE2073D6-2322-4152-A164-C3A52AFFB933}"/>
              </a:ext>
            </a:extLst>
          </p:cNvPr>
          <p:cNvCxnSpPr>
            <a:cxnSpLocks/>
            <a:stCxn id="92" idx="2"/>
            <a:endCxn id="112" idx="0"/>
          </p:cNvCxnSpPr>
          <p:nvPr/>
        </p:nvCxnSpPr>
        <p:spPr>
          <a:xfrm>
            <a:off x="9765037" y="4850558"/>
            <a:ext cx="6505" cy="264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zövegdoboz 116">
            <a:extLst>
              <a:ext uri="{FF2B5EF4-FFF2-40B4-BE49-F238E27FC236}">
                <a16:creationId xmlns:a16="http://schemas.microsoft.com/office/drawing/2014/main" id="{A36F729A-16A5-4894-91EE-4E49770916F8}"/>
              </a:ext>
            </a:extLst>
          </p:cNvPr>
          <p:cNvSpPr txBox="1"/>
          <p:nvPr/>
        </p:nvSpPr>
        <p:spPr>
          <a:xfrm>
            <a:off x="9154872" y="5728680"/>
            <a:ext cx="118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Fa láda</a:t>
            </a:r>
          </a:p>
        </p:txBody>
      </p:sp>
      <p:cxnSp>
        <p:nvCxnSpPr>
          <p:cNvPr id="119" name="Egyenes összekötő nyíllal 118">
            <a:extLst>
              <a:ext uri="{FF2B5EF4-FFF2-40B4-BE49-F238E27FC236}">
                <a16:creationId xmlns:a16="http://schemas.microsoft.com/office/drawing/2014/main" id="{A3B97630-65B1-4C64-8A31-95C22442099F}"/>
              </a:ext>
            </a:extLst>
          </p:cNvPr>
          <p:cNvCxnSpPr>
            <a:stCxn id="112" idx="2"/>
            <a:endCxn id="117" idx="0"/>
          </p:cNvCxnSpPr>
          <p:nvPr/>
        </p:nvCxnSpPr>
        <p:spPr>
          <a:xfrm flipH="1">
            <a:off x="9748005" y="5514783"/>
            <a:ext cx="23537" cy="2138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365694C6-0FD5-4797-B83B-DE2390F3C37A}"/>
              </a:ext>
            </a:extLst>
          </p:cNvPr>
          <p:cNvCxnSpPr>
            <a:cxnSpLocks/>
            <a:stCxn id="117" idx="1"/>
            <a:endCxn id="37" idx="2"/>
          </p:cNvCxnSpPr>
          <p:nvPr/>
        </p:nvCxnSpPr>
        <p:spPr>
          <a:xfrm rot="10800000">
            <a:off x="7856614" y="4275825"/>
            <a:ext cx="1298259" cy="16529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Összekötő: szögletes 125">
            <a:extLst>
              <a:ext uri="{FF2B5EF4-FFF2-40B4-BE49-F238E27FC236}">
                <a16:creationId xmlns:a16="http://schemas.microsoft.com/office/drawing/2014/main" id="{9F4888CC-F5D9-480A-B1E7-5A810731DC61}"/>
              </a:ext>
            </a:extLst>
          </p:cNvPr>
          <p:cNvCxnSpPr>
            <a:cxnSpLocks/>
            <a:stCxn id="54" idx="2"/>
            <a:endCxn id="73" idx="0"/>
          </p:cNvCxnSpPr>
          <p:nvPr/>
        </p:nvCxnSpPr>
        <p:spPr>
          <a:xfrm rot="16200000" flipH="1">
            <a:off x="7311272" y="5847295"/>
            <a:ext cx="180153" cy="910527"/>
          </a:xfrm>
          <a:prstGeom prst="bentConnector3">
            <a:avLst>
              <a:gd name="adj1" fmla="val -10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Összekötő: szögletes 130">
            <a:extLst>
              <a:ext uri="{FF2B5EF4-FFF2-40B4-BE49-F238E27FC236}">
                <a16:creationId xmlns:a16="http://schemas.microsoft.com/office/drawing/2014/main" id="{60B6C407-CA3A-4E15-AA75-3A9D49DFACA1}"/>
              </a:ext>
            </a:extLst>
          </p:cNvPr>
          <p:cNvCxnSpPr>
            <a:stCxn id="117" idx="2"/>
            <a:endCxn id="73" idx="0"/>
          </p:cNvCxnSpPr>
          <p:nvPr/>
        </p:nvCxnSpPr>
        <p:spPr>
          <a:xfrm rot="5400000">
            <a:off x="8670386" y="5315017"/>
            <a:ext cx="263846" cy="1891393"/>
          </a:xfrm>
          <a:prstGeom prst="bentConnector3">
            <a:avLst>
              <a:gd name="adj1" fmla="val 277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9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0CC62AF-823E-4102-9C47-4372DDBA3B3C}"/>
              </a:ext>
            </a:extLst>
          </p:cNvPr>
          <p:cNvSpPr txBox="1"/>
          <p:nvPr/>
        </p:nvSpPr>
        <p:spPr>
          <a:xfrm>
            <a:off x="4068661" y="251670"/>
            <a:ext cx="378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Amit használtam a kódomban: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C5F36A-6051-435B-B6C7-8CE4AA5379D8}"/>
              </a:ext>
            </a:extLst>
          </p:cNvPr>
          <p:cNvSpPr txBox="1"/>
          <p:nvPr/>
        </p:nvSpPr>
        <p:spPr>
          <a:xfrm>
            <a:off x="7889303" y="1560352"/>
            <a:ext cx="4241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Változók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Tömbök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Kiíratások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hátán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Szöveg színének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megváltoztása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ToLover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28FBE51-CD56-4F43-BF80-5E85EBB4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110"/>
            <a:ext cx="3338195" cy="11409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65A3C86-5E6D-4804-8A65-65C7BFC4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94319"/>
            <a:ext cx="7632099" cy="155757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84990E7-C9D9-4610-A6EC-614FC2C67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7691"/>
            <a:ext cx="7632099" cy="16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BBD7B29-4AB6-4604-BB95-28CA72A26594}"/>
              </a:ext>
            </a:extLst>
          </p:cNvPr>
          <p:cNvSpPr txBox="1"/>
          <p:nvPr/>
        </p:nvSpPr>
        <p:spPr>
          <a:xfrm>
            <a:off x="2488734" y="1090569"/>
            <a:ext cx="7214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i="1" u="sng" dirty="0">
                <a:latin typeface="Arial" panose="020B0604020202020204" pitchFamily="34" charset="0"/>
                <a:cs typeface="Arial" panose="020B0604020202020204" pitchFamily="34" charset="0"/>
              </a:rPr>
              <a:t>Köszönöm a figyelmet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B579678-BF27-44E3-B2E1-27312F71F43D}"/>
              </a:ext>
            </a:extLst>
          </p:cNvPr>
          <p:cNvSpPr txBox="1"/>
          <p:nvPr/>
        </p:nvSpPr>
        <p:spPr>
          <a:xfrm>
            <a:off x="3084352" y="4236440"/>
            <a:ext cx="6023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És most jöhet maga a játék!</a:t>
            </a:r>
          </a:p>
        </p:txBody>
      </p:sp>
    </p:spTree>
    <p:extLst>
      <p:ext uri="{BB962C8B-B14F-4D97-AF65-F5344CB8AC3E}">
        <p14:creationId xmlns:p14="http://schemas.microsoft.com/office/powerpoint/2010/main" val="34724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73</Words>
  <Application>Microsoft Office PowerPoint</Application>
  <PresentationFormat>Szélesvásznú</PresentationFormat>
  <Paragraphs>40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Dungeon kaland!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kaland!</dc:title>
  <dc:creator>v</dc:creator>
  <cp:lastModifiedBy>v</cp:lastModifiedBy>
  <cp:revision>10</cp:revision>
  <dcterms:created xsi:type="dcterms:W3CDTF">2025-02-27T09:44:16Z</dcterms:created>
  <dcterms:modified xsi:type="dcterms:W3CDTF">2025-02-27T12:31:26Z</dcterms:modified>
</cp:coreProperties>
</file>