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1490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28885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31A1-4872-4F2F-B748-7EA25698CCC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C505-AD20-44AA-99C6-51AD96DD1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Текст или изображение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28800"/>
            <a:ext cx="40324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Текст к изображению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620688"/>
            <a:ext cx="547260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Текст слайда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for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17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Mifort</vt:lpstr>
      <vt:lpstr>ЗАГОЛОВОК</vt:lpstr>
      <vt:lpstr>Заголовок слайда</vt:lpstr>
      <vt:lpstr>Слайд 3</vt:lpstr>
      <vt:lpstr>Изображение</vt:lpstr>
      <vt:lpstr>заголовок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Lenovo</dc:creator>
  <cp:lastModifiedBy>Lenovo</cp:lastModifiedBy>
  <cp:revision>7</cp:revision>
  <dcterms:created xsi:type="dcterms:W3CDTF">2016-11-21T19:57:24Z</dcterms:created>
  <dcterms:modified xsi:type="dcterms:W3CDTF">2016-11-29T21:17:41Z</dcterms:modified>
</cp:coreProperties>
</file>