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2" y="1151468"/>
            <a:ext cx="8574622" cy="2269065"/>
          </a:xfrm>
        </p:spPr>
        <p:txBody>
          <a:bodyPr>
            <a:normAutofit/>
          </a:bodyPr>
          <a:lstStyle/>
          <a:p>
            <a:r>
              <a:rPr lang="ru-RU" dirty="0" smtClean="0"/>
              <a:t>Как написать хорошую статью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9685867" y="4715934"/>
            <a:ext cx="1817157" cy="15494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 err="1" smtClean="0"/>
              <a:t>Mifort</a:t>
            </a:r>
            <a:endParaRPr lang="en-US" sz="5600" dirty="0"/>
          </a:p>
          <a:p>
            <a:pPr algn="ctr"/>
            <a:r>
              <a:rPr lang="en-US" dirty="0" smtClean="0"/>
              <a:t>Valery </a:t>
            </a:r>
            <a:r>
              <a:rPr lang="en-US" dirty="0" err="1" smtClean="0"/>
              <a:t>Shcherba</a:t>
            </a:r>
            <a:endParaRPr lang="en-US" dirty="0" smtClean="0"/>
          </a:p>
          <a:p>
            <a:pPr algn="ctr"/>
            <a:r>
              <a:rPr lang="en-US" sz="1400" dirty="0" smtClean="0"/>
              <a:t>Computational Linguist</a:t>
            </a:r>
          </a:p>
          <a:p>
            <a:pPr algn="ctr"/>
            <a:r>
              <a:rPr lang="en-US" sz="1100" dirty="0" smtClean="0"/>
              <a:t>Valeria.shcherba@mifort.org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700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70517" y="911186"/>
            <a:ext cx="9451930" cy="4001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Составляем план статьи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Пишем вступление, в котором обозначаем важность проблемы для читателя.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Пишем содержание согласно плану.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Пишем заключение.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Делаем перерыв 5 минут, пьем чай или кофе.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Возвращаемся к тексту статьи. Читаем его еще раз + правим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lang="ru-RU" altLang="ru-RU" sz="2000" dirty="0" smtClean="0">
                <a:ln>
                  <a:noFill/>
                </a:ln>
                <a:solidFill>
                  <a:srgbClr val="000000"/>
                </a:solidFill>
              </a:rPr>
              <a:t>7.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Придумываем интересный заголовок.</a:t>
            </a:r>
          </a:p>
        </p:txBody>
      </p:sp>
    </p:spTree>
    <p:extLst>
      <p:ext uri="{BB962C8B-B14F-4D97-AF65-F5344CB8AC3E}">
        <p14:creationId xmlns:p14="http://schemas.microsoft.com/office/powerpoint/2010/main" val="4128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93997"/>
              </p:ext>
            </p:extLst>
          </p:nvPr>
        </p:nvGraphicFramePr>
        <p:xfrm>
          <a:off x="3326674" y="313268"/>
          <a:ext cx="6338984" cy="6273797"/>
        </p:xfrm>
        <a:graphic>
          <a:graphicData uri="http://schemas.openxmlformats.org/drawingml/2006/table">
            <a:tbl>
              <a:tblPr/>
              <a:tblGrid>
                <a:gridCol w="3169492"/>
                <a:gridCol w="3169492"/>
              </a:tblGrid>
              <a:tr h="7719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effectLst/>
                        </a:rPr>
                        <a:t>Заголовок</a:t>
                      </a:r>
                      <a:endParaRPr lang="ru-RU" sz="1600" dirty="0">
                        <a:effectLst/>
                      </a:endParaRPr>
                    </a:p>
                  </a:txBody>
                  <a:tcPr marL="45622" marR="45622" marT="45622" marB="45622">
                    <a:lnL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Как правильно написать статью?</a:t>
                      </a:r>
                    </a:p>
                  </a:txBody>
                  <a:tcPr marL="45622" marR="45622" marT="45622" marB="45622">
                    <a:lnL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9304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effectLst/>
                        </a:rPr>
                        <a:t>Вступление</a:t>
                      </a:r>
                      <a:endParaRPr lang="ru-RU" sz="1600" dirty="0">
                        <a:effectLst/>
                      </a:endParaRPr>
                    </a:p>
                  </a:txBody>
                  <a:tcPr marL="45622" marR="45622" marT="45622" marB="45622">
                    <a:lnL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Умение правильно и быстро писать статьи – важный навык. На нем можно хорошо заработать. Как научиться писать статьи – вы узнаете из нашего мастер-класса.</a:t>
                      </a:r>
                    </a:p>
                  </a:txBody>
                  <a:tcPr marL="45622" marR="45622" marT="45622" marB="45622">
                    <a:lnL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7994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>
                          <a:effectLst/>
                        </a:rPr>
                        <a:t>Содержание</a:t>
                      </a:r>
                      <a:endParaRPr lang="ru-RU" sz="1600">
                        <a:effectLst/>
                      </a:endParaRPr>
                    </a:p>
                  </a:txBody>
                  <a:tcPr marL="45622" marR="45622" marT="45622" marB="45622">
                    <a:lnL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Определение статьи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/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Требования к структуре статьи (нумерованный список с примерами)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/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Порядок написания статьи (нумерованный список с примерами)</a:t>
                      </a:r>
                    </a:p>
                  </a:txBody>
                  <a:tcPr marL="45622" marR="45622" marT="45622" marB="45622">
                    <a:lnL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7719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>
                          <a:effectLst/>
                        </a:rPr>
                        <a:t>Заключение</a:t>
                      </a:r>
                      <a:endParaRPr lang="ru-RU" sz="1600">
                        <a:effectLst/>
                      </a:endParaRPr>
                    </a:p>
                  </a:txBody>
                  <a:tcPr marL="45622" marR="45622" marT="45622" marB="45622">
                    <a:lnL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Мы научили Вас писать статьи!</a:t>
                      </a:r>
                    </a:p>
                  </a:txBody>
                  <a:tcPr marL="45622" marR="45622" marT="45622" marB="45622">
                    <a:lnL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2999" y="847150"/>
            <a:ext cx="4250267" cy="4309050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ru-RU" sz="4800" dirty="0" smtClean="0">
                <a:solidFill>
                  <a:srgbClr val="FF0000"/>
                </a:solidFill>
              </a:rPr>
              <a:t>Б</a:t>
            </a:r>
            <a:r>
              <a:rPr lang="ru-RU" sz="4800" dirty="0" smtClean="0"/>
              <a:t>езумец</a:t>
            </a:r>
            <a:br>
              <a:rPr lang="ru-RU" sz="4800" dirty="0" smtClean="0"/>
            </a:br>
            <a:r>
              <a:rPr lang="ru-RU" sz="4800" dirty="0" smtClean="0">
                <a:solidFill>
                  <a:srgbClr val="FF0000"/>
                </a:solidFill>
              </a:rPr>
              <a:t>А</a:t>
            </a:r>
            <a:r>
              <a:rPr lang="ru-RU" sz="4800" dirty="0" smtClean="0"/>
              <a:t>рхитектор </a:t>
            </a:r>
            <a:br>
              <a:rPr lang="ru-RU" sz="4800" dirty="0" smtClean="0"/>
            </a:br>
            <a:r>
              <a:rPr lang="ru-RU" sz="4800" dirty="0" smtClean="0">
                <a:solidFill>
                  <a:srgbClr val="FF0000"/>
                </a:solidFill>
              </a:rPr>
              <a:t>П</a:t>
            </a:r>
            <a:r>
              <a:rPr lang="ru-RU" sz="4800" dirty="0" smtClean="0"/>
              <a:t>лотник </a:t>
            </a:r>
            <a:br>
              <a:rPr lang="ru-RU" sz="4800" dirty="0" smtClean="0"/>
            </a:br>
            <a:r>
              <a:rPr lang="ru-RU" sz="4800" dirty="0" smtClean="0">
                <a:solidFill>
                  <a:srgbClr val="FF0000"/>
                </a:solidFill>
              </a:rPr>
              <a:t>С</a:t>
            </a:r>
            <a:r>
              <a:rPr lang="ru-RU" sz="4800" dirty="0" smtClean="0"/>
              <a:t>удья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093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074" name="Picture 2" descr="http://news.boyarka.name/uploads/posts/2015-08/143876943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6386" name="Picture 2" descr="http://ljob.ru/common/htdocs/upload/shutterstock_9030918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r="7981"/>
          <a:stretch/>
        </p:blipFill>
        <p:spPr bwMode="auto">
          <a:xfrm>
            <a:off x="0" y="-1"/>
            <a:ext cx="1219423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9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4692" r="174" b="3542"/>
          <a:stretch/>
        </p:blipFill>
        <p:spPr>
          <a:xfrm>
            <a:off x="118531" y="0"/>
            <a:ext cx="11463868" cy="68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" b="3466"/>
          <a:stretch/>
        </p:blipFill>
        <p:spPr>
          <a:xfrm>
            <a:off x="160863" y="0"/>
            <a:ext cx="11582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2321" t="7810" r="36430" b="29799"/>
          <a:stretch/>
        </p:blipFill>
        <p:spPr>
          <a:xfrm>
            <a:off x="2531532" y="0"/>
            <a:ext cx="8051801" cy="68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2315" t="7079" r="35640" b="30697"/>
          <a:stretch/>
        </p:blipFill>
        <p:spPr>
          <a:xfrm>
            <a:off x="2590799" y="-21530"/>
            <a:ext cx="8263960" cy="6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2459" t="55536" r="36007" b="16757"/>
          <a:stretch/>
        </p:blipFill>
        <p:spPr>
          <a:xfrm>
            <a:off x="1388533" y="1701799"/>
            <a:ext cx="10469333" cy="39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83446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Для чего Вы пишете?</a:t>
            </a:r>
            <a:br>
              <a:rPr lang="ru-RU" sz="4800" dirty="0" smtClean="0"/>
            </a:b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Для кого Вы пишете?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522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2777" y="338666"/>
            <a:ext cx="10018713" cy="5757334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Структура статьи</a:t>
            </a:r>
            <a:br>
              <a:rPr lang="ru-RU" sz="6600" dirty="0" smtClean="0"/>
            </a:br>
            <a:r>
              <a:rPr lang="ru-RU" sz="6600" dirty="0"/>
              <a:t/>
            </a:r>
            <a:br>
              <a:rPr lang="ru-RU" sz="6600" dirty="0"/>
            </a:br>
            <a:r>
              <a:rPr lang="ru-RU" sz="3200" dirty="0" smtClean="0"/>
              <a:t>Заголовок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Вступление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Содержание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Заключение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0892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26674" y="11520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/>
              <a:t>1.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instructor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knowledgeable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subject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/>
              <a:t>2.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instructor</a:t>
            </a:r>
            <a:r>
              <a:rPr lang="ru-RU" dirty="0"/>
              <a:t> </a:t>
            </a:r>
            <a:r>
              <a:rPr lang="ru-RU" dirty="0" err="1"/>
              <a:t>responded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questions</a:t>
            </a:r>
            <a:r>
              <a:rPr lang="ru-RU" dirty="0"/>
              <a:t> </a:t>
            </a:r>
            <a:r>
              <a:rPr lang="ru-RU" dirty="0" err="1"/>
              <a:t>effectively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/>
              <a:t>3.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instructor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confident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prepared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/>
              <a:t>4.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content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clear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easy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follow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/>
              <a:t>5.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content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appropriate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allowed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/>
              <a:t>6.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training</a:t>
            </a:r>
            <a:r>
              <a:rPr lang="ru-RU" dirty="0"/>
              <a:t> </a:t>
            </a:r>
            <a:r>
              <a:rPr lang="ru-RU" dirty="0" err="1"/>
              <a:t>encouraged</a:t>
            </a:r>
            <a:r>
              <a:rPr lang="ru-RU" dirty="0"/>
              <a:t> </a:t>
            </a:r>
            <a:r>
              <a:rPr lang="ru-RU" dirty="0" err="1"/>
              <a:t>exchange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ideas</a:t>
            </a:r>
            <a:r>
              <a:rPr lang="ru-RU" dirty="0"/>
              <a:t> </a:t>
            </a:r>
            <a:r>
              <a:rPr lang="ru-RU" dirty="0" err="1"/>
              <a:t>successfully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/>
              <a:t>7.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course</a:t>
            </a:r>
            <a:r>
              <a:rPr lang="ru-RU" dirty="0"/>
              <a:t> </a:t>
            </a:r>
            <a:r>
              <a:rPr lang="ru-RU" dirty="0" err="1"/>
              <a:t>covered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topics</a:t>
            </a:r>
            <a:r>
              <a:rPr lang="ru-RU" dirty="0"/>
              <a:t> I </a:t>
            </a:r>
            <a:r>
              <a:rPr lang="ru-RU" dirty="0" err="1"/>
              <a:t>needed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know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/>
              <a:t>8.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content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above</a:t>
            </a:r>
            <a:r>
              <a:rPr lang="ru-RU" dirty="0"/>
              <a:t> </a:t>
            </a:r>
            <a:r>
              <a:rPr lang="ru-RU" dirty="0" err="1"/>
              <a:t>my</a:t>
            </a:r>
            <a:r>
              <a:rPr lang="ru-RU" dirty="0"/>
              <a:t> </a:t>
            </a:r>
            <a:r>
              <a:rPr lang="ru-RU" dirty="0" err="1"/>
              <a:t>current</a:t>
            </a:r>
            <a:r>
              <a:rPr lang="ru-RU" dirty="0"/>
              <a:t> </a:t>
            </a:r>
            <a:r>
              <a:rPr lang="ru-RU" dirty="0" err="1"/>
              <a:t>skill</a:t>
            </a:r>
            <a:r>
              <a:rPr lang="ru-RU" dirty="0"/>
              <a:t> </a:t>
            </a:r>
            <a:r>
              <a:rPr lang="ru-RU" dirty="0" err="1"/>
              <a:t>level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/>
              <a:t>9.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useful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my</a:t>
            </a:r>
            <a:r>
              <a:rPr lang="ru-RU" dirty="0"/>
              <a:t> </a:t>
            </a:r>
            <a:r>
              <a:rPr lang="ru-RU" dirty="0" err="1"/>
              <a:t>work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/>
              <a:t>10. </a:t>
            </a:r>
            <a:r>
              <a:rPr lang="ru-RU" dirty="0" err="1"/>
              <a:t>My</a:t>
            </a:r>
            <a:r>
              <a:rPr lang="ru-RU" dirty="0"/>
              <a:t> </a:t>
            </a:r>
            <a:r>
              <a:rPr lang="ru-RU" dirty="0" err="1"/>
              <a:t>overall</a:t>
            </a:r>
            <a:r>
              <a:rPr lang="ru-RU" dirty="0"/>
              <a:t> </a:t>
            </a:r>
            <a:r>
              <a:rPr lang="ru-RU" dirty="0" err="1"/>
              <a:t>rating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instructor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11. </a:t>
            </a:r>
            <a:r>
              <a:rPr lang="en-US" dirty="0"/>
              <a:t>The instructor is a great speaker.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2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533" y="2861733"/>
            <a:ext cx="10786533" cy="1667934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Playbill" panose="040506030A0602020202" pitchFamily="82" charset="0"/>
              </a:rPr>
              <a:t>Thank you for your attention!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41420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2777" y="338666"/>
            <a:ext cx="10018713" cy="5096933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Структура статьи</a:t>
            </a:r>
            <a:br>
              <a:rPr lang="ru-RU" sz="6600" dirty="0" smtClean="0"/>
            </a:br>
            <a:r>
              <a:rPr lang="ru-RU" sz="6600" dirty="0"/>
              <a:t/>
            </a:r>
            <a:br>
              <a:rPr lang="ru-RU" sz="6600" dirty="0"/>
            </a:br>
            <a:r>
              <a:rPr lang="ru-RU" sz="3200" dirty="0" smtClean="0"/>
              <a:t>Заголовок</a:t>
            </a:r>
            <a:br>
              <a:rPr lang="ru-RU" sz="3200" dirty="0" smtClean="0"/>
            </a:br>
            <a:r>
              <a:rPr lang="ru-RU" sz="3200" dirty="0" smtClean="0"/>
              <a:t>Вступление </a:t>
            </a:r>
            <a:br>
              <a:rPr lang="ru-RU" sz="3200" dirty="0" smtClean="0"/>
            </a:br>
            <a:r>
              <a:rPr lang="ru-RU" sz="3200" dirty="0" smtClean="0"/>
              <a:t>Содержание</a:t>
            </a:r>
            <a:br>
              <a:rPr lang="ru-RU" sz="3200" dirty="0" smtClean="0"/>
            </a:br>
            <a:r>
              <a:rPr lang="ru-RU" sz="3200" dirty="0" smtClean="0"/>
              <a:t>Заключение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580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512" b="4573"/>
          <a:stretch/>
        </p:blipFill>
        <p:spPr>
          <a:xfrm>
            <a:off x="3530333" y="2438399"/>
            <a:ext cx="5926667" cy="43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641" y="2912532"/>
            <a:ext cx="5728757" cy="1303867"/>
          </a:xfrm>
        </p:spPr>
        <p:txBody>
          <a:bodyPr/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3657" t="6766" r="40386" b="9056"/>
          <a:stretch/>
        </p:blipFill>
        <p:spPr>
          <a:xfrm>
            <a:off x="6248398" y="685800"/>
            <a:ext cx="5588001" cy="5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03200"/>
            <a:ext cx="10018713" cy="6366933"/>
          </a:xfrm>
        </p:spPr>
        <p:txBody>
          <a:bodyPr>
            <a:normAutofit/>
          </a:bodyPr>
          <a:lstStyle/>
          <a:p>
            <a:pPr marL="93663" algn="l"/>
            <a:r>
              <a:rPr lang="en-US" dirty="0" smtClean="0"/>
              <a:t>                                   </a:t>
            </a:r>
            <a:r>
              <a:rPr lang="ru-RU" dirty="0" smtClean="0"/>
              <a:t>Содержание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400" dirty="0" smtClean="0">
                <a:latin typeface="Century" panose="02040604050505020304" pitchFamily="18" charset="0"/>
              </a:rPr>
              <a:t>«</a:t>
            </a:r>
            <a:r>
              <a:rPr lang="ru-RU" sz="2400" smtClean="0">
                <a:latin typeface="Century" panose="02040604050505020304" pitchFamily="18" charset="0"/>
              </a:rPr>
              <a:t>Как </a:t>
            </a:r>
            <a:r>
              <a:rPr lang="ru-RU" sz="2400" smtClean="0">
                <a:latin typeface="Century" panose="02040604050505020304" pitchFamily="18" charset="0"/>
              </a:rPr>
              <a:t>приготовить </a:t>
            </a:r>
            <a:r>
              <a:rPr lang="ru-RU" sz="2400" dirty="0" smtClean="0">
                <a:latin typeface="Century" panose="02040604050505020304" pitchFamily="18" charset="0"/>
              </a:rPr>
              <a:t>бутерброд?»</a:t>
            </a:r>
            <a:br>
              <a:rPr lang="ru-RU" sz="2400" dirty="0" smtClean="0">
                <a:latin typeface="Century" panose="02040604050505020304" pitchFamily="18" charset="0"/>
              </a:rPr>
            </a:br>
            <a:r>
              <a:rPr lang="ru-RU" sz="2400" dirty="0">
                <a:latin typeface="Century" panose="02040604050505020304" pitchFamily="18" charset="0"/>
              </a:rPr>
              <a:t/>
            </a:r>
            <a:br>
              <a:rPr lang="ru-RU" sz="2400" dirty="0">
                <a:latin typeface="Century" panose="02040604050505020304" pitchFamily="18" charset="0"/>
              </a:rPr>
            </a:br>
            <a:r>
              <a:rPr lang="ru-RU" sz="22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1. История создания бутерброда</a:t>
            </a:r>
            <a:r>
              <a:rPr lang="ru-RU" sz="2200" dirty="0" smtClean="0">
                <a:latin typeface="Century" panose="02040604050505020304" pitchFamily="18" charset="0"/>
              </a:rPr>
              <a:t/>
            </a:r>
            <a:br>
              <a:rPr lang="ru-RU" sz="2200" dirty="0" smtClean="0">
                <a:latin typeface="Century" panose="02040604050505020304" pitchFamily="18" charset="0"/>
              </a:rPr>
            </a:br>
            <a:r>
              <a:rPr lang="ru-RU" sz="2200" dirty="0" smtClean="0">
                <a:latin typeface="Century" panose="02040604050505020304" pitchFamily="18" charset="0"/>
              </a:rPr>
              <a:t>2. Ингредиенты </a:t>
            </a:r>
            <a:r>
              <a:rPr lang="en-US" sz="2200" dirty="0">
                <a:latin typeface="Century" panose="02040604050505020304" pitchFamily="18" charset="0"/>
              </a:rPr>
              <a:t/>
            </a:r>
            <a:br>
              <a:rPr lang="en-US" sz="2200" dirty="0">
                <a:latin typeface="Century" panose="02040604050505020304" pitchFamily="18" charset="0"/>
              </a:rPr>
            </a:br>
            <a:r>
              <a:rPr lang="en-US" sz="2200" dirty="0" smtClean="0">
                <a:latin typeface="Century" panose="02040604050505020304" pitchFamily="18" charset="0"/>
              </a:rPr>
              <a:t>     </a:t>
            </a:r>
            <a:r>
              <a:rPr lang="ru-RU" sz="2200" dirty="0" smtClean="0">
                <a:latin typeface="Century" panose="02040604050505020304" pitchFamily="18" charset="0"/>
              </a:rPr>
              <a:t>- Где их взять</a:t>
            </a:r>
            <a:br>
              <a:rPr lang="ru-RU" sz="2200" dirty="0" smtClean="0">
                <a:latin typeface="Century" panose="02040604050505020304" pitchFamily="18" charset="0"/>
              </a:rPr>
            </a:br>
            <a:r>
              <a:rPr lang="en-US" sz="2200" dirty="0" smtClean="0">
                <a:latin typeface="Century" panose="02040604050505020304" pitchFamily="18" charset="0"/>
              </a:rPr>
              <a:t>     </a:t>
            </a:r>
            <a:r>
              <a:rPr lang="ru-RU" sz="2200" dirty="0" smtClean="0">
                <a:latin typeface="Century" panose="02040604050505020304" pitchFamily="18" charset="0"/>
              </a:rPr>
              <a:t>- Сколько</a:t>
            </a:r>
            <a:br>
              <a:rPr lang="ru-RU" sz="2200" dirty="0" smtClean="0">
                <a:latin typeface="Century" panose="02040604050505020304" pitchFamily="18" charset="0"/>
              </a:rPr>
            </a:br>
            <a:r>
              <a:rPr lang="en-US" sz="2200" dirty="0" smtClean="0">
                <a:latin typeface="Century" panose="02040604050505020304" pitchFamily="18" charset="0"/>
              </a:rPr>
              <a:t>     </a:t>
            </a:r>
            <a:r>
              <a:rPr lang="ru-RU" sz="2200" dirty="0" smtClean="0">
                <a:latin typeface="Century" panose="02040604050505020304" pitchFamily="18" charset="0"/>
              </a:rPr>
              <a:t>- Цена вопроса</a:t>
            </a:r>
            <a:br>
              <a:rPr lang="ru-RU" sz="2200" dirty="0" smtClean="0">
                <a:latin typeface="Century" panose="02040604050505020304" pitchFamily="18" charset="0"/>
              </a:rPr>
            </a:br>
            <a:r>
              <a:rPr lang="ru-RU" sz="2200" dirty="0" smtClean="0">
                <a:latin typeface="Century" panose="02040604050505020304" pitchFamily="18" charset="0"/>
              </a:rPr>
              <a:t>3. Место приготовления</a:t>
            </a:r>
            <a:br>
              <a:rPr lang="ru-RU" sz="2200" dirty="0" smtClean="0">
                <a:latin typeface="Century" panose="02040604050505020304" pitchFamily="18" charset="0"/>
              </a:rPr>
            </a:br>
            <a:r>
              <a:rPr lang="ru-RU" sz="2200" dirty="0" smtClean="0">
                <a:latin typeface="Century" panose="02040604050505020304" pitchFamily="18" charset="0"/>
              </a:rPr>
              <a:t>4. Средства для приготовления</a:t>
            </a:r>
            <a:br>
              <a:rPr lang="ru-RU" sz="2200" dirty="0" smtClean="0">
                <a:latin typeface="Century" panose="02040604050505020304" pitchFamily="18" charset="0"/>
              </a:rPr>
            </a:br>
            <a:r>
              <a:rPr lang="ru-RU" sz="2200" dirty="0" smtClean="0">
                <a:latin typeface="Century" panose="02040604050505020304" pitchFamily="18" charset="0"/>
              </a:rPr>
              <a:t>5. Способы приготовления</a:t>
            </a:r>
            <a:br>
              <a:rPr lang="ru-RU" sz="2200" dirty="0" smtClean="0">
                <a:latin typeface="Century" panose="02040604050505020304" pitchFamily="18" charset="0"/>
              </a:rPr>
            </a:br>
            <a:r>
              <a:rPr lang="en-US" sz="2200" dirty="0" smtClean="0">
                <a:latin typeface="Century" panose="02040604050505020304" pitchFamily="18" charset="0"/>
              </a:rPr>
              <a:t>     </a:t>
            </a:r>
            <a:r>
              <a:rPr lang="ru-RU" sz="2200" dirty="0" smtClean="0">
                <a:latin typeface="Century" panose="02040604050505020304" pitchFamily="18" charset="0"/>
              </a:rPr>
              <a:t>- Способ 1</a:t>
            </a:r>
            <a:br>
              <a:rPr lang="ru-RU" sz="2200" dirty="0" smtClean="0">
                <a:latin typeface="Century" panose="02040604050505020304" pitchFamily="18" charset="0"/>
              </a:rPr>
            </a:br>
            <a:r>
              <a:rPr lang="en-US" sz="2200" dirty="0" smtClean="0">
                <a:latin typeface="Century" panose="02040604050505020304" pitchFamily="18" charset="0"/>
              </a:rPr>
              <a:t>     </a:t>
            </a:r>
            <a:r>
              <a:rPr lang="ru-RU" sz="2200" dirty="0" smtClean="0">
                <a:latin typeface="Century" panose="02040604050505020304" pitchFamily="18" charset="0"/>
              </a:rPr>
              <a:t>- Способ 2</a:t>
            </a:r>
            <a:br>
              <a:rPr lang="ru-RU" sz="2200" dirty="0" smtClean="0">
                <a:latin typeface="Century" panose="02040604050505020304" pitchFamily="18" charset="0"/>
              </a:rPr>
            </a:br>
            <a:r>
              <a:rPr lang="en-US" sz="2200" dirty="0" smtClean="0">
                <a:latin typeface="Century" panose="02040604050505020304" pitchFamily="18" charset="0"/>
              </a:rPr>
              <a:t>     </a:t>
            </a:r>
            <a:r>
              <a:rPr lang="ru-RU" sz="2200" dirty="0" smtClean="0">
                <a:latin typeface="Century" panose="02040604050505020304" pitchFamily="18" charset="0"/>
              </a:rPr>
              <a:t>- Способ </a:t>
            </a:r>
            <a:r>
              <a:rPr lang="en-US" sz="2200" dirty="0" smtClean="0">
                <a:latin typeface="Century" panose="02040604050505020304" pitchFamily="18" charset="0"/>
              </a:rPr>
              <a:t>n</a:t>
            </a:r>
            <a:endParaRPr lang="ru-RU" sz="3600" dirty="0"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1666" y="2819400"/>
            <a:ext cx="502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trike="sngStrike" dirty="0" smtClean="0"/>
              <a:t>Холодильник</a:t>
            </a:r>
            <a:r>
              <a:rPr lang="ru-RU" dirty="0" smtClean="0"/>
              <a:t> – место для хранения продуктов</a:t>
            </a:r>
          </a:p>
          <a:p>
            <a:endParaRPr lang="ru-RU" strike="sngStrike" dirty="0"/>
          </a:p>
          <a:p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29406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Картинки</a:t>
            </a:r>
            <a:endParaRPr lang="ru-RU" dirty="0"/>
          </a:p>
        </p:txBody>
      </p:sp>
      <p:pic>
        <p:nvPicPr>
          <p:cNvPr id="1026" name="Picture 2" descr="http://www.078.com.ua/upload/blog/b2c49dceb1f7040b53877917b71fb8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6" y="1621367"/>
            <a:ext cx="4953000" cy="3733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739" y="4699483"/>
            <a:ext cx="2549935" cy="5672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5773" t="5634" r="22804" b="4308"/>
          <a:stretch/>
        </p:blipFill>
        <p:spPr>
          <a:xfrm>
            <a:off x="3483876" y="-4743"/>
            <a:ext cx="6966410" cy="68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140" y="4716416"/>
            <a:ext cx="3253393" cy="5672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5255" t="6693" r="39850" b="4189"/>
          <a:stretch/>
        </p:blipFill>
        <p:spPr>
          <a:xfrm>
            <a:off x="4334932" y="0"/>
            <a:ext cx="6141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176</TotalTime>
  <Words>204</Words>
  <Application>Microsoft Office PowerPoint</Application>
  <PresentationFormat>Широкоэкранный</PresentationFormat>
  <Paragraphs>42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Century</vt:lpstr>
      <vt:lpstr>Corbel</vt:lpstr>
      <vt:lpstr>Playbill</vt:lpstr>
      <vt:lpstr>Параллакс</vt:lpstr>
      <vt:lpstr>Как написать хорошую статью</vt:lpstr>
      <vt:lpstr>Для чего Вы пишете?  Для кого Вы пишете?</vt:lpstr>
      <vt:lpstr>Структура статьи  Заголовок Вступление  Содержание Заключение</vt:lpstr>
      <vt:lpstr>Заголовок</vt:lpstr>
      <vt:lpstr>Вступление</vt:lpstr>
      <vt:lpstr>                                   Содержание  «Как приготовить бутерброд?»  1. История создания бутерброда 2. Ингредиенты       - Где их взять      - Сколько      - Цена вопроса 3. Место приготовления 4. Средства для приготовления 5. Способы приготовления      - Способ 1      - Способ 2      - Способ n</vt:lpstr>
      <vt:lpstr>Картинки</vt:lpstr>
      <vt:lpstr>Сравнения</vt:lpstr>
      <vt:lpstr>Заключение</vt:lpstr>
      <vt:lpstr>Составляем план статьи  Пишем вступление, в котором обозначаем важность проблемы для читателя.  Пишем содержание согласно плану.   Пишем заключение.  Делаем перерыв 5 минут, пьем чай или кофе.  Возвращаемся к тексту статьи. Читаем его еще раз + правим   7. Придумываем интересный заголовок.</vt:lpstr>
      <vt:lpstr>Презентация PowerPoint</vt:lpstr>
      <vt:lpstr>Безумец Архитектор  Плотник  Судья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статьи  Заголовок  Вступление   Содержание  Заключение</vt:lpstr>
      <vt:lpstr>Презентация PowerPoint</vt:lpstr>
      <vt:lpstr>Thank you for your attention!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статьи</dc:title>
  <dc:creator>extra</dc:creator>
  <cp:lastModifiedBy>extra</cp:lastModifiedBy>
  <cp:revision>13</cp:revision>
  <dcterms:created xsi:type="dcterms:W3CDTF">2016-11-13T10:35:20Z</dcterms:created>
  <dcterms:modified xsi:type="dcterms:W3CDTF">2016-11-13T13:43:45Z</dcterms:modified>
</cp:coreProperties>
</file>