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83209" autoAdjust="0"/>
  </p:normalViewPr>
  <p:slideViewPr>
    <p:cSldViewPr snapToGrid="0">
      <p:cViewPr varScale="1">
        <p:scale>
          <a:sx n="55" d="100"/>
          <a:sy n="55" d="100"/>
        </p:scale>
        <p:origin x="7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4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8EE1CD7-8A58-498F-8B31-AB666749635C}" type="datetime1">
              <a:rPr lang="nl-NL" smtClean="0"/>
              <a:pPr algn="r" rtl="0"/>
              <a:t>1-2-2017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580673C9-75C2-4E0F-A893-4B5951091423}" type="datetime1">
              <a:rPr lang="nl-NL" smtClean="0"/>
              <a:pPr algn="r"/>
              <a:t>1-2-2017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C8DC57A8-AE18-4654-B6AF-04B3577165BE}" type="slidenum">
              <a:rPr lang="nl-NL" smtClean="0"/>
              <a:pPr algn="r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nl-NL" smtClean="0"/>
              <a:pPr algn="r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30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nl-NL" smtClean="0"/>
              <a:pPr algn="r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367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nl-NL" smtClean="0"/>
              <a:pPr algn="r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377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072055"/>
            <a:ext cx="6858002" cy="2509345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grpSp>
        <p:nvGrpSpPr>
          <p:cNvPr id="84" name="Groe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Vrije v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6" name="Vrije v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7" name="Vrije v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8" name="Vrije v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9" name="Vrije v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0" name="Vrije v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1" name="Vrije v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2" name="Vrije v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3" name="Vrije v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4" name="Vrije v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5" name="Vrije v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6" name="Vrije v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97" name="Tijdelijke aanduiding voor afbeelding 33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grpSp>
        <p:nvGrpSpPr>
          <p:cNvPr id="98" name="Groe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Vrije v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0" name="Vrije v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1" name="Vrije v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2" name="Vrije v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3" name="Vrije v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4" name="Vrije v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5" name="Vrije v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6" name="Vrije v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7" name="Vrije v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8" name="Vrije v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9" name="Vrije v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10" name="Vrije v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111" name="Tijdelijke aanduiding voor afbeelding 33" descr="Een lege tijdelijke aanduiding om een afbeelding toe te voegen. Klik op de tijdelijke aanduiding en selecteer de afbeelding die u wilt toevoegen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grpSp>
        <p:nvGrpSpPr>
          <p:cNvPr id="112" name="Groe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Vrije v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14" name="Vrije v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15" name="Vrije v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16" name="Vrije v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17" name="Vrije v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18" name="Vrije v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19" name="Vrije v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20" name="Vrije v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21" name="Vrije v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22" name="Vrije v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23" name="Vrije v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24" name="Vrije v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125" name="Tijdelijke aanduiding voor afbeelding 33" descr="Een lege tijdelijke aanduiding om een afbeelding toe te voegen. Klik op de tijdelijke aanduiding en selecteer de afbeelding die u wilt toevoegen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26" name="Tijdelijke aanduiding voor tekst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52BA57-7895-42D4-92F2-CC027C12B6E6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A4B83D0E-6227-4D02-B59B-4E2448762F40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grpSp>
        <p:nvGrpSpPr>
          <p:cNvPr id="8" name="Groe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Vrije v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" name="Vrije v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1" name="Groe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Vrije v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" name="Vrije v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12" name="Vrije v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" name="Vrije v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4" name="Vrije v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5" name="Vrije v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6" name="Vrije v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7" name="Vrije v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" name="Vrije v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" name="Vrije v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3" name="Tijdelijke aanduiding voor afbeelding 2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C00067-2DD3-41FB-80B4-859C7F77C9EC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B732E9-D6ED-42DD-870D-F7903A05E969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196AAD-0F63-459E-BF07-110FEF13B0F6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11DFBA-745F-49BB-B163-26EE5873D7CC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6E96F9-E7CB-4410-BB7B-FEF914B9DFBA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4E6EF4-9064-45D3-905C-80F0C309ECF7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28CB1F-61B7-4528-AE81-A8EA4310177F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1FE70B-0F25-415B-B229-26638C4D2399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Vrije v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1" name="Vrije v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2" name="Vrije v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" name="Vrije v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4" name="Vrije v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5" name="Vrije v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6" name="Vrije v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7" name="Vrije v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" name="Vrije v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" name="Vrije v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1" name="Vrije v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36" name="Tijdelijke aanduiding voor afbeelding 33" descr="Een lege tijdelijke aanduiding om een afbeelding toe te voegen. Klik op de tijdelijke aanduiding en selecteer de afbeelding die u wilt toevoegen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9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grpSp>
        <p:nvGrpSpPr>
          <p:cNvPr id="22" name="Groe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Vrije v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4" name="Vrije v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5" name="Vrije v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6" name="Vrije v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7" name="Vrije v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8" name="Vrije v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9" name="Vrije v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30" name="Vrije v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31" name="Vrije v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32" name="Vrije v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33" name="Vrije v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34" name="Vrije v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37" name="Tijdelijke aanduiding voor afbeelding 33" descr="Een lege tijdelijke aanduiding om een afbeelding toe te voegen. Klik op de tijdelijke aanduiding en selecteer de afbeelding die u wilt toevoegen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0" name="Tijdelijke aanduiding voor tekst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9103FA-6693-4916-A215-259037848982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afbeeldingen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de stijl te bewerken</a:t>
            </a:r>
            <a:endParaRPr lang="nl-NL" dirty="0"/>
          </a:p>
        </p:txBody>
      </p:sp>
      <p:grpSp>
        <p:nvGrpSpPr>
          <p:cNvPr id="52" name="Groe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Vrije v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4" name="Vrije v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5" name="Vrije v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6" name="Vrije v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7" name="Vrije v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8" name="Vrije v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9" name="Vrije v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0" name="Vrije v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1" name="Vrije v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2" name="Vrije v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3" name="Vrije v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4" name="Vrije v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79" name="Tijdelijke aanduiding voor afbeelding 33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grpSp>
        <p:nvGrpSpPr>
          <p:cNvPr id="84" name="Groe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Vrije v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6" name="Vrije v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7" name="Vrije v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8" name="Vrije v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9" name="Vrije v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0" name="Vrije v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1" name="Vrije v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2" name="Vrije v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3" name="Vrije v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4" name="Vrije v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5" name="Vrije v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6" name="Vrije v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78" name="Tijdelijke aanduiding voor afbeelding 33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2" name="Tijdelijke aanduiding voor tekst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grpSp>
        <p:nvGrpSpPr>
          <p:cNvPr id="97" name="Groe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Vrije v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9" name="Vrije v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0" name="Vrije v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1" name="Vrije v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2" name="Vrije v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3" name="Vrije v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4" name="Vrije v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5" name="Vrije v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6" name="Vrije v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7" name="Vrije v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8" name="Vrije v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9" name="Vrije v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80" name="Tijdelijke aanduiding voor afbeelding 33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3" name="Tijdelijke aanduiding voor tekst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2EEFAE-D294-4668-8C3A-E60472FE0366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1026883-328A-4590-B87E-730B660CA7AA}" type="datetime1">
              <a:rPr lang="nl-NL" smtClean="0"/>
              <a:pPr/>
              <a:t>1-2-2017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072055"/>
            <a:ext cx="7244084" cy="2543600"/>
          </a:xfrm>
        </p:spPr>
        <p:txBody>
          <a:bodyPr rtlCol="0"/>
          <a:lstStyle/>
          <a:p>
            <a:pPr rtl="0"/>
            <a:r>
              <a:rPr lang="nl-NL" dirty="0"/>
              <a:t>Project 2|Euromast casus 3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Groep 5 | Alex Koppendraier, Amir Tori, Billy Hu, Edin Halilovic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Casus concept</a:t>
            </a:r>
          </a:p>
          <a:p>
            <a:pPr rtl="0"/>
            <a:r>
              <a:rPr lang="nl-NL" dirty="0"/>
              <a:t>Game Demonstratie</a:t>
            </a:r>
          </a:p>
          <a:p>
            <a:pPr rtl="0"/>
            <a:r>
              <a:rPr lang="nl-NL" dirty="0"/>
              <a:t>Inbreng van teamleden</a:t>
            </a:r>
          </a:p>
          <a:p>
            <a:r>
              <a:rPr lang="nl-NL" dirty="0"/>
              <a:t>Probleem punten en verbeteringen voor de toekomst</a:t>
            </a:r>
          </a:p>
          <a:p>
            <a:r>
              <a:rPr lang="nl-NL" dirty="0"/>
              <a:t>Vragen</a:t>
            </a:r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Casus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5398650" cy="4187952"/>
          </a:xfrm>
        </p:spPr>
        <p:txBody>
          <a:bodyPr rtlCol="0"/>
          <a:lstStyle/>
          <a:p>
            <a:pPr rtl="0"/>
            <a:r>
              <a:rPr lang="nl-NL" dirty="0"/>
              <a:t>4 spelers</a:t>
            </a:r>
          </a:p>
          <a:p>
            <a:pPr rtl="0"/>
            <a:r>
              <a:rPr lang="nl-NL" dirty="0"/>
              <a:t>4 categorieën</a:t>
            </a:r>
          </a:p>
          <a:p>
            <a:pPr rtl="0"/>
            <a:r>
              <a:rPr lang="nl-NL" dirty="0"/>
              <a:t>1 toren</a:t>
            </a:r>
          </a:p>
          <a:p>
            <a:pPr rtl="0"/>
            <a:endParaRPr lang="nl-NL" dirty="0"/>
          </a:p>
        </p:txBody>
      </p:sp>
      <p:pic>
        <p:nvPicPr>
          <p:cNvPr id="2050" name="Picture 2" descr="Image result for eurom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70" y="1825625"/>
            <a:ext cx="25336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demonstratie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7309" y="1960492"/>
            <a:ext cx="5720598" cy="3918217"/>
          </a:xfrm>
          <a:prstGeom prst="rect">
            <a:avLst/>
          </a:prstGeom>
        </p:spPr>
      </p:pic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59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Inbreng van teamleden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Alex</a:t>
            </a:r>
          </a:p>
          <a:p>
            <a:r>
              <a:rPr lang="nl-NL" dirty="0"/>
              <a:t>Amir</a:t>
            </a:r>
          </a:p>
          <a:p>
            <a:r>
              <a:rPr lang="nl-NL" dirty="0"/>
              <a:t>Billy</a:t>
            </a:r>
          </a:p>
          <a:p>
            <a:r>
              <a:rPr lang="nl-NL" dirty="0"/>
              <a:t>Edin</a:t>
            </a:r>
          </a:p>
        </p:txBody>
      </p:sp>
      <p:pic>
        <p:nvPicPr>
          <p:cNvPr id="3074" name="Picture 2" descr="Image result for inbre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07" y="2452959"/>
            <a:ext cx="5587207" cy="29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0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Probleem punten en verbeteringen voor de toekomst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Alex</a:t>
            </a:r>
          </a:p>
          <a:p>
            <a:r>
              <a:rPr lang="nl-NL" dirty="0"/>
              <a:t>Amir</a:t>
            </a:r>
          </a:p>
          <a:p>
            <a:r>
              <a:rPr lang="nl-NL" dirty="0"/>
              <a:t>Billy</a:t>
            </a:r>
          </a:p>
          <a:p>
            <a:r>
              <a:rPr lang="nl-NL" dirty="0"/>
              <a:t>Edin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87" y="1825625"/>
            <a:ext cx="3969727" cy="29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122" name="Picture 2" descr="Image result for vr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56" y="1524000"/>
            <a:ext cx="3912821" cy="48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0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urillustratie (16:9)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2_TF03431377_TF03431377" id="{33B757CC-315F-4E51-9778-90F934997943}" vid="{2BEB4120-5D0F-4BA4-AF60-F100EBBE4412}"/>
    </a:ext>
  </a:extLst>
</a:theme>
</file>

<file path=ppt/theme/theme2.xml><?xml version="1.0" encoding="utf-8"?>
<a:theme xmlns:a="http://schemas.openxmlformats.org/drawingml/2006/main" name="Office-th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Natuurpresentatie, geïllustreerd landschapontwerp (breedbeeld)</Template>
  <TotalTime>34</TotalTime>
  <Words>68</Words>
  <Application>Microsoft Office PowerPoint</Application>
  <PresentationFormat>Breedbeeld</PresentationFormat>
  <Paragraphs>28</Paragraphs>
  <Slides>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Segoe Print</vt:lpstr>
      <vt:lpstr>Natuurillustratie (16:9)</vt:lpstr>
      <vt:lpstr>Project 2|Euromast casus 3</vt:lpstr>
      <vt:lpstr>Inhoud</vt:lpstr>
      <vt:lpstr>Casus concept</vt:lpstr>
      <vt:lpstr>Game demonstratie</vt:lpstr>
      <vt:lpstr>Inbreng van teamleden</vt:lpstr>
      <vt:lpstr>Probleem punten en verbeteringen voor de toekomst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2|Euromast casus 3</dc:title>
  <dc:creator>alex koppendraier</dc:creator>
  <cp:lastModifiedBy>alex koppendraier</cp:lastModifiedBy>
  <cp:revision>4</cp:revision>
  <dcterms:created xsi:type="dcterms:W3CDTF">2017-02-01T15:03:56Z</dcterms:created>
  <dcterms:modified xsi:type="dcterms:W3CDTF">2017-02-01T15:38:09Z</dcterms:modified>
</cp:coreProperties>
</file>