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ED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384" y="6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ru-RU"/>
              <a:t>Заголовок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0F-43E3-8920-9A8BFB8CA08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00F-43E3-8920-9A8BFB8CA08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00F-43E3-8920-9A8BFB8CA083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91768063"/>
        <c:axId val="91768543"/>
      </c:barChart>
      <c:catAx>
        <c:axId val="9176806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1768543"/>
        <c:crosses val="autoZero"/>
        <c:auto val="1"/>
        <c:lblAlgn val="ctr"/>
        <c:lblOffset val="100"/>
        <c:noMultiLvlLbl val="0"/>
      </c:catAx>
      <c:valAx>
        <c:axId val="917685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1768063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resentation-creation.ru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presentation-creation.ru/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presentation-creation.ru/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presentation-creation.ru/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presentation-creation.ru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7608144D-0320-4710-8C13-D4C6969517A5}"/>
              </a:ext>
            </a:extLst>
          </p:cNvPr>
          <p:cNvGrpSpPr/>
          <p:nvPr userDrawn="1"/>
        </p:nvGrpSpPr>
        <p:grpSpPr>
          <a:xfrm>
            <a:off x="0" y="4347046"/>
            <a:ext cx="8458200" cy="979335"/>
            <a:chOff x="0" y="4347046"/>
            <a:chExt cx="8458200" cy="979335"/>
          </a:xfrm>
        </p:grpSpPr>
        <p:cxnSp>
          <p:nvCxnSpPr>
            <p:cNvPr id="16" name="Прямая соединительная линия 15">
              <a:extLst>
                <a:ext uri="{FF2B5EF4-FFF2-40B4-BE49-F238E27FC236}">
                  <a16:creationId xmlns:a16="http://schemas.microsoft.com/office/drawing/2014/main" id="{54814A8B-1F21-4E23-AF07-3157714D37AB}"/>
                </a:ext>
              </a:extLst>
            </p:cNvPr>
            <p:cNvCxnSpPr/>
            <p:nvPr userDrawn="1"/>
          </p:nvCxnSpPr>
          <p:spPr>
            <a:xfrm>
              <a:off x="0" y="5326380"/>
              <a:ext cx="8458200" cy="0"/>
            </a:xfrm>
            <a:prstGeom prst="line">
              <a:avLst/>
            </a:prstGeom>
            <a:ln w="63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>
              <a:extLst>
                <a:ext uri="{FF2B5EF4-FFF2-40B4-BE49-F238E27FC236}">
                  <a16:creationId xmlns:a16="http://schemas.microsoft.com/office/drawing/2014/main" id="{587BBD89-34FC-42CE-B4AC-01A41F29E75D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458200" y="4671060"/>
              <a:ext cx="0" cy="655321"/>
            </a:xfrm>
            <a:prstGeom prst="line">
              <a:avLst/>
            </a:prstGeom>
            <a:ln w="63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CECCDC31-5DB9-41E3-9AEA-F1E0C635B55F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039100" y="4347046"/>
              <a:ext cx="0" cy="324014"/>
            </a:xfrm>
            <a:prstGeom prst="line">
              <a:avLst/>
            </a:prstGeom>
            <a:ln w="63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>
              <a:extLst>
                <a:ext uri="{FF2B5EF4-FFF2-40B4-BE49-F238E27FC236}">
                  <a16:creationId xmlns:a16="http://schemas.microsoft.com/office/drawing/2014/main" id="{145638FF-9EF6-42C3-804A-C2F9852C82D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8039100" y="4671060"/>
              <a:ext cx="417241" cy="0"/>
            </a:xfrm>
            <a:prstGeom prst="line">
              <a:avLst/>
            </a:prstGeom>
            <a:ln w="63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6FFCC0E-EE16-43D5-B30D-62880AB80499}"/>
              </a:ext>
            </a:extLst>
          </p:cNvPr>
          <p:cNvSpPr/>
          <p:nvPr userDrawn="1"/>
        </p:nvSpPr>
        <p:spPr>
          <a:xfrm>
            <a:off x="9509760" y="0"/>
            <a:ext cx="2682240" cy="6858000"/>
          </a:xfrm>
          <a:prstGeom prst="rect">
            <a:avLst/>
          </a:prstGeom>
          <a:solidFill>
            <a:srgbClr val="F5E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26A4E8-D438-42A4-BD28-74925D91B4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21444"/>
            <a:ext cx="8564880" cy="156805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ADE9F1C-30FF-4EB5-B813-A3A0C044E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4404" y="1856978"/>
            <a:ext cx="8564880" cy="114529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AB1D94-B195-45A0-B289-DC05F4208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B6081-8595-4622-831E-B8B38BE8CDCA}" type="datetimeFigureOut">
              <a:rPr lang="ru-RU" smtClean="0"/>
              <a:t>16.03.2025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0A2115-4A10-4413-BBF4-CD02CDAF5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3294A4-ED28-43DF-85A3-C3EDE2ADB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77439-CC0D-4E34-A197-80651DA92805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3B2AE99-405E-4F65-8F7A-022EBDA7BC91}"/>
              </a:ext>
            </a:extLst>
          </p:cNvPr>
          <p:cNvSpPr/>
          <p:nvPr userDrawn="1"/>
        </p:nvSpPr>
        <p:spPr>
          <a:xfrm rot="16200000">
            <a:off x="13647006" y="1690688"/>
            <a:ext cx="2482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E6E6E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presentation-creation.ru</a:t>
            </a:r>
            <a:endParaRPr lang="ru-RU" dirty="0">
              <a:solidFill>
                <a:srgbClr val="E6E6E6"/>
              </a:solidFill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DACA5E3-81BB-4997-8C69-874C5BC362B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839" y="2630324"/>
            <a:ext cx="2048681" cy="192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928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384B8D6-86D5-451A-A3E2-3DD1FBAEC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B6081-8595-4622-831E-B8B38BE8CDCA}" type="datetimeFigureOut">
              <a:rPr lang="ru-RU" smtClean="0"/>
              <a:t>16.03.2025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48D1D04-77B5-4E5F-8EBC-52E00CD27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114F274-152B-4DBC-B61F-60140C200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77439-CC0D-4E34-A197-80651DA928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1565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A122CA-0C60-47AC-A75A-6E35C711F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267D2C-078D-41A5-9EAD-7CA82DE31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57DC6CD-A726-48F4-B901-D5D8C3B936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21B97C4-39A0-4D9A-892E-796D00F85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B6081-8595-4622-831E-B8B38BE8CDCA}" type="datetimeFigureOut">
              <a:rPr lang="ru-RU" smtClean="0"/>
              <a:t>16.03.2025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2CDDC01-5D4E-4ECC-9212-E48576390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27300A1-F1B5-4516-9657-EAE49A92D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77439-CC0D-4E34-A197-80651DA928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9817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A47F88-17C2-480E-B8D5-DCB2F3E2E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AB3698E-AA02-4DB3-A339-2A662E19CA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2516AF9-5616-4264-9340-E0C223971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88E526B-B089-4CE2-BB50-234021955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B6081-8595-4622-831E-B8B38BE8CDCA}" type="datetimeFigureOut">
              <a:rPr lang="ru-RU" smtClean="0"/>
              <a:t>16.03.2025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7DAA6A-9CEF-4DD3-9EDC-99CB1FBFA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F6FDEC7-855E-4D63-AB76-16B8A63B1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77439-CC0D-4E34-A197-80651DA928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9258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26218B-1883-47A7-AFC2-911BD4965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8323BEF-896A-40F7-89D8-E50D6ECF7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20FC09-4C55-4E0A-A615-D559B1270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B6081-8595-4622-831E-B8B38BE8CDCA}" type="datetimeFigureOut">
              <a:rPr lang="ru-RU" smtClean="0"/>
              <a:t>16.03.2025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2589F8-0324-475D-B0E9-C1E4CC61E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6047C2-2723-4BE5-BE9B-4BC6F25B3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77439-CC0D-4E34-A197-80651DA928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9416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6CA8FC9-6E50-492B-A44A-1998CCD4DB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F8EE0BB-2121-45D0-BA2D-F09CE387DD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1D998A-B76C-42AF-8263-6EAC7C353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B6081-8595-4622-831E-B8B38BE8CDCA}" type="datetimeFigureOut">
              <a:rPr lang="ru-RU" smtClean="0"/>
              <a:t>16.03.2025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E84A8E-C58A-416A-A535-CF692A6B1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1F85FF-22B0-483C-9370-20A2CC0A7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77439-CC0D-4E34-A197-80651DA928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6450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9796DC-7939-4EE0-9FBD-0BA09212B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B40670-DA88-4E0C-B77A-6A5B9AF52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F9183E-58DC-4325-99B1-68D365D5D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B6081-8595-4622-831E-B8B38BE8CDCA}" type="datetimeFigureOut">
              <a:rPr lang="ru-RU" smtClean="0"/>
              <a:t>16.03.2025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7C5C2C-4D58-420C-ACBD-2EA108E91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DB7D54-0C24-4300-B0AB-E6F606FA2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77439-CC0D-4E34-A197-80651DA92805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33D2F72-DC2E-491E-9F77-932D5E320536}"/>
              </a:ext>
            </a:extLst>
          </p:cNvPr>
          <p:cNvSpPr/>
          <p:nvPr userDrawn="1"/>
        </p:nvSpPr>
        <p:spPr>
          <a:xfrm rot="16200000">
            <a:off x="13647006" y="1690688"/>
            <a:ext cx="2482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E6E6E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presentation-creation.ru</a:t>
            </a:r>
            <a:endParaRPr lang="ru-RU" dirty="0">
              <a:solidFill>
                <a:srgbClr val="E6E6E6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DEBCA3B-FB37-4224-AC68-6729BFA859A8}"/>
              </a:ext>
            </a:extLst>
          </p:cNvPr>
          <p:cNvSpPr/>
          <p:nvPr userDrawn="1"/>
        </p:nvSpPr>
        <p:spPr>
          <a:xfrm>
            <a:off x="0" y="6004560"/>
            <a:ext cx="12192000" cy="853440"/>
          </a:xfrm>
          <a:prstGeom prst="rect">
            <a:avLst/>
          </a:prstGeom>
          <a:solidFill>
            <a:srgbClr val="F5E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601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9796DC-7939-4EE0-9FBD-0BA09212B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B40670-DA88-4E0C-B77A-6A5B9AF52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F9183E-58DC-4325-99B1-68D365D5D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B6081-8595-4622-831E-B8B38BE8CDCA}" type="datetimeFigureOut">
              <a:rPr lang="ru-RU" smtClean="0"/>
              <a:t>16.03.2025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7C5C2C-4D58-420C-ACBD-2EA108E91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DB7D54-0C24-4300-B0AB-E6F606FA2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77439-CC0D-4E34-A197-80651DA92805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33D2F72-DC2E-491E-9F77-932D5E320536}"/>
              </a:ext>
            </a:extLst>
          </p:cNvPr>
          <p:cNvSpPr/>
          <p:nvPr userDrawn="1"/>
        </p:nvSpPr>
        <p:spPr>
          <a:xfrm rot="16200000">
            <a:off x="13647006" y="1690688"/>
            <a:ext cx="2482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E6E6E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presentation-creation.ru</a:t>
            </a:r>
            <a:endParaRPr lang="ru-RU" dirty="0">
              <a:solidFill>
                <a:srgbClr val="E6E6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319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779BBFE-3128-4A13-9040-5EB54725D952}"/>
              </a:ext>
            </a:extLst>
          </p:cNvPr>
          <p:cNvSpPr/>
          <p:nvPr userDrawn="1"/>
        </p:nvSpPr>
        <p:spPr>
          <a:xfrm>
            <a:off x="0" y="0"/>
            <a:ext cx="2682240" cy="6858000"/>
          </a:xfrm>
          <a:prstGeom prst="rect">
            <a:avLst/>
          </a:prstGeom>
          <a:solidFill>
            <a:srgbClr val="F5E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9796DC-7939-4EE0-9FBD-0BA09212B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365125"/>
            <a:ext cx="77724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B40670-DA88-4E0C-B77A-6A5B9AF52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1400" y="1825625"/>
            <a:ext cx="77724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F9183E-58DC-4325-99B1-68D365D5D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B6081-8595-4622-831E-B8B38BE8CDCA}" type="datetimeFigureOut">
              <a:rPr lang="ru-RU" smtClean="0"/>
              <a:t>16.03.2025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7C5C2C-4D58-420C-ACBD-2EA108E91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DB7D54-0C24-4300-B0AB-E6F606FA2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77439-CC0D-4E34-A197-80651DA92805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33D2F72-DC2E-491E-9F77-932D5E320536}"/>
              </a:ext>
            </a:extLst>
          </p:cNvPr>
          <p:cNvSpPr/>
          <p:nvPr userDrawn="1"/>
        </p:nvSpPr>
        <p:spPr>
          <a:xfrm rot="16200000">
            <a:off x="13647006" y="1690688"/>
            <a:ext cx="2482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E6E6E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presentation-creation.ru</a:t>
            </a:r>
            <a:endParaRPr lang="ru-RU" dirty="0">
              <a:solidFill>
                <a:srgbClr val="E6E6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492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Заголовок и объект">
    <p:bg>
      <p:bgPr>
        <a:solidFill>
          <a:srgbClr val="F5ED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9796DC-7939-4EE0-9FBD-0BA09212B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B40670-DA88-4E0C-B77A-6A5B9AF52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F9183E-58DC-4325-99B1-68D365D5D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B6081-8595-4622-831E-B8B38BE8CDCA}" type="datetimeFigureOut">
              <a:rPr lang="ru-RU" smtClean="0"/>
              <a:t>16.03.2025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7C5C2C-4D58-420C-ACBD-2EA108E91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DB7D54-0C24-4300-B0AB-E6F606FA2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77439-CC0D-4E34-A197-80651DA92805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33D2F72-DC2E-491E-9F77-932D5E320536}"/>
              </a:ext>
            </a:extLst>
          </p:cNvPr>
          <p:cNvSpPr/>
          <p:nvPr userDrawn="1"/>
        </p:nvSpPr>
        <p:spPr>
          <a:xfrm rot="16200000">
            <a:off x="13647006" y="1690688"/>
            <a:ext cx="2482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E6E6E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presentation-creation.ru</a:t>
            </a:r>
            <a:endParaRPr lang="ru-RU" dirty="0">
              <a:solidFill>
                <a:srgbClr val="E6E6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869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C0295E-85A3-4A14-8B40-A0C169182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E3A3227-015E-446F-89D1-BF99C1303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301E4D-C9DB-4ED2-9E62-EDD549AE1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B6081-8595-4622-831E-B8B38BE8CDCA}" type="datetimeFigureOut">
              <a:rPr lang="ru-RU" smtClean="0"/>
              <a:t>16.03.2025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F0C6FE-B836-4948-9250-88EA85465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DA11FA-E8DE-4476-A89B-9F1DC1F6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77439-CC0D-4E34-A197-80651DA928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2303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024FA6-E1B7-4589-8702-E5788608C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3C920D-0188-416C-94FE-1674E873B6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C0A8B77-E5BE-46C5-82A5-3D02547FEB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578EDB7-C3BD-40F0-BDD0-15B324BEB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B6081-8595-4622-831E-B8B38BE8CDCA}" type="datetimeFigureOut">
              <a:rPr lang="ru-RU" smtClean="0"/>
              <a:t>16.03.2025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7620BC2-F34A-4466-80DB-62B502F7F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6272537-181C-4F7F-A7A1-DFF664AF0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77439-CC0D-4E34-A197-80651DA928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1566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7EA23F-9CC5-43E4-A2C2-7FF591435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F5C1200-9385-4E02-A919-69EF282EF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A3BA7B5-0CF0-4CE8-A36C-4B43CFCB6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B90E828-39DC-40BF-868E-D53A9499E9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75E61B3-1E42-40E0-9C2D-4D80C27CD5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1650B27-A2AA-45D1-BE7D-C7AA397E9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B6081-8595-4622-831E-B8B38BE8CDCA}" type="datetimeFigureOut">
              <a:rPr lang="ru-RU" smtClean="0"/>
              <a:t>16.03.2025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22BA48A-F33E-4138-B9CD-F4D759A43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16808D8-13CD-48B3-9144-C06ED640E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77439-CC0D-4E34-A197-80651DA928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9361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6EFD7B-3055-45B6-B5F6-36A4D98C7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12AAEAC-EBEC-4CB7-8898-C16483949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B6081-8595-4622-831E-B8B38BE8CDCA}" type="datetimeFigureOut">
              <a:rPr lang="ru-RU" smtClean="0"/>
              <a:t>16.03.2025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D3002DB-6B85-4D53-9D66-77EE8932E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7B7563D-E99A-4B86-A9F2-8C27639BF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77439-CC0D-4E34-A197-80651DA928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9520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hyperlink" Target="https://presentation-creation.ru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053D55-8FF3-40D0-98A6-AE4801AC8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F71DF5C-B110-4F53-A43D-F9D15B16B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7B3B29-D416-4A68-A5D7-DC35907371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B6081-8595-4622-831E-B8B38BE8CDCA}" type="datetimeFigureOut">
              <a:rPr lang="ru-RU" smtClean="0"/>
              <a:t>16.03.2025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162F53-63C5-4C3A-A824-F9CA50D6E5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304636-6304-4E4A-97A5-309D938913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77439-CC0D-4E34-A197-80651DA92805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hlinkClick r:id="rId16"/>
            <a:extLst>
              <a:ext uri="{FF2B5EF4-FFF2-40B4-BE49-F238E27FC236}">
                <a16:creationId xmlns:a16="http://schemas.microsoft.com/office/drawing/2014/main" id="{A9D742FB-58D1-413A-B5AB-023C0F8FED51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58584" y="-1519762"/>
            <a:ext cx="757762" cy="757762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6A2BD80-ECB6-486E-A2BC-93E5479DBC53}"/>
              </a:ext>
            </a:extLst>
          </p:cNvPr>
          <p:cNvSpPr/>
          <p:nvPr userDrawn="1"/>
        </p:nvSpPr>
        <p:spPr>
          <a:xfrm rot="16200000">
            <a:off x="13647006" y="1690688"/>
            <a:ext cx="2482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E6E6E6"/>
                </a:solidFill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presentation-creation.ru</a:t>
            </a:r>
            <a:endParaRPr lang="ru-RU" dirty="0">
              <a:solidFill>
                <a:srgbClr val="E6E6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284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62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presentation-creation.ru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resentation-creation.ru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resentation-creation.ru/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10" Type="http://schemas.openxmlformats.org/officeDocument/2006/relationships/hyperlink" Target="https://presentation-creation.ru/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presentation-creation.ru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resentation-creation.ru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presentation-creation.ru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ik.com/" TargetMode="External"/><Relationship Id="rId2" Type="http://schemas.openxmlformats.org/officeDocument/2006/relationships/hyperlink" Target="https://presentation-creation.ru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F58184-EB94-490F-A6D6-1A1509BAE2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ru-RU" b="1" dirty="0"/>
              <a:t>Вставьте заголовок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B4B2538-3A29-4628-99E2-FA8B5DF450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algn="l"/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180FE121-82B5-496D-A75D-B13BEBDFE510}"/>
              </a:ext>
            </a:extLst>
          </p:cNvPr>
          <p:cNvCxnSpPr>
            <a:cxnSpLocks/>
          </p:cNvCxnSpPr>
          <p:nvPr/>
        </p:nvCxnSpPr>
        <p:spPr>
          <a:xfrm>
            <a:off x="532984" y="956828"/>
            <a:ext cx="0" cy="1465342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723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9">
            <a:extLst>
              <a:ext uri="{FF2B5EF4-FFF2-40B4-BE49-F238E27FC236}">
                <a16:creationId xmlns:a16="http://schemas.microsoft.com/office/drawing/2014/main" id="{30EAF7CB-1982-4750-B91F-E920AF1D759B}"/>
              </a:ext>
            </a:extLst>
          </p:cNvPr>
          <p:cNvSpPr txBox="1">
            <a:spLocks/>
          </p:cNvSpPr>
          <p:nvPr/>
        </p:nvSpPr>
        <p:spPr>
          <a:xfrm>
            <a:off x="3334872" y="1548148"/>
            <a:ext cx="5522258" cy="1150267"/>
          </a:xfrm>
          <a:prstGeom prst="rect">
            <a:avLst/>
          </a:prstGeom>
          <a:effectLst>
            <a:outerShdw blurRad="50800" dist="38100" dir="5400000" algn="t" rotWithShape="0">
              <a:schemeClr val="accent4">
                <a:lumMod val="50000"/>
                <a:alpha val="40000"/>
              </a:schemeClr>
            </a:outerShdw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b="1" dirty="0"/>
              <a:t>СПАСИБО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FFE5079-09EA-4F37-95E8-33702DE0BF1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881000" y="4462336"/>
            <a:ext cx="630000" cy="6300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30A6064-63E3-4806-AFF9-37F856103F1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781000" y="4462336"/>
            <a:ext cx="630000" cy="6300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91E8D9D-0D7B-4EA6-B32D-C8D84897231D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6681000" y="4462336"/>
            <a:ext cx="630000" cy="630000"/>
          </a:xfrm>
          <a:prstGeom prst="rect">
            <a:avLst/>
          </a:prstGeom>
        </p:spPr>
      </p:pic>
      <p:sp>
        <p:nvSpPr>
          <p:cNvPr id="9" name="Текст 11">
            <a:extLst>
              <a:ext uri="{FF2B5EF4-FFF2-40B4-BE49-F238E27FC236}">
                <a16:creationId xmlns:a16="http://schemas.microsoft.com/office/drawing/2014/main" id="{891AB134-406F-47E3-B065-41667BB7538F}"/>
              </a:ext>
            </a:extLst>
          </p:cNvPr>
          <p:cNvSpPr txBox="1">
            <a:spLocks/>
          </p:cNvSpPr>
          <p:nvPr/>
        </p:nvSpPr>
        <p:spPr>
          <a:xfrm>
            <a:off x="2608499" y="2885011"/>
            <a:ext cx="6975002" cy="170572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Lorem ipsum dolor sit </a:t>
            </a:r>
            <a:r>
              <a:rPr lang="en-US" sz="1600" dirty="0" err="1"/>
              <a:t>amet</a:t>
            </a:r>
            <a:r>
              <a:rPr lang="en-US" sz="1600" dirty="0"/>
              <a:t>, </a:t>
            </a: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adipiscing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r>
              <a:rPr lang="en-US" sz="1600" dirty="0"/>
              <a:t>, sed do </a:t>
            </a:r>
            <a:r>
              <a:rPr lang="en-US" sz="1600" dirty="0" err="1"/>
              <a:t>eiusmod</a:t>
            </a:r>
            <a:r>
              <a:rPr lang="en-US" sz="1600" dirty="0"/>
              <a:t> </a:t>
            </a:r>
            <a:r>
              <a:rPr lang="en-US" sz="1600" dirty="0" err="1"/>
              <a:t>tempor</a:t>
            </a:r>
            <a:r>
              <a:rPr lang="en-US" sz="1600" dirty="0"/>
              <a:t> </a:t>
            </a:r>
            <a:r>
              <a:rPr lang="en-US" sz="1600" dirty="0" err="1"/>
              <a:t>incididunt</a:t>
            </a:r>
            <a:r>
              <a:rPr lang="en-US" sz="1600" dirty="0"/>
              <a:t> </a:t>
            </a:r>
            <a:r>
              <a:rPr lang="en-US" sz="1600" dirty="0" err="1"/>
              <a:t>ut</a:t>
            </a:r>
            <a:r>
              <a:rPr lang="en-US" sz="1600" dirty="0"/>
              <a:t> </a:t>
            </a:r>
            <a:r>
              <a:rPr lang="en-US" sz="1600" dirty="0" err="1"/>
              <a:t>labore</a:t>
            </a:r>
            <a:r>
              <a:rPr lang="en-US" sz="1600" dirty="0"/>
              <a:t> et dolore magna </a:t>
            </a:r>
            <a:r>
              <a:rPr lang="en-US" sz="1600" dirty="0" err="1"/>
              <a:t>aliqua</a:t>
            </a:r>
            <a:r>
              <a:rPr lang="en-US" sz="1600" dirty="0"/>
              <a:t>. </a:t>
            </a:r>
            <a:endParaRPr lang="ru-RU" sz="1600" dirty="0"/>
          </a:p>
          <a:p>
            <a:pPr marL="0" indent="0">
              <a:buNone/>
            </a:pPr>
            <a:r>
              <a:rPr lang="en-US" sz="1600" dirty="0"/>
              <a:t>Ut </a:t>
            </a:r>
            <a:r>
              <a:rPr lang="en-US" sz="1600" dirty="0" err="1"/>
              <a:t>enim</a:t>
            </a:r>
            <a:r>
              <a:rPr lang="en-US" sz="1600" dirty="0"/>
              <a:t> ad minim </a:t>
            </a:r>
            <a:r>
              <a:rPr lang="en-US" sz="1600" dirty="0" err="1"/>
              <a:t>veniam</a:t>
            </a:r>
            <a:r>
              <a:rPr lang="en-US" sz="1600" dirty="0"/>
              <a:t>, </a:t>
            </a:r>
            <a:r>
              <a:rPr lang="en-US" sz="1600" dirty="0" err="1"/>
              <a:t>quis</a:t>
            </a:r>
            <a:r>
              <a:rPr lang="en-US" sz="1600" dirty="0"/>
              <a:t> </a:t>
            </a:r>
            <a:r>
              <a:rPr lang="en-US" sz="1600" dirty="0" err="1"/>
              <a:t>nostrud</a:t>
            </a:r>
            <a:r>
              <a:rPr lang="en-US" sz="1600" dirty="0"/>
              <a:t> exercitation </a:t>
            </a:r>
            <a:r>
              <a:rPr lang="en-US" sz="1600" dirty="0" err="1"/>
              <a:t>ullamco</a:t>
            </a:r>
            <a:r>
              <a:rPr lang="en-US" sz="1600" dirty="0"/>
              <a:t> </a:t>
            </a:r>
            <a:r>
              <a:rPr lang="en-US" sz="1600" dirty="0" err="1"/>
              <a:t>laboris</a:t>
            </a:r>
            <a:r>
              <a:rPr lang="en-US" sz="1600" dirty="0"/>
              <a:t> nisi </a:t>
            </a:r>
            <a:r>
              <a:rPr lang="en-US" sz="1600" dirty="0" err="1"/>
              <a:t>ut</a:t>
            </a:r>
            <a:r>
              <a:rPr lang="en-US" sz="1600" dirty="0"/>
              <a:t> </a:t>
            </a:r>
            <a:r>
              <a:rPr lang="en-US" sz="1600" dirty="0" err="1"/>
              <a:t>aliquip</a:t>
            </a:r>
            <a:r>
              <a:rPr lang="en-US" sz="1600" dirty="0"/>
              <a:t> ex </a:t>
            </a:r>
            <a:r>
              <a:rPr lang="en-US" sz="1600" dirty="0" err="1"/>
              <a:t>ea</a:t>
            </a:r>
            <a:r>
              <a:rPr lang="en-US" sz="1600" dirty="0"/>
              <a:t> </a:t>
            </a:r>
            <a:r>
              <a:rPr lang="en-US" sz="1600" dirty="0" err="1"/>
              <a:t>commodo</a:t>
            </a:r>
            <a:r>
              <a:rPr lang="en-US" sz="1600" dirty="0"/>
              <a:t> </a:t>
            </a:r>
            <a:r>
              <a:rPr lang="en-US" sz="1600" dirty="0" err="1"/>
              <a:t>consequat</a:t>
            </a:r>
            <a:r>
              <a:rPr lang="en-US" sz="1600" dirty="0"/>
              <a:t>. </a:t>
            </a:r>
            <a:endParaRPr lang="ru-RU" sz="1600" dirty="0"/>
          </a:p>
        </p:txBody>
      </p:sp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AE04326C-0B2B-425F-91BF-C9D535C4E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8617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BDCA4D-B932-4047-BAE6-7EE2B1E8D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Вставьте заголовок слайда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1A70C5-9160-4467-926E-8F4165AB1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4" name="Нижний колонтитул 4">
            <a:extLst>
              <a:ext uri="{FF2B5EF4-FFF2-40B4-BE49-F238E27FC236}">
                <a16:creationId xmlns:a16="http://schemas.microsoft.com/office/drawing/2014/main" id="{3303CC10-FA09-4441-A904-4CF606DBF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000" y="6590454"/>
            <a:ext cx="7650000" cy="365126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Шаблоны презентаций с сайта 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presentation-creation.ru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5318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04B69A-1385-431A-9B97-D5E2C2BF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Вставьте заголовок слайда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FE676B6-BF2D-4E07-834A-4100386F9EF4}"/>
              </a:ext>
            </a:extLst>
          </p:cNvPr>
          <p:cNvSpPr/>
          <p:nvPr/>
        </p:nvSpPr>
        <p:spPr>
          <a:xfrm>
            <a:off x="956810" y="2367202"/>
            <a:ext cx="2601905" cy="28694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D99E9CAE-009B-4539-A2CE-A165C0973B1A}"/>
              </a:ext>
            </a:extLst>
          </p:cNvPr>
          <p:cNvSpPr/>
          <p:nvPr/>
        </p:nvSpPr>
        <p:spPr>
          <a:xfrm>
            <a:off x="1877972" y="1995675"/>
            <a:ext cx="733425" cy="733425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D64145-58E9-483F-B2F2-800EC1971E85}"/>
              </a:ext>
            </a:extLst>
          </p:cNvPr>
          <p:cNvSpPr txBox="1"/>
          <p:nvPr/>
        </p:nvSpPr>
        <p:spPr>
          <a:xfrm>
            <a:off x="1887498" y="2003087"/>
            <a:ext cx="733424" cy="70788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ru-RU" sz="4000" b="1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F1557A0-B340-4EE5-9C65-0BF771F9E855}"/>
              </a:ext>
            </a:extLst>
          </p:cNvPr>
          <p:cNvSpPr/>
          <p:nvPr/>
        </p:nvSpPr>
        <p:spPr>
          <a:xfrm>
            <a:off x="4034977" y="2366427"/>
            <a:ext cx="2601905" cy="28694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992E9EF3-019D-4FAD-98C1-391F8B28444A}"/>
              </a:ext>
            </a:extLst>
          </p:cNvPr>
          <p:cNvSpPr txBox="1">
            <a:spLocks/>
          </p:cNvSpPr>
          <p:nvPr/>
        </p:nvSpPr>
        <p:spPr>
          <a:xfrm>
            <a:off x="4130022" y="2804576"/>
            <a:ext cx="2411816" cy="2246135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700" dirty="0">
                <a:solidFill>
                  <a:schemeClr val="bg1"/>
                </a:solidFill>
              </a:rPr>
              <a:t>Lorem ipsum dolor sit </a:t>
            </a:r>
            <a:r>
              <a:rPr lang="en-US" sz="2700" dirty="0" err="1">
                <a:solidFill>
                  <a:schemeClr val="bg1"/>
                </a:solidFill>
              </a:rPr>
              <a:t>amet</a:t>
            </a:r>
            <a:r>
              <a:rPr lang="en-US" sz="2700" dirty="0">
                <a:solidFill>
                  <a:schemeClr val="bg1"/>
                </a:solidFill>
              </a:rPr>
              <a:t>, </a:t>
            </a:r>
            <a:r>
              <a:rPr lang="en-US" sz="2700" dirty="0" err="1">
                <a:solidFill>
                  <a:schemeClr val="bg1"/>
                </a:solidFill>
              </a:rPr>
              <a:t>consectetur</a:t>
            </a:r>
            <a:r>
              <a:rPr lang="en-US" sz="2700" dirty="0">
                <a:solidFill>
                  <a:schemeClr val="bg1"/>
                </a:solidFill>
              </a:rPr>
              <a:t> </a:t>
            </a:r>
            <a:r>
              <a:rPr lang="en-US" sz="2700" dirty="0" err="1">
                <a:solidFill>
                  <a:schemeClr val="bg1"/>
                </a:solidFill>
              </a:rPr>
              <a:t>adipiscing</a:t>
            </a:r>
            <a:r>
              <a:rPr lang="en-US" sz="2700" dirty="0">
                <a:solidFill>
                  <a:schemeClr val="bg1"/>
                </a:solidFill>
              </a:rPr>
              <a:t> </a:t>
            </a:r>
            <a:r>
              <a:rPr lang="en-US" sz="2700" dirty="0" err="1">
                <a:solidFill>
                  <a:schemeClr val="bg1"/>
                </a:solidFill>
              </a:rPr>
              <a:t>elit</a:t>
            </a:r>
            <a:r>
              <a:rPr lang="en-US" sz="2700" dirty="0">
                <a:solidFill>
                  <a:schemeClr val="bg1"/>
                </a:solidFill>
              </a:rPr>
              <a:t>, sed do </a:t>
            </a:r>
            <a:r>
              <a:rPr lang="en-US" sz="2700" dirty="0" err="1">
                <a:solidFill>
                  <a:schemeClr val="bg1"/>
                </a:solidFill>
              </a:rPr>
              <a:t>eiusmod</a:t>
            </a:r>
            <a:r>
              <a:rPr lang="en-US" sz="2700" dirty="0">
                <a:solidFill>
                  <a:schemeClr val="bg1"/>
                </a:solidFill>
              </a:rPr>
              <a:t> </a:t>
            </a:r>
            <a:r>
              <a:rPr lang="en-US" sz="2700" dirty="0" err="1">
                <a:solidFill>
                  <a:schemeClr val="bg1"/>
                </a:solidFill>
              </a:rPr>
              <a:t>tempor</a:t>
            </a:r>
            <a:r>
              <a:rPr lang="en-US" sz="2700" dirty="0">
                <a:solidFill>
                  <a:schemeClr val="bg1"/>
                </a:solidFill>
              </a:rPr>
              <a:t> </a:t>
            </a:r>
            <a:r>
              <a:rPr lang="en-US" sz="2700" dirty="0" err="1">
                <a:solidFill>
                  <a:schemeClr val="bg1"/>
                </a:solidFill>
              </a:rPr>
              <a:t>incididunt</a:t>
            </a:r>
            <a:r>
              <a:rPr lang="en-US" sz="2700" dirty="0">
                <a:solidFill>
                  <a:schemeClr val="bg1"/>
                </a:solidFill>
              </a:rPr>
              <a:t> </a:t>
            </a:r>
            <a:r>
              <a:rPr lang="en-US" sz="2700" dirty="0" err="1">
                <a:solidFill>
                  <a:schemeClr val="bg1"/>
                </a:solidFill>
              </a:rPr>
              <a:t>ut</a:t>
            </a:r>
            <a:r>
              <a:rPr lang="en-US" sz="2700" dirty="0">
                <a:solidFill>
                  <a:schemeClr val="bg1"/>
                </a:solidFill>
              </a:rPr>
              <a:t> labore et dolore magna </a:t>
            </a:r>
            <a:r>
              <a:rPr lang="en-US" sz="2700" dirty="0" err="1">
                <a:solidFill>
                  <a:schemeClr val="bg1"/>
                </a:solidFill>
              </a:rPr>
              <a:t>aliqua</a:t>
            </a:r>
            <a:r>
              <a:rPr lang="en-US" sz="2700" dirty="0">
                <a:solidFill>
                  <a:schemeClr val="bg1"/>
                </a:solidFill>
              </a:rPr>
              <a:t>. 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021CE481-6EAF-4821-A42F-5677883795CE}"/>
              </a:ext>
            </a:extLst>
          </p:cNvPr>
          <p:cNvSpPr/>
          <p:nvPr/>
        </p:nvSpPr>
        <p:spPr>
          <a:xfrm>
            <a:off x="4954929" y="1990726"/>
            <a:ext cx="733425" cy="733425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31416A-22D7-4DA4-87F6-F29F27493D28}"/>
              </a:ext>
            </a:extLst>
          </p:cNvPr>
          <p:cNvSpPr txBox="1"/>
          <p:nvPr/>
        </p:nvSpPr>
        <p:spPr>
          <a:xfrm>
            <a:off x="4964455" y="1988258"/>
            <a:ext cx="733424" cy="70788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</a:rPr>
              <a:t>2</a:t>
            </a:r>
            <a:endParaRPr lang="ru-RU" sz="4000" b="1" dirty="0">
              <a:solidFill>
                <a:schemeClr val="tx2"/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15AD1AE-B6D9-4A1D-9BDC-C3280C135377}"/>
              </a:ext>
            </a:extLst>
          </p:cNvPr>
          <p:cNvSpPr/>
          <p:nvPr/>
        </p:nvSpPr>
        <p:spPr>
          <a:xfrm>
            <a:off x="7113145" y="2366427"/>
            <a:ext cx="2601905" cy="28694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6A4E156C-6D25-4696-8031-F405649ACDA5}"/>
              </a:ext>
            </a:extLst>
          </p:cNvPr>
          <p:cNvSpPr/>
          <p:nvPr/>
        </p:nvSpPr>
        <p:spPr>
          <a:xfrm>
            <a:off x="8056777" y="1991501"/>
            <a:ext cx="733425" cy="733425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10ACDA-B863-4B70-B79D-4942D92C9B0F}"/>
              </a:ext>
            </a:extLst>
          </p:cNvPr>
          <p:cNvSpPr txBox="1"/>
          <p:nvPr/>
        </p:nvSpPr>
        <p:spPr>
          <a:xfrm>
            <a:off x="8066302" y="1988258"/>
            <a:ext cx="733424" cy="70788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</a:rPr>
              <a:t>3</a:t>
            </a:r>
            <a:endParaRPr lang="ru-RU" sz="4000" b="1" dirty="0">
              <a:solidFill>
                <a:schemeClr val="tx2"/>
              </a:solidFill>
            </a:endParaRPr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500548F4-F788-4E4C-89F2-C6E674E8B96B}"/>
              </a:ext>
            </a:extLst>
          </p:cNvPr>
          <p:cNvSpPr txBox="1">
            <a:spLocks/>
          </p:cNvSpPr>
          <p:nvPr/>
        </p:nvSpPr>
        <p:spPr>
          <a:xfrm>
            <a:off x="7264871" y="2804576"/>
            <a:ext cx="2411816" cy="2246135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700" dirty="0">
                <a:solidFill>
                  <a:schemeClr val="bg1"/>
                </a:solidFill>
              </a:rPr>
              <a:t>Lorem ipsum dolor sit </a:t>
            </a:r>
            <a:r>
              <a:rPr lang="en-US" sz="2700" dirty="0" err="1">
                <a:solidFill>
                  <a:schemeClr val="bg1"/>
                </a:solidFill>
              </a:rPr>
              <a:t>amet</a:t>
            </a:r>
            <a:r>
              <a:rPr lang="en-US" sz="2700" dirty="0">
                <a:solidFill>
                  <a:schemeClr val="bg1"/>
                </a:solidFill>
              </a:rPr>
              <a:t>, </a:t>
            </a:r>
            <a:r>
              <a:rPr lang="en-US" sz="2700" dirty="0" err="1">
                <a:solidFill>
                  <a:schemeClr val="bg1"/>
                </a:solidFill>
              </a:rPr>
              <a:t>consectetur</a:t>
            </a:r>
            <a:r>
              <a:rPr lang="en-US" sz="2700" dirty="0">
                <a:solidFill>
                  <a:schemeClr val="bg1"/>
                </a:solidFill>
              </a:rPr>
              <a:t> </a:t>
            </a:r>
            <a:r>
              <a:rPr lang="en-US" sz="2700" dirty="0" err="1">
                <a:solidFill>
                  <a:schemeClr val="bg1"/>
                </a:solidFill>
              </a:rPr>
              <a:t>adipiscing</a:t>
            </a:r>
            <a:r>
              <a:rPr lang="en-US" sz="2700" dirty="0">
                <a:solidFill>
                  <a:schemeClr val="bg1"/>
                </a:solidFill>
              </a:rPr>
              <a:t> </a:t>
            </a:r>
            <a:r>
              <a:rPr lang="en-US" sz="2700" dirty="0" err="1">
                <a:solidFill>
                  <a:schemeClr val="bg1"/>
                </a:solidFill>
              </a:rPr>
              <a:t>elit</a:t>
            </a:r>
            <a:r>
              <a:rPr lang="en-US" sz="2700" dirty="0">
                <a:solidFill>
                  <a:schemeClr val="bg1"/>
                </a:solidFill>
              </a:rPr>
              <a:t>, sed do </a:t>
            </a:r>
            <a:r>
              <a:rPr lang="en-US" sz="2700" dirty="0" err="1">
                <a:solidFill>
                  <a:schemeClr val="bg1"/>
                </a:solidFill>
              </a:rPr>
              <a:t>eiusmod</a:t>
            </a:r>
            <a:r>
              <a:rPr lang="en-US" sz="2700" dirty="0">
                <a:solidFill>
                  <a:schemeClr val="bg1"/>
                </a:solidFill>
              </a:rPr>
              <a:t> </a:t>
            </a:r>
            <a:r>
              <a:rPr lang="en-US" sz="2700" dirty="0" err="1">
                <a:solidFill>
                  <a:schemeClr val="bg1"/>
                </a:solidFill>
              </a:rPr>
              <a:t>tempor</a:t>
            </a:r>
            <a:r>
              <a:rPr lang="en-US" sz="2700" dirty="0">
                <a:solidFill>
                  <a:schemeClr val="bg1"/>
                </a:solidFill>
              </a:rPr>
              <a:t> </a:t>
            </a:r>
            <a:r>
              <a:rPr lang="en-US" sz="2700" dirty="0" err="1">
                <a:solidFill>
                  <a:schemeClr val="bg1"/>
                </a:solidFill>
              </a:rPr>
              <a:t>incididunt</a:t>
            </a:r>
            <a:r>
              <a:rPr lang="en-US" sz="2700" dirty="0">
                <a:solidFill>
                  <a:schemeClr val="bg1"/>
                </a:solidFill>
              </a:rPr>
              <a:t> </a:t>
            </a:r>
            <a:r>
              <a:rPr lang="en-US" sz="2700" dirty="0" err="1">
                <a:solidFill>
                  <a:schemeClr val="bg1"/>
                </a:solidFill>
              </a:rPr>
              <a:t>ut</a:t>
            </a:r>
            <a:r>
              <a:rPr lang="en-US" sz="2700" dirty="0">
                <a:solidFill>
                  <a:schemeClr val="bg1"/>
                </a:solidFill>
              </a:rPr>
              <a:t> labore et dolore magna </a:t>
            </a:r>
            <a:r>
              <a:rPr lang="en-US" sz="2700" dirty="0" err="1">
                <a:solidFill>
                  <a:schemeClr val="bg1"/>
                </a:solidFill>
              </a:rPr>
              <a:t>aliqua</a:t>
            </a:r>
            <a:r>
              <a:rPr lang="en-US" sz="2700" dirty="0">
                <a:solidFill>
                  <a:schemeClr val="bg1"/>
                </a:solidFill>
              </a:rPr>
              <a:t>. 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5" name="Объект 2">
            <a:extLst>
              <a:ext uri="{FF2B5EF4-FFF2-40B4-BE49-F238E27FC236}">
                <a16:creationId xmlns:a16="http://schemas.microsoft.com/office/drawing/2014/main" id="{77642877-3716-4591-B62E-39836C5FC555}"/>
              </a:ext>
            </a:extLst>
          </p:cNvPr>
          <p:cNvSpPr txBox="1">
            <a:spLocks/>
          </p:cNvSpPr>
          <p:nvPr/>
        </p:nvSpPr>
        <p:spPr>
          <a:xfrm>
            <a:off x="1051854" y="2804576"/>
            <a:ext cx="2411816" cy="2246135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700" dirty="0">
                <a:solidFill>
                  <a:schemeClr val="bg1"/>
                </a:solidFill>
              </a:rPr>
              <a:t>Lorem ipsum dolor sit </a:t>
            </a:r>
            <a:r>
              <a:rPr lang="en-US" sz="2700" dirty="0" err="1">
                <a:solidFill>
                  <a:schemeClr val="bg1"/>
                </a:solidFill>
              </a:rPr>
              <a:t>amet</a:t>
            </a:r>
            <a:r>
              <a:rPr lang="en-US" sz="2700" dirty="0">
                <a:solidFill>
                  <a:schemeClr val="bg1"/>
                </a:solidFill>
              </a:rPr>
              <a:t>, </a:t>
            </a:r>
            <a:r>
              <a:rPr lang="en-US" sz="2700" dirty="0" err="1">
                <a:solidFill>
                  <a:schemeClr val="bg1"/>
                </a:solidFill>
              </a:rPr>
              <a:t>consectetur</a:t>
            </a:r>
            <a:r>
              <a:rPr lang="en-US" sz="2700" dirty="0">
                <a:solidFill>
                  <a:schemeClr val="bg1"/>
                </a:solidFill>
              </a:rPr>
              <a:t> </a:t>
            </a:r>
            <a:r>
              <a:rPr lang="en-US" sz="2700" dirty="0" err="1">
                <a:solidFill>
                  <a:schemeClr val="bg1"/>
                </a:solidFill>
              </a:rPr>
              <a:t>adipiscing</a:t>
            </a:r>
            <a:r>
              <a:rPr lang="en-US" sz="2700" dirty="0">
                <a:solidFill>
                  <a:schemeClr val="bg1"/>
                </a:solidFill>
              </a:rPr>
              <a:t> </a:t>
            </a:r>
            <a:r>
              <a:rPr lang="en-US" sz="2700" dirty="0" err="1">
                <a:solidFill>
                  <a:schemeClr val="bg1"/>
                </a:solidFill>
              </a:rPr>
              <a:t>elit</a:t>
            </a:r>
            <a:r>
              <a:rPr lang="en-US" sz="2700" dirty="0">
                <a:solidFill>
                  <a:schemeClr val="bg1"/>
                </a:solidFill>
              </a:rPr>
              <a:t>, sed do </a:t>
            </a:r>
            <a:r>
              <a:rPr lang="en-US" sz="2700" dirty="0" err="1">
                <a:solidFill>
                  <a:schemeClr val="bg1"/>
                </a:solidFill>
              </a:rPr>
              <a:t>eiusmod</a:t>
            </a:r>
            <a:r>
              <a:rPr lang="en-US" sz="2700" dirty="0">
                <a:solidFill>
                  <a:schemeClr val="bg1"/>
                </a:solidFill>
              </a:rPr>
              <a:t> </a:t>
            </a:r>
            <a:r>
              <a:rPr lang="en-US" sz="2700" dirty="0" err="1">
                <a:solidFill>
                  <a:schemeClr val="bg1"/>
                </a:solidFill>
              </a:rPr>
              <a:t>tempor</a:t>
            </a:r>
            <a:r>
              <a:rPr lang="en-US" sz="2700" dirty="0">
                <a:solidFill>
                  <a:schemeClr val="bg1"/>
                </a:solidFill>
              </a:rPr>
              <a:t> </a:t>
            </a:r>
            <a:r>
              <a:rPr lang="en-US" sz="2700" dirty="0" err="1">
                <a:solidFill>
                  <a:schemeClr val="bg1"/>
                </a:solidFill>
              </a:rPr>
              <a:t>incididunt</a:t>
            </a:r>
            <a:r>
              <a:rPr lang="en-US" sz="2700" dirty="0">
                <a:solidFill>
                  <a:schemeClr val="bg1"/>
                </a:solidFill>
              </a:rPr>
              <a:t> </a:t>
            </a:r>
            <a:r>
              <a:rPr lang="en-US" sz="2700" dirty="0" err="1">
                <a:solidFill>
                  <a:schemeClr val="bg1"/>
                </a:solidFill>
              </a:rPr>
              <a:t>ut</a:t>
            </a:r>
            <a:r>
              <a:rPr lang="en-US" sz="2700" dirty="0">
                <a:solidFill>
                  <a:schemeClr val="bg1"/>
                </a:solidFill>
              </a:rPr>
              <a:t> labore et dolore magna </a:t>
            </a:r>
            <a:r>
              <a:rPr lang="en-US" sz="2700" dirty="0" err="1">
                <a:solidFill>
                  <a:schemeClr val="bg1"/>
                </a:solidFill>
              </a:rPr>
              <a:t>aliqua</a:t>
            </a:r>
            <a:r>
              <a:rPr lang="en-US" sz="2700" dirty="0">
                <a:solidFill>
                  <a:schemeClr val="bg1"/>
                </a:solidFill>
              </a:rPr>
              <a:t>. 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6" name="Нижний колонтитул 4">
            <a:extLst>
              <a:ext uri="{FF2B5EF4-FFF2-40B4-BE49-F238E27FC236}">
                <a16:creationId xmlns:a16="http://schemas.microsoft.com/office/drawing/2014/main" id="{C93B51D7-CFE9-4FAC-B8A0-F5B5E7D86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000" y="6590454"/>
            <a:ext cx="7650000" cy="365126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Шаблоны презентаций с сайта 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presentation-creation.ru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879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33BB35-41F1-4D75-A0AA-0DC3EA379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Вставьте заголовок слайда</a:t>
            </a:r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0F4E12F2-9CAA-4FD4-A0E4-B379833249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1080419"/>
              </p:ext>
            </p:extLst>
          </p:nvPr>
        </p:nvGraphicFramePr>
        <p:xfrm>
          <a:off x="1036126" y="1911855"/>
          <a:ext cx="10063995" cy="3719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ADBE78-5221-4CF9-A02F-D36D46926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000" y="6590454"/>
            <a:ext cx="7650000" cy="365126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Шаблоны презентаций с сайта 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presentation-creation.ru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1218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33BB35-41F1-4D75-A0AA-0DC3EA379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Вставьте заголовок слайда</a:t>
            </a:r>
          </a:p>
        </p:txBody>
      </p:sp>
      <p:sp>
        <p:nvSpPr>
          <p:cNvPr id="4" name="Прямоугольник: усеченные верхние углы 36">
            <a:extLst>
              <a:ext uri="{FF2B5EF4-FFF2-40B4-BE49-F238E27FC236}">
                <a16:creationId xmlns:a16="http://schemas.microsoft.com/office/drawing/2014/main" id="{B8737259-2829-4819-9291-CAA78976EFEC}"/>
              </a:ext>
            </a:extLst>
          </p:cNvPr>
          <p:cNvSpPr/>
          <p:nvPr/>
        </p:nvSpPr>
        <p:spPr>
          <a:xfrm>
            <a:off x="1584662" y="2981290"/>
            <a:ext cx="1456887" cy="810000"/>
          </a:xfrm>
          <a:prstGeom prst="snip2SameRect">
            <a:avLst>
              <a:gd name="adj1" fmla="val 49985"/>
              <a:gd name="adj2" fmla="val 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усеченные верхние углы 30">
            <a:extLst>
              <a:ext uri="{FF2B5EF4-FFF2-40B4-BE49-F238E27FC236}">
                <a16:creationId xmlns:a16="http://schemas.microsoft.com/office/drawing/2014/main" id="{0EFDCE6D-B2D9-4C94-A205-4340B61497B8}"/>
              </a:ext>
            </a:extLst>
          </p:cNvPr>
          <p:cNvSpPr/>
          <p:nvPr/>
        </p:nvSpPr>
        <p:spPr>
          <a:xfrm>
            <a:off x="4459834" y="2981290"/>
            <a:ext cx="1453991" cy="810000"/>
          </a:xfrm>
          <a:prstGeom prst="snip2SameRect">
            <a:avLst>
              <a:gd name="adj1" fmla="val 49985"/>
              <a:gd name="adj2" fmla="val 0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усеченные верхние углы 24">
            <a:extLst>
              <a:ext uri="{FF2B5EF4-FFF2-40B4-BE49-F238E27FC236}">
                <a16:creationId xmlns:a16="http://schemas.microsoft.com/office/drawing/2014/main" id="{E7005B56-E51D-422E-AB17-4331BEFD7E95}"/>
              </a:ext>
            </a:extLst>
          </p:cNvPr>
          <p:cNvSpPr/>
          <p:nvPr/>
        </p:nvSpPr>
        <p:spPr>
          <a:xfrm>
            <a:off x="7109595" y="2986914"/>
            <a:ext cx="1462499" cy="810000"/>
          </a:xfrm>
          <a:prstGeom prst="snip2SameRect">
            <a:avLst>
              <a:gd name="adj1" fmla="val 49985"/>
              <a:gd name="adj2" fmla="val 0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усеченные верхние углы 18">
            <a:extLst>
              <a:ext uri="{FF2B5EF4-FFF2-40B4-BE49-F238E27FC236}">
                <a16:creationId xmlns:a16="http://schemas.microsoft.com/office/drawing/2014/main" id="{B938707B-E475-48C9-BD84-C9F853879147}"/>
              </a:ext>
            </a:extLst>
          </p:cNvPr>
          <p:cNvSpPr/>
          <p:nvPr/>
        </p:nvSpPr>
        <p:spPr>
          <a:xfrm>
            <a:off x="9702251" y="2986916"/>
            <a:ext cx="1453500" cy="810000"/>
          </a:xfrm>
          <a:prstGeom prst="snip2SameRect">
            <a:avLst>
              <a:gd name="adj1" fmla="val 49985"/>
              <a:gd name="adj2" fmla="val 0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олилиния: фигура 7">
            <a:extLst>
              <a:ext uri="{FF2B5EF4-FFF2-40B4-BE49-F238E27FC236}">
                <a16:creationId xmlns:a16="http://schemas.microsoft.com/office/drawing/2014/main" id="{B46E26D7-96E2-4D61-8376-83ABB81E8096}"/>
              </a:ext>
            </a:extLst>
          </p:cNvPr>
          <p:cNvSpPr/>
          <p:nvPr/>
        </p:nvSpPr>
        <p:spPr>
          <a:xfrm>
            <a:off x="0" y="3255016"/>
            <a:ext cx="12087251" cy="1622860"/>
          </a:xfrm>
          <a:custGeom>
            <a:avLst/>
            <a:gdLst>
              <a:gd name="connsiteX0" fmla="*/ 0 w 4590000"/>
              <a:gd name="connsiteY0" fmla="*/ 0 h 1620000"/>
              <a:gd name="connsiteX1" fmla="*/ 2880000 w 4590000"/>
              <a:gd name="connsiteY1" fmla="*/ 0 h 1620000"/>
              <a:gd name="connsiteX2" fmla="*/ 3510000 w 4590000"/>
              <a:gd name="connsiteY2" fmla="*/ 0 h 1620000"/>
              <a:gd name="connsiteX3" fmla="*/ 4185000 w 4590000"/>
              <a:gd name="connsiteY3" fmla="*/ 0 h 1620000"/>
              <a:gd name="connsiteX4" fmla="*/ 4590000 w 4590000"/>
              <a:gd name="connsiteY4" fmla="*/ 810000 h 1620000"/>
              <a:gd name="connsiteX5" fmla="*/ 4185000 w 4590000"/>
              <a:gd name="connsiteY5" fmla="*/ 1620000 h 1620000"/>
              <a:gd name="connsiteX6" fmla="*/ 3510000 w 4590000"/>
              <a:gd name="connsiteY6" fmla="*/ 1620000 h 1620000"/>
              <a:gd name="connsiteX7" fmla="*/ 2880000 w 4590000"/>
              <a:gd name="connsiteY7" fmla="*/ 1620000 h 1620000"/>
              <a:gd name="connsiteX8" fmla="*/ 0 w 4590000"/>
              <a:gd name="connsiteY8" fmla="*/ 1620000 h 16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90000" h="1620000">
                <a:moveTo>
                  <a:pt x="0" y="0"/>
                </a:moveTo>
                <a:lnTo>
                  <a:pt x="2880000" y="0"/>
                </a:lnTo>
                <a:lnTo>
                  <a:pt x="3510000" y="0"/>
                </a:lnTo>
                <a:lnTo>
                  <a:pt x="4185000" y="0"/>
                </a:lnTo>
                <a:lnTo>
                  <a:pt x="4590000" y="810000"/>
                </a:lnTo>
                <a:lnTo>
                  <a:pt x="4185000" y="1620000"/>
                </a:lnTo>
                <a:lnTo>
                  <a:pt x="3510000" y="1620000"/>
                </a:lnTo>
                <a:lnTo>
                  <a:pt x="2880000" y="1620000"/>
                </a:lnTo>
                <a:lnTo>
                  <a:pt x="0" y="1620000"/>
                </a:lnTo>
                <a:close/>
              </a:path>
            </a:pathLst>
          </a:custGeom>
          <a:solidFill>
            <a:schemeClr val="bg1"/>
          </a:solidFill>
          <a:ln w="107950">
            <a:noFill/>
          </a:ln>
          <a:effectLst>
            <a:outerShdw blurRad="635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5AA58831-C821-4815-850E-16C6D8A86299}"/>
              </a:ext>
            </a:extLst>
          </p:cNvPr>
          <p:cNvSpPr/>
          <p:nvPr/>
        </p:nvSpPr>
        <p:spPr>
          <a:xfrm>
            <a:off x="754451" y="3297723"/>
            <a:ext cx="10515600" cy="1537447"/>
          </a:xfrm>
          <a:custGeom>
            <a:avLst/>
            <a:gdLst>
              <a:gd name="connsiteX0" fmla="*/ 0 w 4590000"/>
              <a:gd name="connsiteY0" fmla="*/ 0 h 1620000"/>
              <a:gd name="connsiteX1" fmla="*/ 2880000 w 4590000"/>
              <a:gd name="connsiteY1" fmla="*/ 0 h 1620000"/>
              <a:gd name="connsiteX2" fmla="*/ 3510000 w 4590000"/>
              <a:gd name="connsiteY2" fmla="*/ 0 h 1620000"/>
              <a:gd name="connsiteX3" fmla="*/ 4185000 w 4590000"/>
              <a:gd name="connsiteY3" fmla="*/ 0 h 1620000"/>
              <a:gd name="connsiteX4" fmla="*/ 4590000 w 4590000"/>
              <a:gd name="connsiteY4" fmla="*/ 810000 h 1620000"/>
              <a:gd name="connsiteX5" fmla="*/ 4185000 w 4590000"/>
              <a:gd name="connsiteY5" fmla="*/ 1620000 h 1620000"/>
              <a:gd name="connsiteX6" fmla="*/ 3510000 w 4590000"/>
              <a:gd name="connsiteY6" fmla="*/ 1620000 h 1620000"/>
              <a:gd name="connsiteX7" fmla="*/ 2880000 w 4590000"/>
              <a:gd name="connsiteY7" fmla="*/ 1620000 h 1620000"/>
              <a:gd name="connsiteX8" fmla="*/ 0 w 4590000"/>
              <a:gd name="connsiteY8" fmla="*/ 1620000 h 16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90000" h="1620000">
                <a:moveTo>
                  <a:pt x="0" y="0"/>
                </a:moveTo>
                <a:lnTo>
                  <a:pt x="2880000" y="0"/>
                </a:lnTo>
                <a:lnTo>
                  <a:pt x="3510000" y="0"/>
                </a:lnTo>
                <a:lnTo>
                  <a:pt x="4185000" y="0"/>
                </a:lnTo>
                <a:lnTo>
                  <a:pt x="4590000" y="810000"/>
                </a:lnTo>
                <a:lnTo>
                  <a:pt x="4185000" y="1620000"/>
                </a:lnTo>
                <a:lnTo>
                  <a:pt x="3510000" y="1620000"/>
                </a:lnTo>
                <a:lnTo>
                  <a:pt x="2880000" y="1620000"/>
                </a:lnTo>
                <a:lnTo>
                  <a:pt x="0" y="1620000"/>
                </a:lnTo>
                <a:close/>
              </a:path>
            </a:pathLst>
          </a:custGeom>
          <a:solidFill>
            <a:schemeClr val="bg1"/>
          </a:solidFill>
          <a:ln w="1079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10" name="Полилиния: фигура 14">
            <a:extLst>
              <a:ext uri="{FF2B5EF4-FFF2-40B4-BE49-F238E27FC236}">
                <a16:creationId xmlns:a16="http://schemas.microsoft.com/office/drawing/2014/main" id="{3BD3AE01-6920-42D5-9486-27F8B6CC5765}"/>
              </a:ext>
            </a:extLst>
          </p:cNvPr>
          <p:cNvSpPr/>
          <p:nvPr/>
        </p:nvSpPr>
        <p:spPr>
          <a:xfrm rot="5400000">
            <a:off x="9270399" y="3817920"/>
            <a:ext cx="2316732" cy="650928"/>
          </a:xfrm>
          <a:custGeom>
            <a:avLst/>
            <a:gdLst>
              <a:gd name="connsiteX0" fmla="*/ 0 w 4590000"/>
              <a:gd name="connsiteY0" fmla="*/ 0 h 1620000"/>
              <a:gd name="connsiteX1" fmla="*/ 2880000 w 4590000"/>
              <a:gd name="connsiteY1" fmla="*/ 0 h 1620000"/>
              <a:gd name="connsiteX2" fmla="*/ 3510000 w 4590000"/>
              <a:gd name="connsiteY2" fmla="*/ 0 h 1620000"/>
              <a:gd name="connsiteX3" fmla="*/ 4185000 w 4590000"/>
              <a:gd name="connsiteY3" fmla="*/ 0 h 1620000"/>
              <a:gd name="connsiteX4" fmla="*/ 4590000 w 4590000"/>
              <a:gd name="connsiteY4" fmla="*/ 810000 h 1620000"/>
              <a:gd name="connsiteX5" fmla="*/ 4185000 w 4590000"/>
              <a:gd name="connsiteY5" fmla="*/ 1620000 h 1620000"/>
              <a:gd name="connsiteX6" fmla="*/ 3510000 w 4590000"/>
              <a:gd name="connsiteY6" fmla="*/ 1620000 h 1620000"/>
              <a:gd name="connsiteX7" fmla="*/ 2880000 w 4590000"/>
              <a:gd name="connsiteY7" fmla="*/ 1620000 h 1620000"/>
              <a:gd name="connsiteX8" fmla="*/ 0 w 4590000"/>
              <a:gd name="connsiteY8" fmla="*/ 1620000 h 16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90000" h="1620000">
                <a:moveTo>
                  <a:pt x="0" y="0"/>
                </a:moveTo>
                <a:lnTo>
                  <a:pt x="2880000" y="0"/>
                </a:lnTo>
                <a:lnTo>
                  <a:pt x="3510000" y="0"/>
                </a:lnTo>
                <a:lnTo>
                  <a:pt x="4185000" y="0"/>
                </a:lnTo>
                <a:lnTo>
                  <a:pt x="4590000" y="810000"/>
                </a:lnTo>
                <a:lnTo>
                  <a:pt x="4185000" y="1620000"/>
                </a:lnTo>
                <a:lnTo>
                  <a:pt x="3510000" y="1620000"/>
                </a:lnTo>
                <a:lnTo>
                  <a:pt x="2880000" y="1620000"/>
                </a:lnTo>
                <a:lnTo>
                  <a:pt x="0" y="1620000"/>
                </a:lnTo>
                <a:close/>
              </a:path>
            </a:pathLst>
          </a:custGeom>
          <a:solidFill>
            <a:schemeClr val="accent3"/>
          </a:solidFill>
          <a:ln w="1079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11" name="Прямоугольник 19">
            <a:extLst>
              <a:ext uri="{FF2B5EF4-FFF2-40B4-BE49-F238E27FC236}">
                <a16:creationId xmlns:a16="http://schemas.microsoft.com/office/drawing/2014/main" id="{6730208A-7E41-4209-822E-FA5914C05807}"/>
              </a:ext>
            </a:extLst>
          </p:cNvPr>
          <p:cNvSpPr/>
          <p:nvPr/>
        </p:nvSpPr>
        <p:spPr>
          <a:xfrm>
            <a:off x="8283965" y="4091352"/>
            <a:ext cx="182328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 err="1"/>
              <a:t>Lorem</a:t>
            </a:r>
            <a:r>
              <a:rPr lang="ru-RU" sz="1400" dirty="0"/>
              <a:t> </a:t>
            </a:r>
            <a:r>
              <a:rPr lang="ru-RU" sz="1400" dirty="0" err="1"/>
              <a:t>ipsum</a:t>
            </a:r>
            <a:r>
              <a:rPr lang="ru-RU" sz="1400" dirty="0"/>
              <a:t> </a:t>
            </a:r>
            <a:r>
              <a:rPr lang="ru-RU" sz="1400" dirty="0" err="1"/>
              <a:t>dolor</a:t>
            </a:r>
            <a:r>
              <a:rPr lang="ru-RU" sz="1400" dirty="0"/>
              <a:t> </a:t>
            </a:r>
            <a:r>
              <a:rPr lang="ru-RU" sz="1400" dirty="0" err="1"/>
              <a:t>sit</a:t>
            </a:r>
            <a:r>
              <a:rPr lang="ru-RU" sz="1400" dirty="0"/>
              <a:t> </a:t>
            </a:r>
            <a:r>
              <a:rPr lang="ru-RU" sz="1400" dirty="0" err="1"/>
              <a:t>amet</a:t>
            </a:r>
            <a:r>
              <a:rPr lang="ru-RU" sz="1400" dirty="0"/>
              <a:t>, </a:t>
            </a:r>
            <a:r>
              <a:rPr lang="ru-RU" sz="1400" dirty="0" err="1"/>
              <a:t>consectetuer</a:t>
            </a:r>
            <a:r>
              <a:rPr lang="ru-RU" sz="1400" dirty="0"/>
              <a:t> </a:t>
            </a:r>
            <a:r>
              <a:rPr lang="ru-RU" sz="1400" dirty="0" err="1"/>
              <a:t>adipiscing</a:t>
            </a:r>
            <a:r>
              <a:rPr lang="ru-RU" sz="1400" dirty="0"/>
              <a:t> </a:t>
            </a:r>
            <a:r>
              <a:rPr lang="ru-RU" sz="1400" dirty="0" err="1"/>
              <a:t>elit</a:t>
            </a:r>
            <a:r>
              <a:rPr lang="ru-RU" sz="1400" dirty="0"/>
              <a:t>.</a:t>
            </a:r>
          </a:p>
        </p:txBody>
      </p:sp>
      <p:sp>
        <p:nvSpPr>
          <p:cNvPr id="12" name="Прямоугольник 20">
            <a:extLst>
              <a:ext uri="{FF2B5EF4-FFF2-40B4-BE49-F238E27FC236}">
                <a16:creationId xmlns:a16="http://schemas.microsoft.com/office/drawing/2014/main" id="{70BCB860-79CE-4ED6-8679-40D3967643DF}"/>
              </a:ext>
            </a:extLst>
          </p:cNvPr>
          <p:cNvSpPr/>
          <p:nvPr/>
        </p:nvSpPr>
        <p:spPr>
          <a:xfrm>
            <a:off x="8418965" y="3789586"/>
            <a:ext cx="16287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ЗАГОЛОВОК</a:t>
            </a:r>
          </a:p>
        </p:txBody>
      </p:sp>
      <p:sp>
        <p:nvSpPr>
          <p:cNvPr id="13" name="Прямоугольник 21">
            <a:extLst>
              <a:ext uri="{FF2B5EF4-FFF2-40B4-BE49-F238E27FC236}">
                <a16:creationId xmlns:a16="http://schemas.microsoft.com/office/drawing/2014/main" id="{CE8DBB86-6E52-499F-A3DB-E4C846B20300}"/>
              </a:ext>
            </a:extLst>
          </p:cNvPr>
          <p:cNvSpPr/>
          <p:nvPr/>
        </p:nvSpPr>
        <p:spPr>
          <a:xfrm rot="16200000">
            <a:off x="9440852" y="3835613"/>
            <a:ext cx="19758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</a:rPr>
              <a:t>ШАГ 1</a:t>
            </a:r>
          </a:p>
        </p:txBody>
      </p:sp>
      <p:pic>
        <p:nvPicPr>
          <p:cNvPr id="14" name="Рисунок 23">
            <a:extLst>
              <a:ext uri="{FF2B5EF4-FFF2-40B4-BE49-F238E27FC236}">
                <a16:creationId xmlns:a16="http://schemas.microsoft.com/office/drawing/2014/main" id="{2845AC01-1EC0-43D5-BDFB-594F275CFB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1419" y="3392487"/>
            <a:ext cx="404429" cy="404429"/>
          </a:xfrm>
          <a:prstGeom prst="rect">
            <a:avLst/>
          </a:prstGeom>
        </p:spPr>
      </p:pic>
      <p:sp>
        <p:nvSpPr>
          <p:cNvPr id="15" name="Полилиния: фигура 25">
            <a:extLst>
              <a:ext uri="{FF2B5EF4-FFF2-40B4-BE49-F238E27FC236}">
                <a16:creationId xmlns:a16="http://schemas.microsoft.com/office/drawing/2014/main" id="{3A3220B4-84FF-48BB-8DE6-51FBB2283BC2}"/>
              </a:ext>
            </a:extLst>
          </p:cNvPr>
          <p:cNvSpPr/>
          <p:nvPr/>
        </p:nvSpPr>
        <p:spPr>
          <a:xfrm rot="5400000">
            <a:off x="6677744" y="3817918"/>
            <a:ext cx="2316732" cy="650928"/>
          </a:xfrm>
          <a:custGeom>
            <a:avLst/>
            <a:gdLst>
              <a:gd name="connsiteX0" fmla="*/ 0 w 4590000"/>
              <a:gd name="connsiteY0" fmla="*/ 0 h 1620000"/>
              <a:gd name="connsiteX1" fmla="*/ 2880000 w 4590000"/>
              <a:gd name="connsiteY1" fmla="*/ 0 h 1620000"/>
              <a:gd name="connsiteX2" fmla="*/ 3510000 w 4590000"/>
              <a:gd name="connsiteY2" fmla="*/ 0 h 1620000"/>
              <a:gd name="connsiteX3" fmla="*/ 4185000 w 4590000"/>
              <a:gd name="connsiteY3" fmla="*/ 0 h 1620000"/>
              <a:gd name="connsiteX4" fmla="*/ 4590000 w 4590000"/>
              <a:gd name="connsiteY4" fmla="*/ 810000 h 1620000"/>
              <a:gd name="connsiteX5" fmla="*/ 4185000 w 4590000"/>
              <a:gd name="connsiteY5" fmla="*/ 1620000 h 1620000"/>
              <a:gd name="connsiteX6" fmla="*/ 3510000 w 4590000"/>
              <a:gd name="connsiteY6" fmla="*/ 1620000 h 1620000"/>
              <a:gd name="connsiteX7" fmla="*/ 2880000 w 4590000"/>
              <a:gd name="connsiteY7" fmla="*/ 1620000 h 1620000"/>
              <a:gd name="connsiteX8" fmla="*/ 0 w 4590000"/>
              <a:gd name="connsiteY8" fmla="*/ 1620000 h 16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90000" h="1620000">
                <a:moveTo>
                  <a:pt x="0" y="0"/>
                </a:moveTo>
                <a:lnTo>
                  <a:pt x="2880000" y="0"/>
                </a:lnTo>
                <a:lnTo>
                  <a:pt x="3510000" y="0"/>
                </a:lnTo>
                <a:lnTo>
                  <a:pt x="4185000" y="0"/>
                </a:lnTo>
                <a:lnTo>
                  <a:pt x="4590000" y="810000"/>
                </a:lnTo>
                <a:lnTo>
                  <a:pt x="4185000" y="1620000"/>
                </a:lnTo>
                <a:lnTo>
                  <a:pt x="3510000" y="1620000"/>
                </a:lnTo>
                <a:lnTo>
                  <a:pt x="2880000" y="1620000"/>
                </a:lnTo>
                <a:lnTo>
                  <a:pt x="0" y="1620000"/>
                </a:lnTo>
                <a:close/>
              </a:path>
            </a:pathLst>
          </a:custGeom>
          <a:solidFill>
            <a:schemeClr val="accent4"/>
          </a:solidFill>
          <a:ln w="1079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16" name="Прямоугольник 26">
            <a:extLst>
              <a:ext uri="{FF2B5EF4-FFF2-40B4-BE49-F238E27FC236}">
                <a16:creationId xmlns:a16="http://schemas.microsoft.com/office/drawing/2014/main" id="{2FFC733E-5084-4127-8019-0600E8537AC8}"/>
              </a:ext>
            </a:extLst>
          </p:cNvPr>
          <p:cNvSpPr/>
          <p:nvPr/>
        </p:nvSpPr>
        <p:spPr>
          <a:xfrm>
            <a:off x="5691310" y="4091350"/>
            <a:ext cx="182328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 err="1"/>
              <a:t>Lorem</a:t>
            </a:r>
            <a:r>
              <a:rPr lang="ru-RU" sz="1400" dirty="0"/>
              <a:t> </a:t>
            </a:r>
            <a:r>
              <a:rPr lang="ru-RU" sz="1400" dirty="0" err="1"/>
              <a:t>ipsum</a:t>
            </a:r>
            <a:r>
              <a:rPr lang="ru-RU" sz="1400" dirty="0"/>
              <a:t> </a:t>
            </a:r>
            <a:r>
              <a:rPr lang="ru-RU" sz="1400" dirty="0" err="1"/>
              <a:t>dolor</a:t>
            </a:r>
            <a:r>
              <a:rPr lang="ru-RU" sz="1400" dirty="0"/>
              <a:t> </a:t>
            </a:r>
            <a:r>
              <a:rPr lang="ru-RU" sz="1400" dirty="0" err="1"/>
              <a:t>sit</a:t>
            </a:r>
            <a:r>
              <a:rPr lang="ru-RU" sz="1400" dirty="0"/>
              <a:t> </a:t>
            </a:r>
            <a:r>
              <a:rPr lang="ru-RU" sz="1400" dirty="0" err="1"/>
              <a:t>amet</a:t>
            </a:r>
            <a:r>
              <a:rPr lang="ru-RU" sz="1400" dirty="0"/>
              <a:t>, </a:t>
            </a:r>
            <a:r>
              <a:rPr lang="ru-RU" sz="1400" dirty="0" err="1"/>
              <a:t>consectetuer</a:t>
            </a:r>
            <a:r>
              <a:rPr lang="ru-RU" sz="1400" dirty="0"/>
              <a:t> </a:t>
            </a:r>
            <a:r>
              <a:rPr lang="ru-RU" sz="1400" dirty="0" err="1"/>
              <a:t>adipiscing</a:t>
            </a:r>
            <a:r>
              <a:rPr lang="ru-RU" sz="1400" dirty="0"/>
              <a:t> </a:t>
            </a:r>
            <a:r>
              <a:rPr lang="ru-RU" sz="1400" dirty="0" err="1"/>
              <a:t>elit</a:t>
            </a:r>
            <a:r>
              <a:rPr lang="ru-RU" sz="1400" dirty="0"/>
              <a:t>.</a:t>
            </a:r>
          </a:p>
        </p:txBody>
      </p:sp>
      <p:sp>
        <p:nvSpPr>
          <p:cNvPr id="17" name="Прямоугольник 27">
            <a:extLst>
              <a:ext uri="{FF2B5EF4-FFF2-40B4-BE49-F238E27FC236}">
                <a16:creationId xmlns:a16="http://schemas.microsoft.com/office/drawing/2014/main" id="{507281DB-34E3-4D8B-A0AE-F425643C3C61}"/>
              </a:ext>
            </a:extLst>
          </p:cNvPr>
          <p:cNvSpPr/>
          <p:nvPr/>
        </p:nvSpPr>
        <p:spPr>
          <a:xfrm>
            <a:off x="5826310" y="3789584"/>
            <a:ext cx="16287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ЗАГОЛОВОК</a:t>
            </a:r>
          </a:p>
        </p:txBody>
      </p:sp>
      <p:sp>
        <p:nvSpPr>
          <p:cNvPr id="18" name="Прямоугольник 28">
            <a:extLst>
              <a:ext uri="{FF2B5EF4-FFF2-40B4-BE49-F238E27FC236}">
                <a16:creationId xmlns:a16="http://schemas.microsoft.com/office/drawing/2014/main" id="{BAF94C5B-1FDA-45ED-B375-6AC5D780B68C}"/>
              </a:ext>
            </a:extLst>
          </p:cNvPr>
          <p:cNvSpPr/>
          <p:nvPr/>
        </p:nvSpPr>
        <p:spPr>
          <a:xfrm rot="16200000">
            <a:off x="6848197" y="3835611"/>
            <a:ext cx="19758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</a:rPr>
              <a:t>ШАГ 2</a:t>
            </a:r>
          </a:p>
        </p:txBody>
      </p:sp>
      <p:pic>
        <p:nvPicPr>
          <p:cNvPr id="19" name="Рисунок 29">
            <a:extLst>
              <a:ext uri="{FF2B5EF4-FFF2-40B4-BE49-F238E27FC236}">
                <a16:creationId xmlns:a16="http://schemas.microsoft.com/office/drawing/2014/main" id="{6EE9D80F-0AD2-4D32-B335-8E90232CD1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398764" y="3392485"/>
            <a:ext cx="404429" cy="404429"/>
          </a:xfrm>
          <a:prstGeom prst="rect">
            <a:avLst/>
          </a:prstGeom>
        </p:spPr>
      </p:pic>
      <p:sp>
        <p:nvSpPr>
          <p:cNvPr id="20" name="Полилиния: фигура 31">
            <a:extLst>
              <a:ext uri="{FF2B5EF4-FFF2-40B4-BE49-F238E27FC236}">
                <a16:creationId xmlns:a16="http://schemas.microsoft.com/office/drawing/2014/main" id="{149C4B40-D8CC-424D-86C0-641EB5C7BC46}"/>
              </a:ext>
            </a:extLst>
          </p:cNvPr>
          <p:cNvSpPr/>
          <p:nvPr/>
        </p:nvSpPr>
        <p:spPr>
          <a:xfrm rot="5400000">
            <a:off x="4027983" y="3812294"/>
            <a:ext cx="2316732" cy="650928"/>
          </a:xfrm>
          <a:custGeom>
            <a:avLst/>
            <a:gdLst>
              <a:gd name="connsiteX0" fmla="*/ 0 w 4590000"/>
              <a:gd name="connsiteY0" fmla="*/ 0 h 1620000"/>
              <a:gd name="connsiteX1" fmla="*/ 2880000 w 4590000"/>
              <a:gd name="connsiteY1" fmla="*/ 0 h 1620000"/>
              <a:gd name="connsiteX2" fmla="*/ 3510000 w 4590000"/>
              <a:gd name="connsiteY2" fmla="*/ 0 h 1620000"/>
              <a:gd name="connsiteX3" fmla="*/ 4185000 w 4590000"/>
              <a:gd name="connsiteY3" fmla="*/ 0 h 1620000"/>
              <a:gd name="connsiteX4" fmla="*/ 4590000 w 4590000"/>
              <a:gd name="connsiteY4" fmla="*/ 810000 h 1620000"/>
              <a:gd name="connsiteX5" fmla="*/ 4185000 w 4590000"/>
              <a:gd name="connsiteY5" fmla="*/ 1620000 h 1620000"/>
              <a:gd name="connsiteX6" fmla="*/ 3510000 w 4590000"/>
              <a:gd name="connsiteY6" fmla="*/ 1620000 h 1620000"/>
              <a:gd name="connsiteX7" fmla="*/ 2880000 w 4590000"/>
              <a:gd name="connsiteY7" fmla="*/ 1620000 h 1620000"/>
              <a:gd name="connsiteX8" fmla="*/ 0 w 4590000"/>
              <a:gd name="connsiteY8" fmla="*/ 1620000 h 16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90000" h="1620000">
                <a:moveTo>
                  <a:pt x="0" y="0"/>
                </a:moveTo>
                <a:lnTo>
                  <a:pt x="2880000" y="0"/>
                </a:lnTo>
                <a:lnTo>
                  <a:pt x="3510000" y="0"/>
                </a:lnTo>
                <a:lnTo>
                  <a:pt x="4185000" y="0"/>
                </a:lnTo>
                <a:lnTo>
                  <a:pt x="4590000" y="810000"/>
                </a:lnTo>
                <a:lnTo>
                  <a:pt x="4185000" y="1620000"/>
                </a:lnTo>
                <a:lnTo>
                  <a:pt x="3510000" y="1620000"/>
                </a:lnTo>
                <a:lnTo>
                  <a:pt x="2880000" y="1620000"/>
                </a:lnTo>
                <a:lnTo>
                  <a:pt x="0" y="1620000"/>
                </a:lnTo>
                <a:close/>
              </a:path>
            </a:pathLst>
          </a:custGeom>
          <a:solidFill>
            <a:schemeClr val="accent5"/>
          </a:solidFill>
          <a:ln w="1079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1" name="Прямоугольник 32">
            <a:extLst>
              <a:ext uri="{FF2B5EF4-FFF2-40B4-BE49-F238E27FC236}">
                <a16:creationId xmlns:a16="http://schemas.microsoft.com/office/drawing/2014/main" id="{B458D3D4-2AD6-40F2-95FC-BFD6CA88E11E}"/>
              </a:ext>
            </a:extLst>
          </p:cNvPr>
          <p:cNvSpPr/>
          <p:nvPr/>
        </p:nvSpPr>
        <p:spPr>
          <a:xfrm>
            <a:off x="3041549" y="4085726"/>
            <a:ext cx="182328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 err="1"/>
              <a:t>Lorem</a:t>
            </a:r>
            <a:r>
              <a:rPr lang="ru-RU" sz="1400" dirty="0"/>
              <a:t> </a:t>
            </a:r>
            <a:r>
              <a:rPr lang="ru-RU" sz="1400" dirty="0" err="1"/>
              <a:t>ipsum</a:t>
            </a:r>
            <a:r>
              <a:rPr lang="ru-RU" sz="1400" dirty="0"/>
              <a:t> </a:t>
            </a:r>
            <a:r>
              <a:rPr lang="ru-RU" sz="1400" dirty="0" err="1"/>
              <a:t>dolor</a:t>
            </a:r>
            <a:r>
              <a:rPr lang="ru-RU" sz="1400" dirty="0"/>
              <a:t> </a:t>
            </a:r>
            <a:r>
              <a:rPr lang="ru-RU" sz="1400" dirty="0" err="1"/>
              <a:t>sit</a:t>
            </a:r>
            <a:r>
              <a:rPr lang="ru-RU" sz="1400" dirty="0"/>
              <a:t> </a:t>
            </a:r>
            <a:r>
              <a:rPr lang="ru-RU" sz="1400" dirty="0" err="1"/>
              <a:t>amet</a:t>
            </a:r>
            <a:r>
              <a:rPr lang="ru-RU" sz="1400" dirty="0"/>
              <a:t>, </a:t>
            </a:r>
            <a:r>
              <a:rPr lang="ru-RU" sz="1400" dirty="0" err="1"/>
              <a:t>consectetuer</a:t>
            </a:r>
            <a:r>
              <a:rPr lang="ru-RU" sz="1400" dirty="0"/>
              <a:t> </a:t>
            </a:r>
            <a:r>
              <a:rPr lang="ru-RU" sz="1400" dirty="0" err="1"/>
              <a:t>adipiscing</a:t>
            </a:r>
            <a:r>
              <a:rPr lang="ru-RU" sz="1400" dirty="0"/>
              <a:t> </a:t>
            </a:r>
            <a:r>
              <a:rPr lang="ru-RU" sz="1400" dirty="0" err="1"/>
              <a:t>elit</a:t>
            </a:r>
            <a:r>
              <a:rPr lang="ru-RU" sz="1400" dirty="0"/>
              <a:t>.</a:t>
            </a:r>
          </a:p>
        </p:txBody>
      </p:sp>
      <p:sp>
        <p:nvSpPr>
          <p:cNvPr id="22" name="Прямоугольник 33">
            <a:extLst>
              <a:ext uri="{FF2B5EF4-FFF2-40B4-BE49-F238E27FC236}">
                <a16:creationId xmlns:a16="http://schemas.microsoft.com/office/drawing/2014/main" id="{5FEB80BB-2F44-4E3D-A107-882E8491C93C}"/>
              </a:ext>
            </a:extLst>
          </p:cNvPr>
          <p:cNvSpPr/>
          <p:nvPr/>
        </p:nvSpPr>
        <p:spPr>
          <a:xfrm>
            <a:off x="3176549" y="3783960"/>
            <a:ext cx="16287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ЗАГОЛОВОК</a:t>
            </a:r>
          </a:p>
        </p:txBody>
      </p:sp>
      <p:sp>
        <p:nvSpPr>
          <p:cNvPr id="23" name="Прямоугольник 34">
            <a:extLst>
              <a:ext uri="{FF2B5EF4-FFF2-40B4-BE49-F238E27FC236}">
                <a16:creationId xmlns:a16="http://schemas.microsoft.com/office/drawing/2014/main" id="{8EF77FA8-DE1B-4FD2-8C16-C01C7150D702}"/>
              </a:ext>
            </a:extLst>
          </p:cNvPr>
          <p:cNvSpPr/>
          <p:nvPr/>
        </p:nvSpPr>
        <p:spPr>
          <a:xfrm rot="16200000">
            <a:off x="4198436" y="3829987"/>
            <a:ext cx="19758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</a:rPr>
              <a:t>ШАГ 3</a:t>
            </a:r>
          </a:p>
        </p:txBody>
      </p:sp>
      <p:pic>
        <p:nvPicPr>
          <p:cNvPr id="24" name="Рисунок 35">
            <a:extLst>
              <a:ext uri="{FF2B5EF4-FFF2-40B4-BE49-F238E27FC236}">
                <a16:creationId xmlns:a16="http://schemas.microsoft.com/office/drawing/2014/main" id="{449EEFC7-F048-475A-946A-37945DABAC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3749003" y="3386861"/>
            <a:ext cx="404429" cy="404429"/>
          </a:xfrm>
          <a:prstGeom prst="rect">
            <a:avLst/>
          </a:prstGeom>
        </p:spPr>
      </p:pic>
      <p:sp>
        <p:nvSpPr>
          <p:cNvPr id="25" name="Полилиния: фигура 37">
            <a:extLst>
              <a:ext uri="{FF2B5EF4-FFF2-40B4-BE49-F238E27FC236}">
                <a16:creationId xmlns:a16="http://schemas.microsoft.com/office/drawing/2014/main" id="{27690747-3874-4B6F-B2E1-A5EDCB9F2D88}"/>
              </a:ext>
            </a:extLst>
          </p:cNvPr>
          <p:cNvSpPr/>
          <p:nvPr/>
        </p:nvSpPr>
        <p:spPr>
          <a:xfrm rot="5400000">
            <a:off x="1152811" y="3812294"/>
            <a:ext cx="2316732" cy="650928"/>
          </a:xfrm>
          <a:custGeom>
            <a:avLst/>
            <a:gdLst>
              <a:gd name="connsiteX0" fmla="*/ 0 w 4590000"/>
              <a:gd name="connsiteY0" fmla="*/ 0 h 1620000"/>
              <a:gd name="connsiteX1" fmla="*/ 2880000 w 4590000"/>
              <a:gd name="connsiteY1" fmla="*/ 0 h 1620000"/>
              <a:gd name="connsiteX2" fmla="*/ 3510000 w 4590000"/>
              <a:gd name="connsiteY2" fmla="*/ 0 h 1620000"/>
              <a:gd name="connsiteX3" fmla="*/ 4185000 w 4590000"/>
              <a:gd name="connsiteY3" fmla="*/ 0 h 1620000"/>
              <a:gd name="connsiteX4" fmla="*/ 4590000 w 4590000"/>
              <a:gd name="connsiteY4" fmla="*/ 810000 h 1620000"/>
              <a:gd name="connsiteX5" fmla="*/ 4185000 w 4590000"/>
              <a:gd name="connsiteY5" fmla="*/ 1620000 h 1620000"/>
              <a:gd name="connsiteX6" fmla="*/ 3510000 w 4590000"/>
              <a:gd name="connsiteY6" fmla="*/ 1620000 h 1620000"/>
              <a:gd name="connsiteX7" fmla="*/ 2880000 w 4590000"/>
              <a:gd name="connsiteY7" fmla="*/ 1620000 h 1620000"/>
              <a:gd name="connsiteX8" fmla="*/ 0 w 4590000"/>
              <a:gd name="connsiteY8" fmla="*/ 1620000 h 16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90000" h="1620000">
                <a:moveTo>
                  <a:pt x="0" y="0"/>
                </a:moveTo>
                <a:lnTo>
                  <a:pt x="2880000" y="0"/>
                </a:lnTo>
                <a:lnTo>
                  <a:pt x="3510000" y="0"/>
                </a:lnTo>
                <a:lnTo>
                  <a:pt x="4185000" y="0"/>
                </a:lnTo>
                <a:lnTo>
                  <a:pt x="4590000" y="810000"/>
                </a:lnTo>
                <a:lnTo>
                  <a:pt x="4185000" y="1620000"/>
                </a:lnTo>
                <a:lnTo>
                  <a:pt x="3510000" y="1620000"/>
                </a:lnTo>
                <a:lnTo>
                  <a:pt x="2880000" y="1620000"/>
                </a:lnTo>
                <a:lnTo>
                  <a:pt x="0" y="1620000"/>
                </a:lnTo>
                <a:close/>
              </a:path>
            </a:pathLst>
          </a:custGeom>
          <a:solidFill>
            <a:schemeClr val="accent6"/>
          </a:solidFill>
          <a:ln w="1079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6" name="Прямоугольник 38">
            <a:extLst>
              <a:ext uri="{FF2B5EF4-FFF2-40B4-BE49-F238E27FC236}">
                <a16:creationId xmlns:a16="http://schemas.microsoft.com/office/drawing/2014/main" id="{63E17BF0-0D5D-41D8-8E19-E2D459CA7D28}"/>
              </a:ext>
            </a:extLst>
          </p:cNvPr>
          <p:cNvSpPr/>
          <p:nvPr/>
        </p:nvSpPr>
        <p:spPr>
          <a:xfrm>
            <a:off x="102833" y="4085726"/>
            <a:ext cx="182328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 err="1"/>
              <a:t>Lorem</a:t>
            </a:r>
            <a:r>
              <a:rPr lang="ru-RU" sz="1400" dirty="0"/>
              <a:t> </a:t>
            </a:r>
            <a:r>
              <a:rPr lang="ru-RU" sz="1400" dirty="0" err="1"/>
              <a:t>ipsum</a:t>
            </a:r>
            <a:r>
              <a:rPr lang="ru-RU" sz="1400" dirty="0"/>
              <a:t> </a:t>
            </a:r>
            <a:r>
              <a:rPr lang="ru-RU" sz="1400" dirty="0" err="1"/>
              <a:t>dolor</a:t>
            </a:r>
            <a:r>
              <a:rPr lang="ru-RU" sz="1400" dirty="0"/>
              <a:t> </a:t>
            </a:r>
            <a:r>
              <a:rPr lang="ru-RU" sz="1400" dirty="0" err="1"/>
              <a:t>sit</a:t>
            </a:r>
            <a:r>
              <a:rPr lang="ru-RU" sz="1400" dirty="0"/>
              <a:t> </a:t>
            </a:r>
            <a:r>
              <a:rPr lang="ru-RU" sz="1400" dirty="0" err="1"/>
              <a:t>amet</a:t>
            </a:r>
            <a:r>
              <a:rPr lang="ru-RU" sz="1400" dirty="0"/>
              <a:t>, </a:t>
            </a:r>
            <a:r>
              <a:rPr lang="ru-RU" sz="1400" dirty="0" err="1"/>
              <a:t>consectetuer</a:t>
            </a:r>
            <a:r>
              <a:rPr lang="ru-RU" sz="1400" dirty="0"/>
              <a:t> </a:t>
            </a:r>
            <a:r>
              <a:rPr lang="ru-RU" sz="1400" dirty="0" err="1"/>
              <a:t>adipiscing</a:t>
            </a:r>
            <a:r>
              <a:rPr lang="ru-RU" sz="1400" dirty="0"/>
              <a:t> </a:t>
            </a:r>
            <a:r>
              <a:rPr lang="ru-RU" sz="1400" dirty="0" err="1"/>
              <a:t>elit</a:t>
            </a:r>
            <a:r>
              <a:rPr lang="ru-RU" sz="1400" dirty="0"/>
              <a:t>.</a:t>
            </a:r>
          </a:p>
        </p:txBody>
      </p:sp>
      <p:sp>
        <p:nvSpPr>
          <p:cNvPr id="27" name="Прямоугольник 39">
            <a:extLst>
              <a:ext uri="{FF2B5EF4-FFF2-40B4-BE49-F238E27FC236}">
                <a16:creationId xmlns:a16="http://schemas.microsoft.com/office/drawing/2014/main" id="{571A1928-CA95-489D-BC8B-996924118415}"/>
              </a:ext>
            </a:extLst>
          </p:cNvPr>
          <p:cNvSpPr/>
          <p:nvPr/>
        </p:nvSpPr>
        <p:spPr>
          <a:xfrm>
            <a:off x="301377" y="3783960"/>
            <a:ext cx="16287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ЗАГОЛОВОК</a:t>
            </a:r>
          </a:p>
        </p:txBody>
      </p:sp>
      <p:sp>
        <p:nvSpPr>
          <p:cNvPr id="28" name="Прямоугольник 40">
            <a:extLst>
              <a:ext uri="{FF2B5EF4-FFF2-40B4-BE49-F238E27FC236}">
                <a16:creationId xmlns:a16="http://schemas.microsoft.com/office/drawing/2014/main" id="{C313350B-8D73-486F-BBD2-BC4613A1F76F}"/>
              </a:ext>
            </a:extLst>
          </p:cNvPr>
          <p:cNvSpPr/>
          <p:nvPr/>
        </p:nvSpPr>
        <p:spPr>
          <a:xfrm rot="16200000">
            <a:off x="1323264" y="3829987"/>
            <a:ext cx="19758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</a:rPr>
              <a:t>ШАГ 4</a:t>
            </a:r>
          </a:p>
        </p:txBody>
      </p:sp>
      <p:pic>
        <p:nvPicPr>
          <p:cNvPr id="29" name="Рисунок 41">
            <a:extLst>
              <a:ext uri="{FF2B5EF4-FFF2-40B4-BE49-F238E27FC236}">
                <a16:creationId xmlns:a16="http://schemas.microsoft.com/office/drawing/2014/main" id="{1BD6D6A7-B4D0-43E1-9650-0245914D38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873831" y="3386861"/>
            <a:ext cx="404429" cy="404429"/>
          </a:xfrm>
          <a:prstGeom prst="rect">
            <a:avLst/>
          </a:prstGeom>
        </p:spPr>
      </p:pic>
      <p:sp>
        <p:nvSpPr>
          <p:cNvPr id="30" name="Нижний колонтитул 4">
            <a:extLst>
              <a:ext uri="{FF2B5EF4-FFF2-40B4-BE49-F238E27FC236}">
                <a16:creationId xmlns:a16="http://schemas.microsoft.com/office/drawing/2014/main" id="{7F8FD6B1-DCA6-4063-A582-E7D074543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000" y="6590454"/>
            <a:ext cx="7650000" cy="365126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Шаблоны презентаций с сайта </a:t>
            </a:r>
            <a:r>
              <a:rPr lang="en-US" dirty="0"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presentation-creation.ru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1709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33BB35-41F1-4D75-A0AA-0DC3EA379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Вставьте заголовок слайда</a:t>
            </a:r>
          </a:p>
        </p:txBody>
      </p:sp>
      <p:sp>
        <p:nvSpPr>
          <p:cNvPr id="4" name="Объект 5">
            <a:extLst>
              <a:ext uri="{FF2B5EF4-FFF2-40B4-BE49-F238E27FC236}">
                <a16:creationId xmlns:a16="http://schemas.microsoft.com/office/drawing/2014/main" id="{2A4E24D1-B242-4008-879C-DE8E145CACF5}"/>
              </a:ext>
            </a:extLst>
          </p:cNvPr>
          <p:cNvSpPr txBox="1">
            <a:spLocks/>
          </p:cNvSpPr>
          <p:nvPr/>
        </p:nvSpPr>
        <p:spPr>
          <a:xfrm>
            <a:off x="990021" y="2232985"/>
            <a:ext cx="9128760" cy="20700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3800" dirty="0"/>
              <a:t>987 654 321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606B41-B461-4588-B779-901E999F0E1A}"/>
              </a:ext>
            </a:extLst>
          </p:cNvPr>
          <p:cNvSpPr txBox="1"/>
          <p:nvPr/>
        </p:nvSpPr>
        <p:spPr>
          <a:xfrm>
            <a:off x="990021" y="4123704"/>
            <a:ext cx="86778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Lorem ipsum dolor sit </a:t>
            </a:r>
            <a:r>
              <a:rPr lang="en-US" sz="2000" dirty="0" err="1"/>
              <a:t>amet</a:t>
            </a:r>
            <a:r>
              <a:rPr lang="en-US" sz="2000" dirty="0"/>
              <a:t>, </a:t>
            </a:r>
            <a:r>
              <a:rPr lang="en-US" sz="2000" dirty="0" err="1"/>
              <a:t>consectetur</a:t>
            </a:r>
            <a:r>
              <a:rPr lang="en-US" sz="2000" dirty="0"/>
              <a:t> </a:t>
            </a:r>
            <a:r>
              <a:rPr lang="en-US" sz="2000" dirty="0" err="1"/>
              <a:t>adipiscing</a:t>
            </a:r>
            <a:r>
              <a:rPr lang="en-US" sz="2000" dirty="0"/>
              <a:t> </a:t>
            </a:r>
            <a:r>
              <a:rPr lang="en-US" sz="2000" dirty="0" err="1"/>
              <a:t>elit</a:t>
            </a:r>
            <a:r>
              <a:rPr lang="en-US" sz="2000" dirty="0"/>
              <a:t>, sed do </a:t>
            </a:r>
            <a:r>
              <a:rPr lang="en-US" sz="2000" dirty="0" err="1"/>
              <a:t>eiusmod</a:t>
            </a:r>
            <a:r>
              <a:rPr lang="en-US" sz="2000" dirty="0"/>
              <a:t> </a:t>
            </a:r>
            <a:r>
              <a:rPr lang="en-US" sz="2000" dirty="0" err="1"/>
              <a:t>tempor</a:t>
            </a:r>
            <a:r>
              <a:rPr lang="en-US" sz="2000" dirty="0"/>
              <a:t> </a:t>
            </a:r>
            <a:r>
              <a:rPr lang="en-US" sz="2000" dirty="0" err="1"/>
              <a:t>incididunt</a:t>
            </a:r>
            <a:r>
              <a:rPr lang="en-US" sz="2000" dirty="0"/>
              <a:t> </a:t>
            </a:r>
            <a:r>
              <a:rPr lang="en-US" sz="2000" dirty="0" err="1"/>
              <a:t>ut</a:t>
            </a:r>
            <a:r>
              <a:rPr lang="en-US" sz="2000" dirty="0"/>
              <a:t> </a:t>
            </a:r>
            <a:r>
              <a:rPr lang="en-US" sz="2000" dirty="0" err="1"/>
              <a:t>labore</a:t>
            </a:r>
            <a:r>
              <a:rPr lang="en-US" sz="2000" dirty="0"/>
              <a:t> et dolore magna </a:t>
            </a:r>
            <a:r>
              <a:rPr lang="en-US" sz="2000" dirty="0" err="1"/>
              <a:t>aliqua</a:t>
            </a:r>
            <a:r>
              <a:rPr lang="en-US" sz="2000" dirty="0"/>
              <a:t>. </a:t>
            </a:r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F95F861A-05E6-4F54-82EE-19335BC44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000" y="6590454"/>
            <a:ext cx="7650000" cy="365126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Шаблоны презентаций с сайта 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presentation-creation.ru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1101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33BB35-41F1-4D75-A0AA-0DC3EA379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Вставьте заголовок слайда</a:t>
            </a:r>
          </a:p>
        </p:txBody>
      </p:sp>
      <p:graphicFrame>
        <p:nvGraphicFramePr>
          <p:cNvPr id="4" name="Таблица 10">
            <a:extLst>
              <a:ext uri="{FF2B5EF4-FFF2-40B4-BE49-F238E27FC236}">
                <a16:creationId xmlns:a16="http://schemas.microsoft.com/office/drawing/2014/main" id="{6FC2E9F9-68D1-4A16-8C09-13FCFD5921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8316834"/>
              </p:ext>
            </p:extLst>
          </p:nvPr>
        </p:nvGraphicFramePr>
        <p:xfrm>
          <a:off x="1137985" y="1937797"/>
          <a:ext cx="9235440" cy="346096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8860">
                  <a:extLst>
                    <a:ext uri="{9D8B030D-6E8A-4147-A177-3AD203B41FA5}">
                      <a16:colId xmlns:a16="http://schemas.microsoft.com/office/drawing/2014/main" val="1060721299"/>
                    </a:ext>
                  </a:extLst>
                </a:gridCol>
                <a:gridCol w="2308860">
                  <a:extLst>
                    <a:ext uri="{9D8B030D-6E8A-4147-A177-3AD203B41FA5}">
                      <a16:colId xmlns:a16="http://schemas.microsoft.com/office/drawing/2014/main" val="3730294796"/>
                    </a:ext>
                  </a:extLst>
                </a:gridCol>
                <a:gridCol w="2308860">
                  <a:extLst>
                    <a:ext uri="{9D8B030D-6E8A-4147-A177-3AD203B41FA5}">
                      <a16:colId xmlns:a16="http://schemas.microsoft.com/office/drawing/2014/main" val="2835790685"/>
                    </a:ext>
                  </a:extLst>
                </a:gridCol>
                <a:gridCol w="2308860">
                  <a:extLst>
                    <a:ext uri="{9D8B030D-6E8A-4147-A177-3AD203B41FA5}">
                      <a16:colId xmlns:a16="http://schemas.microsoft.com/office/drawing/2014/main" val="3241802405"/>
                    </a:ext>
                  </a:extLst>
                </a:gridCol>
              </a:tblGrid>
              <a:tr h="494423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Заголовок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Заголовок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Заголовок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Заголовок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826020"/>
                  </a:ext>
                </a:extLst>
              </a:tr>
              <a:tr h="494423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01.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Вставьте текст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Вставьте текст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Вставьте текст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297412"/>
                  </a:ext>
                </a:extLst>
              </a:tr>
              <a:tr h="494423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02.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sz="18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Вставьте текст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Вставьте текст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Вставьте текст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992689"/>
                  </a:ext>
                </a:extLst>
              </a:tr>
              <a:tr h="494423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03.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sz="18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Вставьте текст</a:t>
                      </a:r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Вставьте текст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Вставьте текст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803528"/>
                  </a:ext>
                </a:extLst>
              </a:tr>
              <a:tr h="494423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04.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Вставьте текст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Вставьте текст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Вставьте текст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233698"/>
                  </a:ext>
                </a:extLst>
              </a:tr>
              <a:tr h="494423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05.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sz="18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Вставьте текст</a:t>
                      </a:r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sz="18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Вставьте текст</a:t>
                      </a:r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Вставьте текст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167924"/>
                  </a:ext>
                </a:extLst>
              </a:tr>
              <a:tr h="494423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06.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Вставьте текст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Вставьте текст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Вставьте текст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962612"/>
                  </a:ext>
                </a:extLst>
              </a:tr>
            </a:tbl>
          </a:graphicData>
        </a:graphic>
      </p:graphicFrame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CA3EC1A8-AECC-4597-AEDD-32AB0E080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000" y="6590454"/>
            <a:ext cx="7650000" cy="365126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Шаблоны презентаций с сайта 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presentation-creation.ru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961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33BB35-41F1-4D75-A0AA-0DC3EA379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Вставьте заголовок слайда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BF020AEA-083F-4F57-A804-16D06C0DB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6871" y="1825625"/>
            <a:ext cx="623779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</a:p>
        </p:txBody>
      </p:sp>
      <p:pic>
        <p:nvPicPr>
          <p:cNvPr id="5" name="Рисунок 4" descr="Линейчатая диаграмма">
            <a:extLst>
              <a:ext uri="{FF2B5EF4-FFF2-40B4-BE49-F238E27FC236}">
                <a16:creationId xmlns:a16="http://schemas.microsoft.com/office/drawing/2014/main" id="{1EC135BF-EE13-4BA1-B98F-8DE770AFE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578529" y="2197249"/>
            <a:ext cx="3159378" cy="315937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FC82439-9274-48DD-9A58-617FB0DB0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000" y="6590454"/>
            <a:ext cx="7650000" cy="365126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Шаблоны презентаций с сайта </a:t>
            </a:r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presentation-creation.ru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941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33BB35-41F1-4D75-A0AA-0DC3EA379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5F3C37-D392-4DC9-9498-730BF9906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/>
              <a:t>Бесплатные шаблоны и презентации с сайта 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presentation-creation.ru</a:t>
            </a:r>
            <a:endParaRPr lang="en-US" dirty="0"/>
          </a:p>
          <a:p>
            <a:pPr lvl="1"/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Designed by </a:t>
            </a:r>
            <a:r>
              <a:rPr lang="en-US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5585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498</Words>
  <Application>Microsoft Office PowerPoint</Application>
  <PresentationFormat>Широкоэкранный</PresentationFormat>
  <Paragraphs>78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Вставьте заголовок</vt:lpstr>
      <vt:lpstr>Вставьте заголовок слайда</vt:lpstr>
      <vt:lpstr>Вставьте заголовок слайда</vt:lpstr>
      <vt:lpstr>Вставьте заголовок слайда</vt:lpstr>
      <vt:lpstr>Вставьте заголовок слайда</vt:lpstr>
      <vt:lpstr>Вставьте заголовок слайда</vt:lpstr>
      <vt:lpstr>Вставьте заголовок слайда</vt:lpstr>
      <vt:lpstr>Вставьте заголовок слайда</vt:lpstr>
      <vt:lpstr>Источники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Простой рисунок - шаблон презентации с сайта presentation-creation.ru</dc:title>
  <dc:creator>User Obstinate</dc:creator>
  <cp:lastModifiedBy>User Obstinate</cp:lastModifiedBy>
  <cp:revision>3</cp:revision>
  <dcterms:created xsi:type="dcterms:W3CDTF">2025-03-16T15:56:43Z</dcterms:created>
  <dcterms:modified xsi:type="dcterms:W3CDTF">2025-03-16T17:14:32Z</dcterms:modified>
</cp:coreProperties>
</file>