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YearlySalesandProfi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E66603-D899-466B-8227-899EC9CAB4D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Yearly Sales and Profit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6E430C5-C267-4AF1-9DB9-C0EF45253BB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3/1/2023 4:03:39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region" id="2" name="slide2">
            <a:extLst>
              <a:ext uri="{FF2B5EF4-FFF2-40B4-BE49-F238E27FC236}">
                <a16:creationId xmlns:a16="http://schemas.microsoft.com/office/drawing/2014/main" id="{0B71B61B-2CE7-4BFB-9705-19BEF3B1C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2" y="0"/>
            <a:ext cx="11789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Profit by State" id="3" name="slide3">
            <a:extLst>
              <a:ext uri="{FF2B5EF4-FFF2-40B4-BE49-F238E27FC236}">
                <a16:creationId xmlns:a16="http://schemas.microsoft.com/office/drawing/2014/main" id="{D3BD696D-6371-4B7A-BE1A-9A3B729790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26" y="0"/>
            <a:ext cx="9130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Profit by Category" id="4" name="slide4">
            <a:extLst>
              <a:ext uri="{FF2B5EF4-FFF2-40B4-BE49-F238E27FC236}">
                <a16:creationId xmlns:a16="http://schemas.microsoft.com/office/drawing/2014/main" id="{4CAF2973-077B-4F15-9A19-84934A5758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87" y="0"/>
            <a:ext cx="3207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tail" id="5" name="slide5">
            <a:extLst>
              <a:ext uri="{FF2B5EF4-FFF2-40B4-BE49-F238E27FC236}">
                <a16:creationId xmlns:a16="http://schemas.microsoft.com/office/drawing/2014/main" id="{BDC3CCDF-1DF4-4E20-AE26-4C02D11057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627"/>
            <a:ext cx="12192000" cy="407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B053BE89-3EB8-4A77-B791-C4323FB6A0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027" y="0"/>
            <a:ext cx="9603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2023-03-01T16:03:41Z</dcterms:created>
  <dcterms:modified xsi:type="dcterms:W3CDTF">2023-03-01T16:03:41Z</dcterms:modified>
</cp:coreProperties>
</file>