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59" r:id="rId6"/>
    <p:sldId id="265" r:id="rId7"/>
    <p:sldId id="266" r:id="rId8"/>
    <p:sldId id="258" r:id="rId9"/>
    <p:sldId id="262" r:id="rId10"/>
    <p:sldId id="264" r:id="rId11"/>
    <p:sldId id="261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wst-crds-b6it.stsci.edu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wst-crds-b6it.stsci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DMS-545</a:t>
            </a:r>
            <a:br>
              <a:rPr lang="en-US" dirty="0" smtClean="0"/>
            </a:br>
            <a:r>
              <a:rPr lang="en-US" dirty="0" smtClean="0"/>
              <a:t>CRDS Affected Datasets</a:t>
            </a:r>
            <a:br>
              <a:rPr lang="en-US" dirty="0" smtClean="0"/>
            </a:br>
            <a:r>
              <a:rPr lang="en-US" dirty="0" smtClean="0"/>
              <a:t>Tool and System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Miller</a:t>
            </a:r>
          </a:p>
          <a:p>
            <a:r>
              <a:rPr lang="en-US" dirty="0" smtClean="0"/>
              <a:t>2016-05-23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6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ffected_datasets_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9144000" cy="64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strefs_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736600"/>
            <a:ext cx="87757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69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22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CRDS Client Script</a:t>
            </a:r>
          </a:p>
          <a:p>
            <a:r>
              <a:rPr lang="en-US" dirty="0" smtClean="0"/>
              <a:t>Run in/near pipeline’s reprocessing environment</a:t>
            </a:r>
          </a:p>
          <a:p>
            <a:r>
              <a:rPr lang="en-US" dirty="0" smtClean="0"/>
              <a:t>Queries CRDS Server for Stored Results</a:t>
            </a:r>
          </a:p>
          <a:p>
            <a:pPr lvl="1"/>
            <a:r>
              <a:rPr lang="en-US" dirty="0" smtClean="0"/>
              <a:t>Requires connection to CRDS server</a:t>
            </a:r>
          </a:p>
          <a:p>
            <a:pPr lvl="1"/>
            <a:r>
              <a:rPr lang="en-US" dirty="0" smtClean="0"/>
              <a:t>Stores state in *a* CRDS cache</a:t>
            </a:r>
          </a:p>
          <a:p>
            <a:pPr lvl="1"/>
            <a:r>
              <a:rPr lang="en-US" dirty="0" smtClean="0"/>
              <a:t>Outputs list of affected IDs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Outputs log to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Remembers last context processed/queried</a:t>
            </a:r>
          </a:p>
          <a:p>
            <a:r>
              <a:rPr lang="en-US" dirty="0" smtClean="0"/>
              <a:t>Queries limited to context transitions in history </a:t>
            </a:r>
          </a:p>
          <a:p>
            <a:r>
              <a:rPr lang="en-US" dirty="0" smtClean="0"/>
              <a:t>Requires one time </a:t>
            </a:r>
            <a:r>
              <a:rPr lang="en-US" dirty="0" err="1" smtClean="0"/>
              <a:t>inititialization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setenv</a:t>
            </a:r>
            <a:r>
              <a:rPr lang="en-US" sz="2800" dirty="0" smtClean="0"/>
              <a:t> </a:t>
            </a:r>
            <a:r>
              <a:rPr lang="en-US" sz="2400" dirty="0" smtClean="0"/>
              <a:t>CRDS_SERVER_URL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://jwst-crds-b6it.stsci.edu</a:t>
            </a:r>
            <a:endParaRPr lang="en-US" sz="2800" dirty="0" smtClean="0"/>
          </a:p>
          <a:p>
            <a:r>
              <a:rPr lang="en-US" sz="2800" dirty="0" err="1" smtClean="0"/>
              <a:t>setenv</a:t>
            </a:r>
            <a:r>
              <a:rPr lang="en-US" sz="2800" dirty="0" smtClean="0"/>
              <a:t> CRDS_PATH  $HOME/</a:t>
            </a:r>
            <a:r>
              <a:rPr lang="en-US" sz="2800" dirty="0" err="1" smtClean="0"/>
              <a:t>crds_cache_affected</a:t>
            </a:r>
            <a:endParaRPr lang="en-US" sz="2800" dirty="0" smtClean="0"/>
          </a:p>
          <a:p>
            <a:r>
              <a:rPr lang="en-US" sz="2800" dirty="0" smtClean="0"/>
              <a:t>Fake </a:t>
            </a:r>
            <a:r>
              <a:rPr lang="en-US" sz="2800" dirty="0" err="1" smtClean="0"/>
              <a:t>Init</a:t>
            </a:r>
            <a:endParaRPr lang="en-US" sz="2800" dirty="0" smtClean="0"/>
          </a:p>
          <a:p>
            <a:pPr lvl="1"/>
            <a:r>
              <a:rPr lang="en-US" sz="2400" dirty="0" err="1" smtClean="0"/>
              <a:t>query_affected_datasets</a:t>
            </a:r>
            <a:r>
              <a:rPr lang="en-US" sz="2400" dirty="0" smtClean="0"/>
              <a:t> –list</a:t>
            </a:r>
          </a:p>
          <a:p>
            <a:pPr lvl="2"/>
            <a:r>
              <a:rPr lang="en-US" sz="2000" dirty="0" smtClean="0"/>
              <a:t>List out context history with QAD indices</a:t>
            </a:r>
          </a:p>
          <a:p>
            <a:pPr lvl="2"/>
            <a:r>
              <a:rPr lang="en-US" sz="2000" dirty="0" smtClean="0"/>
              <a:t>B6 only has two stored transitions,  last two</a:t>
            </a:r>
          </a:p>
          <a:p>
            <a:pPr lvl="1"/>
            <a:r>
              <a:rPr lang="en-US" sz="2400" dirty="0" err="1" smtClean="0"/>
              <a:t>query_affected_datasets</a:t>
            </a:r>
            <a:r>
              <a:rPr lang="en-US" sz="2400" dirty="0" smtClean="0"/>
              <a:t> –x 40 –y 41</a:t>
            </a:r>
          </a:p>
          <a:p>
            <a:pPr lvl="2"/>
            <a:r>
              <a:rPr lang="en-US" sz="2000" dirty="0" smtClean="0"/>
              <a:t>Initialize query state as first of two B6 transitions</a:t>
            </a:r>
          </a:p>
          <a:p>
            <a:pPr lvl="2"/>
            <a:r>
              <a:rPr lang="en-US" sz="2000" dirty="0" smtClean="0"/>
              <a:t>41 (jwst_0183.pmap) is assumed to be current default</a:t>
            </a:r>
          </a:p>
          <a:p>
            <a:r>
              <a:rPr lang="en-US" dirty="0" smtClean="0"/>
              <a:t>Real </a:t>
            </a:r>
            <a:r>
              <a:rPr lang="en-US" dirty="0" err="1" smtClean="0"/>
              <a:t>Init</a:t>
            </a:r>
            <a:r>
              <a:rPr lang="en-US" dirty="0" smtClean="0"/>
              <a:t> / Reset</a:t>
            </a:r>
          </a:p>
          <a:p>
            <a:pPr lvl="1"/>
            <a:r>
              <a:rPr lang="en-US" dirty="0" err="1" smtClean="0"/>
              <a:t>query_affected_datasets</a:t>
            </a:r>
            <a:r>
              <a:rPr lang="en-US" dirty="0" smtClean="0"/>
              <a:t> –reset</a:t>
            </a:r>
          </a:p>
          <a:p>
            <a:pPr lvl="1"/>
            <a:r>
              <a:rPr lang="en-US" dirty="0" smtClean="0"/>
              <a:t>Sets last seen context recorded in cache to end of history</a:t>
            </a:r>
          </a:p>
          <a:p>
            <a:pPr lvl="1"/>
            <a:r>
              <a:rPr lang="en-US" dirty="0" smtClean="0"/>
              <a:t>Since already at end, requires a new context to demo!</a:t>
            </a:r>
          </a:p>
        </p:txBody>
      </p:sp>
    </p:spTree>
    <p:extLst>
      <p:ext uri="{BB962C8B-B14F-4D97-AF65-F5344CB8AC3E}">
        <p14:creationId xmlns:p14="http://schemas.microsoft.com/office/powerpoint/2010/main" val="196475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 context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query_affected_datasets</a:t>
            </a:r>
            <a:r>
              <a:rPr lang="en-US" dirty="0" smtClean="0"/>
              <a:t> --quiet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554"/>
            <a:ext cx="8229600" cy="720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 DMS-545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52" y="141899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tool shall be provided that will list where differences exist for recommended reference files between two rules and list of data sets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2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0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err="1" smtClean="0"/>
              <a:t>crds.bestefs</a:t>
            </a:r>
            <a:r>
              <a:rPr lang="en-US" dirty="0" smtClean="0"/>
              <a:t> mode</a:t>
            </a:r>
          </a:p>
          <a:p>
            <a:pPr lvl="2"/>
            <a:r>
              <a:rPr lang="en-US" dirty="0" smtClean="0"/>
              <a:t>cont</a:t>
            </a:r>
            <a:r>
              <a:rPr lang="en-US" dirty="0" smtClean="0"/>
              <a:t>ext-to-context comparison</a:t>
            </a:r>
            <a:endParaRPr lang="en-US" dirty="0" smtClean="0"/>
          </a:p>
          <a:p>
            <a:pPr lvl="2"/>
            <a:r>
              <a:rPr lang="en-US" dirty="0" smtClean="0"/>
              <a:t>Inputs</a:t>
            </a:r>
          </a:p>
          <a:p>
            <a:pPr lvl="3"/>
            <a:r>
              <a:rPr lang="en-US" dirty="0" smtClean="0"/>
              <a:t>T</a:t>
            </a:r>
            <a:r>
              <a:rPr lang="en-US" dirty="0" smtClean="0"/>
              <a:t>wo CRDS contexts from CRDS cache</a:t>
            </a:r>
          </a:p>
          <a:p>
            <a:pPr lvl="3"/>
            <a:r>
              <a:rPr lang="en-US" dirty="0"/>
              <a:t>D</a:t>
            </a:r>
            <a:r>
              <a:rPr lang="en-US" dirty="0" smtClean="0"/>
              <a:t>ataset parameters from archive </a:t>
            </a:r>
            <a:r>
              <a:rPr lang="en-US" smtClean="0"/>
              <a:t>web service</a:t>
            </a:r>
            <a:endParaRPr lang="en-US" dirty="0" smtClean="0"/>
          </a:p>
          <a:p>
            <a:pPr lvl="2"/>
            <a:r>
              <a:rPr lang="en-US" dirty="0" smtClean="0"/>
              <a:t>Output list of affected datasets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strefs_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5" y="148777"/>
            <a:ext cx="8229600" cy="1143000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crds.bestrefs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8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Anybody can run </a:t>
            </a:r>
            <a:r>
              <a:rPr lang="en-US" sz="2400" dirty="0" err="1" smtClean="0"/>
              <a:t>crds.bestrefs</a:t>
            </a:r>
            <a:r>
              <a:rPr lang="en-US" sz="2400" dirty="0" smtClean="0"/>
              <a:t> in “affected datasets mode”</a:t>
            </a:r>
          </a:p>
          <a:p>
            <a:pPr marL="0" indent="0">
              <a:buNone/>
            </a:pPr>
            <a:r>
              <a:rPr lang="en-US" sz="2400" dirty="0" smtClean="0"/>
              <a:t>Basic mode runs on  arbitrary old and new contexts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 err="1" smtClean="0"/>
              <a:t>setenv</a:t>
            </a:r>
            <a:r>
              <a:rPr lang="en-US" sz="2400" dirty="0" smtClean="0"/>
              <a:t> CRDS_SERVER_URL  </a:t>
            </a:r>
            <a:r>
              <a:rPr lang="en-US" sz="2400" dirty="0" smtClean="0">
                <a:hlinkClick r:id="rId2"/>
              </a:rPr>
              <a:t>https://jwst-crds-b6it.stsci.edu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 err="1" smtClean="0"/>
              <a:t>setenv</a:t>
            </a:r>
            <a:r>
              <a:rPr lang="en-US" sz="2400" dirty="0" smtClean="0"/>
              <a:t> CRDS_PATH /</a:t>
            </a:r>
            <a:r>
              <a:rPr lang="en-US" sz="2400" dirty="0" err="1" smtClean="0"/>
              <a:t>grp</a:t>
            </a:r>
            <a:r>
              <a:rPr lang="en-US" sz="2400" dirty="0" smtClean="0"/>
              <a:t>/</a:t>
            </a:r>
            <a:r>
              <a:rPr lang="en-US" sz="2400" dirty="0" err="1" smtClean="0"/>
              <a:t>crds</a:t>
            </a:r>
            <a:r>
              <a:rPr lang="en-US" sz="2400" dirty="0" smtClean="0"/>
              <a:t>/aux/</a:t>
            </a:r>
            <a:r>
              <a:rPr lang="en-US" sz="2400" dirty="0" err="1" smtClean="0"/>
              <a:t>jwst</a:t>
            </a:r>
            <a:r>
              <a:rPr lang="en-US" sz="2400" dirty="0" smtClean="0"/>
              <a:t>/build6_cache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/>
              <a:t>python -m </a:t>
            </a:r>
            <a:r>
              <a:rPr lang="en-US" sz="2400" dirty="0" err="1"/>
              <a:t>crds.bestrefs</a:t>
            </a:r>
            <a:r>
              <a:rPr lang="en-US" sz="2400" dirty="0"/>
              <a:t> --old-context jwst_0183.pmap --new-context jwst_0190.pmap --affected-datasets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59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335"/>
            <a:ext cx="8229600" cy="48052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4" y="972563"/>
            <a:ext cx="8137645" cy="549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CRDS  : INFO     Mapping differences from 'jwst_0183.pmap' --&gt; 'jwst_0190.pmap' affect:</a:t>
            </a:r>
          </a:p>
          <a:p>
            <a:pPr marL="0" indent="0">
              <a:buNone/>
            </a:pPr>
            <a:r>
              <a:rPr lang="en-US" sz="1200" dirty="0"/>
              <a:t> {'</a:t>
            </a:r>
            <a:r>
              <a:rPr lang="en-US" sz="1200" dirty="0" err="1"/>
              <a:t>miri</a:t>
            </a:r>
            <a:r>
              <a:rPr lang="en-US" sz="1200" dirty="0"/>
              <a:t>': ['</a:t>
            </a:r>
            <a:r>
              <a:rPr lang="en-US" sz="1200" dirty="0" err="1"/>
              <a:t>readnoise</a:t>
            </a:r>
            <a:r>
              <a:rPr lang="en-US" sz="1200" dirty="0"/>
              <a:t>', 'dark', 'flat', '</a:t>
            </a:r>
            <a:r>
              <a:rPr lang="en-US" sz="1200" dirty="0" err="1"/>
              <a:t>lastframe</a:t>
            </a:r>
            <a:r>
              <a:rPr lang="en-US" sz="1200" dirty="0"/>
              <a:t>', 'area', 'reset', '</a:t>
            </a:r>
            <a:r>
              <a:rPr lang="en-US" sz="1200" dirty="0" err="1"/>
              <a:t>photom</a:t>
            </a:r>
            <a:r>
              <a:rPr lang="en-US" sz="1200" dirty="0"/>
              <a:t>']}</a:t>
            </a:r>
          </a:p>
          <a:p>
            <a:pPr marL="0" indent="0">
              <a:buNone/>
            </a:pPr>
            <a:r>
              <a:rPr lang="en-US" sz="1200" dirty="0"/>
              <a:t>CRDS  : INFO     Checking all dates due to header changes or file deletions.</a:t>
            </a:r>
          </a:p>
          <a:p>
            <a:pPr marL="0" indent="0">
              <a:buNone/>
            </a:pPr>
            <a:r>
              <a:rPr lang="en-US" sz="1200" dirty="0"/>
              <a:t>CRDS  : INFO     Computing </a:t>
            </a:r>
            <a:r>
              <a:rPr lang="en-US" sz="1200" dirty="0" err="1"/>
              <a:t>bestrefs</a:t>
            </a:r>
            <a:r>
              <a:rPr lang="en-US" sz="1200" dirty="0"/>
              <a:t> for </a:t>
            </a:r>
            <a:r>
              <a:rPr lang="en-US" sz="1200" dirty="0" err="1"/>
              <a:t>db</a:t>
            </a:r>
            <a:r>
              <a:rPr lang="en-US" sz="1200" dirty="0"/>
              <a:t> datasets for </a:t>
            </a:r>
            <a:r>
              <a:rPr lang="en-US" sz="1200" dirty="0" err="1"/>
              <a:t>dict_keys</a:t>
            </a:r>
            <a:r>
              <a:rPr lang="en-US" sz="1200" dirty="0"/>
              <a:t>(['</a:t>
            </a:r>
            <a:r>
              <a:rPr lang="en-US" sz="1200" dirty="0" err="1"/>
              <a:t>miri</a:t>
            </a:r>
            <a:r>
              <a:rPr lang="en-US" sz="1200" dirty="0"/>
              <a:t>'])</a:t>
            </a:r>
          </a:p>
          <a:p>
            <a:pPr marL="0" indent="0">
              <a:buNone/>
            </a:pPr>
            <a:r>
              <a:rPr lang="en-US" sz="1200" dirty="0"/>
              <a:t>CRDS  : INFO     Dumping dataset parameters for '</a:t>
            </a:r>
            <a:r>
              <a:rPr lang="en-US" sz="1200" dirty="0" err="1"/>
              <a:t>miri</a:t>
            </a:r>
            <a:r>
              <a:rPr lang="en-US" sz="1200" dirty="0"/>
              <a:t>' from CRDS server at 'https://jwst-crds-b6it.stsci.edu' since '1900-01-01 00:00:00'</a:t>
            </a:r>
          </a:p>
          <a:p>
            <a:pPr marL="0" indent="0">
              <a:buNone/>
            </a:pPr>
            <a:r>
              <a:rPr lang="en-US" sz="1200" dirty="0"/>
              <a:t>CRDS  : INFO     Downloaded  335 dataset ids for '</a:t>
            </a:r>
            <a:r>
              <a:rPr lang="en-US" sz="1200" dirty="0" err="1"/>
              <a:t>miri</a:t>
            </a:r>
            <a:r>
              <a:rPr lang="en-US" sz="1200" dirty="0"/>
              <a:t>' since '1900-01-01 00:00:</a:t>
            </a:r>
            <a:r>
              <a:rPr lang="en-US" sz="1200" dirty="0" smtClean="0"/>
              <a:t>00’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ERROR    instrument='MIRI' type='FLAT' data='JW80600039001_02102_00001.MIRIFULONG:JW80600039001_02102_00001.MIRIFULONG' ::  New: No match found =&gt; 'N/A'.</a:t>
            </a:r>
          </a:p>
          <a:p>
            <a:pPr marL="0" indent="0">
              <a:buNone/>
            </a:pPr>
            <a:r>
              <a:rPr lang="en-US" sz="1200" dirty="0" smtClean="0"/>
              <a:t>…</a:t>
            </a:r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ERROR    instrument='MIRI' type='FLAT' data='JW99001001001_02102_00001.MIRIMAGE:JW99001001001_02102_00001.MIRIMAGE' ::  Old: No match found =&gt; 'N/A'.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INFO     Updated exposure counts:</a:t>
            </a:r>
          </a:p>
          <a:p>
            <a:pPr marL="0" indent="0">
              <a:buNone/>
            </a:pPr>
            <a:r>
              <a:rPr lang="it-IT" sz="1200" dirty="0"/>
              <a:t> {'MIRI': {'area': 77, '</a:t>
            </a:r>
            <a:r>
              <a:rPr lang="it-IT" sz="1200" dirty="0" err="1"/>
              <a:t>flat</a:t>
            </a:r>
            <a:r>
              <a:rPr lang="it-IT" sz="1200" dirty="0"/>
              <a:t>': 90, '</a:t>
            </a:r>
            <a:r>
              <a:rPr lang="it-IT" sz="1200" dirty="0" err="1"/>
              <a:t>photom</a:t>
            </a:r>
            <a:r>
              <a:rPr lang="it-IT" sz="1200" dirty="0"/>
              <a:t>': 110}}</a:t>
            </a:r>
          </a:p>
          <a:p>
            <a:pPr marL="0" indent="0">
              <a:buNone/>
            </a:pPr>
            <a:r>
              <a:rPr lang="it-IT" sz="1200" dirty="0"/>
              <a:t>CRDS  : INFO     </a:t>
            </a:r>
            <a:r>
              <a:rPr lang="it-IT" sz="1200" dirty="0" err="1"/>
              <a:t>Affected</a:t>
            </a:r>
            <a:r>
              <a:rPr lang="it-IT" sz="1200" dirty="0"/>
              <a:t> </a:t>
            </a:r>
            <a:r>
              <a:rPr lang="it-IT" sz="1200" dirty="0" err="1"/>
              <a:t>products</a:t>
            </a:r>
            <a:r>
              <a:rPr lang="it-IT" sz="1200" dirty="0"/>
              <a:t> = </a:t>
            </a:r>
            <a:r>
              <a:rPr lang="it-IT" sz="1200" dirty="0" smtClean="0"/>
              <a:t>110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pl-PL" sz="1200" dirty="0"/>
              <a:t>jw80600009001_02101_00001.mirimage</a:t>
            </a:r>
          </a:p>
          <a:p>
            <a:pPr marL="0" indent="0">
              <a:buNone/>
            </a:pPr>
            <a:r>
              <a:rPr lang="pl-PL" sz="1200" dirty="0" smtClean="0"/>
              <a:t>…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jw99001001001_02101_00004.mirimage</a:t>
            </a:r>
          </a:p>
          <a:p>
            <a:pPr marL="0" indent="0">
              <a:buNone/>
            </a:pPr>
            <a:r>
              <a:rPr lang="pl-PL" sz="1200" dirty="0" smtClean="0"/>
              <a:t>jw99002002001_02101_00001</a:t>
            </a:r>
            <a:r>
              <a:rPr lang="pl-PL" sz="1200" dirty="0"/>
              <a:t>.</a:t>
            </a:r>
            <a:r>
              <a:rPr lang="pl-PL" sz="1200" dirty="0" smtClean="0"/>
              <a:t>mirimage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6824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output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CRDS  : INFO     ==================== unique </a:t>
            </a:r>
            <a:r>
              <a:rPr lang="fr-FR" dirty="0" err="1" smtClean="0"/>
              <a:t>error</a:t>
            </a:r>
            <a:r>
              <a:rPr lang="fr-FR" dirty="0" smtClean="0"/>
              <a:t> classes ====================</a:t>
            </a:r>
          </a:p>
          <a:p>
            <a:r>
              <a:rPr lang="en-US" dirty="0" smtClean="0"/>
              <a:t>CRDS  : INFO     8 total errors like:: instrument='MIRI' type='FLAT' data='JW80600009001_02101_00001.MIRIMAGE:JW80600009001_02101_00001.MIRIMAGE' ::  New: No match found =&gt; 'N/A'.</a:t>
            </a:r>
          </a:p>
          <a:p>
            <a:r>
              <a:rPr lang="en-US" dirty="0" smtClean="0"/>
              <a:t>CRDS  : INFO     26 total errors like:: instrument='MIRI' type='FLAT' data='JW80600009001_02101_00001.MIRIMAGE:JW80600009001_02101_00001.MIRIMAGE' ::  Old: No match found =&gt; 'N/A'.</a:t>
            </a:r>
          </a:p>
          <a:p>
            <a:r>
              <a:rPr lang="en-US" dirty="0" smtClean="0"/>
              <a:t>CRDS  : INFO     Unique error types: 2</a:t>
            </a:r>
          </a:p>
          <a:p>
            <a:r>
              <a:rPr lang="pt-BR" dirty="0" smtClean="0"/>
              <a:t>CRDS  : INFO     ==================== ==================== ====================</a:t>
            </a:r>
          </a:p>
          <a:p>
            <a:r>
              <a:rPr lang="pt-BR" dirty="0" smtClean="0"/>
              <a:t>CRDS  : INFO     STARTED 2016-05-23 15:10:31.07</a:t>
            </a:r>
          </a:p>
          <a:p>
            <a:r>
              <a:rPr lang="pt-BR" dirty="0" smtClean="0"/>
              <a:t>CRDS  : INFO     STOPPED 2016-05-23 15:11:39.53</a:t>
            </a:r>
          </a:p>
          <a:p>
            <a:r>
              <a:rPr lang="pt-BR" dirty="0" smtClean="0"/>
              <a:t>CRDS  : INFO     ELAPSED 0:01:08.46</a:t>
            </a:r>
          </a:p>
          <a:p>
            <a:r>
              <a:rPr lang="pt-BR" dirty="0" smtClean="0"/>
              <a:t>CRDS  : INFO           0 total-bytes </a:t>
            </a:r>
            <a:r>
              <a:rPr lang="pt-BR" dirty="0" err="1" smtClean="0"/>
              <a:t>at</a:t>
            </a:r>
            <a:r>
              <a:rPr lang="pt-BR" dirty="0" smtClean="0"/>
              <a:t>    0.0  total-bytes-per-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      0 total-files </a:t>
            </a:r>
            <a:r>
              <a:rPr lang="pt-BR" dirty="0" err="1" smtClean="0"/>
              <a:t>at</a:t>
            </a:r>
            <a:r>
              <a:rPr lang="pt-BR" dirty="0" smtClean="0"/>
              <a:t>    0.0  total-files-per-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    335 </a:t>
            </a:r>
            <a:r>
              <a:rPr lang="pt-BR" dirty="0" err="1" smtClean="0"/>
              <a:t>datasets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   4.9  </a:t>
            </a:r>
            <a:r>
              <a:rPr lang="pt-BR" dirty="0" err="1" smtClean="0"/>
              <a:t>datasets</a:t>
            </a:r>
            <a:r>
              <a:rPr lang="pt-BR" dirty="0" smtClean="0"/>
              <a:t>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34 </a:t>
            </a:r>
            <a:r>
              <a:rPr lang="pt-BR" dirty="0" err="1" smtClean="0"/>
              <a:t>errors</a:t>
            </a:r>
            <a:endParaRPr lang="pt-BR" dirty="0" smtClean="0"/>
          </a:p>
          <a:p>
            <a:r>
              <a:rPr lang="pt-BR" dirty="0" smtClean="0"/>
              <a:t>CRDS  : INFO     0 </a:t>
            </a:r>
            <a:r>
              <a:rPr lang="pt-BR" dirty="0" err="1" smtClean="0"/>
              <a:t>warnings</a:t>
            </a:r>
            <a:endParaRPr lang="pt-BR" dirty="0" smtClean="0"/>
          </a:p>
          <a:p>
            <a:r>
              <a:rPr lang="ro-RO" dirty="0" smtClean="0"/>
              <a:t>CRDS  : INFO     18 infos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Affected Datasets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71" y="1951870"/>
            <a:ext cx="8229600" cy="41742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Automatically runs </a:t>
            </a:r>
            <a:r>
              <a:rPr lang="en-US" dirty="0" err="1" smtClean="0"/>
              <a:t>crds.bestrefs</a:t>
            </a:r>
            <a:r>
              <a:rPr lang="en-US" dirty="0" smtClean="0"/>
              <a:t> basic tool</a:t>
            </a:r>
          </a:p>
          <a:p>
            <a:pPr lvl="1"/>
            <a:r>
              <a:rPr lang="en-US" dirty="0" smtClean="0"/>
              <a:t>Permanently Stores Results</a:t>
            </a:r>
          </a:p>
          <a:p>
            <a:pPr lvl="1"/>
            <a:r>
              <a:rPr lang="en-US" dirty="0" smtClean="0"/>
              <a:t>Client/Server interface for fetching results</a:t>
            </a:r>
          </a:p>
          <a:p>
            <a:pPr lvl="1"/>
            <a:r>
              <a:rPr lang="en-US" dirty="0" smtClean="0"/>
              <a:t>E-mails </a:t>
            </a:r>
            <a:r>
              <a:rPr lang="en-US" dirty="0" smtClean="0"/>
              <a:t>results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4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itor_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0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5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903</Words>
  <Application>Microsoft Macintosh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DMS-545 CRDS Affected Datasets Tool and System DEMO</vt:lpstr>
      <vt:lpstr>Requirement DMS-545</vt:lpstr>
      <vt:lpstr>crds.bestrefs program</vt:lpstr>
      <vt:lpstr>PowerPoint Presentation</vt:lpstr>
      <vt:lpstr>Running crds.bestrefs</vt:lpstr>
      <vt:lpstr>crds.bestrefs output</vt:lpstr>
      <vt:lpstr>crds.bestrefs output (cont)</vt:lpstr>
      <vt:lpstr>Affected Datasets System</vt:lpstr>
      <vt:lpstr>PowerPoint Presentation</vt:lpstr>
      <vt:lpstr>PowerPoint Presentation</vt:lpstr>
      <vt:lpstr>PowerPoint Presentation</vt:lpstr>
      <vt:lpstr>query_affected_datasets</vt:lpstr>
      <vt:lpstr>query_affected_datasets Initialization</vt:lpstr>
      <vt:lpstr>query_affected_datasets single context update</vt:lpstr>
    </vt:vector>
  </TitlesOfParts>
  <Company>STScI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DMS-545 CRDS Affected Datasets Tool and System</dc:title>
  <dc:creator>Todd Miller</dc:creator>
  <cp:lastModifiedBy>Todd Miller</cp:lastModifiedBy>
  <cp:revision>11</cp:revision>
  <dcterms:created xsi:type="dcterms:W3CDTF">2016-05-23T15:35:52Z</dcterms:created>
  <dcterms:modified xsi:type="dcterms:W3CDTF">2016-05-23T19:47:17Z</dcterms:modified>
</cp:coreProperties>
</file>