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63" r:id="rId5"/>
    <p:sldId id="260" r:id="rId6"/>
    <p:sldId id="259" r:id="rId7"/>
    <p:sldId id="265" r:id="rId8"/>
    <p:sldId id="266" r:id="rId9"/>
    <p:sldId id="272" r:id="rId10"/>
    <p:sldId id="258" r:id="rId11"/>
    <p:sldId id="262" r:id="rId12"/>
    <p:sldId id="264" r:id="rId13"/>
    <p:sldId id="274" r:id="rId14"/>
    <p:sldId id="275" r:id="rId15"/>
    <p:sldId id="276" r:id="rId16"/>
    <p:sldId id="277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4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wst-crds-b6it.stsci.edu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wst-crds-b6it.stsci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DMS-545</a:t>
            </a:r>
            <a:br>
              <a:rPr lang="en-US" dirty="0" smtClean="0"/>
            </a:br>
            <a:r>
              <a:rPr lang="en-US" dirty="0" smtClean="0"/>
              <a:t>CRDS Affected Datasets</a:t>
            </a:r>
            <a:br>
              <a:rPr lang="en-US" dirty="0" smtClean="0"/>
            </a:br>
            <a:r>
              <a:rPr lang="en-US" dirty="0" smtClean="0"/>
              <a:t>Tool and System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Todd Miller</a:t>
            </a:r>
          </a:p>
          <a:p>
            <a:r>
              <a:rPr lang="en-US" dirty="0" smtClean="0"/>
              <a:t>2016-05-23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6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Affected Datasets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71" y="1951870"/>
            <a:ext cx="8229600" cy="41742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Automatically runs </a:t>
            </a:r>
            <a:r>
              <a:rPr lang="en-US" dirty="0" err="1" smtClean="0"/>
              <a:t>crds.bestrefs</a:t>
            </a:r>
            <a:r>
              <a:rPr lang="en-US" dirty="0" smtClean="0"/>
              <a:t> basic tool</a:t>
            </a:r>
          </a:p>
          <a:p>
            <a:pPr lvl="1"/>
            <a:r>
              <a:rPr lang="en-US" dirty="0" smtClean="0"/>
              <a:t>Permanently Stores Results</a:t>
            </a:r>
          </a:p>
          <a:p>
            <a:pPr lvl="1"/>
            <a:r>
              <a:rPr lang="en-US" dirty="0" smtClean="0"/>
              <a:t>Client/Server interface for fetching results</a:t>
            </a:r>
          </a:p>
          <a:p>
            <a:pPr lvl="1"/>
            <a:r>
              <a:rPr lang="en-US" dirty="0" smtClean="0"/>
              <a:t>E-mails results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4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nitor_reproces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09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5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ffected_datasets_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9144000" cy="64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344"/>
          </a:xfrm>
        </p:spPr>
        <p:txBody>
          <a:bodyPr>
            <a:normAutofit/>
          </a:bodyPr>
          <a:lstStyle/>
          <a:p>
            <a:r>
              <a:rPr lang="en-US" dirty="0" err="1" smtClean="0"/>
              <a:t>ReDCaT</a:t>
            </a:r>
            <a:r>
              <a:rPr lang="en-US" dirty="0" smtClean="0"/>
              <a:t> Submits References</a:t>
            </a:r>
            <a:endParaRPr lang="en-US" dirty="0"/>
          </a:p>
        </p:txBody>
      </p:sp>
      <p:pic>
        <p:nvPicPr>
          <p:cNvPr id="4" name="Picture 3" descr="BatchSubm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5" y="1520615"/>
            <a:ext cx="8274505" cy="49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9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5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 Sets Default Context</a:t>
            </a:r>
            <a:endParaRPr lang="en-US" dirty="0"/>
          </a:p>
        </p:txBody>
      </p:sp>
      <p:pic>
        <p:nvPicPr>
          <p:cNvPr id="4" name="Picture 3" descr="Set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2" y="1326103"/>
            <a:ext cx="7745372" cy="50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6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577"/>
          </a:xfrm>
        </p:spPr>
        <p:txBody>
          <a:bodyPr/>
          <a:lstStyle/>
          <a:p>
            <a:r>
              <a:rPr lang="en-US" dirty="0" smtClean="0"/>
              <a:t>Context History Updates</a:t>
            </a:r>
            <a:endParaRPr lang="en-US" dirty="0"/>
          </a:p>
        </p:txBody>
      </p:sp>
      <p:pic>
        <p:nvPicPr>
          <p:cNvPr id="4" name="Picture 3" descr="ContextHisto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100"/>
            <a:ext cx="9144000" cy="32169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380" y="5686633"/>
            <a:ext cx="556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history defines which official queries are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8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26" y="25630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Pipeline </a:t>
            </a:r>
            <a:br>
              <a:rPr lang="en-US" dirty="0" smtClean="0"/>
            </a:br>
            <a:r>
              <a:rPr lang="en-US" dirty="0" smtClean="0"/>
              <a:t>Affected Datasets </a:t>
            </a:r>
            <a:br>
              <a:rPr lang="en-US" dirty="0" smtClean="0"/>
            </a:br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2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369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query_affected_datasets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22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CRDS Client Script / </a:t>
            </a:r>
            <a:r>
              <a:rPr lang="en-US" dirty="0" err="1" smtClean="0"/>
              <a:t>Poller</a:t>
            </a:r>
            <a:endParaRPr lang="en-US" dirty="0" smtClean="0"/>
          </a:p>
          <a:p>
            <a:r>
              <a:rPr lang="en-US" dirty="0" smtClean="0"/>
              <a:t>Run in/near pipeline’s reprocessing environment</a:t>
            </a:r>
          </a:p>
          <a:p>
            <a:r>
              <a:rPr lang="en-US" dirty="0" smtClean="0"/>
              <a:t>Queries CRDS Server for Stored Results</a:t>
            </a:r>
          </a:p>
          <a:p>
            <a:pPr lvl="1"/>
            <a:r>
              <a:rPr lang="en-US" dirty="0" smtClean="0"/>
              <a:t>Requires connection to CRDS server</a:t>
            </a:r>
          </a:p>
          <a:p>
            <a:pPr lvl="1"/>
            <a:r>
              <a:rPr lang="en-US" dirty="0" smtClean="0"/>
              <a:t>Outputs list of affected IDs to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smtClean="0"/>
              <a:t>Outputs log to </a:t>
            </a:r>
            <a:r>
              <a:rPr lang="en-US" dirty="0" err="1" smtClean="0"/>
              <a:t>stderr</a:t>
            </a:r>
            <a:endParaRPr lang="en-US" dirty="0" smtClean="0"/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:  </a:t>
            </a:r>
          </a:p>
          <a:p>
            <a:pPr lvl="2"/>
            <a:r>
              <a:rPr lang="en-US" dirty="0" smtClean="0"/>
              <a:t>Remembers last context processed/queried</a:t>
            </a:r>
          </a:p>
          <a:p>
            <a:pPr lvl="2"/>
            <a:r>
              <a:rPr lang="en-US" dirty="0" smtClean="0"/>
              <a:t>stores state in CRDS cache </a:t>
            </a:r>
            <a:r>
              <a:rPr lang="en-US" dirty="0" err="1" smtClean="0"/>
              <a:t>config</a:t>
            </a:r>
            <a:r>
              <a:rPr lang="en-US" dirty="0" smtClean="0"/>
              <a:t> area or file</a:t>
            </a:r>
          </a:p>
          <a:p>
            <a:r>
              <a:rPr lang="en-US" dirty="0" smtClean="0"/>
              <a:t>Queries limited to context transitions in history </a:t>
            </a:r>
          </a:p>
          <a:p>
            <a:r>
              <a:rPr lang="en-US" dirty="0" smtClean="0"/>
              <a:t>Requires one time initialization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9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query_affected_datasets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err="1" smtClean="0"/>
              <a:t>setenv</a:t>
            </a:r>
            <a:r>
              <a:rPr lang="en-US" sz="2800" dirty="0" smtClean="0"/>
              <a:t> </a:t>
            </a:r>
            <a:r>
              <a:rPr lang="en-US" sz="2400" dirty="0" smtClean="0"/>
              <a:t>CRDS_SERVER_URL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800" dirty="0" smtClean="0">
                <a:hlinkClick r:id="rId2"/>
              </a:rPr>
              <a:t>://jwst-crds-b6it.stsci.edu</a:t>
            </a:r>
            <a:endParaRPr lang="en-US" sz="2800" dirty="0" smtClean="0"/>
          </a:p>
          <a:p>
            <a:r>
              <a:rPr lang="en-US" sz="2800" dirty="0" err="1" smtClean="0"/>
              <a:t>setenv</a:t>
            </a:r>
            <a:r>
              <a:rPr lang="en-US" sz="2800" dirty="0" smtClean="0"/>
              <a:t> CRDS_PATH  $HOME/</a:t>
            </a:r>
            <a:r>
              <a:rPr lang="en-US" sz="2800" dirty="0" err="1" smtClean="0"/>
              <a:t>crds_cache_affected</a:t>
            </a:r>
            <a:endParaRPr lang="en-US" sz="2800" dirty="0" smtClean="0"/>
          </a:p>
          <a:p>
            <a:r>
              <a:rPr lang="en-US" sz="2800" dirty="0" smtClean="0"/>
              <a:t>Fake </a:t>
            </a:r>
            <a:r>
              <a:rPr lang="en-US" sz="2800" dirty="0" err="1" smtClean="0"/>
              <a:t>Init</a:t>
            </a:r>
            <a:endParaRPr lang="en-US" sz="2800" dirty="0" smtClean="0"/>
          </a:p>
          <a:p>
            <a:pPr lvl="1"/>
            <a:r>
              <a:rPr lang="en-US" sz="2400" dirty="0" err="1" smtClean="0"/>
              <a:t>query_affected_datasets</a:t>
            </a:r>
            <a:r>
              <a:rPr lang="en-US" sz="2400" dirty="0" smtClean="0"/>
              <a:t> –list</a:t>
            </a:r>
          </a:p>
          <a:p>
            <a:pPr lvl="2"/>
            <a:r>
              <a:rPr lang="en-US" sz="2000" dirty="0" smtClean="0"/>
              <a:t>List out context history with QAD indices</a:t>
            </a:r>
          </a:p>
          <a:p>
            <a:pPr lvl="2"/>
            <a:r>
              <a:rPr lang="en-US" sz="2000" dirty="0" smtClean="0"/>
              <a:t>B6 only has two stored transitions,  last two</a:t>
            </a:r>
          </a:p>
          <a:p>
            <a:pPr lvl="1"/>
            <a:r>
              <a:rPr lang="en-US" sz="2400" dirty="0" err="1" smtClean="0"/>
              <a:t>query_affected_datasets</a:t>
            </a:r>
            <a:r>
              <a:rPr lang="en-US" sz="2400" dirty="0" smtClean="0"/>
              <a:t> –x 40 –y 41</a:t>
            </a:r>
          </a:p>
          <a:p>
            <a:pPr lvl="2"/>
            <a:r>
              <a:rPr lang="en-US" sz="2000" dirty="0" smtClean="0"/>
              <a:t>Initialize query state as first of two B6 transitions</a:t>
            </a:r>
          </a:p>
          <a:p>
            <a:pPr lvl="2"/>
            <a:r>
              <a:rPr lang="en-US" sz="2000" dirty="0" smtClean="0"/>
              <a:t>41 (jwst_0183.pmap) is assumed to be current default</a:t>
            </a:r>
          </a:p>
          <a:p>
            <a:r>
              <a:rPr lang="en-US" dirty="0" smtClean="0"/>
              <a:t>Real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err="1" smtClean="0"/>
              <a:t>query_affected_datasets</a:t>
            </a:r>
            <a:r>
              <a:rPr lang="en-US" dirty="0" smtClean="0"/>
              <a:t> –reset</a:t>
            </a:r>
          </a:p>
          <a:p>
            <a:pPr lvl="1"/>
            <a:r>
              <a:rPr lang="en-US" dirty="0" smtClean="0"/>
              <a:t>Sets “last seen” to end of history</a:t>
            </a:r>
          </a:p>
          <a:p>
            <a:pPr lvl="1"/>
            <a:r>
              <a:rPr lang="en-US" dirty="0" smtClean="0"/>
              <a:t>Since already at end, requires a new context to demo!</a:t>
            </a:r>
          </a:p>
        </p:txBody>
      </p:sp>
    </p:spTree>
    <p:extLst>
      <p:ext uri="{BB962C8B-B14F-4D97-AF65-F5344CB8AC3E}">
        <p14:creationId xmlns:p14="http://schemas.microsoft.com/office/powerpoint/2010/main" val="196475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query_affected_datasets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 context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sz="3800" dirty="0" smtClean="0"/>
              <a:t>% </a:t>
            </a:r>
            <a:r>
              <a:rPr lang="en-US" sz="3800" dirty="0" err="1"/>
              <a:t>query_affected_datasets</a:t>
            </a:r>
            <a:r>
              <a:rPr lang="en-US" sz="3800" dirty="0"/>
              <a:t> </a:t>
            </a:r>
            <a:r>
              <a:rPr lang="en-US" sz="3800" dirty="0" smtClean="0"/>
              <a:t>–quiet</a:t>
            </a:r>
          </a:p>
          <a:p>
            <a:pPr marL="57150" indent="0">
              <a:buNone/>
            </a:pPr>
            <a:endParaRPr lang="en-US" sz="3800" dirty="0"/>
          </a:p>
          <a:p>
            <a:pPr marL="57150" indent="0">
              <a:buNone/>
            </a:pPr>
            <a:r>
              <a:rPr lang="en-US" sz="3800" dirty="0"/>
              <a:t>CRDS  : INFO     Fetching effects for (41, '2016-05-18 09:40:19', 'jwst_0191.pmap', 'Delivered MIRI CDP5 files and corrections to several MIRI RMAPs to correct issues with selection of the reference files. Also, updated </a:t>
            </a:r>
            <a:r>
              <a:rPr lang="en-US" sz="3800" dirty="0" err="1"/>
              <a:t>NIRSpec</a:t>
            </a:r>
            <a:r>
              <a:rPr lang="en-US" sz="3800" dirty="0"/>
              <a:t> IMAP.')</a:t>
            </a:r>
          </a:p>
          <a:p>
            <a:pPr marL="57150" indent="0">
              <a:buNone/>
            </a:pPr>
            <a:r>
              <a:rPr lang="en-US" sz="3800" dirty="0"/>
              <a:t>CRDS  : ERROR    CRDS server-side errors for 41 2016-05-21-11:40:11_0183_0191</a:t>
            </a:r>
          </a:p>
          <a:p>
            <a:pPr marL="57150" indent="0">
              <a:buNone/>
            </a:pPr>
            <a:endParaRPr lang="en-US" sz="3800" dirty="0"/>
          </a:p>
          <a:p>
            <a:pPr marL="57150" indent="0">
              <a:buNone/>
            </a:pPr>
            <a:r>
              <a:rPr lang="pl-PL" sz="3800" dirty="0"/>
              <a:t>jw80600009001_02101_00001.mirimage</a:t>
            </a:r>
          </a:p>
          <a:p>
            <a:pPr marL="57150" indent="0">
              <a:buNone/>
            </a:pPr>
            <a:r>
              <a:rPr lang="pl-PL" sz="3800" dirty="0"/>
              <a:t>jw80600016001_02101_00001.mirifulong</a:t>
            </a:r>
          </a:p>
          <a:p>
            <a:pPr marL="57150" indent="0">
              <a:buNone/>
            </a:pPr>
            <a:r>
              <a:rPr lang="pl-PL" sz="3800" dirty="0"/>
              <a:t>jw80600018001_02101_00001.mirifulong</a:t>
            </a:r>
          </a:p>
          <a:p>
            <a:pPr marL="57150" indent="0">
              <a:buNone/>
            </a:pPr>
            <a:r>
              <a:rPr lang="pl-PL" sz="3800" dirty="0"/>
              <a:t>jw80600018001_02101_00002.mirifulong</a:t>
            </a:r>
          </a:p>
          <a:p>
            <a:pPr marL="57150" indent="0">
              <a:buNone/>
            </a:pPr>
            <a:r>
              <a:rPr lang="pl-PL" sz="3800" dirty="0"/>
              <a:t>jw80600018001_02101_00003.mirifulong</a:t>
            </a:r>
          </a:p>
          <a:p>
            <a:pPr marL="57150" indent="0">
              <a:buNone/>
            </a:pPr>
            <a:r>
              <a:rPr lang="pl-PL" sz="3800" dirty="0"/>
              <a:t>jw80600020001_02101_00001.mirifulong</a:t>
            </a:r>
          </a:p>
          <a:p>
            <a:pPr marL="57150" indent="0">
              <a:buNone/>
            </a:pPr>
            <a:r>
              <a:rPr lang="pl-PL" sz="3800" dirty="0"/>
              <a:t>jw80600039001_02102_00001.mirifulong</a:t>
            </a:r>
          </a:p>
          <a:p>
            <a:pPr marL="57150" indent="0">
              <a:buNone/>
            </a:pPr>
            <a:r>
              <a:rPr lang="pl-PL" sz="3800" dirty="0"/>
              <a:t>jw80600039001_02102_00002.mirifulong</a:t>
            </a:r>
          </a:p>
          <a:p>
            <a:pPr marL="57150" indent="0">
              <a:buNone/>
            </a:pPr>
            <a:r>
              <a:rPr lang="pl-PL" sz="3800" dirty="0"/>
              <a:t>jw80600050001_02102_00001.mirifulong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19428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554"/>
            <a:ext cx="8229600" cy="720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 DMS-545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252" y="141899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/>
              <a:t>tool shall be provided that will list where differences exist for recommended reference files between two rules and list of data sets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32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845" y="2369105"/>
            <a:ext cx="8229600" cy="1143000"/>
          </a:xfrm>
        </p:spPr>
        <p:txBody>
          <a:bodyPr/>
          <a:lstStyle/>
          <a:p>
            <a:r>
              <a:rPr lang="en-US" dirty="0" smtClean="0"/>
              <a:t>Basic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1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0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crds.bestrefs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One of many </a:t>
            </a:r>
            <a:r>
              <a:rPr lang="en-US" dirty="0" err="1" smtClean="0"/>
              <a:t>crds.bestefs</a:t>
            </a:r>
            <a:r>
              <a:rPr lang="en-US" dirty="0" smtClean="0"/>
              <a:t> modes</a:t>
            </a:r>
          </a:p>
          <a:p>
            <a:pPr lvl="2"/>
            <a:r>
              <a:rPr lang="en-US" dirty="0" smtClean="0"/>
              <a:t>context-to-context comparison</a:t>
            </a:r>
          </a:p>
          <a:p>
            <a:pPr lvl="2"/>
            <a:r>
              <a:rPr lang="en-US" dirty="0" smtClean="0"/>
              <a:t>Inputs</a:t>
            </a:r>
          </a:p>
          <a:p>
            <a:pPr lvl="3"/>
            <a:r>
              <a:rPr lang="en-US" dirty="0" smtClean="0"/>
              <a:t>Two CRDS contexts from CRDS cache</a:t>
            </a:r>
          </a:p>
          <a:p>
            <a:pPr lvl="3"/>
            <a:r>
              <a:rPr lang="en-US" dirty="0"/>
              <a:t>D</a:t>
            </a:r>
            <a:r>
              <a:rPr lang="en-US" dirty="0" smtClean="0"/>
              <a:t>ataset parameters from archive web service</a:t>
            </a:r>
          </a:p>
          <a:p>
            <a:pPr lvl="2"/>
            <a:r>
              <a:rPr lang="en-US" dirty="0" smtClean="0"/>
              <a:t>Output </a:t>
            </a:r>
          </a:p>
          <a:p>
            <a:pPr lvl="3"/>
            <a:r>
              <a:rPr lang="en-US" dirty="0" smtClean="0"/>
              <a:t>list of affected datasets</a:t>
            </a:r>
          </a:p>
          <a:p>
            <a:pPr lvl="3"/>
            <a:r>
              <a:rPr lang="en-US" dirty="0" smtClean="0"/>
              <a:t>error log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4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strefs_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65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85" y="148777"/>
            <a:ext cx="8229600" cy="1143000"/>
          </a:xfrm>
        </p:spPr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crds.bestrefs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8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Anybody can run </a:t>
            </a:r>
            <a:r>
              <a:rPr lang="en-US" sz="2400" dirty="0" err="1" smtClean="0"/>
              <a:t>crds.bestrefs</a:t>
            </a:r>
            <a:r>
              <a:rPr lang="en-US" sz="2400" dirty="0" smtClean="0"/>
              <a:t> in “affected datasets mode”</a:t>
            </a:r>
          </a:p>
          <a:p>
            <a:pPr marL="0" indent="0">
              <a:buNone/>
            </a:pPr>
            <a:r>
              <a:rPr lang="en-US" sz="2400" dirty="0" smtClean="0"/>
              <a:t>Basic mode runs on  arbitrary old and new contexts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dirty="0" err="1" smtClean="0"/>
              <a:t>setenv</a:t>
            </a:r>
            <a:r>
              <a:rPr lang="en-US" sz="2400" dirty="0" smtClean="0"/>
              <a:t> CRDS_SERVER_URL  </a:t>
            </a:r>
            <a:r>
              <a:rPr lang="en-US" sz="2400" dirty="0" smtClean="0">
                <a:hlinkClick r:id="rId2"/>
              </a:rPr>
              <a:t>https://jwst-crds-b6it.stsci.edu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dirty="0" err="1" smtClean="0"/>
              <a:t>setenv</a:t>
            </a:r>
            <a:r>
              <a:rPr lang="en-US" sz="2400" dirty="0" smtClean="0"/>
              <a:t> CRDS_PATH /</a:t>
            </a:r>
            <a:r>
              <a:rPr lang="en-US" sz="2400" dirty="0" err="1" smtClean="0"/>
              <a:t>grp</a:t>
            </a:r>
            <a:r>
              <a:rPr lang="en-US" sz="2400" dirty="0" smtClean="0"/>
              <a:t>/</a:t>
            </a:r>
            <a:r>
              <a:rPr lang="en-US" sz="2400" dirty="0" err="1" smtClean="0"/>
              <a:t>crds</a:t>
            </a:r>
            <a:r>
              <a:rPr lang="en-US" sz="2400" dirty="0" smtClean="0"/>
              <a:t>/aux/</a:t>
            </a:r>
            <a:r>
              <a:rPr lang="en-US" sz="2400" dirty="0" err="1" smtClean="0"/>
              <a:t>jwst</a:t>
            </a:r>
            <a:r>
              <a:rPr lang="en-US" sz="2400" dirty="0" smtClean="0"/>
              <a:t>/build6_cache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dirty="0"/>
              <a:t>python -m </a:t>
            </a:r>
            <a:r>
              <a:rPr lang="en-US" sz="2400" dirty="0" err="1"/>
              <a:t>crds.bestrefs</a:t>
            </a:r>
            <a:r>
              <a:rPr lang="en-US" sz="2400" dirty="0"/>
              <a:t> --old-context jwst_0183.pmap --new-context jwst_0190.pmap --affected-datasets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559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335"/>
            <a:ext cx="8229600" cy="48052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crds.bestrefs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54" y="972563"/>
            <a:ext cx="8137645" cy="5492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CRDS  : INFO     Mapping differences from 'jwst_0183.pmap' --&gt; 'jwst_0190.pmap' affect:</a:t>
            </a:r>
          </a:p>
          <a:p>
            <a:pPr marL="0" indent="0">
              <a:buNone/>
            </a:pPr>
            <a:r>
              <a:rPr lang="en-US" sz="1200" dirty="0"/>
              <a:t> {'</a:t>
            </a:r>
            <a:r>
              <a:rPr lang="en-US" sz="1200" dirty="0" err="1"/>
              <a:t>miri</a:t>
            </a:r>
            <a:r>
              <a:rPr lang="en-US" sz="1200" dirty="0"/>
              <a:t>': ['</a:t>
            </a:r>
            <a:r>
              <a:rPr lang="en-US" sz="1200" dirty="0" err="1"/>
              <a:t>readnoise</a:t>
            </a:r>
            <a:r>
              <a:rPr lang="en-US" sz="1200" dirty="0"/>
              <a:t>', 'dark', 'flat', '</a:t>
            </a:r>
            <a:r>
              <a:rPr lang="en-US" sz="1200" dirty="0" err="1"/>
              <a:t>lastframe</a:t>
            </a:r>
            <a:r>
              <a:rPr lang="en-US" sz="1200" dirty="0"/>
              <a:t>', 'area', 'reset', '</a:t>
            </a:r>
            <a:r>
              <a:rPr lang="en-US" sz="1200" dirty="0" err="1"/>
              <a:t>photom</a:t>
            </a:r>
            <a:r>
              <a:rPr lang="en-US" sz="1200" dirty="0"/>
              <a:t>']</a:t>
            </a:r>
            <a:r>
              <a:rPr lang="en-US" sz="1200" dirty="0" smtClean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CRDS  : INFO     Checking all dates due to header changes or file deletions.</a:t>
            </a:r>
          </a:p>
          <a:p>
            <a:pPr marL="0" indent="0">
              <a:buNone/>
            </a:pPr>
            <a:r>
              <a:rPr lang="en-US" sz="1200" dirty="0"/>
              <a:t>CRDS  : INFO     Computing </a:t>
            </a:r>
            <a:r>
              <a:rPr lang="en-US" sz="1200" dirty="0" err="1"/>
              <a:t>bestrefs</a:t>
            </a:r>
            <a:r>
              <a:rPr lang="en-US" sz="1200" dirty="0"/>
              <a:t> for </a:t>
            </a:r>
            <a:r>
              <a:rPr lang="en-US" sz="1200" dirty="0" err="1"/>
              <a:t>db</a:t>
            </a:r>
            <a:r>
              <a:rPr lang="en-US" sz="1200" dirty="0"/>
              <a:t> datasets for </a:t>
            </a:r>
            <a:r>
              <a:rPr lang="en-US" sz="1200" dirty="0" err="1"/>
              <a:t>dict_keys</a:t>
            </a:r>
            <a:r>
              <a:rPr lang="en-US" sz="1200" dirty="0"/>
              <a:t>(['</a:t>
            </a:r>
            <a:r>
              <a:rPr lang="en-US" sz="1200" dirty="0" err="1"/>
              <a:t>miri</a:t>
            </a:r>
            <a:r>
              <a:rPr lang="en-US" sz="1200" dirty="0"/>
              <a:t>'])</a:t>
            </a:r>
          </a:p>
          <a:p>
            <a:pPr marL="0" indent="0">
              <a:buNone/>
            </a:pPr>
            <a:r>
              <a:rPr lang="en-US" sz="1200" dirty="0"/>
              <a:t>CRDS  : INFO     Dumping dataset parameters for '</a:t>
            </a:r>
            <a:r>
              <a:rPr lang="en-US" sz="1200" dirty="0" err="1"/>
              <a:t>miri</a:t>
            </a:r>
            <a:r>
              <a:rPr lang="en-US" sz="1200" dirty="0"/>
              <a:t>' from CRDS server at 'https://jwst-crds-b6it.stsci.edu' since '1900-01-01 00:00:00'</a:t>
            </a:r>
          </a:p>
          <a:p>
            <a:pPr marL="0" indent="0">
              <a:buNone/>
            </a:pPr>
            <a:r>
              <a:rPr lang="en-US" sz="1200" dirty="0"/>
              <a:t>CRDS  : INFO     Downloaded  335 dataset ids for '</a:t>
            </a:r>
            <a:r>
              <a:rPr lang="en-US" sz="1200" dirty="0" err="1"/>
              <a:t>miri</a:t>
            </a:r>
            <a:r>
              <a:rPr lang="en-US" sz="1200" dirty="0"/>
              <a:t>' since '1900-01-01 00:00:</a:t>
            </a:r>
            <a:r>
              <a:rPr lang="en-US" sz="1200" dirty="0" smtClean="0"/>
              <a:t>00’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CRDS  </a:t>
            </a:r>
            <a:r>
              <a:rPr lang="en-US" sz="1200" dirty="0"/>
              <a:t>: ERROR    instrument='MIRI' type='FLAT' data='JW80600039001_02102_00001.MIRIFULONG:JW80600039001_02102_00001.MIRIFULONG' ::  New: No match found =&gt; 'N/A'.</a:t>
            </a:r>
          </a:p>
          <a:p>
            <a:pPr marL="0" indent="0">
              <a:buNone/>
            </a:pPr>
            <a:r>
              <a:rPr lang="en-US" sz="1200" dirty="0" smtClean="0"/>
              <a:t>…</a:t>
            </a:r>
          </a:p>
          <a:p>
            <a:pPr marL="0" indent="0">
              <a:buNone/>
            </a:pPr>
            <a:r>
              <a:rPr lang="en-US" sz="1200" dirty="0" smtClean="0"/>
              <a:t>CRDS  </a:t>
            </a:r>
            <a:r>
              <a:rPr lang="en-US" sz="1200" dirty="0"/>
              <a:t>: ERROR    instrument='MIRI' type='FLAT' data='JW99001001001_02102_00001.MIRIMAGE:JW99001001001_02102_00001.MIRIMAGE' ::  Old: No match found =&gt; 'N/A'.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CRDS  </a:t>
            </a:r>
            <a:r>
              <a:rPr lang="en-US" sz="1200" dirty="0"/>
              <a:t>: INFO     Updated exposure counts:</a:t>
            </a:r>
          </a:p>
          <a:p>
            <a:pPr marL="0" indent="0">
              <a:buNone/>
            </a:pPr>
            <a:r>
              <a:rPr lang="it-IT" sz="1200" dirty="0"/>
              <a:t> {'MIRI': {'area': 77, '</a:t>
            </a:r>
            <a:r>
              <a:rPr lang="it-IT" sz="1200" dirty="0" err="1"/>
              <a:t>flat</a:t>
            </a:r>
            <a:r>
              <a:rPr lang="it-IT" sz="1200" dirty="0"/>
              <a:t>': 90, '</a:t>
            </a:r>
            <a:r>
              <a:rPr lang="it-IT" sz="1200" dirty="0" err="1"/>
              <a:t>photom</a:t>
            </a:r>
            <a:r>
              <a:rPr lang="it-IT" sz="1200" dirty="0"/>
              <a:t>': 110}}</a:t>
            </a:r>
          </a:p>
          <a:p>
            <a:pPr marL="0" indent="0">
              <a:buNone/>
            </a:pPr>
            <a:r>
              <a:rPr lang="it-IT" sz="1200" dirty="0"/>
              <a:t>CRDS  : INFO     </a:t>
            </a:r>
            <a:r>
              <a:rPr lang="it-IT" sz="1200" dirty="0" err="1"/>
              <a:t>Affected</a:t>
            </a:r>
            <a:r>
              <a:rPr lang="it-IT" sz="1200" dirty="0"/>
              <a:t> </a:t>
            </a:r>
            <a:r>
              <a:rPr lang="it-IT" sz="1200" dirty="0" err="1"/>
              <a:t>products</a:t>
            </a:r>
            <a:r>
              <a:rPr lang="it-IT" sz="1200" dirty="0"/>
              <a:t> = </a:t>
            </a:r>
            <a:r>
              <a:rPr lang="it-IT" sz="1200" dirty="0" smtClean="0"/>
              <a:t>110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pl-PL" sz="1200" dirty="0"/>
              <a:t>jw80600009001_02101_00001.mirimage</a:t>
            </a:r>
          </a:p>
          <a:p>
            <a:pPr marL="0" indent="0">
              <a:buNone/>
            </a:pPr>
            <a:r>
              <a:rPr lang="pl-PL" sz="1200" dirty="0" smtClean="0"/>
              <a:t>…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jw99001001001_02101_00004.mirimage</a:t>
            </a:r>
          </a:p>
          <a:p>
            <a:pPr marL="0" indent="0">
              <a:buNone/>
            </a:pPr>
            <a:r>
              <a:rPr lang="pl-PL" sz="1200" dirty="0" smtClean="0"/>
              <a:t>jw99002002001_02101_00001</a:t>
            </a:r>
            <a:r>
              <a:rPr lang="pl-PL" sz="1200" dirty="0"/>
              <a:t>.</a:t>
            </a:r>
            <a:r>
              <a:rPr lang="pl-PL" sz="1200" dirty="0" smtClean="0"/>
              <a:t>mirimage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76824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2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crds.bestrefs</a:t>
            </a:r>
            <a:r>
              <a:rPr lang="en-US" dirty="0" smtClean="0"/>
              <a:t> output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CRDS  : INFO     ==================== unique </a:t>
            </a:r>
            <a:r>
              <a:rPr lang="fr-FR" dirty="0" err="1" smtClean="0"/>
              <a:t>error</a:t>
            </a:r>
            <a:r>
              <a:rPr lang="fr-FR" dirty="0" smtClean="0"/>
              <a:t> classes ====================</a:t>
            </a:r>
          </a:p>
          <a:p>
            <a:r>
              <a:rPr lang="en-US" dirty="0" smtClean="0"/>
              <a:t>CRDS  : INFO     8 total errors like:: instrument='MIRI' type='FLAT' data='JW80600009001_02101_00001.MIRIMAGE:JW80600009001_02101_00001.MIRIMAGE' ::  New: No match found =&gt; 'N/A'.</a:t>
            </a:r>
          </a:p>
          <a:p>
            <a:r>
              <a:rPr lang="en-US" dirty="0" smtClean="0"/>
              <a:t>CRDS  : INFO     26 total errors like:: instrument='MIRI' type='FLAT' data='JW80600009001_02101_00001.MIRIMAGE:JW80600009001_02101_00001.MIRIMAGE' ::  Old: No match found =&gt; 'N/A'.</a:t>
            </a:r>
          </a:p>
          <a:p>
            <a:r>
              <a:rPr lang="en-US" dirty="0" smtClean="0"/>
              <a:t>CRDS  : INFO     Unique error types: 2</a:t>
            </a:r>
          </a:p>
          <a:p>
            <a:r>
              <a:rPr lang="pt-BR" dirty="0" smtClean="0"/>
              <a:t>CRDS  : INFO     ==================== ==================== ====================</a:t>
            </a:r>
          </a:p>
          <a:p>
            <a:endParaRPr lang="pt-BR" dirty="0" smtClean="0"/>
          </a:p>
          <a:p>
            <a:r>
              <a:rPr lang="pt-BR" dirty="0" smtClean="0"/>
              <a:t>CRDS  : INFO     STARTED 2016-05-23 15:10:31.07</a:t>
            </a:r>
          </a:p>
          <a:p>
            <a:r>
              <a:rPr lang="pt-BR" dirty="0" smtClean="0"/>
              <a:t>CRDS  : INFO     STOPPED 2016-05-23 15:11:39.53</a:t>
            </a:r>
          </a:p>
          <a:p>
            <a:r>
              <a:rPr lang="pt-BR" dirty="0" smtClean="0"/>
              <a:t>CRDS  : INFO     ELAPSED 0:01:08.46</a:t>
            </a:r>
          </a:p>
          <a:p>
            <a:r>
              <a:rPr lang="pt-BR" dirty="0" smtClean="0"/>
              <a:t>CRDS  : INFO           0 total-bytes </a:t>
            </a:r>
            <a:r>
              <a:rPr lang="pt-BR" dirty="0" err="1" smtClean="0"/>
              <a:t>at</a:t>
            </a:r>
            <a:r>
              <a:rPr lang="pt-BR" dirty="0" smtClean="0"/>
              <a:t>    0.0  total-bytes-per-</a:t>
            </a:r>
            <a:r>
              <a:rPr lang="pt-BR" dirty="0" err="1" smtClean="0"/>
              <a:t>second</a:t>
            </a:r>
            <a:endParaRPr lang="pt-BR" dirty="0" smtClean="0"/>
          </a:p>
          <a:p>
            <a:r>
              <a:rPr lang="pt-BR" dirty="0" smtClean="0"/>
              <a:t>CRDS  : INFO           0 total-files </a:t>
            </a:r>
            <a:r>
              <a:rPr lang="pt-BR" dirty="0" err="1" smtClean="0"/>
              <a:t>at</a:t>
            </a:r>
            <a:r>
              <a:rPr lang="pt-BR" dirty="0" smtClean="0"/>
              <a:t>    0.0  total-files-per-</a:t>
            </a:r>
            <a:r>
              <a:rPr lang="pt-BR" dirty="0" err="1" smtClean="0"/>
              <a:t>second</a:t>
            </a:r>
            <a:endParaRPr lang="pt-BR" dirty="0" smtClean="0"/>
          </a:p>
          <a:p>
            <a:r>
              <a:rPr lang="pt-BR" dirty="0" smtClean="0"/>
              <a:t>CRDS  : INFO         335 </a:t>
            </a:r>
            <a:r>
              <a:rPr lang="pt-BR" dirty="0" err="1" smtClean="0"/>
              <a:t>datasets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   4.9  </a:t>
            </a:r>
            <a:r>
              <a:rPr lang="pt-BR" dirty="0" err="1" smtClean="0"/>
              <a:t>datasets</a:t>
            </a:r>
            <a:r>
              <a:rPr lang="pt-BR" dirty="0" smtClean="0"/>
              <a:t>-per-</a:t>
            </a:r>
            <a:r>
              <a:rPr lang="pt-BR" dirty="0" err="1" smtClean="0"/>
              <a:t>second</a:t>
            </a:r>
            <a:endParaRPr lang="pt-BR" dirty="0" smtClean="0"/>
          </a:p>
          <a:p>
            <a:r>
              <a:rPr lang="pt-BR" dirty="0" smtClean="0"/>
              <a:t>CRDS  : INFO     34 </a:t>
            </a:r>
            <a:r>
              <a:rPr lang="pt-BR" dirty="0" err="1" smtClean="0"/>
              <a:t>errors</a:t>
            </a:r>
            <a:endParaRPr lang="pt-BR" dirty="0" smtClean="0"/>
          </a:p>
          <a:p>
            <a:r>
              <a:rPr lang="pt-BR" dirty="0" smtClean="0"/>
              <a:t>CRDS  : INFO     0 </a:t>
            </a:r>
            <a:r>
              <a:rPr lang="pt-BR" dirty="0" err="1" smtClean="0"/>
              <a:t>warnings</a:t>
            </a:r>
            <a:endParaRPr lang="pt-BR" dirty="0" smtClean="0"/>
          </a:p>
          <a:p>
            <a:r>
              <a:rPr lang="ro-RO" dirty="0" smtClean="0"/>
              <a:t>CRDS  : INFO     18 infos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6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4090"/>
            <a:ext cx="8229600" cy="1143000"/>
          </a:xfrm>
        </p:spPr>
        <p:txBody>
          <a:bodyPr/>
          <a:lstStyle/>
          <a:p>
            <a:r>
              <a:rPr lang="en-US" dirty="0" smtClean="0"/>
              <a:t>Client/Server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1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1039</Words>
  <Application>Microsoft Macintosh PowerPoint</Application>
  <PresentationFormat>On-screen Show (4:3)</PresentationFormat>
  <Paragraphs>118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DMS-545 CRDS Affected Datasets Tool and System DEMO</vt:lpstr>
      <vt:lpstr>Requirement DMS-545</vt:lpstr>
      <vt:lpstr>Basic Program</vt:lpstr>
      <vt:lpstr>crds.bestrefs program</vt:lpstr>
      <vt:lpstr>PowerPoint Presentation</vt:lpstr>
      <vt:lpstr>Running crds.bestrefs</vt:lpstr>
      <vt:lpstr>crds.bestrefs output</vt:lpstr>
      <vt:lpstr>crds.bestrefs output (cont)</vt:lpstr>
      <vt:lpstr>Client/Server System</vt:lpstr>
      <vt:lpstr>Affected Datasets System</vt:lpstr>
      <vt:lpstr>PowerPoint Presentation</vt:lpstr>
      <vt:lpstr>PowerPoint Presentation</vt:lpstr>
      <vt:lpstr>ReDCaT Submits References</vt:lpstr>
      <vt:lpstr>Operator Sets Default Context</vt:lpstr>
      <vt:lpstr>Context History Updates</vt:lpstr>
      <vt:lpstr>Pipeline  Affected Datasets  Queries</vt:lpstr>
      <vt:lpstr>query_affected_datasets</vt:lpstr>
      <vt:lpstr>query_affected_datasets Initialization</vt:lpstr>
      <vt:lpstr>query_affected_datasets single context update</vt:lpstr>
    </vt:vector>
  </TitlesOfParts>
  <Company>STScI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DMS-545 CRDS Affected Datasets Tool and System</dc:title>
  <dc:creator>Todd Miller</dc:creator>
  <cp:lastModifiedBy>Todd Miller</cp:lastModifiedBy>
  <cp:revision>18</cp:revision>
  <dcterms:created xsi:type="dcterms:W3CDTF">2016-05-23T15:35:52Z</dcterms:created>
  <dcterms:modified xsi:type="dcterms:W3CDTF">2016-05-23T20:50:24Z</dcterms:modified>
</cp:coreProperties>
</file>