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6" y="-3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2673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1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2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8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0" marR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5118650" y="0"/>
            <a:ext cx="4025398" cy="275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Impact"/>
              <a:buNone/>
            </a:pPr>
            <a:r>
              <a:rPr lang="en" sz="4800" b="1" i="0" u="none" strike="noStrike" cap="none" baseline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  <a:rtl val="0"/>
              </a:rPr>
              <a:t>Rocky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Impact"/>
              <a:buNone/>
            </a:pPr>
            <a:r>
              <a:rPr lang="en" sz="4800" b="1" i="0" u="none" strike="noStrike" cap="none" baseline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  <a:rtl val="0"/>
              </a:rPr>
              <a:t>Mountain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Impact"/>
              <a:buNone/>
            </a:pPr>
            <a:r>
              <a:rPr lang="en" sz="4800" b="1" i="0" u="none" strike="noStrike" cap="none" baseline="0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  <a:rtl val="0"/>
              </a:rPr>
              <a:t>Ski Genie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2112075" y="4358700"/>
            <a:ext cx="70320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3000" b="0" i="0" u="none" strike="noStrike" cap="none" baseline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Alex Doran, Eric Rudat, Will Vardell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33275" y="78525"/>
            <a:ext cx="5361599" cy="10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1">
                <a:solidFill>
                  <a:srgbClr val="F3F3F3"/>
                </a:solidFill>
              </a:rPr>
              <a:t>Deployment Environment: DigitalOcean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328775" y="971775"/>
            <a:ext cx="4358100" cy="215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Pros: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3F3F3"/>
                </a:solidFill>
              </a:rPr>
              <a:t>extremely fast deployment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F3F3F3"/>
                </a:solidFill>
              </a:rPr>
              <a:t>it only took roughly 60 seconds to deploy our SSD to the cloud server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3F3F3"/>
                </a:solidFill>
              </a:rPr>
              <a:t>works well with apache2 web servers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Cons: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3F3F3"/>
                </a:solidFill>
              </a:rPr>
              <a:t>Again, like most tools, it had a steep learning curve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title" idx="2"/>
          </p:nvPr>
        </p:nvSpPr>
        <p:spPr>
          <a:xfrm>
            <a:off x="133275" y="971775"/>
            <a:ext cx="2359799" cy="6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❄ ❄ </a:t>
            </a:r>
            <a:r>
              <a:rPr lang="en" sz="3600" b="1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❄ ❄ ❄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525" y="2864600"/>
            <a:ext cx="3184974" cy="238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33275" y="78525"/>
            <a:ext cx="4786499" cy="12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Data</a:t>
            </a:r>
            <a:r>
              <a:rPr lang="en" sz="3600" b="1">
                <a:solidFill>
                  <a:srgbClr val="F3F3F3"/>
                </a:solidFill>
                <a:rtl val="0"/>
              </a:rPr>
              <a:t> Management: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400" b="1">
                <a:solidFill>
                  <a:srgbClr val="F3F3F3"/>
                </a:solidFill>
                <a:rtl val="0"/>
              </a:rPr>
              <a:t>OpenWeatherMap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328775" y="775425"/>
            <a:ext cx="4358100" cy="386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</a:t>
            </a:r>
            <a:r>
              <a:rPr lang="en">
                <a:solidFill>
                  <a:srgbClr val="F3F3F3"/>
                </a:solidFill>
                <a:rtl val="0"/>
              </a:rPr>
              <a:t> didn’t use a traditional database, like MySQL, for our project. We were, instead, able to  use OpenWeatherMap’s data services to retrieve all the weather information needed.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rgbClr val="F3F3F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rgbClr val="F3F3F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Pros: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 </a:t>
            </a:r>
            <a:r>
              <a:rPr lang="en">
                <a:solidFill>
                  <a:srgbClr val="F3F3F3"/>
                </a:solidFill>
                <a:rtl val="0"/>
              </a:rPr>
              <a:t>were</a:t>
            </a:r>
            <a:r>
              <a:rPr lang="en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">
                <a:solidFill>
                  <a:srgbClr val="F3F3F3"/>
                </a:solidFill>
                <a:rtl val="0"/>
              </a:rPr>
              <a:t>able REST API calls for data retrieval, instead of having to set up and link and database.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rgbClr val="F3F3F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rgbClr val="F3F3F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rgbClr val="F3F3F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Cons: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OpenWeatherMap.org’s precision in the location of mountains was difficult to work with.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title" idx="2"/>
          </p:nvPr>
        </p:nvSpPr>
        <p:spPr>
          <a:xfrm>
            <a:off x="48100" y="1248650"/>
            <a:ext cx="2369700" cy="6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❄ ❄ </a:t>
            </a:r>
            <a:r>
              <a:rPr lang="en"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❄ ❄ ❄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50" y="2099325"/>
            <a:ext cx="1656950" cy="16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33275" y="78525"/>
            <a:ext cx="4034399" cy="6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>
                <a:solidFill>
                  <a:srgbClr val="F3F3F3"/>
                </a:solidFill>
              </a:rPr>
              <a:t>Challenges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328775" y="716550"/>
            <a:ext cx="4358100" cy="258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3F3F3"/>
                </a:solidFill>
              </a:rPr>
              <a:t>Unfamiliar with chosen development languages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3F3F3"/>
                </a:solidFill>
              </a:rPr>
              <a:t>Difficult to find time to meet up with schedules</a:t>
            </a:r>
          </a:p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3F3F3"/>
                </a:solidFill>
              </a:rPr>
              <a:t>Inexperienced with some of the tools used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F3F3F3"/>
                </a:solidFill>
              </a:rPr>
              <a:t>Demo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33275" y="78525"/>
            <a:ext cx="4034398" cy="6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Project Goal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328775" y="971775"/>
            <a:ext cx="4358100" cy="19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 dirty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Provide weather conditions </a:t>
            </a:r>
            <a:r>
              <a:rPr lang="en-US" sz="1400" b="0" i="0" u="none" strike="noStrike" cap="none" baseline="0" dirty="0" smtClean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 </a:t>
            </a:r>
            <a:r>
              <a:rPr lang="en" sz="1400" b="0" i="0" u="none" strike="noStrike" cap="none" baseline="0" dirty="0" smtClean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nearby </a:t>
            </a:r>
            <a:r>
              <a:rPr lang="en" sz="1400" b="0" i="0" u="none" strike="noStrike" cap="none" baseline="0" dirty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mountains.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F3F3F3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 dirty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Give wax recommendations based on a given mountain’s conditions.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33275" y="78525"/>
            <a:ext cx="4034398" cy="6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Methodologies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328775" y="971775"/>
            <a:ext cx="4358100" cy="19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Waterfall approach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○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Appropriate for project size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F3F3F3"/>
                </a:solidFill>
                <a:rtl val="0"/>
              </a:rPr>
              <a:t>Better for group members schedules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Pair programming</a:t>
            </a: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○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Useful for group members that don’t know certain coding </a:t>
            </a:r>
            <a:r>
              <a:rPr lang="en">
                <a:solidFill>
                  <a:srgbClr val="F3F3F3"/>
                </a:solidFill>
                <a:rtl val="0"/>
              </a:rPr>
              <a:t>aspects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1921" y="3317746"/>
            <a:ext cx="1631048" cy="16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33275" y="78525"/>
            <a:ext cx="4034398" cy="6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VCS: Github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328775" y="971775"/>
            <a:ext cx="4358100" cy="19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Pros: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Suited our needs completely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Easy to use interface aesthetically pleasing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Cons: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Never used before, difficult to get used to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Commands aren’t intuitive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title" idx="2"/>
          </p:nvPr>
        </p:nvSpPr>
        <p:spPr>
          <a:xfrm>
            <a:off x="133275" y="971775"/>
            <a:ext cx="2075398" cy="6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❄ ❄ ❄ ❄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544"/>
            <a:ext cx="9144001" cy="5094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33275" y="78525"/>
            <a:ext cx="4034398" cy="6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Tracker: Trello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328775" y="971775"/>
            <a:ext cx="4358100" cy="19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Pros: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Extremely intuitive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 layout was nice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Easy to collaborate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Cons: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Very un</a:t>
            </a:r>
            <a:r>
              <a:rPr lang="en">
                <a:solidFill>
                  <a:srgbClr val="F3F3F3"/>
                </a:solidFill>
                <a:rtl val="0"/>
              </a:rPr>
              <a:t>necessary</a:t>
            </a: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 for a project of this size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title" idx="2"/>
          </p:nvPr>
        </p:nvSpPr>
        <p:spPr>
          <a:xfrm>
            <a:off x="133275" y="971775"/>
            <a:ext cx="2075398" cy="6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❄ ❄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2050" y="3460625"/>
            <a:ext cx="3449453" cy="155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45034" y="435721"/>
            <a:ext cx="4034399" cy="6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1" dirty="0">
                <a:solidFill>
                  <a:srgbClr val="F3F3F3"/>
                </a:solidFill>
              </a:rPr>
              <a:t>Testing: User Testing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328775" y="971775"/>
            <a:ext cx="4358100" cy="242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78571"/>
              <a:buNone/>
            </a:pPr>
            <a:r>
              <a:rPr lang="en">
                <a:solidFill>
                  <a:srgbClr val="F3F3F3"/>
                </a:solidFill>
              </a:rPr>
              <a:t>With our project being quite simple, all of our testing was able to be done by users interacting with the interface.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78571"/>
              <a:buNone/>
            </a:pPr>
            <a:r>
              <a:rPr lang="en">
                <a:solidFill>
                  <a:srgbClr val="F3F3F3"/>
                </a:solidFill>
              </a:rPr>
              <a:t>Pros: </a:t>
            </a:r>
          </a:p>
          <a:p>
            <a:pPr marL="457200" lvl="0" indent="-317500" rtl="0">
              <a:spcBef>
                <a:spcPts val="600"/>
              </a:spcBef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3F3F3"/>
                </a:solidFill>
              </a:rPr>
              <a:t>Easily done</a:t>
            </a:r>
          </a:p>
          <a:p>
            <a:pPr lvl="0" rtl="0">
              <a:spcBef>
                <a:spcPts val="600"/>
              </a:spcBef>
              <a:buClr>
                <a:srgbClr val="000000"/>
              </a:buClr>
              <a:buSzPct val="78571"/>
              <a:buNone/>
            </a:pPr>
            <a:r>
              <a:rPr lang="en">
                <a:solidFill>
                  <a:srgbClr val="F3F3F3"/>
                </a:solidFill>
              </a:rPr>
              <a:t>Cons:</a:t>
            </a:r>
          </a:p>
          <a:p>
            <a:pPr marL="457200" lvl="0" indent="-317500" rtl="0">
              <a:spcBef>
                <a:spcPts val="600"/>
              </a:spcBef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3F3F3"/>
                </a:solidFill>
              </a:rPr>
              <a:t>User tests don’t point exactly where errors are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title" idx="2"/>
          </p:nvPr>
        </p:nvSpPr>
        <p:spPr>
          <a:xfrm>
            <a:off x="133275" y="971775"/>
            <a:ext cx="2486400" cy="6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❄ ❄ </a:t>
            </a:r>
            <a:r>
              <a:rPr lang="en" sz="3600" b="1">
                <a:solidFill>
                  <a:schemeClr val="lt1"/>
                </a:solidFill>
              </a:rPr>
              <a:t>❄ ❄ ❄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33275" y="78525"/>
            <a:ext cx="4358100" cy="99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1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IDEs: Emacs, Genie,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1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Sublime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328775" y="971775"/>
            <a:ext cx="4358100" cy="214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Pros: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Different IDE’s make different types of coding simpler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Emacs was useful for quick HTML/CSS editing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Genie/Sublime were useful for Ajax/JSON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Cons: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None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title" idx="2"/>
          </p:nvPr>
        </p:nvSpPr>
        <p:spPr>
          <a:xfrm>
            <a:off x="133275" y="971775"/>
            <a:ext cx="2359799" cy="6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❄ ❄ </a:t>
            </a:r>
            <a:r>
              <a:rPr lang="en" sz="3600" b="1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❄ ❄ ❄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25" y="2031175"/>
            <a:ext cx="1413025" cy="14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7850" y="2807125"/>
            <a:ext cx="2051925" cy="20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3275" y="78525"/>
            <a:ext cx="4358100" cy="6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Framework: YAML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328775" y="971775"/>
            <a:ext cx="4358100" cy="191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Pros: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 to use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Provided intuitive grid system for our project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Easy to change to change to tailor to RMSG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Cons: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" sz="1400" b="0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Very steep learning curve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title" idx="2"/>
          </p:nvPr>
        </p:nvSpPr>
        <p:spPr>
          <a:xfrm>
            <a:off x="133275" y="971775"/>
            <a:ext cx="2359799" cy="6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❄ ❄ </a:t>
            </a:r>
            <a:r>
              <a:rPr lang="en" sz="3600" b="1" i="0" u="none" strike="noStrike" cap="none" baseline="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  <a:rtl val="0"/>
              </a:rPr>
              <a:t>❄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8025" y="2648275"/>
            <a:ext cx="2311199" cy="23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Macintosh PowerPoint</Application>
  <PresentationFormat>On-screen Show (16:9)</PresentationFormat>
  <Paragraphs>88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simple-light</vt:lpstr>
      <vt:lpstr>Rocky Mountain Ski Genie</vt:lpstr>
      <vt:lpstr>Project Goal</vt:lpstr>
      <vt:lpstr>Methodologies</vt:lpstr>
      <vt:lpstr>VCS: Github</vt:lpstr>
      <vt:lpstr>PowerPoint Presentation</vt:lpstr>
      <vt:lpstr>Tracker: Trello</vt:lpstr>
      <vt:lpstr>Testing: User Testing</vt:lpstr>
      <vt:lpstr>IDEs: Emacs, Genie, Sublime</vt:lpstr>
      <vt:lpstr>Framework: YAML</vt:lpstr>
      <vt:lpstr>Deployment Environment: DigitalOcean</vt:lpstr>
      <vt:lpstr>Data Management: OpenWeatherMap</vt:lpstr>
      <vt:lpstr>Challenges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Rocky Mountain Ski Genie</dc:title>
  <cp:lastModifiedBy>Eric Rudat</cp:lastModifiedBy>
  <cp:revision>2</cp:revision>
  <dcterms:modified xsi:type="dcterms:W3CDTF">2014-12-09T16:34:50Z</dcterms:modified>
</cp:coreProperties>
</file>