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B7EF-E42A-4D7F-B174-B92B5CF6A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F4F4C-AD92-48F0-977A-CE476BB2A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01C5-7218-4AD8-83F5-F238A6F7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FF616-BA49-43E9-A2FC-CAFD2648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D196-5D20-4876-A451-0B31ED82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5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21B4-987F-45DA-87A6-990E7275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38F53-90C5-452A-B161-CD152E61F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8E8C-9B4A-4BBC-91DA-A39B8500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55ED-C673-4D23-9F82-824F0665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EDF8-5B46-4B6C-80F9-16E74476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F11AD-7E09-47B9-86F5-9BDDA9F2E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E0AE6-22B0-4E15-B553-5004AD70E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03613-168B-4262-88BC-B001AA85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498D-1FFE-40B9-9B13-A958A80D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F1232-A0E9-4E65-83BA-ED27952A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7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F9A0-6708-4B05-B19A-6952CF9E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1BD6-95EB-4712-BD6F-59697A3A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50F5-117C-4A16-95F1-1B5AC481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6E95-11A2-489A-928C-ED0679C2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DE76-C381-407E-9089-9B84BB94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3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48B2-3D63-459D-BD7A-243ABE5C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FE4FA-7D99-4EF6-8608-B39AE974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7D20-B20D-4E57-8CDB-722C7850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788B-CFCC-49FD-B0E2-8196ABB4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AB4F-7B31-4592-92D3-F00262C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6A3B-D1B6-4880-8C8E-A0EC22B0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10CB-CE8F-4B74-86EE-BA28ADFB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984D3-508C-43FA-9422-794C387C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6E7E0-186B-49CC-9B39-7C6AFCAA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67AA-9B0B-4263-ABE1-1F249751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76255-D514-41E1-8D88-0D2DB2B8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DD3C-2990-496E-BDF0-88285363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597D-BFBF-4DBC-B7F8-CB954C5F6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7193-1D37-46CE-8E8C-57B8BEB2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CBDD3-BC3B-4130-9C18-70E2E4EE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AB4CA-10B7-4B31-995E-AE17A5F37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5BC99-BE3A-4149-9C00-CBAC2E60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65BC9-A821-47F1-BAA4-82000F6E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689F5-54CC-4AC9-9AA1-0B736A4F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4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ABA9-001B-467A-9764-700CBF3E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D84D4-9213-472F-8919-6B24C01A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E8194-448A-4CAE-9292-96423F6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F2432-D36E-4787-8C96-F1B167CB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05AB8-1F26-4A69-8B70-D9928F3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F402B-AFD3-413B-9CD6-C52E11A3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C4D5F-DD24-4E48-BE4F-C803F32E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CFFC-69D6-4010-8C64-AB99C2DE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1FE4-576A-4093-8193-A0E9E322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F99E-AAD2-4573-9571-812EBC22A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844CD-1AE6-41B0-8117-67135BA2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B7BDB-D3C9-4987-9240-329ADB23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72D3D-3A2D-4AA5-B31F-80875C24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7FA6-5BDE-48D0-B4BC-3CAE9236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DB7E6-8A1C-4BD1-ADE8-7C69A1547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22083-709D-4D85-97EE-B2EC38F0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F4B1-2E85-4B9F-85E4-9975D9E5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E88C5-68AC-4CE4-BEAA-F0D87F44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53852-C563-4A58-B889-829D7185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AB17E-ED63-4FD7-A4D1-B4954A2A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66F7-8183-4A22-8982-8C466FC2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B274-398E-40BC-8BB3-FB9D90841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EA8D-DC53-4ADD-8416-AA07E662CE7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4595-3E53-4AC7-9440-4A5CF9438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0030-20C3-48E5-8DA9-710020F30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7472-776B-4188-8412-EC48A9BD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3659-6346-4DA0-9935-5B59C90B4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Analyze CR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61BB9-73C7-40D1-AE20-348F71DF3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939570"/>
            <a:ext cx="597300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6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9249-7C87-4899-988A-34C7C799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E0EE-E5FB-4979-852A-D1F94153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0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Python 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Libraries (installed using </a:t>
            </a:r>
            <a:r>
              <a:rPr lang="en-US" i="1" dirty="0"/>
              <a:t>pip</a:t>
            </a:r>
            <a:r>
              <a:rPr lang="en-US" dirty="0"/>
              <a:t>):</a:t>
            </a:r>
          </a:p>
          <a:p>
            <a:r>
              <a:rPr lang="en-US" dirty="0" err="1"/>
              <a:t>PySimpleGUI</a:t>
            </a:r>
            <a:endParaRPr lang="en-US" dirty="0"/>
          </a:p>
          <a:p>
            <a:r>
              <a:rPr lang="en-US" dirty="0" err="1"/>
              <a:t>openpyxl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0A86-5748-423D-9511-F4D4694A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(long)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2A1F-B39B-4F50-B543-3BCB36EC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HEX files (slide 3 through slide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7AFEC-3B22-49F9-ADDA-3DA4838D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2814552"/>
            <a:ext cx="5973009" cy="12288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ECCAF1-1D9A-46A1-9E3F-F531FB073832}"/>
              </a:ext>
            </a:extLst>
          </p:cNvPr>
          <p:cNvCxnSpPr/>
          <p:nvPr/>
        </p:nvCxnSpPr>
        <p:spPr>
          <a:xfrm flipV="1">
            <a:off x="2626822" y="3640975"/>
            <a:ext cx="648393" cy="6317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A540-DDCB-4931-902D-F2DA6613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Locate the HEX files for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11EC4-6921-4998-944B-1B0B75A5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86" y="1690688"/>
            <a:ext cx="4124901" cy="1247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D92421-D2D4-45C0-836E-FACB765FB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86" y="3001287"/>
            <a:ext cx="5371176" cy="3002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C4E8D-5DF5-47F3-AD3F-29A82156B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337" y="2671086"/>
            <a:ext cx="4115374" cy="12479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4FE7A-6EB6-48E2-9E42-96C8AEC611CD}"/>
              </a:ext>
            </a:extLst>
          </p:cNvPr>
          <p:cNvCxnSpPr/>
          <p:nvPr/>
        </p:nvCxnSpPr>
        <p:spPr>
          <a:xfrm flipH="1" flipV="1">
            <a:off x="4887073" y="2438400"/>
            <a:ext cx="711200" cy="88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D0D5BC-A0BA-46A6-BE1F-9D8B37E9F980}"/>
              </a:ext>
            </a:extLst>
          </p:cNvPr>
          <p:cNvSpPr txBox="1"/>
          <p:nvPr/>
        </p:nvSpPr>
        <p:spPr>
          <a:xfrm>
            <a:off x="444586" y="1941552"/>
            <a:ext cx="673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86C3F-EB11-4701-8F7D-94F658EC05C9}"/>
              </a:ext>
            </a:extLst>
          </p:cNvPr>
          <p:cNvSpPr/>
          <p:nvPr/>
        </p:nvSpPr>
        <p:spPr>
          <a:xfrm>
            <a:off x="393786" y="4133391"/>
            <a:ext cx="4828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2.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0CA72-DF96-4C8E-95A1-FBA9E21BA730}"/>
              </a:ext>
            </a:extLst>
          </p:cNvPr>
          <p:cNvSpPr/>
          <p:nvPr/>
        </p:nvSpPr>
        <p:spPr>
          <a:xfrm>
            <a:off x="7325513" y="3018062"/>
            <a:ext cx="4828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53392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BE85-D4B8-4BBC-B40B-AB2015B2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B1AAF-3666-4BFC-9CF9-11AC385C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7" y="1409572"/>
            <a:ext cx="8106906" cy="1829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8A454-E7FF-4007-8CCE-7A945C23416F}"/>
              </a:ext>
            </a:extLst>
          </p:cNvPr>
          <p:cNvSpPr txBox="1"/>
          <p:nvPr/>
        </p:nvSpPr>
        <p:spPr>
          <a:xfrm>
            <a:off x="747146" y="3846384"/>
            <a:ext cx="10022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Adjusts the factor that is used for hex-to-decimal conversion. Also changes automatic dead time correction.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program automatically delete all of the “F.txt” files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it has successfully combined them into a HEX 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generate an excel file with a light curve.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add interval statistics to the light curve. The interval bin size is fixed to be 1/244.1 s.</a:t>
            </a:r>
          </a:p>
        </p:txBody>
      </p:sp>
    </p:spTree>
    <p:extLst>
      <p:ext uri="{BB962C8B-B14F-4D97-AF65-F5344CB8AC3E}">
        <p14:creationId xmlns:p14="http://schemas.microsoft.com/office/powerpoint/2010/main" val="263230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5A1B-3ECC-4673-B5D5-D906814C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Options (Continued)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D69F8-B3AC-4CDC-AD71-53BCEF3B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701" y="1690688"/>
            <a:ext cx="5572903" cy="2524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2DEAA-1FA1-4AF4-BA4A-1C183113F0DC}"/>
              </a:ext>
            </a:extLst>
          </p:cNvPr>
          <p:cNvSpPr txBox="1"/>
          <p:nvPr/>
        </p:nvSpPr>
        <p:spPr>
          <a:xfrm>
            <a:off x="838200" y="4290149"/>
            <a:ext cx="10022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looks at every GPS string and calculates when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in ET (automatically knows if we are in EDT or EST)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checkboxes to select any interesting GPS times.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display more than 12 unique GPS times or the program will crash due to GUI error. 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in parenthesis is the amount of occurrences of that starting time.</a:t>
            </a:r>
          </a:p>
        </p:txBody>
      </p:sp>
    </p:spTree>
    <p:extLst>
      <p:ext uri="{BB962C8B-B14F-4D97-AF65-F5344CB8AC3E}">
        <p14:creationId xmlns:p14="http://schemas.microsoft.com/office/powerpoint/2010/main" val="375090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0073-6426-4804-9C87-3F98F565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08190-EFDB-4CCC-B948-78093B5C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76873"/>
            <a:ext cx="5588000" cy="3534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06FCF3-5E50-4C9E-ABF3-3D08109CD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63" y="1676873"/>
            <a:ext cx="5588001" cy="35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0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A56-7BFD-472F-A1C9-21548ADC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Light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98495-4F1A-4013-9E16-A28D283B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04" y="1690688"/>
            <a:ext cx="11269192" cy="42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CFC2-D163-49E8-B5DE-3F9DC8E8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Intervals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2AF1A-0EE2-4843-8D97-CA8B4638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5211"/>
            <a:ext cx="5768115" cy="336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2E412-A281-4BB9-B776-8074CE43A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1" y="2405211"/>
            <a:ext cx="6332696" cy="32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7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Analyze CR Data</vt:lpstr>
      <vt:lpstr>Software</vt:lpstr>
      <vt:lpstr>Operation (long)</vt:lpstr>
      <vt:lpstr>Locate the HEX files for the program</vt:lpstr>
      <vt:lpstr>Analysis Options</vt:lpstr>
      <vt:lpstr>Analysis Options (Continued)</vt:lpstr>
      <vt:lpstr>Program Output</vt:lpstr>
      <vt:lpstr>Light Curve</vt:lpstr>
      <vt:lpstr>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CR Data</dc:title>
  <dc:creator>Alex Murphy</dc:creator>
  <cp:lastModifiedBy>Alex Murphy</cp:lastModifiedBy>
  <cp:revision>6</cp:revision>
  <dcterms:created xsi:type="dcterms:W3CDTF">2019-07-23T15:03:47Z</dcterms:created>
  <dcterms:modified xsi:type="dcterms:W3CDTF">2019-07-23T17:17:30Z</dcterms:modified>
</cp:coreProperties>
</file>