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 id="2147483681" r:id="rId2"/>
  </p:sldMasterIdLst>
  <p:notesMasterIdLst>
    <p:notesMasterId r:id="rId17"/>
  </p:notesMasterIdLst>
  <p:sldIdLst>
    <p:sldId id="257" r:id="rId3"/>
    <p:sldId id="256" r:id="rId4"/>
    <p:sldId id="275" r:id="rId5"/>
    <p:sldId id="289" r:id="rId6"/>
    <p:sldId id="290" r:id="rId7"/>
    <p:sldId id="288" r:id="rId8"/>
    <p:sldId id="280" r:id="rId9"/>
    <p:sldId id="282" r:id="rId10"/>
    <p:sldId id="283" r:id="rId11"/>
    <p:sldId id="261" r:id="rId12"/>
    <p:sldId id="276" r:id="rId13"/>
    <p:sldId id="278" r:id="rId14"/>
    <p:sldId id="281" r:id="rId15"/>
    <p:sldId id="27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021" autoAdjust="0"/>
  </p:normalViewPr>
  <p:slideViewPr>
    <p:cSldViewPr snapToGrid="0">
      <p:cViewPr varScale="1">
        <p:scale>
          <a:sx n="72" d="100"/>
          <a:sy n="72" d="100"/>
        </p:scale>
        <p:origin x="12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4" y="0"/>
            <a:ext cx="2971800" cy="458788"/>
          </a:xfrm>
          <a:prstGeom prst="rect">
            <a:avLst/>
          </a:prstGeom>
        </p:spPr>
        <p:txBody>
          <a:bodyPr vert="horz" lIns="91440" tIns="45720" rIns="91440" bIns="45720" rtlCol="0"/>
          <a:lstStyle>
            <a:lvl1pPr algn="r">
              <a:defRPr sz="1200"/>
            </a:lvl1pPr>
          </a:lstStyle>
          <a:p>
            <a:fld id="{253E8103-D14D-47F6-9D73-B4ED8318645B}" type="datetimeFigureOut">
              <a:rPr lang="en-AU" smtClean="0"/>
              <a:t>31/05/2017</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1" y="8685214"/>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4" y="8685214"/>
            <a:ext cx="2971800" cy="458787"/>
          </a:xfrm>
          <a:prstGeom prst="rect">
            <a:avLst/>
          </a:prstGeom>
        </p:spPr>
        <p:txBody>
          <a:bodyPr vert="horz" lIns="91440" tIns="45720" rIns="91440" bIns="45720" rtlCol="0" anchor="b"/>
          <a:lstStyle>
            <a:lvl1pPr algn="r">
              <a:defRPr sz="1200"/>
            </a:lvl1pPr>
          </a:lstStyle>
          <a:p>
            <a:fld id="{8AE1FFB2-089C-4644-9E8F-2EB3D21445D1}" type="slidenum">
              <a:rPr lang="en-AU" smtClean="0"/>
              <a:t>‹#›</a:t>
            </a:fld>
            <a:endParaRPr lang="en-AU"/>
          </a:p>
        </p:txBody>
      </p:sp>
    </p:spTree>
    <p:extLst>
      <p:ext uri="{BB962C8B-B14F-4D97-AF65-F5344CB8AC3E}">
        <p14:creationId xmlns:p14="http://schemas.microsoft.com/office/powerpoint/2010/main" val="3270627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1</a:t>
            </a:fld>
            <a:endParaRPr lang="en-AU"/>
          </a:p>
        </p:txBody>
      </p:sp>
    </p:spTree>
    <p:extLst>
      <p:ext uri="{BB962C8B-B14F-4D97-AF65-F5344CB8AC3E}">
        <p14:creationId xmlns:p14="http://schemas.microsoft.com/office/powerpoint/2010/main" val="1109720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10</a:t>
            </a:fld>
            <a:endParaRPr lang="en-AU"/>
          </a:p>
        </p:txBody>
      </p:sp>
    </p:spTree>
    <p:extLst>
      <p:ext uri="{BB962C8B-B14F-4D97-AF65-F5344CB8AC3E}">
        <p14:creationId xmlns:p14="http://schemas.microsoft.com/office/powerpoint/2010/main" val="274581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AU" sz="1200" b="0" i="0" kern="1200" dirty="0" smtClean="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11</a:t>
            </a:fld>
            <a:endParaRPr lang="en-AU"/>
          </a:p>
        </p:txBody>
      </p:sp>
    </p:spTree>
    <p:extLst>
      <p:ext uri="{BB962C8B-B14F-4D97-AF65-F5344CB8AC3E}">
        <p14:creationId xmlns:p14="http://schemas.microsoft.com/office/powerpoint/2010/main" val="1706396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AU" sz="1200" b="0" i="0" kern="1200" dirty="0" smtClean="0">
                <a:solidFill>
                  <a:schemeClr val="tx1"/>
                </a:solidFill>
                <a:effectLst/>
                <a:latin typeface="+mn-lt"/>
                <a:ea typeface="+mn-ea"/>
                <a:cs typeface="+mn-cs"/>
              </a:rPr>
              <a:t>This</a:t>
            </a:r>
            <a:r>
              <a:rPr lang="en-AU" sz="1200" b="0" i="0" kern="1200" baseline="0" dirty="0" smtClean="0">
                <a:solidFill>
                  <a:schemeClr val="tx1"/>
                </a:solidFill>
                <a:effectLst/>
                <a:latin typeface="+mn-lt"/>
                <a:ea typeface="+mn-ea"/>
                <a:cs typeface="+mn-cs"/>
              </a:rPr>
              <a:t> course is for everyone who wants to learn. But remember learning programming is like learning a new spoken language. It takes hard work and dedication to become fluent.</a:t>
            </a:r>
            <a:endParaRPr lang="en-AU" sz="1200" b="0" i="0" kern="1200" dirty="0" smtClean="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12</a:t>
            </a:fld>
            <a:endParaRPr lang="en-AU"/>
          </a:p>
        </p:txBody>
      </p:sp>
    </p:spTree>
    <p:extLst>
      <p:ext uri="{BB962C8B-B14F-4D97-AF65-F5344CB8AC3E}">
        <p14:creationId xmlns:p14="http://schemas.microsoft.com/office/powerpoint/2010/main" val="2091780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AU" sz="1200" b="0" i="0" kern="1200" dirty="0" smtClean="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13</a:t>
            </a:fld>
            <a:endParaRPr lang="en-AU"/>
          </a:p>
        </p:txBody>
      </p:sp>
    </p:spTree>
    <p:extLst>
      <p:ext uri="{BB962C8B-B14F-4D97-AF65-F5344CB8AC3E}">
        <p14:creationId xmlns:p14="http://schemas.microsoft.com/office/powerpoint/2010/main" val="104092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AU" sz="1200" b="0" i="0" kern="1200" dirty="0" smtClean="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14</a:t>
            </a:fld>
            <a:endParaRPr lang="en-AU"/>
          </a:p>
        </p:txBody>
      </p:sp>
    </p:spTree>
    <p:extLst>
      <p:ext uri="{BB962C8B-B14F-4D97-AF65-F5344CB8AC3E}">
        <p14:creationId xmlns:p14="http://schemas.microsoft.com/office/powerpoint/2010/main" val="3500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2</a:t>
            </a:fld>
            <a:endParaRPr lang="en-AU"/>
          </a:p>
        </p:txBody>
      </p:sp>
    </p:spTree>
    <p:extLst>
      <p:ext uri="{BB962C8B-B14F-4D97-AF65-F5344CB8AC3E}">
        <p14:creationId xmlns:p14="http://schemas.microsoft.com/office/powerpoint/2010/main" val="2572611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AU" sz="1200" b="0" i="0" kern="1200" dirty="0" smtClean="0">
                <a:solidFill>
                  <a:schemeClr val="tx1"/>
                </a:solidFill>
                <a:effectLst/>
                <a:latin typeface="+mn-lt"/>
                <a:ea typeface="+mn-ea"/>
                <a:cs typeface="+mn-cs"/>
              </a:rPr>
              <a:t>When</a:t>
            </a:r>
            <a:r>
              <a:rPr lang="en-AU" sz="1200" b="0" i="0" kern="1200" baseline="0" dirty="0" smtClean="0">
                <a:solidFill>
                  <a:schemeClr val="tx1"/>
                </a:solidFill>
                <a:effectLst/>
                <a:latin typeface="+mn-lt"/>
                <a:ea typeface="+mn-ea"/>
                <a:cs typeface="+mn-cs"/>
              </a:rPr>
              <a:t> someone thinks of computer programming this sought of thing comes to mind:</a:t>
            </a:r>
          </a:p>
          <a:p>
            <a:pPr fontAlgn="base"/>
            <a:endParaRPr lang="en-AU" sz="1200" b="0" i="0" kern="1200" dirty="0" smtClean="0">
              <a:solidFill>
                <a:schemeClr val="tx1"/>
              </a:solidFill>
              <a:effectLst/>
              <a:latin typeface="+mn-lt"/>
              <a:ea typeface="+mn-ea"/>
              <a:cs typeface="+mn-cs"/>
            </a:endParaRPr>
          </a:p>
          <a:p>
            <a:pPr fontAlgn="base"/>
            <a:r>
              <a:rPr lang="en-AU" sz="1200" b="0" i="0" kern="1200" dirty="0" smtClean="0">
                <a:solidFill>
                  <a:schemeClr val="tx1"/>
                </a:solidFill>
                <a:effectLst/>
                <a:latin typeface="+mn-lt"/>
                <a:ea typeface="+mn-ea"/>
                <a:cs typeface="+mn-cs"/>
              </a:rPr>
              <a:t>http://hackertyper.com/</a:t>
            </a:r>
          </a:p>
          <a:p>
            <a:pPr fontAlgn="base"/>
            <a:endParaRPr lang="en-AU" sz="1200" b="0" i="0" kern="1200" dirty="0" smtClean="0">
              <a:solidFill>
                <a:schemeClr val="tx1"/>
              </a:solidFill>
              <a:effectLst/>
              <a:latin typeface="+mn-lt"/>
              <a:ea typeface="+mn-ea"/>
              <a:cs typeface="+mn-cs"/>
            </a:endParaRPr>
          </a:p>
          <a:p>
            <a:pPr fontAlgn="base"/>
            <a:r>
              <a:rPr lang="en-AU" sz="1200" b="0" i="0" kern="1200" dirty="0" smtClean="0">
                <a:solidFill>
                  <a:schemeClr val="tx1"/>
                </a:solidFill>
                <a:effectLst/>
                <a:latin typeface="+mn-lt"/>
                <a:ea typeface="+mn-ea"/>
                <a:cs typeface="+mn-cs"/>
              </a:rPr>
              <a:t>Python is a programming</a:t>
            </a:r>
            <a:r>
              <a:rPr lang="en-AU" sz="1200" b="0" i="0" kern="1200" baseline="0" dirty="0" smtClean="0">
                <a:solidFill>
                  <a:schemeClr val="tx1"/>
                </a:solidFill>
                <a:effectLst/>
                <a:latin typeface="+mn-lt"/>
                <a:ea typeface="+mn-ea"/>
                <a:cs typeface="+mn-cs"/>
              </a:rPr>
              <a:t> language. Virtually all software you have used was built using a programming language like python. The key word is language. It is a way to communicate with a computer. To give it instructions to do something. I could speak to it. But it makes more sense to write it down.</a:t>
            </a:r>
          </a:p>
          <a:p>
            <a:pPr fontAlgn="base"/>
            <a:endParaRPr lang="en-AU" sz="1200" b="0" i="0" kern="1200" baseline="0" dirty="0" smtClean="0">
              <a:solidFill>
                <a:schemeClr val="tx1"/>
              </a:solidFill>
              <a:effectLst/>
              <a:latin typeface="+mn-lt"/>
              <a:ea typeface="+mn-ea"/>
              <a:cs typeface="+mn-cs"/>
            </a:endParaRPr>
          </a:p>
          <a:p>
            <a:pPr fontAlgn="base"/>
            <a:r>
              <a:rPr lang="en-AU" sz="1200" b="0" i="0" kern="1200" baseline="0" dirty="0" smtClean="0">
                <a:solidFill>
                  <a:schemeClr val="tx1"/>
                </a:solidFill>
                <a:effectLst/>
                <a:latin typeface="+mn-lt"/>
                <a:ea typeface="+mn-ea"/>
                <a:cs typeface="+mn-cs"/>
              </a:rPr>
              <a:t>There is a program on my computer called a python interpreter. It interprets what I am telling it to do and gives that to the computer in a language it understands.</a:t>
            </a:r>
            <a:endParaRPr lang="en-AU" sz="1200" b="0" i="0" kern="1200" dirty="0" smtClean="0">
              <a:solidFill>
                <a:schemeClr val="tx1"/>
              </a:solidFill>
              <a:effectLst/>
              <a:latin typeface="+mn-lt"/>
              <a:ea typeface="+mn-ea"/>
              <a:cs typeface="+mn-cs"/>
            </a:endParaRPr>
          </a:p>
          <a:p>
            <a:pPr fontAlgn="base"/>
            <a:endParaRPr lang="en-AU" sz="1200" b="0" i="0" kern="1200" dirty="0" smtClean="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3</a:t>
            </a:fld>
            <a:endParaRPr lang="en-AU"/>
          </a:p>
        </p:txBody>
      </p:sp>
    </p:spTree>
    <p:extLst>
      <p:ext uri="{BB962C8B-B14F-4D97-AF65-F5344CB8AC3E}">
        <p14:creationId xmlns:p14="http://schemas.microsoft.com/office/powerpoint/2010/main" val="2833151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AU" sz="1200" b="0" i="0" kern="1200" dirty="0" smtClean="0">
                <a:solidFill>
                  <a:schemeClr val="tx1"/>
                </a:solidFill>
                <a:effectLst/>
                <a:latin typeface="+mn-lt"/>
                <a:ea typeface="+mn-ea"/>
                <a:cs typeface="+mn-cs"/>
              </a:rPr>
              <a:t>When</a:t>
            </a:r>
            <a:r>
              <a:rPr lang="en-AU" sz="1200" b="0" i="0" kern="1200" baseline="0" dirty="0" smtClean="0">
                <a:solidFill>
                  <a:schemeClr val="tx1"/>
                </a:solidFill>
                <a:effectLst/>
                <a:latin typeface="+mn-lt"/>
                <a:ea typeface="+mn-ea"/>
                <a:cs typeface="+mn-cs"/>
              </a:rPr>
              <a:t> someone thinks of computer programming this sought of thing comes to mind:</a:t>
            </a:r>
          </a:p>
          <a:p>
            <a:pPr fontAlgn="base"/>
            <a:endParaRPr lang="en-AU" sz="1200" b="0" i="0" kern="1200" dirty="0" smtClean="0">
              <a:solidFill>
                <a:schemeClr val="tx1"/>
              </a:solidFill>
              <a:effectLst/>
              <a:latin typeface="+mn-lt"/>
              <a:ea typeface="+mn-ea"/>
              <a:cs typeface="+mn-cs"/>
            </a:endParaRPr>
          </a:p>
          <a:p>
            <a:pPr fontAlgn="base"/>
            <a:r>
              <a:rPr lang="en-AU" sz="1200" b="0" i="0" kern="1200" dirty="0" smtClean="0">
                <a:solidFill>
                  <a:schemeClr val="tx1"/>
                </a:solidFill>
                <a:effectLst/>
                <a:latin typeface="+mn-lt"/>
                <a:ea typeface="+mn-ea"/>
                <a:cs typeface="+mn-cs"/>
              </a:rPr>
              <a:t>http://hackertyper.com/</a:t>
            </a:r>
          </a:p>
          <a:p>
            <a:pPr fontAlgn="base"/>
            <a:endParaRPr lang="en-AU" sz="1200" b="0" i="0" kern="1200" dirty="0" smtClean="0">
              <a:solidFill>
                <a:schemeClr val="tx1"/>
              </a:solidFill>
              <a:effectLst/>
              <a:latin typeface="+mn-lt"/>
              <a:ea typeface="+mn-ea"/>
              <a:cs typeface="+mn-cs"/>
            </a:endParaRPr>
          </a:p>
          <a:p>
            <a:pPr fontAlgn="base"/>
            <a:r>
              <a:rPr lang="en-AU" sz="1200" b="0" i="0" kern="1200" dirty="0" smtClean="0">
                <a:solidFill>
                  <a:schemeClr val="tx1"/>
                </a:solidFill>
                <a:effectLst/>
                <a:latin typeface="+mn-lt"/>
                <a:ea typeface="+mn-ea"/>
                <a:cs typeface="+mn-cs"/>
              </a:rPr>
              <a:t>Python is a programming</a:t>
            </a:r>
            <a:r>
              <a:rPr lang="en-AU" sz="1200" b="0" i="0" kern="1200" baseline="0" dirty="0" smtClean="0">
                <a:solidFill>
                  <a:schemeClr val="tx1"/>
                </a:solidFill>
                <a:effectLst/>
                <a:latin typeface="+mn-lt"/>
                <a:ea typeface="+mn-ea"/>
                <a:cs typeface="+mn-cs"/>
              </a:rPr>
              <a:t> language. Virtually all software you have used was built using a programming language like python. The key word is language. It is a way to communicate with a computer. To give it instructions to do something. I could speak to it. But it makes more sense to write it down.</a:t>
            </a:r>
          </a:p>
          <a:p>
            <a:pPr fontAlgn="base"/>
            <a:endParaRPr lang="en-AU" sz="1200" b="0" i="0" kern="1200" baseline="0" dirty="0" smtClean="0">
              <a:solidFill>
                <a:schemeClr val="tx1"/>
              </a:solidFill>
              <a:effectLst/>
              <a:latin typeface="+mn-lt"/>
              <a:ea typeface="+mn-ea"/>
              <a:cs typeface="+mn-cs"/>
            </a:endParaRPr>
          </a:p>
          <a:p>
            <a:pPr fontAlgn="base"/>
            <a:r>
              <a:rPr lang="en-AU" sz="1200" b="0" i="0" kern="1200" baseline="0" dirty="0" smtClean="0">
                <a:solidFill>
                  <a:schemeClr val="tx1"/>
                </a:solidFill>
                <a:effectLst/>
                <a:latin typeface="+mn-lt"/>
                <a:ea typeface="+mn-ea"/>
                <a:cs typeface="+mn-cs"/>
              </a:rPr>
              <a:t>There is a program on my computer called a python interpreter. It interprets what I am telling it to do and gives that to the computer in a language it understands.</a:t>
            </a:r>
            <a:endParaRPr lang="en-AU" sz="1200" b="0" i="0" kern="1200" dirty="0" smtClean="0">
              <a:solidFill>
                <a:schemeClr val="tx1"/>
              </a:solidFill>
              <a:effectLst/>
              <a:latin typeface="+mn-lt"/>
              <a:ea typeface="+mn-ea"/>
              <a:cs typeface="+mn-cs"/>
            </a:endParaRPr>
          </a:p>
          <a:p>
            <a:pPr fontAlgn="base"/>
            <a:endParaRPr lang="en-AU" sz="1200" b="0" i="0" kern="1200" dirty="0" smtClean="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4</a:t>
            </a:fld>
            <a:endParaRPr lang="en-AU"/>
          </a:p>
        </p:txBody>
      </p:sp>
    </p:spTree>
    <p:extLst>
      <p:ext uri="{BB962C8B-B14F-4D97-AF65-F5344CB8AC3E}">
        <p14:creationId xmlns:p14="http://schemas.microsoft.com/office/powerpoint/2010/main" val="3202536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AU" sz="1200" b="0" i="0" kern="1200" dirty="0" smtClean="0">
                <a:solidFill>
                  <a:schemeClr val="tx1"/>
                </a:solidFill>
                <a:effectLst/>
                <a:latin typeface="+mn-lt"/>
                <a:ea typeface="+mn-ea"/>
                <a:cs typeface="+mn-cs"/>
              </a:rPr>
              <a:t>When</a:t>
            </a:r>
            <a:r>
              <a:rPr lang="en-AU" sz="1200" b="0" i="0" kern="1200" baseline="0" dirty="0" smtClean="0">
                <a:solidFill>
                  <a:schemeClr val="tx1"/>
                </a:solidFill>
                <a:effectLst/>
                <a:latin typeface="+mn-lt"/>
                <a:ea typeface="+mn-ea"/>
                <a:cs typeface="+mn-cs"/>
              </a:rPr>
              <a:t> someone thinks of computer programming this sought of thing comes to mind:</a:t>
            </a:r>
          </a:p>
          <a:p>
            <a:pPr fontAlgn="base"/>
            <a:endParaRPr lang="en-AU" sz="1200" b="0" i="0" kern="1200" dirty="0" smtClean="0">
              <a:solidFill>
                <a:schemeClr val="tx1"/>
              </a:solidFill>
              <a:effectLst/>
              <a:latin typeface="+mn-lt"/>
              <a:ea typeface="+mn-ea"/>
              <a:cs typeface="+mn-cs"/>
            </a:endParaRPr>
          </a:p>
          <a:p>
            <a:pPr fontAlgn="base"/>
            <a:r>
              <a:rPr lang="en-AU" sz="1200" b="0" i="0" kern="1200" dirty="0" smtClean="0">
                <a:solidFill>
                  <a:schemeClr val="tx1"/>
                </a:solidFill>
                <a:effectLst/>
                <a:latin typeface="+mn-lt"/>
                <a:ea typeface="+mn-ea"/>
                <a:cs typeface="+mn-cs"/>
              </a:rPr>
              <a:t>http://hackertyper.com/</a:t>
            </a:r>
          </a:p>
          <a:p>
            <a:pPr fontAlgn="base"/>
            <a:endParaRPr lang="en-AU" sz="1200" b="0" i="0" kern="1200" dirty="0" smtClean="0">
              <a:solidFill>
                <a:schemeClr val="tx1"/>
              </a:solidFill>
              <a:effectLst/>
              <a:latin typeface="+mn-lt"/>
              <a:ea typeface="+mn-ea"/>
              <a:cs typeface="+mn-cs"/>
            </a:endParaRPr>
          </a:p>
          <a:p>
            <a:pPr fontAlgn="base"/>
            <a:r>
              <a:rPr lang="en-AU" sz="1200" b="0" i="0" kern="1200" dirty="0" smtClean="0">
                <a:solidFill>
                  <a:schemeClr val="tx1"/>
                </a:solidFill>
                <a:effectLst/>
                <a:latin typeface="+mn-lt"/>
                <a:ea typeface="+mn-ea"/>
                <a:cs typeface="+mn-cs"/>
              </a:rPr>
              <a:t>Python is a programming</a:t>
            </a:r>
            <a:r>
              <a:rPr lang="en-AU" sz="1200" b="0" i="0" kern="1200" baseline="0" dirty="0" smtClean="0">
                <a:solidFill>
                  <a:schemeClr val="tx1"/>
                </a:solidFill>
                <a:effectLst/>
                <a:latin typeface="+mn-lt"/>
                <a:ea typeface="+mn-ea"/>
                <a:cs typeface="+mn-cs"/>
              </a:rPr>
              <a:t> language. Virtually all software you have used was built using a programming language like python. The key word is language. It is a way to communicate with a computer. To give it instructions to do something. I could speak to it. But it makes more sense to write it down.</a:t>
            </a:r>
          </a:p>
          <a:p>
            <a:pPr fontAlgn="base"/>
            <a:endParaRPr lang="en-AU" sz="1200" b="0" i="0" kern="1200" baseline="0" dirty="0" smtClean="0">
              <a:solidFill>
                <a:schemeClr val="tx1"/>
              </a:solidFill>
              <a:effectLst/>
              <a:latin typeface="+mn-lt"/>
              <a:ea typeface="+mn-ea"/>
              <a:cs typeface="+mn-cs"/>
            </a:endParaRPr>
          </a:p>
          <a:p>
            <a:pPr fontAlgn="base"/>
            <a:r>
              <a:rPr lang="en-AU" sz="1200" b="0" i="0" kern="1200" baseline="0" dirty="0" smtClean="0">
                <a:solidFill>
                  <a:schemeClr val="tx1"/>
                </a:solidFill>
                <a:effectLst/>
                <a:latin typeface="+mn-lt"/>
                <a:ea typeface="+mn-ea"/>
                <a:cs typeface="+mn-cs"/>
              </a:rPr>
              <a:t>There is a program on my computer called a python interpreter. It interprets what I am telling it to do and gives that to the computer in a language it understands.</a:t>
            </a:r>
            <a:endParaRPr lang="en-AU" sz="1200" b="0" i="0" kern="1200" dirty="0" smtClean="0">
              <a:solidFill>
                <a:schemeClr val="tx1"/>
              </a:solidFill>
              <a:effectLst/>
              <a:latin typeface="+mn-lt"/>
              <a:ea typeface="+mn-ea"/>
              <a:cs typeface="+mn-cs"/>
            </a:endParaRPr>
          </a:p>
          <a:p>
            <a:pPr fontAlgn="base"/>
            <a:endParaRPr lang="en-AU" sz="1200" b="0" i="0" kern="1200" dirty="0" smtClean="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5</a:t>
            </a:fld>
            <a:endParaRPr lang="en-AU"/>
          </a:p>
        </p:txBody>
      </p:sp>
    </p:spTree>
    <p:extLst>
      <p:ext uri="{BB962C8B-B14F-4D97-AF65-F5344CB8AC3E}">
        <p14:creationId xmlns:p14="http://schemas.microsoft.com/office/powerpoint/2010/main" val="2913306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AU" sz="1200" b="0" i="0" kern="1200" dirty="0" smtClean="0">
                <a:solidFill>
                  <a:schemeClr val="tx1"/>
                </a:solidFill>
                <a:effectLst/>
                <a:latin typeface="+mn-lt"/>
                <a:ea typeface="+mn-ea"/>
                <a:cs typeface="+mn-cs"/>
              </a:rPr>
              <a:t>Lets get concrete with an example.</a:t>
            </a:r>
          </a:p>
          <a:p>
            <a:pPr fontAlgn="base"/>
            <a:endParaRPr lang="en-AU" sz="1200" b="0" i="0" kern="1200" dirty="0" smtClean="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6</a:t>
            </a:fld>
            <a:endParaRPr lang="en-AU"/>
          </a:p>
        </p:txBody>
      </p:sp>
    </p:spTree>
    <p:extLst>
      <p:ext uri="{BB962C8B-B14F-4D97-AF65-F5344CB8AC3E}">
        <p14:creationId xmlns:p14="http://schemas.microsoft.com/office/powerpoint/2010/main" val="1226126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AU" sz="1200" b="0" i="0" kern="1200" dirty="0" smtClean="0">
              <a:solidFill>
                <a:schemeClr val="tx1"/>
              </a:solidFill>
              <a:effectLst/>
              <a:latin typeface="+mn-lt"/>
              <a:ea typeface="+mn-ea"/>
              <a:cs typeface="+mn-cs"/>
            </a:endParaRPr>
          </a:p>
          <a:p>
            <a:r>
              <a:rPr lang="en-AU" dirty="0" smtClean="0"/>
              <a:t>You can make a website</a:t>
            </a:r>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7</a:t>
            </a:fld>
            <a:endParaRPr lang="en-AU"/>
          </a:p>
        </p:txBody>
      </p:sp>
    </p:spTree>
    <p:extLst>
      <p:ext uri="{BB962C8B-B14F-4D97-AF65-F5344CB8AC3E}">
        <p14:creationId xmlns:p14="http://schemas.microsoft.com/office/powerpoint/2010/main" val="3697612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AU" sz="1200" b="0" i="0" kern="1200" dirty="0" smtClean="0">
              <a:solidFill>
                <a:schemeClr val="tx1"/>
              </a:solidFill>
              <a:effectLst/>
              <a:latin typeface="+mn-lt"/>
              <a:ea typeface="+mn-ea"/>
              <a:cs typeface="+mn-cs"/>
            </a:endParaRPr>
          </a:p>
          <a:p>
            <a:r>
              <a:rPr lang="en-AU" dirty="0" smtClean="0"/>
              <a:t>You can make a video game</a:t>
            </a:r>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8</a:t>
            </a:fld>
            <a:endParaRPr lang="en-AU"/>
          </a:p>
        </p:txBody>
      </p:sp>
    </p:spTree>
    <p:extLst>
      <p:ext uri="{BB962C8B-B14F-4D97-AF65-F5344CB8AC3E}">
        <p14:creationId xmlns:p14="http://schemas.microsoft.com/office/powerpoint/2010/main" val="3920675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AU" sz="1200" b="0" i="0" kern="1200" dirty="0" smtClean="0">
              <a:solidFill>
                <a:schemeClr val="tx1"/>
              </a:solidFill>
              <a:effectLst/>
              <a:latin typeface="+mn-lt"/>
              <a:ea typeface="+mn-ea"/>
              <a:cs typeface="+mn-cs"/>
            </a:endParaRPr>
          </a:p>
          <a:p>
            <a:r>
              <a:rPr lang="en-AU" dirty="0" smtClean="0"/>
              <a:t>You can perform</a:t>
            </a:r>
            <a:r>
              <a:rPr lang="en-AU" baseline="0" dirty="0" smtClean="0"/>
              <a:t> engineering simulations</a:t>
            </a:r>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9</a:t>
            </a:fld>
            <a:endParaRPr lang="en-AU"/>
          </a:p>
        </p:txBody>
      </p:sp>
    </p:spTree>
    <p:extLst>
      <p:ext uri="{BB962C8B-B14F-4D97-AF65-F5344CB8AC3E}">
        <p14:creationId xmlns:p14="http://schemas.microsoft.com/office/powerpoint/2010/main" val="2001999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6:9 Arup Main Title">
    <p:spTree>
      <p:nvGrpSpPr>
        <p:cNvPr id="1" name=""/>
        <p:cNvGrpSpPr/>
        <p:nvPr/>
      </p:nvGrpSpPr>
      <p:grpSpPr>
        <a:xfrm>
          <a:off x="0" y="0"/>
          <a:ext cx="0" cy="0"/>
          <a:chOff x="0" y="0"/>
          <a:chExt cx="0" cy="0"/>
        </a:xfrm>
      </p:grpSpPr>
      <p:sp>
        <p:nvSpPr>
          <p:cNvPr id="3" name="Title 1"/>
          <p:cNvSpPr>
            <a:spLocks noGrp="1"/>
          </p:cNvSpPr>
          <p:nvPr>
            <p:ph type="title"/>
          </p:nvPr>
        </p:nvSpPr>
        <p:spPr>
          <a:xfrm>
            <a:off x="232846" y="190507"/>
            <a:ext cx="11722100" cy="683948"/>
          </a:xfrm>
          <a:prstGeom prst="rect">
            <a:avLst/>
          </a:prstGeom>
        </p:spPr>
        <p:txBody>
          <a:bodyPr lIns="0" tIns="0" rIns="0" bIns="0">
            <a:noAutofit/>
          </a:bodyPr>
          <a:lstStyle>
            <a:lvl1pPr>
              <a:lnSpc>
                <a:spcPts val="3400"/>
              </a:lnSpc>
              <a:spcBef>
                <a:spcPts val="0"/>
              </a:spcBef>
              <a:defRPr sz="3200">
                <a:solidFill>
                  <a:schemeClr val="accent2"/>
                </a:solidFill>
                <a:latin typeface="Times New Roman"/>
                <a:cs typeface="Times New Roman"/>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6:9 Arup Three Objects Option1">
    <p:spTree>
      <p:nvGrpSpPr>
        <p:cNvPr id="1" name=""/>
        <p:cNvGrpSpPr/>
        <p:nvPr/>
      </p:nvGrpSpPr>
      <p:grpSpPr>
        <a:xfrm>
          <a:off x="0" y="0"/>
          <a:ext cx="0" cy="0"/>
          <a:chOff x="0" y="0"/>
          <a:chExt cx="0" cy="0"/>
        </a:xfrm>
      </p:grpSpPr>
      <p:sp>
        <p:nvSpPr>
          <p:cNvPr id="30" name="Text Placeholder 2"/>
          <p:cNvSpPr>
            <a:spLocks noGrp="1"/>
          </p:cNvSpPr>
          <p:nvPr>
            <p:ph type="body" sz="quarter" idx="18"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31" name="Text Placeholder 2"/>
          <p:cNvSpPr>
            <a:spLocks noGrp="1"/>
          </p:cNvSpPr>
          <p:nvPr>
            <p:ph type="body" sz="quarter" idx="19" hasCustomPrompt="1"/>
          </p:nvPr>
        </p:nvSpPr>
        <p:spPr>
          <a:xfrm>
            <a:off x="6143540"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2" name="Content Placeholder 7"/>
          <p:cNvSpPr>
            <a:spLocks noGrp="1"/>
          </p:cNvSpPr>
          <p:nvPr>
            <p:ph sz="quarter" idx="10" hasCustomPrompt="1"/>
          </p:nvPr>
        </p:nvSpPr>
        <p:spPr>
          <a:xfrm>
            <a:off x="232682" y="190508"/>
            <a:ext cx="5814649" cy="5590761"/>
          </a:xfrm>
          <a:prstGeom prst="rect">
            <a:avLst/>
          </a:prstGeom>
        </p:spPr>
        <p:txBody>
          <a:bodyPr lIns="0" tIns="0" rIns="0" bIns="0">
            <a:normAutofit/>
          </a:bodyPr>
          <a:lstStyle>
            <a:lvl1pPr marL="0" indent="0">
              <a:lnSpc>
                <a:spcPts val="3467"/>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3" name="Text Placeholder 2"/>
          <p:cNvSpPr>
            <a:spLocks noGrp="1"/>
          </p:cNvSpPr>
          <p:nvPr>
            <p:ph type="body" sz="quarter" idx="12"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5" name="Text Placeholder 2"/>
          <p:cNvSpPr>
            <a:spLocks noGrp="1"/>
          </p:cNvSpPr>
          <p:nvPr>
            <p:ph type="body" sz="quarter" idx="13"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7" name="Content Placeholder 7"/>
          <p:cNvSpPr>
            <a:spLocks noGrp="1"/>
          </p:cNvSpPr>
          <p:nvPr>
            <p:ph sz="quarter" idx="20" hasCustomPrompt="1"/>
          </p:nvPr>
        </p:nvSpPr>
        <p:spPr>
          <a:xfrm>
            <a:off x="6143546" y="190500"/>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8" name="Text Placeholder 2"/>
          <p:cNvSpPr>
            <a:spLocks noGrp="1"/>
          </p:cNvSpPr>
          <p:nvPr>
            <p:ph type="body" sz="quarter" idx="21" hasCustomPrompt="1"/>
          </p:nvPr>
        </p:nvSpPr>
        <p:spPr>
          <a:xfrm>
            <a:off x="10801678"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9" name="Text Placeholder 2"/>
          <p:cNvSpPr>
            <a:spLocks noGrp="1"/>
          </p:cNvSpPr>
          <p:nvPr>
            <p:ph type="body" sz="quarter" idx="22" hasCustomPrompt="1"/>
          </p:nvPr>
        </p:nvSpPr>
        <p:spPr>
          <a:xfrm>
            <a:off x="6143540"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4" name="Content Placeholder 7"/>
          <p:cNvSpPr>
            <a:spLocks noGrp="1"/>
          </p:cNvSpPr>
          <p:nvPr>
            <p:ph sz="quarter" idx="23" hasCustomPrompt="1"/>
          </p:nvPr>
        </p:nvSpPr>
        <p:spPr>
          <a:xfrm>
            <a:off x="6143546" y="3284984"/>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2"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24"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6:9 Arup Three Objects Option2">
    <p:spTree>
      <p:nvGrpSpPr>
        <p:cNvPr id="1" name=""/>
        <p:cNvGrpSpPr/>
        <p:nvPr/>
      </p:nvGrpSpPr>
      <p:grpSpPr>
        <a:xfrm>
          <a:off x="0" y="0"/>
          <a:ext cx="0" cy="0"/>
          <a:chOff x="0" y="0"/>
          <a:chExt cx="0" cy="0"/>
        </a:xfrm>
      </p:grpSpPr>
      <p:sp>
        <p:nvSpPr>
          <p:cNvPr id="17" name="Content Placeholder 7"/>
          <p:cNvSpPr>
            <a:spLocks noGrp="1"/>
          </p:cNvSpPr>
          <p:nvPr>
            <p:ph sz="quarter" idx="24" hasCustomPrompt="1"/>
          </p:nvPr>
        </p:nvSpPr>
        <p:spPr>
          <a:xfrm>
            <a:off x="6143546" y="190508"/>
            <a:ext cx="5814649" cy="5590761"/>
          </a:xfrm>
          <a:prstGeom prst="rect">
            <a:avLst/>
          </a:prstGeom>
        </p:spPr>
        <p:txBody>
          <a:bodyPr lIns="0" tIns="0" rIns="0" bIns="0">
            <a:normAutofit/>
          </a:bodyPr>
          <a:lstStyle>
            <a:lvl1pPr marL="0" indent="0">
              <a:lnSpc>
                <a:spcPts val="3467"/>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8" name="Text Placeholder 2"/>
          <p:cNvSpPr>
            <a:spLocks noGrp="1"/>
          </p:cNvSpPr>
          <p:nvPr>
            <p:ph type="body" sz="quarter" idx="25"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0" name="Content Placeholder 7"/>
          <p:cNvSpPr>
            <a:spLocks noGrp="1"/>
          </p:cNvSpPr>
          <p:nvPr>
            <p:ph sz="quarter" idx="12" hasCustomPrompt="1"/>
          </p:nvPr>
        </p:nvSpPr>
        <p:spPr>
          <a:xfrm>
            <a:off x="232682" y="3284984"/>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1" name="Text Placeholder 2"/>
          <p:cNvSpPr>
            <a:spLocks noGrp="1"/>
          </p:cNvSpPr>
          <p:nvPr>
            <p:ph type="body" sz="quarter" idx="18"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2" name="Text Placeholder 2"/>
          <p:cNvSpPr>
            <a:spLocks noGrp="1"/>
          </p:cNvSpPr>
          <p:nvPr>
            <p:ph type="body" sz="quarter" idx="19"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3" name="Content Placeholder 7"/>
          <p:cNvSpPr>
            <a:spLocks noGrp="1"/>
          </p:cNvSpPr>
          <p:nvPr>
            <p:ph sz="quarter" idx="20" hasCustomPrompt="1"/>
          </p:nvPr>
        </p:nvSpPr>
        <p:spPr>
          <a:xfrm>
            <a:off x="232682" y="190500"/>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4" name="Text Placeholder 2"/>
          <p:cNvSpPr>
            <a:spLocks noGrp="1"/>
          </p:cNvSpPr>
          <p:nvPr>
            <p:ph type="body" sz="quarter" idx="21" hasCustomPrompt="1"/>
          </p:nvPr>
        </p:nvSpPr>
        <p:spPr>
          <a:xfrm>
            <a:off x="4890805"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5" name="Text Placeholder 2"/>
          <p:cNvSpPr>
            <a:spLocks noGrp="1"/>
          </p:cNvSpPr>
          <p:nvPr>
            <p:ph type="body" sz="quarter" idx="22" hasCustomPrompt="1"/>
          </p:nvPr>
        </p:nvSpPr>
        <p:spPr>
          <a:xfrm>
            <a:off x="232667"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5"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3" name="Text Placeholder 2"/>
          <p:cNvSpPr>
            <a:spLocks noGrp="1"/>
          </p:cNvSpPr>
          <p:nvPr>
            <p:ph type="body" sz="quarter" idx="34"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4"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6:9 Arup Four Objects">
    <p:spTree>
      <p:nvGrpSpPr>
        <p:cNvPr id="1" name=""/>
        <p:cNvGrpSpPr/>
        <p:nvPr/>
      </p:nvGrpSpPr>
      <p:grpSpPr>
        <a:xfrm>
          <a:off x="0" y="0"/>
          <a:ext cx="0" cy="0"/>
          <a:chOff x="0" y="0"/>
          <a:chExt cx="0" cy="0"/>
        </a:xfrm>
      </p:grpSpPr>
      <p:sp>
        <p:nvSpPr>
          <p:cNvPr id="17" name="Content Placeholder 7"/>
          <p:cNvSpPr>
            <a:spLocks noGrp="1"/>
          </p:cNvSpPr>
          <p:nvPr>
            <p:ph sz="quarter" idx="12" hasCustomPrompt="1"/>
          </p:nvPr>
        </p:nvSpPr>
        <p:spPr>
          <a:xfrm>
            <a:off x="232682" y="3284984"/>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8" name="Text Placeholder 2"/>
          <p:cNvSpPr>
            <a:spLocks noGrp="1"/>
          </p:cNvSpPr>
          <p:nvPr>
            <p:ph type="body" sz="quarter" idx="18"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9" name="Text Placeholder 2"/>
          <p:cNvSpPr>
            <a:spLocks noGrp="1"/>
          </p:cNvSpPr>
          <p:nvPr>
            <p:ph type="body" sz="quarter" idx="19"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4" name="Content Placeholder 7"/>
          <p:cNvSpPr>
            <a:spLocks noGrp="1"/>
          </p:cNvSpPr>
          <p:nvPr>
            <p:ph sz="quarter" idx="20" hasCustomPrompt="1"/>
          </p:nvPr>
        </p:nvSpPr>
        <p:spPr>
          <a:xfrm>
            <a:off x="232682" y="190500"/>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5" name="Text Placeholder 2"/>
          <p:cNvSpPr>
            <a:spLocks noGrp="1"/>
          </p:cNvSpPr>
          <p:nvPr>
            <p:ph type="body" sz="quarter" idx="21" hasCustomPrompt="1"/>
          </p:nvPr>
        </p:nvSpPr>
        <p:spPr>
          <a:xfrm>
            <a:off x="4890805"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6" name="Text Placeholder 2"/>
          <p:cNvSpPr>
            <a:spLocks noGrp="1"/>
          </p:cNvSpPr>
          <p:nvPr>
            <p:ph type="body" sz="quarter" idx="22" hasCustomPrompt="1"/>
          </p:nvPr>
        </p:nvSpPr>
        <p:spPr>
          <a:xfrm>
            <a:off x="232667"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30" name="Content Placeholder 7"/>
          <p:cNvSpPr>
            <a:spLocks noGrp="1"/>
          </p:cNvSpPr>
          <p:nvPr>
            <p:ph sz="quarter" idx="26" hasCustomPrompt="1"/>
          </p:nvPr>
        </p:nvSpPr>
        <p:spPr>
          <a:xfrm>
            <a:off x="6143546" y="190500"/>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31" name="Text Placeholder 2"/>
          <p:cNvSpPr>
            <a:spLocks noGrp="1"/>
          </p:cNvSpPr>
          <p:nvPr>
            <p:ph type="body" sz="quarter" idx="27" hasCustomPrompt="1"/>
          </p:nvPr>
        </p:nvSpPr>
        <p:spPr>
          <a:xfrm>
            <a:off x="10801678"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32" name="Text Placeholder 2"/>
          <p:cNvSpPr>
            <a:spLocks noGrp="1"/>
          </p:cNvSpPr>
          <p:nvPr>
            <p:ph type="body" sz="quarter" idx="28" hasCustomPrompt="1"/>
          </p:nvPr>
        </p:nvSpPr>
        <p:spPr>
          <a:xfrm>
            <a:off x="6143540"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6" name="Text Placeholder 2"/>
          <p:cNvSpPr>
            <a:spLocks noGrp="1"/>
          </p:cNvSpPr>
          <p:nvPr>
            <p:ph type="body" sz="quarter" idx="30" hasCustomPrompt="1"/>
          </p:nvPr>
        </p:nvSpPr>
        <p:spPr>
          <a:xfrm>
            <a:off x="6143540"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0" name="Content Placeholder 7"/>
          <p:cNvSpPr>
            <a:spLocks noGrp="1"/>
          </p:cNvSpPr>
          <p:nvPr>
            <p:ph sz="quarter" idx="23" hasCustomPrompt="1"/>
          </p:nvPr>
        </p:nvSpPr>
        <p:spPr>
          <a:xfrm>
            <a:off x="6143546" y="3284984"/>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1" name="Text Placeholder 2"/>
          <p:cNvSpPr>
            <a:spLocks noGrp="1"/>
          </p:cNvSpPr>
          <p:nvPr>
            <p:ph type="body" sz="quarter" idx="34"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7"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23"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6:9 Arup Single Image">
    <p:spTree>
      <p:nvGrpSpPr>
        <p:cNvPr id="1" name=""/>
        <p:cNvGrpSpPr/>
        <p:nvPr/>
      </p:nvGrpSpPr>
      <p:grpSpPr>
        <a:xfrm>
          <a:off x="0" y="0"/>
          <a:ext cx="0" cy="0"/>
          <a:chOff x="0" y="0"/>
          <a:chExt cx="0" cy="0"/>
        </a:xfrm>
      </p:grpSpPr>
      <p:sp>
        <p:nvSpPr>
          <p:cNvPr id="20" name="Picture Placeholder 2"/>
          <p:cNvSpPr>
            <a:spLocks noGrp="1" noChangeAspect="1"/>
          </p:cNvSpPr>
          <p:nvPr>
            <p:ph type="pic" sz="quarter" idx="11" hasCustomPrompt="1"/>
          </p:nvPr>
        </p:nvSpPr>
        <p:spPr>
          <a:xfrm>
            <a:off x="230400" y="190500"/>
            <a:ext cx="11731200" cy="5592000"/>
          </a:xfrm>
          <a:prstGeom prst="rect">
            <a:avLst/>
          </a:prstGeom>
        </p:spPr>
        <p:txBody>
          <a:bodyPr vert="horz" lIns="0" tIns="0" rIns="0" bIns="0" anchor="t">
            <a:normAutofit/>
          </a:bodyPr>
          <a:lstStyle>
            <a:lvl1pPr marL="0" indent="0">
              <a:lnSpc>
                <a:spcPts val="3467"/>
              </a:lnSpc>
              <a:spcBef>
                <a:spcPts val="0"/>
              </a:spcBef>
              <a:buNone/>
              <a:defRPr>
                <a:latin typeface="Times New Roman"/>
                <a:cs typeface="Times New Roman"/>
              </a:defRPr>
            </a:lvl1pPr>
          </a:lstStyle>
          <a:p>
            <a:r>
              <a:rPr lang="en-US" dirty="0"/>
              <a:t/>
            </a:r>
            <a:br>
              <a:rPr lang="en-US" dirty="0"/>
            </a:br>
            <a:r>
              <a:rPr lang="en-US" dirty="0"/>
              <a:t/>
            </a:r>
            <a:br>
              <a:rPr lang="en-US" dirty="0"/>
            </a:br>
            <a:r>
              <a:rPr lang="en-US" dirty="0"/>
              <a:t/>
            </a:r>
            <a:br>
              <a:rPr lang="en-US" dirty="0"/>
            </a:br>
            <a:endParaRPr lang="en-US" dirty="0"/>
          </a:p>
          <a:p>
            <a:endParaRPr lang="en-US" dirty="0"/>
          </a:p>
          <a:p>
            <a:endParaRPr lang="en-US" dirty="0"/>
          </a:p>
        </p:txBody>
      </p:sp>
      <p:sp>
        <p:nvSpPr>
          <p:cNvPr id="11" name="Text Placeholder 2"/>
          <p:cNvSpPr>
            <a:spLocks noGrp="1"/>
          </p:cNvSpPr>
          <p:nvPr>
            <p:ph type="body" sz="quarter" idx="13" hasCustomPrompt="1"/>
          </p:nvPr>
        </p:nvSpPr>
        <p:spPr>
          <a:xfrm>
            <a:off x="232667" y="5781265"/>
            <a:ext cx="8123542" cy="240024"/>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2" name="Text Placeholder 2"/>
          <p:cNvSpPr>
            <a:spLocks noGrp="1"/>
          </p:cNvSpPr>
          <p:nvPr>
            <p:ph type="body" sz="quarter" idx="17" hasCustomPrompt="1"/>
          </p:nvPr>
        </p:nvSpPr>
        <p:spPr>
          <a:xfrm>
            <a:off x="8601600" y="5781261"/>
            <a:ext cx="3360000" cy="240027"/>
          </a:xfrm>
          <a:prstGeom prst="rect">
            <a:avLst/>
          </a:prstGeom>
        </p:spPr>
        <p:txBody>
          <a:bodyPr vert="horz" lIns="0" tIns="46800" rIns="0" bIns="4680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9"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7"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6:9 Arup Two Images">
    <p:spTree>
      <p:nvGrpSpPr>
        <p:cNvPr id="1" name=""/>
        <p:cNvGrpSpPr/>
        <p:nvPr/>
      </p:nvGrpSpPr>
      <p:grpSpPr>
        <a:xfrm>
          <a:off x="0" y="0"/>
          <a:ext cx="0" cy="0"/>
          <a:chOff x="0" y="0"/>
          <a:chExt cx="0" cy="0"/>
        </a:xfrm>
      </p:grpSpPr>
      <p:sp>
        <p:nvSpPr>
          <p:cNvPr id="13" name="Picture Placeholder 2"/>
          <p:cNvSpPr>
            <a:spLocks noGrp="1" noChangeAspect="1"/>
          </p:cNvSpPr>
          <p:nvPr>
            <p:ph type="pic" sz="quarter" idx="12" hasCustomPrompt="1"/>
          </p:nvPr>
        </p:nvSpPr>
        <p:spPr>
          <a:xfrm>
            <a:off x="232668" y="190508"/>
            <a:ext cx="5812800" cy="5590761"/>
          </a:xfrm>
          <a:prstGeom prst="rect">
            <a:avLst/>
          </a:prstGeom>
        </p:spPr>
        <p:txBody>
          <a:bodyPr vert="horz" lIns="0" tIns="0" rIns="0" bIns="0" anchor="t">
            <a:normAutofit/>
          </a:bodyPr>
          <a:lstStyle>
            <a:lvl1pPr marL="0" indent="0">
              <a:lnSpc>
                <a:spcPts val="3467"/>
              </a:lnSpc>
              <a:spcBef>
                <a:spcPts val="0"/>
              </a:spcBef>
              <a:buNone/>
              <a:defRPr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8" name="Picture Placeholder 2"/>
          <p:cNvSpPr>
            <a:spLocks noGrp="1" noChangeAspect="1"/>
          </p:cNvSpPr>
          <p:nvPr>
            <p:ph type="pic" sz="quarter" idx="13" hasCustomPrompt="1"/>
          </p:nvPr>
        </p:nvSpPr>
        <p:spPr>
          <a:xfrm>
            <a:off x="6145855" y="190508"/>
            <a:ext cx="5812800" cy="5590761"/>
          </a:xfrm>
          <a:prstGeom prst="rect">
            <a:avLst/>
          </a:prstGeom>
        </p:spPr>
        <p:txBody>
          <a:bodyPr vert="horz" lIns="0" tIns="0" rIns="0" bIns="0" anchor="t">
            <a:normAutofit/>
          </a:bodyPr>
          <a:lstStyle>
            <a:lvl1pPr marL="0" indent="0">
              <a:lnSpc>
                <a:spcPts val="3467"/>
              </a:lnSpc>
              <a:spcBef>
                <a:spcPts val="0"/>
              </a:spcBef>
              <a:buNone/>
              <a:defRPr>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5" name="Text Placeholder 2"/>
          <p:cNvSpPr>
            <a:spLocks noGrp="1"/>
          </p:cNvSpPr>
          <p:nvPr>
            <p:ph type="body" sz="quarter" idx="34"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6" name="Text Placeholder 2"/>
          <p:cNvSpPr>
            <a:spLocks noGrp="1"/>
          </p:cNvSpPr>
          <p:nvPr>
            <p:ph type="body" sz="quarter" idx="35" hasCustomPrompt="1"/>
          </p:nvPr>
        </p:nvSpPr>
        <p:spPr>
          <a:xfrm>
            <a:off x="232667"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7" name="Text Placeholder 2"/>
          <p:cNvSpPr>
            <a:spLocks noGrp="1"/>
          </p:cNvSpPr>
          <p:nvPr>
            <p:ph type="body" sz="quarter" idx="17" hasCustomPrompt="1"/>
          </p:nvPr>
        </p:nvSpPr>
        <p:spPr>
          <a:xfrm>
            <a:off x="10802142"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2"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0" name="Text Placeholder 2"/>
          <p:cNvSpPr>
            <a:spLocks noGrp="1"/>
          </p:cNvSpPr>
          <p:nvPr>
            <p:ph type="body" sz="quarter" idx="18"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1"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6:9 Arup Three Images Option1">
    <p:spTree>
      <p:nvGrpSpPr>
        <p:cNvPr id="1" name=""/>
        <p:cNvGrpSpPr/>
        <p:nvPr/>
      </p:nvGrpSpPr>
      <p:grpSpPr>
        <a:xfrm>
          <a:off x="0" y="0"/>
          <a:ext cx="0" cy="0"/>
          <a:chOff x="0" y="0"/>
          <a:chExt cx="0" cy="0"/>
        </a:xfrm>
      </p:grpSpPr>
      <p:sp>
        <p:nvSpPr>
          <p:cNvPr id="21" name="Picture Placeholder 2"/>
          <p:cNvSpPr>
            <a:spLocks noGrp="1" noChangeAspect="1"/>
          </p:cNvSpPr>
          <p:nvPr>
            <p:ph type="pic" sz="quarter" idx="15" hasCustomPrompt="1"/>
          </p:nvPr>
        </p:nvSpPr>
        <p:spPr>
          <a:xfrm>
            <a:off x="6145391" y="190500"/>
            <a:ext cx="5812800" cy="2496000"/>
          </a:xfrm>
          <a:prstGeom prst="rect">
            <a:avLst/>
          </a:prstGeom>
        </p:spPr>
        <p:txBody>
          <a:bodyPr vert="horz" lIns="0" tIns="0" rIns="0" bIns="0" anchor="t">
            <a:normAutofit/>
          </a:bodyPr>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2" name="Picture Placeholder 2"/>
          <p:cNvSpPr>
            <a:spLocks noGrp="1" noChangeAspect="1"/>
          </p:cNvSpPr>
          <p:nvPr>
            <p:ph type="pic" sz="quarter" idx="16" hasCustomPrompt="1"/>
          </p:nvPr>
        </p:nvSpPr>
        <p:spPr>
          <a:xfrm>
            <a:off x="6145391" y="3284984"/>
            <a:ext cx="5812800" cy="2496000"/>
          </a:xfrm>
          <a:prstGeom prst="rect">
            <a:avLst/>
          </a:prstGeom>
        </p:spPr>
        <p:txBody>
          <a:bodyPr vert="horz" lIns="0" tIns="0" rIns="0" bIns="0" anchor="t">
            <a:noAutofit/>
          </a:bodyPr>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4" name="Picture Placeholder 2"/>
          <p:cNvSpPr>
            <a:spLocks noGrp="1" noChangeAspect="1"/>
          </p:cNvSpPr>
          <p:nvPr>
            <p:ph type="pic" sz="quarter" idx="12" hasCustomPrompt="1"/>
          </p:nvPr>
        </p:nvSpPr>
        <p:spPr>
          <a:xfrm>
            <a:off x="232668" y="190508"/>
            <a:ext cx="5812800" cy="5590761"/>
          </a:xfrm>
          <a:prstGeom prst="rect">
            <a:avLst/>
          </a:prstGeom>
        </p:spPr>
        <p:txBody>
          <a:bodyPr vert="horz" lIns="0" tIns="0" rIns="0" bIns="0" anchor="t">
            <a:normAutofit/>
          </a:bodyPr>
          <a:lstStyle>
            <a:lvl1pPr marL="0" indent="0">
              <a:lnSpc>
                <a:spcPts val="3467"/>
              </a:lnSpc>
              <a:spcBef>
                <a:spcPts val="0"/>
              </a:spcBef>
              <a:buNone/>
              <a:defRPr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7" name="Text Placeholder 2"/>
          <p:cNvSpPr>
            <a:spLocks noGrp="1"/>
          </p:cNvSpPr>
          <p:nvPr>
            <p:ph type="body" sz="quarter" idx="18"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9" name="Text Placeholder 2"/>
          <p:cNvSpPr>
            <a:spLocks noGrp="1"/>
          </p:cNvSpPr>
          <p:nvPr>
            <p:ph type="body" sz="quarter" idx="34"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0" name="Text Placeholder 2"/>
          <p:cNvSpPr>
            <a:spLocks noGrp="1"/>
          </p:cNvSpPr>
          <p:nvPr>
            <p:ph type="body" sz="quarter" idx="13"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3" name="Text Placeholder 2"/>
          <p:cNvSpPr>
            <a:spLocks noGrp="1"/>
          </p:cNvSpPr>
          <p:nvPr>
            <p:ph type="body" sz="quarter" idx="21" hasCustomPrompt="1"/>
          </p:nvPr>
        </p:nvSpPr>
        <p:spPr>
          <a:xfrm>
            <a:off x="10801678"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5" name="Text Placeholder 2"/>
          <p:cNvSpPr>
            <a:spLocks noGrp="1"/>
          </p:cNvSpPr>
          <p:nvPr>
            <p:ph type="body" sz="quarter" idx="22" hasCustomPrompt="1"/>
          </p:nvPr>
        </p:nvSpPr>
        <p:spPr>
          <a:xfrm>
            <a:off x="6143540"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5"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3" name="Text Placeholder 2"/>
          <p:cNvSpPr>
            <a:spLocks noGrp="1"/>
          </p:cNvSpPr>
          <p:nvPr>
            <p:ph type="body" sz="quarter" idx="35"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4"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6:9 Arup Three Images Option2">
    <p:spTree>
      <p:nvGrpSpPr>
        <p:cNvPr id="1" name=""/>
        <p:cNvGrpSpPr/>
        <p:nvPr/>
      </p:nvGrpSpPr>
      <p:grpSpPr>
        <a:xfrm>
          <a:off x="0" y="0"/>
          <a:ext cx="0" cy="0"/>
          <a:chOff x="0" y="0"/>
          <a:chExt cx="0" cy="0"/>
        </a:xfrm>
      </p:grpSpPr>
      <p:sp>
        <p:nvSpPr>
          <p:cNvPr id="27" name="Picture Placeholder 2"/>
          <p:cNvSpPr>
            <a:spLocks noGrp="1" noChangeAspect="1"/>
          </p:cNvSpPr>
          <p:nvPr>
            <p:ph type="pic" sz="quarter" idx="16" hasCustomPrompt="1"/>
          </p:nvPr>
        </p:nvSpPr>
        <p:spPr>
          <a:xfrm>
            <a:off x="232668" y="3284984"/>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37" name="Picture Placeholder 2"/>
          <p:cNvSpPr>
            <a:spLocks noGrp="1" noChangeAspect="1"/>
          </p:cNvSpPr>
          <p:nvPr>
            <p:ph type="pic" sz="quarter" idx="12" hasCustomPrompt="1"/>
          </p:nvPr>
        </p:nvSpPr>
        <p:spPr>
          <a:xfrm>
            <a:off x="6145855" y="190508"/>
            <a:ext cx="5812800" cy="5590761"/>
          </a:xfrm>
          <a:prstGeom prst="rect">
            <a:avLst/>
          </a:prstGeom>
        </p:spPr>
        <p:txBody>
          <a:bodyPr vert="horz" lIns="0" tIns="0" rIns="0" bIns="0" anchor="t"/>
          <a:lstStyle>
            <a:lvl1pPr marL="0" indent="0">
              <a:lnSpc>
                <a:spcPts val="3467"/>
              </a:lnSpc>
              <a:spcBef>
                <a:spcPts val="0"/>
              </a:spcBef>
              <a:buNone/>
              <a:defRPr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69" name="Picture Placeholder 2"/>
          <p:cNvSpPr>
            <a:spLocks noGrp="1" noChangeAspect="1"/>
          </p:cNvSpPr>
          <p:nvPr>
            <p:ph type="pic" sz="quarter" idx="15" hasCustomPrompt="1"/>
          </p:nvPr>
        </p:nvSpPr>
        <p:spPr>
          <a:xfrm>
            <a:off x="232668" y="190500"/>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8" name="Text Placeholder 2"/>
          <p:cNvSpPr>
            <a:spLocks noGrp="1"/>
          </p:cNvSpPr>
          <p:nvPr>
            <p:ph type="body" sz="quarter" idx="25"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0" name="Text Placeholder 2"/>
          <p:cNvSpPr>
            <a:spLocks noGrp="1"/>
          </p:cNvSpPr>
          <p:nvPr>
            <p:ph type="body" sz="quarter" idx="18"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1" name="Text Placeholder 2"/>
          <p:cNvSpPr>
            <a:spLocks noGrp="1"/>
          </p:cNvSpPr>
          <p:nvPr>
            <p:ph type="body" sz="quarter" idx="19"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2" name="Text Placeholder 2"/>
          <p:cNvSpPr>
            <a:spLocks noGrp="1"/>
          </p:cNvSpPr>
          <p:nvPr>
            <p:ph type="body" sz="quarter" idx="21" hasCustomPrompt="1"/>
          </p:nvPr>
        </p:nvSpPr>
        <p:spPr>
          <a:xfrm>
            <a:off x="4890805"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3" name="Text Placeholder 2"/>
          <p:cNvSpPr>
            <a:spLocks noGrp="1"/>
          </p:cNvSpPr>
          <p:nvPr>
            <p:ph type="body" sz="quarter" idx="22" hasCustomPrompt="1"/>
          </p:nvPr>
        </p:nvSpPr>
        <p:spPr>
          <a:xfrm>
            <a:off x="232667"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4"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6" name="Text Placeholder 2"/>
          <p:cNvSpPr>
            <a:spLocks noGrp="1"/>
          </p:cNvSpPr>
          <p:nvPr>
            <p:ph type="body" sz="quarter" idx="34"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3"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6:9 Arup Four Images">
    <p:spTree>
      <p:nvGrpSpPr>
        <p:cNvPr id="1" name=""/>
        <p:cNvGrpSpPr/>
        <p:nvPr/>
      </p:nvGrpSpPr>
      <p:grpSpPr>
        <a:xfrm>
          <a:off x="0" y="0"/>
          <a:ext cx="0" cy="0"/>
          <a:chOff x="0" y="0"/>
          <a:chExt cx="0" cy="0"/>
        </a:xfrm>
      </p:grpSpPr>
      <p:sp>
        <p:nvSpPr>
          <p:cNvPr id="35" name="Picture Placeholder 2"/>
          <p:cNvSpPr>
            <a:spLocks noGrp="1" noChangeAspect="1"/>
          </p:cNvSpPr>
          <p:nvPr>
            <p:ph type="pic" sz="quarter" idx="16" hasCustomPrompt="1"/>
          </p:nvPr>
        </p:nvSpPr>
        <p:spPr>
          <a:xfrm>
            <a:off x="232668" y="3284984"/>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1" name="Picture Placeholder 2"/>
          <p:cNvSpPr>
            <a:spLocks noGrp="1" noChangeAspect="1"/>
          </p:cNvSpPr>
          <p:nvPr>
            <p:ph type="pic" sz="quarter" idx="15" hasCustomPrompt="1"/>
          </p:nvPr>
        </p:nvSpPr>
        <p:spPr>
          <a:xfrm>
            <a:off x="6145391" y="190500"/>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2" name="Picture Placeholder 2"/>
          <p:cNvSpPr>
            <a:spLocks noGrp="1" noChangeAspect="1"/>
          </p:cNvSpPr>
          <p:nvPr>
            <p:ph type="pic" sz="quarter" idx="16" hasCustomPrompt="1"/>
          </p:nvPr>
        </p:nvSpPr>
        <p:spPr>
          <a:xfrm>
            <a:off x="6145391" y="3284984"/>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7" name="Picture Placeholder 2"/>
          <p:cNvSpPr>
            <a:spLocks noGrp="1" noChangeAspect="1"/>
          </p:cNvSpPr>
          <p:nvPr>
            <p:ph type="pic" sz="quarter" idx="32" hasCustomPrompt="1"/>
          </p:nvPr>
        </p:nvSpPr>
        <p:spPr>
          <a:xfrm>
            <a:off x="232668" y="190500"/>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2" name="Text Placeholder 2"/>
          <p:cNvSpPr>
            <a:spLocks noGrp="1"/>
          </p:cNvSpPr>
          <p:nvPr>
            <p:ph type="body" sz="quarter" idx="18"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3" name="Text Placeholder 2"/>
          <p:cNvSpPr>
            <a:spLocks noGrp="1"/>
          </p:cNvSpPr>
          <p:nvPr>
            <p:ph type="body" sz="quarter" idx="19"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4" name="Text Placeholder 2"/>
          <p:cNvSpPr>
            <a:spLocks noGrp="1"/>
          </p:cNvSpPr>
          <p:nvPr>
            <p:ph type="body" sz="quarter" idx="21" hasCustomPrompt="1"/>
          </p:nvPr>
        </p:nvSpPr>
        <p:spPr>
          <a:xfrm>
            <a:off x="4890805"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5" name="Text Placeholder 2"/>
          <p:cNvSpPr>
            <a:spLocks noGrp="1"/>
          </p:cNvSpPr>
          <p:nvPr>
            <p:ph type="body" sz="quarter" idx="22" hasCustomPrompt="1"/>
          </p:nvPr>
        </p:nvSpPr>
        <p:spPr>
          <a:xfrm>
            <a:off x="232667"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6" name="Text Placeholder 2"/>
          <p:cNvSpPr>
            <a:spLocks noGrp="1"/>
          </p:cNvSpPr>
          <p:nvPr>
            <p:ph type="body" sz="quarter" idx="27" hasCustomPrompt="1"/>
          </p:nvPr>
        </p:nvSpPr>
        <p:spPr>
          <a:xfrm>
            <a:off x="10801678"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7" name="Text Placeholder 2"/>
          <p:cNvSpPr>
            <a:spLocks noGrp="1"/>
          </p:cNvSpPr>
          <p:nvPr>
            <p:ph type="body" sz="quarter" idx="28" hasCustomPrompt="1"/>
          </p:nvPr>
        </p:nvSpPr>
        <p:spPr>
          <a:xfrm>
            <a:off x="6143540"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9" name="Text Placeholder 2"/>
          <p:cNvSpPr>
            <a:spLocks noGrp="1"/>
          </p:cNvSpPr>
          <p:nvPr>
            <p:ph type="body" sz="quarter" idx="35"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7"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8" name="Text Placeholder 2"/>
          <p:cNvSpPr>
            <a:spLocks noGrp="1"/>
          </p:cNvSpPr>
          <p:nvPr>
            <p:ph type="body" sz="quarter" idx="36"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6"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16:9 Arup TenImages Value Statement">
    <p:spTree>
      <p:nvGrpSpPr>
        <p:cNvPr id="1" name=""/>
        <p:cNvGrpSpPr/>
        <p:nvPr/>
      </p:nvGrpSpPr>
      <p:grpSpPr>
        <a:xfrm>
          <a:off x="0" y="0"/>
          <a:ext cx="0" cy="0"/>
          <a:chOff x="0" y="0"/>
          <a:chExt cx="0" cy="0"/>
        </a:xfrm>
      </p:grpSpPr>
      <p:sp>
        <p:nvSpPr>
          <p:cNvPr id="14" name="Rectangle 13"/>
          <p:cNvSpPr/>
          <p:nvPr/>
        </p:nvSpPr>
        <p:spPr>
          <a:xfrm>
            <a:off x="9031047" y="2343315"/>
            <a:ext cx="2859976" cy="428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Picture Placeholder 7"/>
          <p:cNvSpPr>
            <a:spLocks noGrp="1" noChangeAspect="1"/>
          </p:cNvSpPr>
          <p:nvPr>
            <p:ph type="pic" sz="quarter" idx="27" hasCustomPrompt="1"/>
          </p:nvPr>
        </p:nvSpPr>
        <p:spPr>
          <a:xfrm>
            <a:off x="9031047"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6" name="Picture Placeholder 7"/>
          <p:cNvSpPr>
            <a:spLocks noGrp="1" noChangeAspect="1"/>
          </p:cNvSpPr>
          <p:nvPr>
            <p:ph type="pic" sz="quarter" idx="20" hasCustomPrompt="1"/>
          </p:nvPr>
        </p:nvSpPr>
        <p:spPr>
          <a:xfrm>
            <a:off x="609602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6096022" y="451093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9" name="Picture Placeholder 7"/>
          <p:cNvSpPr>
            <a:spLocks noGrp="1" noChangeAspect="1"/>
          </p:cNvSpPr>
          <p:nvPr>
            <p:ph type="pic" sz="quarter" idx="21" hasCustomPrompt="1"/>
          </p:nvPr>
        </p:nvSpPr>
        <p:spPr>
          <a:xfrm>
            <a:off x="3161004"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235060" y="190856"/>
            <a:ext cx="2859976" cy="2095187"/>
          </a:xfrm>
          <a:prstGeom prst="rect">
            <a:avLst/>
          </a:prstGeom>
        </p:spPr>
        <p:txBody>
          <a:bodyPr lIns="70710" tIns="70710" bIns="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235065" y="451093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234743"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5" name="Picture Placeholder 7"/>
          <p:cNvSpPr>
            <a:spLocks noGrp="1" noChangeAspect="1"/>
          </p:cNvSpPr>
          <p:nvPr>
            <p:ph type="pic" sz="quarter" idx="29" hasCustomPrompt="1"/>
          </p:nvPr>
        </p:nvSpPr>
        <p:spPr>
          <a:xfrm>
            <a:off x="3161004" y="451093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6096022"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51" name="Picture Placeholder 7"/>
          <p:cNvSpPr>
            <a:spLocks noGrp="1" noChangeAspect="1"/>
          </p:cNvSpPr>
          <p:nvPr>
            <p:ph type="pic" sz="quarter" idx="32" hasCustomPrompt="1"/>
          </p:nvPr>
        </p:nvSpPr>
        <p:spPr>
          <a:xfrm>
            <a:off x="3161004"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16" name="Text Placeholder 3"/>
          <p:cNvSpPr>
            <a:spLocks noGrp="1"/>
          </p:cNvSpPr>
          <p:nvPr>
            <p:ph type="body" sz="quarter" idx="33" hasCustomPrompt="1"/>
          </p:nvPr>
        </p:nvSpPr>
        <p:spPr>
          <a:xfrm>
            <a:off x="9214064" y="2485777"/>
            <a:ext cx="2642576" cy="2160591"/>
          </a:xfrm>
          <a:prstGeom prst="rect">
            <a:avLst/>
          </a:prstGeom>
        </p:spPr>
        <p:txBody>
          <a:bodyPr vert="horz" lIns="0" rIns="0">
            <a:noAutofit/>
          </a:bodyPr>
          <a:lstStyle>
            <a:lvl1pPr marL="0" marR="0" indent="0" algn="l" defTabSz="1197317" rtl="0" eaLnBrk="1" fontAlgn="auto" latinLnBrk="0" hangingPunct="1">
              <a:lnSpc>
                <a:spcPct val="80000"/>
              </a:lnSpc>
              <a:spcBef>
                <a:spcPts val="0"/>
              </a:spcBef>
              <a:spcAft>
                <a:spcPts val="0"/>
              </a:spcAft>
              <a:buClrTx/>
              <a:buSzTx/>
              <a:buFont typeface="Arial" pitchFamily="34" charset="0"/>
              <a:buNone/>
              <a:tabLst/>
              <a:defRPr sz="2400" b="0" i="0" baseline="0">
                <a:solidFill>
                  <a:schemeClr val="tx1"/>
                </a:solidFill>
                <a:latin typeface="Times New Roman"/>
                <a:cs typeface="Times New Roman"/>
              </a:defRPr>
            </a:lvl1pPr>
          </a:lstStyle>
          <a:p>
            <a:r>
              <a:rPr lang="en-US" sz="2400" baseline="0" dirty="0"/>
              <a:t>You may enter a short value statement here. You may highlight a specific point in white as appropriate. Max approx 20-25 words.</a:t>
            </a:r>
            <a:endParaRPr lang="en-US" sz="2133" baseline="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6:9 Arup Eleven Images Value Statement">
    <p:spTree>
      <p:nvGrpSpPr>
        <p:cNvPr id="1" name=""/>
        <p:cNvGrpSpPr/>
        <p:nvPr/>
      </p:nvGrpSpPr>
      <p:grpSpPr>
        <a:xfrm>
          <a:off x="0" y="0"/>
          <a:ext cx="0" cy="0"/>
          <a:chOff x="0" y="0"/>
          <a:chExt cx="0" cy="0"/>
        </a:xfrm>
      </p:grpSpPr>
      <p:sp>
        <p:nvSpPr>
          <p:cNvPr id="14" name="Rectangle 13"/>
          <p:cNvSpPr/>
          <p:nvPr/>
        </p:nvSpPr>
        <p:spPr>
          <a:xfrm>
            <a:off x="9031047" y="2343628"/>
            <a:ext cx="2859976" cy="20951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Picture Placeholder 7"/>
          <p:cNvSpPr>
            <a:spLocks noGrp="1" noChangeAspect="1"/>
          </p:cNvSpPr>
          <p:nvPr>
            <p:ph type="pic" sz="quarter" idx="27" hasCustomPrompt="1"/>
          </p:nvPr>
        </p:nvSpPr>
        <p:spPr>
          <a:xfrm>
            <a:off x="904057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6" name="Picture Placeholder 7"/>
          <p:cNvSpPr>
            <a:spLocks noGrp="1" noChangeAspect="1"/>
          </p:cNvSpPr>
          <p:nvPr>
            <p:ph type="pic" sz="quarter" idx="20" hasCustomPrompt="1"/>
          </p:nvPr>
        </p:nvSpPr>
        <p:spPr>
          <a:xfrm>
            <a:off x="609602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6096022" y="451547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9" name="Picture Placeholder 7"/>
          <p:cNvSpPr>
            <a:spLocks noGrp="1" noChangeAspect="1"/>
          </p:cNvSpPr>
          <p:nvPr>
            <p:ph type="pic" sz="quarter" idx="21" hasCustomPrompt="1"/>
          </p:nvPr>
        </p:nvSpPr>
        <p:spPr>
          <a:xfrm>
            <a:off x="3161004"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235060" y="190856"/>
            <a:ext cx="2859976" cy="2095187"/>
          </a:xfrm>
          <a:prstGeom prst="rect">
            <a:avLst/>
          </a:prstGeom>
        </p:spPr>
        <p:txBody>
          <a:bodyPr lIns="70710" tIns="70710" anchor="t">
            <a:normAutofit/>
          </a:bodyPr>
          <a:lstStyle>
            <a:lvl1pPr marL="0" marR="0" indent="0" algn="l" defTabSz="1197317" rtl="0" eaLnBrk="1" fontAlgn="auto" latinLnBrk="0" hangingPunct="1">
              <a:lnSpc>
                <a:spcPts val="1467"/>
              </a:lnSpc>
              <a:spcBef>
                <a:spcPts val="0"/>
              </a:spcBef>
              <a:spcAft>
                <a:spcPts val="0"/>
              </a:spcAft>
              <a:buClrTx/>
              <a:buSzTx/>
              <a:buFont typeface="Arial" pitchFamily="34" charset="0"/>
              <a:buNone/>
              <a:tabLst/>
              <a:defRPr sz="12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235065" y="451547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234743"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5" name="Picture Placeholder 7"/>
          <p:cNvSpPr>
            <a:spLocks noGrp="1" noChangeAspect="1"/>
          </p:cNvSpPr>
          <p:nvPr>
            <p:ph type="pic" sz="quarter" idx="29" hasCustomPrompt="1"/>
          </p:nvPr>
        </p:nvSpPr>
        <p:spPr>
          <a:xfrm>
            <a:off x="3161004" y="451547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7" name="Picture Placeholder 7"/>
          <p:cNvSpPr>
            <a:spLocks noGrp="1" noChangeAspect="1"/>
          </p:cNvSpPr>
          <p:nvPr>
            <p:ph type="pic" sz="quarter" idx="30" hasCustomPrompt="1"/>
          </p:nvPr>
        </p:nvSpPr>
        <p:spPr>
          <a:xfrm>
            <a:off x="9031047" y="451547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6096022"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51" name="Picture Placeholder 7"/>
          <p:cNvSpPr>
            <a:spLocks noGrp="1" noChangeAspect="1"/>
          </p:cNvSpPr>
          <p:nvPr>
            <p:ph type="pic" sz="quarter" idx="32" hasCustomPrompt="1"/>
          </p:nvPr>
        </p:nvSpPr>
        <p:spPr>
          <a:xfrm>
            <a:off x="3161004"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16" name="Text Placeholder 3"/>
          <p:cNvSpPr>
            <a:spLocks noGrp="1"/>
          </p:cNvSpPr>
          <p:nvPr>
            <p:ph type="body" sz="quarter" idx="33" hasCustomPrompt="1"/>
          </p:nvPr>
        </p:nvSpPr>
        <p:spPr>
          <a:xfrm>
            <a:off x="9214064" y="2354400"/>
            <a:ext cx="2642576" cy="2095200"/>
          </a:xfrm>
          <a:prstGeom prst="rect">
            <a:avLst/>
          </a:prstGeom>
        </p:spPr>
        <p:txBody>
          <a:bodyPr vert="horz" lIns="0" rIns="0">
            <a:noAutofit/>
          </a:bodyPr>
          <a:lstStyle>
            <a:lvl1pPr marL="0" marR="0" indent="0" algn="l" defTabSz="1197317" rtl="0" eaLnBrk="1" fontAlgn="auto" latinLnBrk="0" hangingPunct="1">
              <a:lnSpc>
                <a:spcPct val="80000"/>
              </a:lnSpc>
              <a:spcBef>
                <a:spcPts val="0"/>
              </a:spcBef>
              <a:spcAft>
                <a:spcPts val="0"/>
              </a:spcAft>
              <a:buClrTx/>
              <a:buSzTx/>
              <a:buFont typeface="Arial" pitchFamily="34" charset="0"/>
              <a:buNone/>
              <a:tabLst/>
              <a:defRPr sz="2400" b="0" i="0" baseline="0">
                <a:solidFill>
                  <a:schemeClr val="tx1"/>
                </a:solidFill>
                <a:latin typeface="Times New Roman"/>
                <a:cs typeface="Times New Roman"/>
              </a:defRPr>
            </a:lvl1pPr>
          </a:lstStyle>
          <a:p>
            <a:r>
              <a:rPr lang="en-US" sz="2400" baseline="0" dirty="0"/>
              <a:t>Enter a short value statement here. Highlight a specific point in white. Max approx 10 -15 words.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6:9 Arup Main Title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093002" y="6405363"/>
            <a:ext cx="859663" cy="288000"/>
          </a:xfrm>
          <a:prstGeom prst="rect">
            <a:avLst/>
          </a:prstGeom>
        </p:spPr>
      </p:pic>
      <p:sp>
        <p:nvSpPr>
          <p:cNvPr id="6" name="Title 1"/>
          <p:cNvSpPr>
            <a:spLocks noGrp="1"/>
          </p:cNvSpPr>
          <p:nvPr>
            <p:ph type="title"/>
          </p:nvPr>
        </p:nvSpPr>
        <p:spPr>
          <a:xfrm>
            <a:off x="232846" y="1390641"/>
            <a:ext cx="11722100" cy="683948"/>
          </a:xfrm>
          <a:prstGeom prst="rect">
            <a:avLst/>
          </a:prstGeom>
        </p:spPr>
        <p:txBody>
          <a:bodyPr lIns="0" tIns="0" rIns="0" bIns="0">
            <a:noAutofit/>
          </a:bodyPr>
          <a:lstStyle>
            <a:lvl1pPr>
              <a:lnSpc>
                <a:spcPts val="4000"/>
              </a:lnSpc>
              <a:spcBef>
                <a:spcPts val="0"/>
              </a:spcBef>
              <a:defRPr sz="3800">
                <a:solidFill>
                  <a:schemeClr val="accent2"/>
                </a:solidFill>
                <a:latin typeface="Times New Roman"/>
                <a:cs typeface="Times New Roman"/>
              </a:defRPr>
            </a:lvl1pPr>
          </a:lstStyle>
          <a:p>
            <a:r>
              <a:rPr lang="en-US" smtClean="0"/>
              <a:t>Click to edit Master title style</a:t>
            </a:r>
            <a:endParaRPr lang="en-US" dirty="0"/>
          </a:p>
        </p:txBody>
      </p:sp>
      <p:sp>
        <p:nvSpPr>
          <p:cNvPr id="10" name="Text Placeholder 2"/>
          <p:cNvSpPr>
            <a:spLocks noGrp="1"/>
          </p:cNvSpPr>
          <p:nvPr>
            <p:ph type="body" sz="quarter" idx="10" hasCustomPrompt="1"/>
          </p:nvPr>
        </p:nvSpPr>
        <p:spPr>
          <a:xfrm>
            <a:off x="234963" y="3822172"/>
            <a:ext cx="11719983" cy="346249"/>
          </a:xfrm>
          <a:prstGeom prst="rect">
            <a:avLst/>
          </a:prstGeom>
        </p:spPr>
        <p:txBody>
          <a:bodyPr vert="horz" lIns="0" tIns="0" rIns="0" bIns="0">
            <a:noAutofit/>
          </a:bodyPr>
          <a:lstStyle>
            <a:lvl1pPr marL="0" indent="0">
              <a:lnSpc>
                <a:spcPts val="2667"/>
              </a:lnSpc>
              <a:spcBef>
                <a:spcPts val="0"/>
              </a:spcBef>
              <a:buNone/>
              <a:defRPr sz="2000" baseline="0">
                <a:latin typeface="Times New Roman"/>
                <a:cs typeface="Times New Roman"/>
              </a:defRPr>
            </a:lvl1pPr>
          </a:lstStyle>
          <a:p>
            <a:r>
              <a:rPr lang="en-US" sz="2400" dirty="0">
                <a:solidFill>
                  <a:schemeClr val="tx1"/>
                </a:solidFill>
              </a:rPr>
              <a:t>Click to edit master title style</a:t>
            </a:r>
            <a:endParaRPr lang="en-US" sz="1867"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16:9 Arup Twelve Images">
    <p:spTree>
      <p:nvGrpSpPr>
        <p:cNvPr id="1" name=""/>
        <p:cNvGrpSpPr/>
        <p:nvPr/>
      </p:nvGrpSpPr>
      <p:grpSpPr>
        <a:xfrm>
          <a:off x="0" y="0"/>
          <a:ext cx="0" cy="0"/>
          <a:chOff x="0" y="0"/>
          <a:chExt cx="0" cy="0"/>
        </a:xfrm>
      </p:grpSpPr>
      <p:sp>
        <p:nvSpPr>
          <p:cNvPr id="35" name="Picture Placeholder 7"/>
          <p:cNvSpPr>
            <a:spLocks noGrp="1" noChangeAspect="1"/>
          </p:cNvSpPr>
          <p:nvPr>
            <p:ph type="pic" sz="quarter" idx="27" hasCustomPrompt="1"/>
          </p:nvPr>
        </p:nvSpPr>
        <p:spPr>
          <a:xfrm>
            <a:off x="904057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defRPr>
            </a:lvl1pPr>
          </a:lstStyle>
          <a:p>
            <a:endParaRPr lang="en-US" dirty="0"/>
          </a:p>
        </p:txBody>
      </p:sp>
      <p:sp>
        <p:nvSpPr>
          <p:cNvPr id="36" name="Picture Placeholder 7"/>
          <p:cNvSpPr>
            <a:spLocks noGrp="1" noChangeAspect="1"/>
          </p:cNvSpPr>
          <p:nvPr>
            <p:ph type="pic" sz="quarter" idx="20" hasCustomPrompt="1"/>
          </p:nvPr>
        </p:nvSpPr>
        <p:spPr>
          <a:xfrm>
            <a:off x="609602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7" name="Picture Placeholder 7"/>
          <p:cNvSpPr>
            <a:spLocks noGrp="1" noChangeAspect="1"/>
          </p:cNvSpPr>
          <p:nvPr>
            <p:ph type="pic" sz="quarter" idx="26" hasCustomPrompt="1"/>
          </p:nvPr>
        </p:nvSpPr>
        <p:spPr>
          <a:xfrm>
            <a:off x="9040572" y="235315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6096022" y="452500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9" name="Picture Placeholder 7"/>
          <p:cNvSpPr>
            <a:spLocks noGrp="1" noChangeAspect="1"/>
          </p:cNvSpPr>
          <p:nvPr>
            <p:ph type="pic" sz="quarter" idx="21" hasCustomPrompt="1"/>
          </p:nvPr>
        </p:nvSpPr>
        <p:spPr>
          <a:xfrm>
            <a:off x="3161004" y="235315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235060" y="190856"/>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235065" y="452500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234743" y="235315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5" name="Picture Placeholder 7"/>
          <p:cNvSpPr>
            <a:spLocks noGrp="1" noChangeAspect="1"/>
          </p:cNvSpPr>
          <p:nvPr>
            <p:ph type="pic" sz="quarter" idx="29" hasCustomPrompt="1"/>
          </p:nvPr>
        </p:nvSpPr>
        <p:spPr>
          <a:xfrm>
            <a:off x="3161004" y="452500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7" name="Picture Placeholder 7"/>
          <p:cNvSpPr>
            <a:spLocks noGrp="1" noChangeAspect="1"/>
          </p:cNvSpPr>
          <p:nvPr>
            <p:ph type="pic" sz="quarter" idx="30" hasCustomPrompt="1"/>
          </p:nvPr>
        </p:nvSpPr>
        <p:spPr>
          <a:xfrm>
            <a:off x="9040572" y="452500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6096022" y="235315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51" name="Picture Placeholder 7"/>
          <p:cNvSpPr>
            <a:spLocks noGrp="1" noChangeAspect="1"/>
          </p:cNvSpPr>
          <p:nvPr>
            <p:ph type="pic" sz="quarter" idx="32" hasCustomPrompt="1"/>
          </p:nvPr>
        </p:nvSpPr>
        <p:spPr>
          <a:xfrm>
            <a:off x="3161004"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6:9 Arup Main Title">
    <p:spTree>
      <p:nvGrpSpPr>
        <p:cNvPr id="1" name=""/>
        <p:cNvGrpSpPr/>
        <p:nvPr/>
      </p:nvGrpSpPr>
      <p:grpSpPr>
        <a:xfrm>
          <a:off x="0" y="0"/>
          <a:ext cx="0" cy="0"/>
          <a:chOff x="0" y="0"/>
          <a:chExt cx="0" cy="0"/>
        </a:xfrm>
      </p:grpSpPr>
      <p:sp>
        <p:nvSpPr>
          <p:cNvPr id="3" name="Title 1"/>
          <p:cNvSpPr>
            <a:spLocks noGrp="1"/>
          </p:cNvSpPr>
          <p:nvPr>
            <p:ph type="title"/>
          </p:nvPr>
        </p:nvSpPr>
        <p:spPr>
          <a:xfrm>
            <a:off x="232846" y="190507"/>
            <a:ext cx="11722100" cy="683948"/>
          </a:xfrm>
          <a:prstGeom prst="rect">
            <a:avLst/>
          </a:prstGeom>
        </p:spPr>
        <p:txBody>
          <a:bodyPr lIns="0" tIns="0" rIns="0" bIns="0">
            <a:noAutofit/>
          </a:bodyPr>
          <a:lstStyle>
            <a:lvl1pPr>
              <a:lnSpc>
                <a:spcPts val="3400"/>
              </a:lnSpc>
              <a:spcBef>
                <a:spcPts val="0"/>
              </a:spcBef>
              <a:defRPr sz="3200">
                <a:solidFill>
                  <a:schemeClr val="accent2"/>
                </a:solidFill>
                <a:latin typeface="Times New Roman"/>
                <a:cs typeface="Times New Roman"/>
              </a:defRPr>
            </a:lvl1pPr>
          </a:lstStyle>
          <a:p>
            <a:r>
              <a:rPr lang="en-US" smtClean="0"/>
              <a:t>Click to edit Master title style</a:t>
            </a:r>
            <a:endParaRPr lang="en-US" dirty="0"/>
          </a:p>
        </p:txBody>
      </p:sp>
    </p:spTree>
    <p:extLst>
      <p:ext uri="{BB962C8B-B14F-4D97-AF65-F5344CB8AC3E}">
        <p14:creationId xmlns:p14="http://schemas.microsoft.com/office/powerpoint/2010/main" val="1814194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6:9 Arup Main Title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093002" y="6405363"/>
            <a:ext cx="859663" cy="288000"/>
          </a:xfrm>
          <a:prstGeom prst="rect">
            <a:avLst/>
          </a:prstGeom>
        </p:spPr>
      </p:pic>
      <p:sp>
        <p:nvSpPr>
          <p:cNvPr id="6" name="Title 1"/>
          <p:cNvSpPr>
            <a:spLocks noGrp="1"/>
          </p:cNvSpPr>
          <p:nvPr>
            <p:ph type="title"/>
          </p:nvPr>
        </p:nvSpPr>
        <p:spPr>
          <a:xfrm>
            <a:off x="232846" y="1390641"/>
            <a:ext cx="11722100" cy="683948"/>
          </a:xfrm>
          <a:prstGeom prst="rect">
            <a:avLst/>
          </a:prstGeom>
        </p:spPr>
        <p:txBody>
          <a:bodyPr lIns="0" tIns="0" rIns="0" bIns="0">
            <a:noAutofit/>
          </a:bodyPr>
          <a:lstStyle>
            <a:lvl1pPr>
              <a:lnSpc>
                <a:spcPts val="4000"/>
              </a:lnSpc>
              <a:spcBef>
                <a:spcPts val="0"/>
              </a:spcBef>
              <a:defRPr sz="3800">
                <a:solidFill>
                  <a:schemeClr val="accent2"/>
                </a:solidFill>
                <a:latin typeface="Times New Roman"/>
                <a:cs typeface="Times New Roman"/>
              </a:defRPr>
            </a:lvl1pPr>
          </a:lstStyle>
          <a:p>
            <a:r>
              <a:rPr lang="en-US" smtClean="0"/>
              <a:t>Click to edit Master title style</a:t>
            </a:r>
            <a:endParaRPr lang="en-US" dirty="0"/>
          </a:p>
        </p:txBody>
      </p:sp>
      <p:sp>
        <p:nvSpPr>
          <p:cNvPr id="10" name="Text Placeholder 2"/>
          <p:cNvSpPr>
            <a:spLocks noGrp="1"/>
          </p:cNvSpPr>
          <p:nvPr>
            <p:ph type="body" sz="quarter" idx="10" hasCustomPrompt="1"/>
          </p:nvPr>
        </p:nvSpPr>
        <p:spPr>
          <a:xfrm>
            <a:off x="234963" y="3822172"/>
            <a:ext cx="11719983" cy="346249"/>
          </a:xfrm>
          <a:prstGeom prst="rect">
            <a:avLst/>
          </a:prstGeom>
        </p:spPr>
        <p:txBody>
          <a:bodyPr vert="horz" lIns="0" tIns="0" rIns="0" bIns="0">
            <a:noAutofit/>
          </a:bodyPr>
          <a:lstStyle>
            <a:lvl1pPr marL="0" indent="0">
              <a:lnSpc>
                <a:spcPts val="2667"/>
              </a:lnSpc>
              <a:spcBef>
                <a:spcPts val="0"/>
              </a:spcBef>
              <a:buNone/>
              <a:defRPr sz="2000" baseline="0">
                <a:latin typeface="Times New Roman"/>
                <a:cs typeface="Times New Roman"/>
              </a:defRPr>
            </a:lvl1pPr>
          </a:lstStyle>
          <a:p>
            <a:r>
              <a:rPr lang="en-US" sz="2400" dirty="0">
                <a:solidFill>
                  <a:schemeClr val="tx1"/>
                </a:solidFill>
              </a:rPr>
              <a:t>Click to edit master title style</a:t>
            </a:r>
            <a:endParaRPr lang="en-US" sz="1867" dirty="0">
              <a:solidFill>
                <a:schemeClr val="tx1"/>
              </a:solidFill>
            </a:endParaRPr>
          </a:p>
        </p:txBody>
      </p:sp>
    </p:spTree>
    <p:extLst>
      <p:ext uri="{BB962C8B-B14F-4D97-AF65-F5344CB8AC3E}">
        <p14:creationId xmlns:p14="http://schemas.microsoft.com/office/powerpoint/2010/main" val="424452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6:9 Arup Title Colour Divider">
    <p:bg>
      <p:bgPr>
        <a:solidFill>
          <a:schemeClr val="accent2"/>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232846" y="1390641"/>
            <a:ext cx="11722100" cy="683948"/>
          </a:xfrm>
          <a:prstGeom prst="rect">
            <a:avLst/>
          </a:prstGeom>
        </p:spPr>
        <p:txBody>
          <a:bodyPr lIns="0" tIns="0" rIns="0" bIns="0">
            <a:noAutofit/>
          </a:bodyPr>
          <a:lstStyle>
            <a:lvl1pPr>
              <a:lnSpc>
                <a:spcPts val="4000"/>
              </a:lnSpc>
              <a:spcBef>
                <a:spcPts val="0"/>
              </a:spcBef>
              <a:defRPr sz="3800" baseline="0">
                <a:solidFill>
                  <a:schemeClr val="bg1"/>
                </a:solidFill>
                <a:latin typeface="Times New Roman"/>
                <a:cs typeface="Times New Roman"/>
              </a:defRPr>
            </a:lvl1pPr>
          </a:lstStyle>
          <a:p>
            <a:r>
              <a:rPr lang="en-US" smtClean="0"/>
              <a:t>Click to edit Master title style</a:t>
            </a:r>
            <a:endParaRPr lang="en-US" dirty="0"/>
          </a:p>
        </p:txBody>
      </p:sp>
      <p:sp>
        <p:nvSpPr>
          <p:cNvPr id="8" name="Text Placeholder 2"/>
          <p:cNvSpPr>
            <a:spLocks noGrp="1"/>
          </p:cNvSpPr>
          <p:nvPr>
            <p:ph type="body" sz="quarter" idx="10" hasCustomPrompt="1"/>
          </p:nvPr>
        </p:nvSpPr>
        <p:spPr>
          <a:xfrm>
            <a:off x="234963" y="3822172"/>
            <a:ext cx="11719983" cy="346249"/>
          </a:xfrm>
          <a:prstGeom prst="rect">
            <a:avLst/>
          </a:prstGeom>
        </p:spPr>
        <p:txBody>
          <a:bodyPr vert="horz" lIns="0" tIns="0" rIns="0" bIns="0">
            <a:noAutofit/>
          </a:bodyPr>
          <a:lstStyle>
            <a:lvl1pPr marL="0" indent="0">
              <a:lnSpc>
                <a:spcPts val="2000"/>
              </a:lnSpc>
              <a:spcBef>
                <a:spcPts val="0"/>
              </a:spcBef>
              <a:buNone/>
              <a:defRPr sz="1800" baseline="0">
                <a:solidFill>
                  <a:schemeClr val="bg1"/>
                </a:solidFill>
                <a:latin typeface="Times New Roman"/>
                <a:cs typeface="Times New Roman"/>
              </a:defRPr>
            </a:lvl1pPr>
          </a:lstStyle>
          <a:p>
            <a:r>
              <a:rPr lang="en-US" sz="2400" dirty="0">
                <a:solidFill>
                  <a:schemeClr val="bg1"/>
                </a:solidFill>
              </a:rPr>
              <a:t>Click to edit master title style</a:t>
            </a:r>
            <a:endParaRPr lang="en-US" sz="1867" dirty="0">
              <a:solidFill>
                <a:schemeClr val="tx1"/>
              </a:solidFill>
            </a:endParaRPr>
          </a:p>
        </p:txBody>
      </p:sp>
    </p:spTree>
    <p:extLst>
      <p:ext uri="{BB962C8B-B14F-4D97-AF65-F5344CB8AC3E}">
        <p14:creationId xmlns:p14="http://schemas.microsoft.com/office/powerpoint/2010/main" val="394078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6:9 Arup Text Divider">
    <p:bg>
      <p:bgPr>
        <a:solidFill>
          <a:schemeClr val="accent2"/>
        </a:solid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234965" y="190510"/>
            <a:ext cx="11719983" cy="5386089"/>
          </a:xfrm>
          <a:prstGeom prst="rect">
            <a:avLst/>
          </a:prstGeom>
        </p:spPr>
        <p:txBody>
          <a:bodyPr lIns="0" tIns="0" rIns="0" bIns="0">
            <a:noAutofit/>
          </a:bodyPr>
          <a:lstStyle>
            <a:lvl1pPr>
              <a:lnSpc>
                <a:spcPts val="6000"/>
              </a:lnSpc>
              <a:spcBef>
                <a:spcPts val="0"/>
              </a:spcBef>
              <a:defRPr sz="5200" baseline="0">
                <a:solidFill>
                  <a:schemeClr val="tx1"/>
                </a:solidFill>
                <a:latin typeface="Times New Roman"/>
                <a:cs typeface="Times New Roman"/>
              </a:defRPr>
            </a:lvl1pPr>
          </a:lstStyle>
          <a:p>
            <a:r>
              <a:rPr lang="en-US" dirty="0"/>
              <a:t>Insert a value statement here. You may pick out specific points within your value statement by highlighting the specific point with white text where appropriate. 40 words maximum word count, nisl
              sed
              facilisis present iusto
              augue
              vero
              nisl
              sed
              facilisis.</a:t>
            </a:r>
          </a:p>
        </p:txBody>
      </p:sp>
    </p:spTree>
    <p:extLst>
      <p:ext uri="{BB962C8B-B14F-4D97-AF65-F5344CB8AC3E}">
        <p14:creationId xmlns:p14="http://schemas.microsoft.com/office/powerpoint/2010/main" val="4178707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6:9 Arup Bullet">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528001" y="1875374"/>
            <a:ext cx="11359200" cy="1758495"/>
          </a:xfrm>
          <a:prstGeom prst="rect">
            <a:avLst/>
          </a:prstGeom>
        </p:spPr>
        <p:txBody>
          <a:bodyPr lIns="0" tIns="0" rIns="0" bIns="0">
            <a:noAutofit/>
          </a:bodyPr>
          <a:lstStyle>
            <a:lvl1pPr>
              <a:lnSpc>
                <a:spcPts val="2600"/>
              </a:lnSpc>
              <a:buClr>
                <a:schemeClr val="accent2"/>
              </a:buClr>
              <a:defRPr sz="2400" baseline="0">
                <a:latin typeface="Times New Roman"/>
                <a:cs typeface="Times New Roman"/>
              </a:defRPr>
            </a:lvl1pPr>
            <a:lvl2pPr marL="473937" indent="-236969">
              <a:lnSpc>
                <a:spcPts val="2600"/>
              </a:lnSpc>
              <a:buClr>
                <a:schemeClr val="accent2"/>
              </a:buClr>
              <a:buFont typeface="Lucida Grande"/>
              <a:buChar char="-"/>
              <a:defRPr sz="2400" baseline="0">
                <a:latin typeface="Times New Roman"/>
                <a:cs typeface="Times New Roman"/>
              </a:defRPr>
            </a:lvl2pPr>
            <a:lvl3pPr marL="710906" indent="-236969">
              <a:lnSpc>
                <a:spcPts val="2400"/>
              </a:lnSpc>
              <a:buClr>
                <a:srgbClr val="28AAE1"/>
              </a:buClr>
              <a:buFont typeface="Lucida Grande"/>
              <a:buChar char="-"/>
              <a:defRPr sz="2200" baseline="0">
                <a:latin typeface="Times New Roman"/>
                <a:cs typeface="Times New Roman"/>
              </a:defRPr>
            </a:lvl3pPr>
            <a:lvl4pPr marL="721766" indent="-234945">
              <a:lnSpc>
                <a:spcPts val="2400"/>
              </a:lnSpc>
              <a:buClr>
                <a:srgbClr val="28AAE1"/>
              </a:buClr>
              <a:buFont typeface="Lucida Grande"/>
              <a:buChar char="-"/>
              <a:defRPr sz="2200" baseline="0">
                <a:latin typeface="Times New Roman"/>
                <a:cs typeface="Times New Roman"/>
              </a:defRPr>
            </a:lvl4pPr>
            <a:lvl5pPr marL="721766" indent="-234945">
              <a:lnSpc>
                <a:spcPts val="2400"/>
              </a:lnSpc>
              <a:buClr>
                <a:srgbClr val="28AAE1"/>
              </a:buClr>
              <a:buFont typeface="Lucida Grande"/>
              <a:buChar char="-"/>
              <a:defRPr sz="2200" baseline="0">
                <a:latin typeface="Times New Roman"/>
                <a:cs typeface="Times New Roman"/>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525881" y="190800"/>
            <a:ext cx="11361252" cy="581356"/>
          </a:xfrm>
          <a:prstGeom prst="rect">
            <a:avLst/>
          </a:prstGeom>
        </p:spPr>
        <p:txBody>
          <a:bodyPr lIns="0" tIns="0" rIns="0" bIns="0">
            <a:noAutofit/>
          </a:bodyPr>
          <a:lstStyle>
            <a:lvl1pPr>
              <a:lnSpc>
                <a:spcPts val="3400"/>
              </a:lnSpc>
              <a:spcBef>
                <a:spcPts val="0"/>
              </a:spcBef>
              <a:defRPr sz="3200" baseline="0">
                <a:solidFill>
                  <a:schemeClr val="accent2"/>
                </a:solidFill>
                <a:latin typeface="Times New Roman"/>
                <a:cs typeface="Times New Roman"/>
              </a:defRPr>
            </a:lvl1pPr>
          </a:lstStyle>
          <a:p>
            <a:r>
              <a:rPr lang="en-US" smtClean="0"/>
              <a:t>Click to edit Master title style</a:t>
            </a:r>
            <a:endParaRPr lang="en-US" dirty="0"/>
          </a:p>
        </p:txBody>
      </p:sp>
      <p:sp>
        <p:nvSpPr>
          <p:cNvPr id="7"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9"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1301897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6:9 Arup Bullet+GreyIntro">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528001" y="1858441"/>
            <a:ext cx="11410000" cy="1939057"/>
          </a:xfrm>
          <a:prstGeom prst="rect">
            <a:avLst/>
          </a:prstGeom>
        </p:spPr>
        <p:txBody>
          <a:bodyPr wrap="square" lIns="0" tIns="0" rIns="0" bIns="0">
            <a:spAutoFit/>
          </a:bodyPr>
          <a:lstStyle>
            <a:lvl1pPr marL="0" indent="0">
              <a:lnSpc>
                <a:spcPts val="2600"/>
              </a:lnSpc>
              <a:spcBef>
                <a:spcPts val="1400"/>
              </a:spcBef>
              <a:spcAft>
                <a:spcPts val="1400"/>
              </a:spcAft>
              <a:buClr>
                <a:srgbClr val="F05023"/>
              </a:buClr>
              <a:buFontTx/>
              <a:buNone/>
              <a:defRPr sz="2400" baseline="0">
                <a:solidFill>
                  <a:srgbClr val="666666"/>
                </a:solidFill>
                <a:latin typeface="Times New Roman"/>
                <a:cs typeface="Times New Roman"/>
              </a:defRPr>
            </a:lvl1pPr>
            <a:lvl2pPr marL="237061" indent="-237061">
              <a:buClr>
                <a:srgbClr val="28AAE1"/>
              </a:buClr>
              <a:buFont typeface="Arial"/>
              <a:buChar char="•"/>
              <a:defRPr>
                <a:latin typeface="Times New Roman"/>
                <a:cs typeface="Times New Roman"/>
              </a:defRPr>
            </a:lvl2pPr>
            <a:lvl3pPr marL="482588" indent="-245527">
              <a:lnSpc>
                <a:spcPts val="2400"/>
              </a:lnSpc>
              <a:buClr>
                <a:schemeClr val="accent2"/>
              </a:buClr>
              <a:buFont typeface="Lucida Grande"/>
              <a:buChar char="-"/>
              <a:defRPr sz="2200" baseline="0">
                <a:latin typeface="Times New Roman"/>
                <a:cs typeface="Times New Roman"/>
              </a:defRPr>
            </a:lvl3pPr>
            <a:lvl4pPr marL="482588" indent="-245527">
              <a:lnSpc>
                <a:spcPts val="2400"/>
              </a:lnSpc>
              <a:buClr>
                <a:schemeClr val="accent2"/>
              </a:buClr>
              <a:buFont typeface="Lucida Grande"/>
              <a:buChar char="-"/>
              <a:defRPr sz="2200" baseline="0">
                <a:latin typeface="Times New Roman"/>
                <a:cs typeface="Times New Roman"/>
              </a:defRPr>
            </a:lvl4pPr>
            <a:lvl5pPr marL="482588" indent="-245527">
              <a:lnSpc>
                <a:spcPts val="2400"/>
              </a:lnSpc>
              <a:buClr>
                <a:schemeClr val="accent2"/>
              </a:buClr>
              <a:buFont typeface="Lucida Grande"/>
              <a:buChar char="-"/>
              <a:defRPr sz="2200" baseline="0">
                <a:latin typeface="Times New Roman"/>
                <a:cs typeface="Times New Roman"/>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525881" y="190800"/>
            <a:ext cx="11412061" cy="581356"/>
          </a:xfrm>
          <a:prstGeom prst="rect">
            <a:avLst/>
          </a:prstGeom>
        </p:spPr>
        <p:txBody>
          <a:bodyPr lIns="0" tIns="0" rIns="0" bIns="0">
            <a:noAutofit/>
          </a:bodyPr>
          <a:lstStyle>
            <a:lvl1pPr>
              <a:lnSpc>
                <a:spcPts val="4533"/>
              </a:lnSpc>
              <a:spcBef>
                <a:spcPts val="0"/>
              </a:spcBef>
              <a:defRPr sz="3200" baseline="0">
                <a:solidFill>
                  <a:schemeClr val="accent2"/>
                </a:solidFill>
                <a:latin typeface="Times New Roman"/>
                <a:cs typeface="Times New Roman"/>
              </a:defRPr>
            </a:lvl1pPr>
          </a:lstStyle>
          <a:p>
            <a:r>
              <a:rPr lang="en-US" smtClean="0"/>
              <a:t>Click to edit Master title style</a:t>
            </a:r>
            <a:endParaRPr lang="en-US" dirty="0"/>
          </a:p>
        </p:txBody>
      </p:sp>
      <p:sp>
        <p:nvSpPr>
          <p:cNvPr id="10"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8"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293679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6:9 Arup Blank">
    <p:spTree>
      <p:nvGrpSpPr>
        <p:cNvPr id="1" name=""/>
        <p:cNvGrpSpPr/>
        <p:nvPr/>
      </p:nvGrpSpPr>
      <p:grpSpPr>
        <a:xfrm>
          <a:off x="0" y="0"/>
          <a:ext cx="0" cy="0"/>
          <a:chOff x="0" y="0"/>
          <a:chExt cx="0" cy="0"/>
        </a:xfrm>
      </p:grpSpPr>
      <p:sp>
        <p:nvSpPr>
          <p:cNvPr id="6" name="Slide Number Placeholder 14"/>
          <p:cNvSpPr txBox="1"/>
          <p:nvPr/>
        </p:nvSpPr>
        <p:spPr>
          <a:xfrm>
            <a:off x="1738716" y="3054600"/>
            <a:ext cx="383117" cy="748800"/>
          </a:xfrm>
          <a:prstGeom prst="rect">
            <a:avLst/>
          </a:prstGeom>
        </p:spPr>
        <p:txBody>
          <a:bodyPr lIns="0" tIns="0" rIns="0" bIns="264000" anchor="b" anchorCtr="0"/>
          <a:lstStyle>
            <a:defPPr>
              <a:defRPr lang="en-US"/>
            </a:defPPr>
            <a:lvl1pPr algn="ctr" rtl="0" eaLnBrk="0" fontAlgn="base" hangingPunct="0">
              <a:spcBef>
                <a:spcPct val="0"/>
              </a:spcBef>
              <a:spcAft>
                <a:spcPct val="0"/>
              </a:spcAft>
              <a:defRPr sz="2400" b="1" kern="1200">
                <a:solidFill>
                  <a:schemeClr val="tx1"/>
                </a:solidFill>
                <a:latin typeface="Arial" charset="0"/>
                <a:ea typeface="+mn-ea"/>
                <a:cs typeface="Arial" charset="0"/>
              </a:defRPr>
            </a:lvl1pPr>
            <a:lvl2pPr marL="457200" algn="ctr" rtl="0" eaLnBrk="0" fontAlgn="base" hangingPunct="0">
              <a:spcBef>
                <a:spcPct val="0"/>
              </a:spcBef>
              <a:spcAft>
                <a:spcPct val="0"/>
              </a:spcAft>
              <a:defRPr sz="2400" b="1" kern="1200">
                <a:solidFill>
                  <a:schemeClr val="tx1"/>
                </a:solidFill>
                <a:latin typeface="Arial" charset="0"/>
                <a:ea typeface="+mn-ea"/>
                <a:cs typeface="Arial" charset="0"/>
              </a:defRPr>
            </a:lvl2pPr>
            <a:lvl3pPr marL="914400" algn="ctr" rtl="0" eaLnBrk="0" fontAlgn="base" hangingPunct="0">
              <a:spcBef>
                <a:spcPct val="0"/>
              </a:spcBef>
              <a:spcAft>
                <a:spcPct val="0"/>
              </a:spcAft>
              <a:defRPr sz="2400" b="1" kern="1200">
                <a:solidFill>
                  <a:schemeClr val="tx1"/>
                </a:solidFill>
                <a:latin typeface="Arial" charset="0"/>
                <a:ea typeface="+mn-ea"/>
                <a:cs typeface="Arial" charset="0"/>
              </a:defRPr>
            </a:lvl3pPr>
            <a:lvl4pPr marL="1371600" algn="ctr" rtl="0" eaLnBrk="0" fontAlgn="base" hangingPunct="0">
              <a:spcBef>
                <a:spcPct val="0"/>
              </a:spcBef>
              <a:spcAft>
                <a:spcPct val="0"/>
              </a:spcAft>
              <a:defRPr sz="2400" b="1" kern="1200">
                <a:solidFill>
                  <a:schemeClr val="tx1"/>
                </a:solidFill>
                <a:latin typeface="Arial" charset="0"/>
                <a:ea typeface="+mn-ea"/>
                <a:cs typeface="Arial" charset="0"/>
              </a:defRPr>
            </a:lvl4pPr>
            <a:lvl5pPr marL="1828800" algn="ctr" rtl="0" eaLnBrk="0" fontAlgn="base" hangingPunct="0">
              <a:spcBef>
                <a:spcPct val="0"/>
              </a:spcBef>
              <a:spcAft>
                <a:spcPct val="0"/>
              </a:spcAft>
              <a:defRPr sz="2400" b="1" kern="1200">
                <a:solidFill>
                  <a:schemeClr val="tx1"/>
                </a:solidFill>
                <a:latin typeface="Arial" charset="0"/>
                <a:ea typeface="+mn-ea"/>
                <a:cs typeface="Arial" charset="0"/>
              </a:defRPr>
            </a:lvl5pPr>
            <a:lvl6pPr marL="2286000" algn="l" defTabSz="914400" rtl="0" eaLnBrk="1" latinLnBrk="0" hangingPunct="1">
              <a:defRPr sz="2400" b="1" kern="1200">
                <a:solidFill>
                  <a:schemeClr val="tx1"/>
                </a:solidFill>
                <a:latin typeface="Arial" charset="0"/>
                <a:ea typeface="+mn-ea"/>
                <a:cs typeface="Arial" charset="0"/>
              </a:defRPr>
            </a:lvl6pPr>
            <a:lvl7pPr marL="2743200" algn="l" defTabSz="914400" rtl="0" eaLnBrk="1" latinLnBrk="0" hangingPunct="1">
              <a:defRPr sz="2400" b="1" kern="1200">
                <a:solidFill>
                  <a:schemeClr val="tx1"/>
                </a:solidFill>
                <a:latin typeface="Arial" charset="0"/>
                <a:ea typeface="+mn-ea"/>
                <a:cs typeface="Arial" charset="0"/>
              </a:defRPr>
            </a:lvl7pPr>
            <a:lvl8pPr marL="3200400" algn="l" defTabSz="914400" rtl="0" eaLnBrk="1" latinLnBrk="0" hangingPunct="1">
              <a:defRPr sz="2400" b="1" kern="1200">
                <a:solidFill>
                  <a:schemeClr val="tx1"/>
                </a:solidFill>
                <a:latin typeface="Arial" charset="0"/>
                <a:ea typeface="+mn-ea"/>
                <a:cs typeface="Arial" charset="0"/>
              </a:defRPr>
            </a:lvl8pPr>
            <a:lvl9pPr marL="3657600" algn="l" defTabSz="914400" rtl="0" eaLnBrk="1" latinLnBrk="0" hangingPunct="1">
              <a:defRPr sz="2400" b="1" kern="1200">
                <a:solidFill>
                  <a:schemeClr val="tx1"/>
                </a:solidFill>
                <a:latin typeface="Arial" charset="0"/>
                <a:ea typeface="+mn-ea"/>
                <a:cs typeface="Arial" charset="0"/>
              </a:defRPr>
            </a:lvl9pPr>
          </a:lstStyle>
          <a:p>
            <a:pPr eaLnBrk="1" fontAlgn="auto" hangingPunct="1">
              <a:spcBef>
                <a:spcPts val="0"/>
              </a:spcBef>
              <a:spcAft>
                <a:spcPts val="0"/>
              </a:spcAft>
              <a:defRPr/>
            </a:pPr>
            <a:fld id="{84ADEA5E-D855-46E6-A607-27446C644854}" type="slidenum">
              <a:rPr lang="en-US" sz="3200" b="0" dirty="0">
                <a:solidFill>
                  <a:srgbClr val="FFFFFF"/>
                </a:solidFill>
                <a:latin typeface="Arial"/>
                <a:cs typeface="ＭＳ Ｐゴシック"/>
              </a:rPr>
              <a:pPr eaLnBrk="1" fontAlgn="auto" hangingPunct="1">
                <a:spcBef>
                  <a:spcPts val="0"/>
                </a:spcBef>
                <a:spcAft>
                  <a:spcPts val="0"/>
                </a:spcAft>
                <a:defRPr/>
              </a:pPr>
              <a:t>‹#›</a:t>
            </a:fld>
            <a:r>
              <a:rPr lang="en-US" sz="3200" b="0" i="1" dirty="0">
                <a:solidFill>
                  <a:srgbClr val="FFFFFF"/>
                </a:solidFill>
                <a:latin typeface="Arial"/>
                <a:cs typeface="ＭＳ Ｐゴシック"/>
              </a:rPr>
              <a:t>
              </a:t>
            </a:r>
          </a:p>
        </p:txBody>
      </p:sp>
      <p:sp>
        <p:nvSpPr>
          <p:cNvPr id="8"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7"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2166279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6:9 Arup Single Object">
    <p:spTree>
      <p:nvGrpSpPr>
        <p:cNvPr id="1" name=""/>
        <p:cNvGrpSpPr/>
        <p:nvPr/>
      </p:nvGrpSpPr>
      <p:grpSpPr>
        <a:xfrm>
          <a:off x="0" y="0"/>
          <a:ext cx="0" cy="0"/>
          <a:chOff x="0" y="0"/>
          <a:chExt cx="0" cy="0"/>
        </a:xfrm>
      </p:grpSpPr>
      <p:sp>
        <p:nvSpPr>
          <p:cNvPr id="7" name="Content Placeholder 7"/>
          <p:cNvSpPr>
            <a:spLocks noGrp="1"/>
          </p:cNvSpPr>
          <p:nvPr>
            <p:ph sz="quarter" idx="10" hasCustomPrompt="1"/>
          </p:nvPr>
        </p:nvSpPr>
        <p:spPr>
          <a:xfrm>
            <a:off x="460800" y="190508"/>
            <a:ext cx="11443333" cy="5590761"/>
          </a:xfrm>
          <a:prstGeom prst="rect">
            <a:avLst/>
          </a:prstGeom>
        </p:spPr>
        <p:txBody>
          <a:bodyPr lIns="0" tIns="0" rIns="0" bIns="0">
            <a:noAutofit/>
          </a:bodyPr>
          <a:lstStyle>
            <a:lvl1pPr marL="0" indent="0">
              <a:lnSpc>
                <a:spcPts val="3467"/>
              </a:lnSpc>
              <a:spcBef>
                <a:spcPts val="0"/>
              </a:spcBef>
              <a:buFontTx/>
              <a:buNone/>
              <a:defRPr baseline="0">
                <a:latin typeface="Times New Roman"/>
                <a:cs typeface="Times New Roman"/>
              </a:defRPr>
            </a:lvl1pPr>
          </a:lstStyle>
          <a:p>
            <a:pPr lvl="0"/>
            <a:r>
              <a:rPr lang="en-US" dirty="0"/>
              <a:t>Use this layout for tables, charts/graphs images and multimedia by clicking on the icons below.</a:t>
            </a:r>
          </a:p>
          <a:p>
            <a:pPr lvl="0"/>
            <a:r>
              <a:rPr lang="en-US" dirty="0"/>
              <a:t>For a bullet slide with text, from the ‘Home’ menu choose:</a:t>
            </a:r>
          </a:p>
          <a:p>
            <a:pPr lvl="0"/>
            <a:r>
              <a:rPr lang="en-US" dirty="0"/>
              <a:t>New slide | Arup Bullet Layout</a:t>
            </a:r>
          </a:p>
          <a:p>
            <a:pPr lvl="0"/>
            <a:r>
              <a:rPr lang="en-US" dirty="0"/>
              <a:t>Do not use this layout for text.</a:t>
            </a:r>
          </a:p>
        </p:txBody>
      </p:sp>
      <p:sp>
        <p:nvSpPr>
          <p:cNvPr id="6" name="Text Placeholder 2"/>
          <p:cNvSpPr>
            <a:spLocks noGrp="1"/>
          </p:cNvSpPr>
          <p:nvPr>
            <p:ph type="body" sz="quarter" idx="13" hasCustomPrompt="1"/>
          </p:nvPr>
        </p:nvSpPr>
        <p:spPr>
          <a:xfrm>
            <a:off x="463067" y="5781264"/>
            <a:ext cx="7794668" cy="268771"/>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1" name="Text Placeholder 2"/>
          <p:cNvSpPr>
            <a:spLocks noGrp="1"/>
          </p:cNvSpPr>
          <p:nvPr>
            <p:ph type="body" sz="quarter" idx="17" hasCustomPrompt="1"/>
          </p:nvPr>
        </p:nvSpPr>
        <p:spPr>
          <a:xfrm>
            <a:off x="8626583" y="5810008"/>
            <a:ext cx="3277550" cy="240027"/>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9"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0"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1347059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6:9 Arup Two Objects">
    <p:spTree>
      <p:nvGrpSpPr>
        <p:cNvPr id="1" name=""/>
        <p:cNvGrpSpPr/>
        <p:nvPr/>
      </p:nvGrpSpPr>
      <p:grpSpPr>
        <a:xfrm>
          <a:off x="0" y="0"/>
          <a:ext cx="0" cy="0"/>
          <a:chOff x="0" y="0"/>
          <a:chExt cx="0" cy="0"/>
        </a:xfrm>
      </p:grpSpPr>
      <p:sp>
        <p:nvSpPr>
          <p:cNvPr id="8" name="Content Placeholder 7"/>
          <p:cNvSpPr>
            <a:spLocks noGrp="1"/>
          </p:cNvSpPr>
          <p:nvPr>
            <p:ph sz="quarter" idx="10" hasCustomPrompt="1"/>
          </p:nvPr>
        </p:nvSpPr>
        <p:spPr>
          <a:xfrm>
            <a:off x="232682" y="190508"/>
            <a:ext cx="5814649" cy="5590761"/>
          </a:xfrm>
          <a:prstGeom prst="rect">
            <a:avLst/>
          </a:prstGeom>
        </p:spPr>
        <p:txBody>
          <a:bodyPr lIns="0" tIns="0" rIns="0" bIns="0">
            <a:normAutofit/>
          </a:bodyPr>
          <a:lstStyle>
            <a:lvl1pPr marL="0" indent="0">
              <a:lnSpc>
                <a:spcPts val="3467"/>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5" name="Text Placeholder 2"/>
          <p:cNvSpPr>
            <a:spLocks noGrp="1"/>
          </p:cNvSpPr>
          <p:nvPr>
            <p:ph type="body" sz="quarter" idx="12"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6" name="Text Placeholder 2"/>
          <p:cNvSpPr>
            <a:spLocks noGrp="1"/>
          </p:cNvSpPr>
          <p:nvPr>
            <p:ph type="body" sz="quarter" idx="13" hasCustomPrompt="1"/>
          </p:nvPr>
        </p:nvSpPr>
        <p:spPr>
          <a:xfrm>
            <a:off x="232667"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1" name="Content Placeholder 7"/>
          <p:cNvSpPr>
            <a:spLocks noGrp="1"/>
          </p:cNvSpPr>
          <p:nvPr>
            <p:ph sz="quarter" idx="16" hasCustomPrompt="1"/>
          </p:nvPr>
        </p:nvSpPr>
        <p:spPr>
          <a:xfrm>
            <a:off x="6144018" y="190508"/>
            <a:ext cx="5814649" cy="5590761"/>
          </a:xfrm>
          <a:prstGeom prst="rect">
            <a:avLst/>
          </a:prstGeom>
        </p:spPr>
        <p:txBody>
          <a:bodyPr lIns="0" tIns="0" rIns="0" bIns="0">
            <a:normAutofit/>
          </a:bodyPr>
          <a:lstStyle>
            <a:lvl1pPr marL="0" indent="0">
              <a:lnSpc>
                <a:spcPts val="3467"/>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3" name="Text Placeholder 2"/>
          <p:cNvSpPr>
            <a:spLocks noGrp="1"/>
          </p:cNvSpPr>
          <p:nvPr>
            <p:ph type="body" sz="quarter" idx="17" hasCustomPrompt="1"/>
          </p:nvPr>
        </p:nvSpPr>
        <p:spPr>
          <a:xfrm>
            <a:off x="10802142"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4" name="Text Placeholder 2"/>
          <p:cNvSpPr>
            <a:spLocks noGrp="1"/>
          </p:cNvSpPr>
          <p:nvPr>
            <p:ph type="body" sz="quarter" idx="18"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2"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3"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3391905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6:9 Arup Title Colour Divider">
    <p:bg>
      <p:bgPr>
        <a:solidFill>
          <a:schemeClr val="accent2"/>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232846" y="1390641"/>
            <a:ext cx="11722100" cy="683948"/>
          </a:xfrm>
          <a:prstGeom prst="rect">
            <a:avLst/>
          </a:prstGeom>
        </p:spPr>
        <p:txBody>
          <a:bodyPr lIns="0" tIns="0" rIns="0" bIns="0">
            <a:noAutofit/>
          </a:bodyPr>
          <a:lstStyle>
            <a:lvl1pPr>
              <a:lnSpc>
                <a:spcPts val="4000"/>
              </a:lnSpc>
              <a:spcBef>
                <a:spcPts val="0"/>
              </a:spcBef>
              <a:defRPr sz="3800" baseline="0">
                <a:solidFill>
                  <a:schemeClr val="bg1"/>
                </a:solidFill>
                <a:latin typeface="Times New Roman"/>
                <a:cs typeface="Times New Roman"/>
              </a:defRPr>
            </a:lvl1pPr>
          </a:lstStyle>
          <a:p>
            <a:r>
              <a:rPr lang="en-US" smtClean="0"/>
              <a:t>Click to edit Master title style</a:t>
            </a:r>
            <a:endParaRPr lang="en-US" dirty="0"/>
          </a:p>
        </p:txBody>
      </p:sp>
      <p:sp>
        <p:nvSpPr>
          <p:cNvPr id="8" name="Text Placeholder 2"/>
          <p:cNvSpPr>
            <a:spLocks noGrp="1"/>
          </p:cNvSpPr>
          <p:nvPr>
            <p:ph type="body" sz="quarter" idx="10" hasCustomPrompt="1"/>
          </p:nvPr>
        </p:nvSpPr>
        <p:spPr>
          <a:xfrm>
            <a:off x="234963" y="3822172"/>
            <a:ext cx="11719983" cy="346249"/>
          </a:xfrm>
          <a:prstGeom prst="rect">
            <a:avLst/>
          </a:prstGeom>
        </p:spPr>
        <p:txBody>
          <a:bodyPr vert="horz" lIns="0" tIns="0" rIns="0" bIns="0">
            <a:noAutofit/>
          </a:bodyPr>
          <a:lstStyle>
            <a:lvl1pPr marL="0" indent="0">
              <a:lnSpc>
                <a:spcPts val="2000"/>
              </a:lnSpc>
              <a:spcBef>
                <a:spcPts val="0"/>
              </a:spcBef>
              <a:buNone/>
              <a:defRPr sz="1800" baseline="0">
                <a:solidFill>
                  <a:schemeClr val="bg1"/>
                </a:solidFill>
                <a:latin typeface="Times New Roman"/>
                <a:cs typeface="Times New Roman"/>
              </a:defRPr>
            </a:lvl1pPr>
          </a:lstStyle>
          <a:p>
            <a:r>
              <a:rPr lang="en-US" sz="2400" dirty="0">
                <a:solidFill>
                  <a:schemeClr val="bg1"/>
                </a:solidFill>
              </a:rPr>
              <a:t>Click to edit master title style</a:t>
            </a:r>
            <a:endParaRPr lang="en-US" sz="1867"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6:9 Arup Three Objects Option1">
    <p:spTree>
      <p:nvGrpSpPr>
        <p:cNvPr id="1" name=""/>
        <p:cNvGrpSpPr/>
        <p:nvPr/>
      </p:nvGrpSpPr>
      <p:grpSpPr>
        <a:xfrm>
          <a:off x="0" y="0"/>
          <a:ext cx="0" cy="0"/>
          <a:chOff x="0" y="0"/>
          <a:chExt cx="0" cy="0"/>
        </a:xfrm>
      </p:grpSpPr>
      <p:sp>
        <p:nvSpPr>
          <p:cNvPr id="30" name="Text Placeholder 2"/>
          <p:cNvSpPr>
            <a:spLocks noGrp="1"/>
          </p:cNvSpPr>
          <p:nvPr>
            <p:ph type="body" sz="quarter" idx="18"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31" name="Text Placeholder 2"/>
          <p:cNvSpPr>
            <a:spLocks noGrp="1"/>
          </p:cNvSpPr>
          <p:nvPr>
            <p:ph type="body" sz="quarter" idx="19" hasCustomPrompt="1"/>
          </p:nvPr>
        </p:nvSpPr>
        <p:spPr>
          <a:xfrm>
            <a:off x="6143540"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2" name="Content Placeholder 7"/>
          <p:cNvSpPr>
            <a:spLocks noGrp="1"/>
          </p:cNvSpPr>
          <p:nvPr>
            <p:ph sz="quarter" idx="10" hasCustomPrompt="1"/>
          </p:nvPr>
        </p:nvSpPr>
        <p:spPr>
          <a:xfrm>
            <a:off x="232682" y="190508"/>
            <a:ext cx="5814649" cy="5590761"/>
          </a:xfrm>
          <a:prstGeom prst="rect">
            <a:avLst/>
          </a:prstGeom>
        </p:spPr>
        <p:txBody>
          <a:bodyPr lIns="0" tIns="0" rIns="0" bIns="0">
            <a:normAutofit/>
          </a:bodyPr>
          <a:lstStyle>
            <a:lvl1pPr marL="0" indent="0">
              <a:lnSpc>
                <a:spcPts val="3467"/>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3" name="Text Placeholder 2"/>
          <p:cNvSpPr>
            <a:spLocks noGrp="1"/>
          </p:cNvSpPr>
          <p:nvPr>
            <p:ph type="body" sz="quarter" idx="12"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5" name="Text Placeholder 2"/>
          <p:cNvSpPr>
            <a:spLocks noGrp="1"/>
          </p:cNvSpPr>
          <p:nvPr>
            <p:ph type="body" sz="quarter" idx="13"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7" name="Content Placeholder 7"/>
          <p:cNvSpPr>
            <a:spLocks noGrp="1"/>
          </p:cNvSpPr>
          <p:nvPr>
            <p:ph sz="quarter" idx="20" hasCustomPrompt="1"/>
          </p:nvPr>
        </p:nvSpPr>
        <p:spPr>
          <a:xfrm>
            <a:off x="6143546" y="190500"/>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8" name="Text Placeholder 2"/>
          <p:cNvSpPr>
            <a:spLocks noGrp="1"/>
          </p:cNvSpPr>
          <p:nvPr>
            <p:ph type="body" sz="quarter" idx="21" hasCustomPrompt="1"/>
          </p:nvPr>
        </p:nvSpPr>
        <p:spPr>
          <a:xfrm>
            <a:off x="10801678"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9" name="Text Placeholder 2"/>
          <p:cNvSpPr>
            <a:spLocks noGrp="1"/>
          </p:cNvSpPr>
          <p:nvPr>
            <p:ph type="body" sz="quarter" idx="22" hasCustomPrompt="1"/>
          </p:nvPr>
        </p:nvSpPr>
        <p:spPr>
          <a:xfrm>
            <a:off x="6143540"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4" name="Content Placeholder 7"/>
          <p:cNvSpPr>
            <a:spLocks noGrp="1"/>
          </p:cNvSpPr>
          <p:nvPr>
            <p:ph sz="quarter" idx="23" hasCustomPrompt="1"/>
          </p:nvPr>
        </p:nvSpPr>
        <p:spPr>
          <a:xfrm>
            <a:off x="6143546" y="3284984"/>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2"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24"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1717378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6:9 Arup Three Objects Option2">
    <p:spTree>
      <p:nvGrpSpPr>
        <p:cNvPr id="1" name=""/>
        <p:cNvGrpSpPr/>
        <p:nvPr/>
      </p:nvGrpSpPr>
      <p:grpSpPr>
        <a:xfrm>
          <a:off x="0" y="0"/>
          <a:ext cx="0" cy="0"/>
          <a:chOff x="0" y="0"/>
          <a:chExt cx="0" cy="0"/>
        </a:xfrm>
      </p:grpSpPr>
      <p:sp>
        <p:nvSpPr>
          <p:cNvPr id="17" name="Content Placeholder 7"/>
          <p:cNvSpPr>
            <a:spLocks noGrp="1"/>
          </p:cNvSpPr>
          <p:nvPr>
            <p:ph sz="quarter" idx="24" hasCustomPrompt="1"/>
          </p:nvPr>
        </p:nvSpPr>
        <p:spPr>
          <a:xfrm>
            <a:off x="6143546" y="190508"/>
            <a:ext cx="5814649" cy="5590761"/>
          </a:xfrm>
          <a:prstGeom prst="rect">
            <a:avLst/>
          </a:prstGeom>
        </p:spPr>
        <p:txBody>
          <a:bodyPr lIns="0" tIns="0" rIns="0" bIns="0">
            <a:normAutofit/>
          </a:bodyPr>
          <a:lstStyle>
            <a:lvl1pPr marL="0" indent="0">
              <a:lnSpc>
                <a:spcPts val="3467"/>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8" name="Text Placeholder 2"/>
          <p:cNvSpPr>
            <a:spLocks noGrp="1"/>
          </p:cNvSpPr>
          <p:nvPr>
            <p:ph type="body" sz="quarter" idx="25"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0" name="Content Placeholder 7"/>
          <p:cNvSpPr>
            <a:spLocks noGrp="1"/>
          </p:cNvSpPr>
          <p:nvPr>
            <p:ph sz="quarter" idx="12" hasCustomPrompt="1"/>
          </p:nvPr>
        </p:nvSpPr>
        <p:spPr>
          <a:xfrm>
            <a:off x="232682" y="3284984"/>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1" name="Text Placeholder 2"/>
          <p:cNvSpPr>
            <a:spLocks noGrp="1"/>
          </p:cNvSpPr>
          <p:nvPr>
            <p:ph type="body" sz="quarter" idx="18"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2" name="Text Placeholder 2"/>
          <p:cNvSpPr>
            <a:spLocks noGrp="1"/>
          </p:cNvSpPr>
          <p:nvPr>
            <p:ph type="body" sz="quarter" idx="19"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3" name="Content Placeholder 7"/>
          <p:cNvSpPr>
            <a:spLocks noGrp="1"/>
          </p:cNvSpPr>
          <p:nvPr>
            <p:ph sz="quarter" idx="20" hasCustomPrompt="1"/>
          </p:nvPr>
        </p:nvSpPr>
        <p:spPr>
          <a:xfrm>
            <a:off x="232682" y="190500"/>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4" name="Text Placeholder 2"/>
          <p:cNvSpPr>
            <a:spLocks noGrp="1"/>
          </p:cNvSpPr>
          <p:nvPr>
            <p:ph type="body" sz="quarter" idx="21" hasCustomPrompt="1"/>
          </p:nvPr>
        </p:nvSpPr>
        <p:spPr>
          <a:xfrm>
            <a:off x="4890805"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5" name="Text Placeholder 2"/>
          <p:cNvSpPr>
            <a:spLocks noGrp="1"/>
          </p:cNvSpPr>
          <p:nvPr>
            <p:ph type="body" sz="quarter" idx="22" hasCustomPrompt="1"/>
          </p:nvPr>
        </p:nvSpPr>
        <p:spPr>
          <a:xfrm>
            <a:off x="232667"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5"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3" name="Text Placeholder 2"/>
          <p:cNvSpPr>
            <a:spLocks noGrp="1"/>
          </p:cNvSpPr>
          <p:nvPr>
            <p:ph type="body" sz="quarter" idx="34"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4"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2157003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6:9 Arup Four Objects">
    <p:spTree>
      <p:nvGrpSpPr>
        <p:cNvPr id="1" name=""/>
        <p:cNvGrpSpPr/>
        <p:nvPr/>
      </p:nvGrpSpPr>
      <p:grpSpPr>
        <a:xfrm>
          <a:off x="0" y="0"/>
          <a:ext cx="0" cy="0"/>
          <a:chOff x="0" y="0"/>
          <a:chExt cx="0" cy="0"/>
        </a:xfrm>
      </p:grpSpPr>
      <p:sp>
        <p:nvSpPr>
          <p:cNvPr id="17" name="Content Placeholder 7"/>
          <p:cNvSpPr>
            <a:spLocks noGrp="1"/>
          </p:cNvSpPr>
          <p:nvPr>
            <p:ph sz="quarter" idx="12" hasCustomPrompt="1"/>
          </p:nvPr>
        </p:nvSpPr>
        <p:spPr>
          <a:xfrm>
            <a:off x="232682" y="3284984"/>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8" name="Text Placeholder 2"/>
          <p:cNvSpPr>
            <a:spLocks noGrp="1"/>
          </p:cNvSpPr>
          <p:nvPr>
            <p:ph type="body" sz="quarter" idx="18"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9" name="Text Placeholder 2"/>
          <p:cNvSpPr>
            <a:spLocks noGrp="1"/>
          </p:cNvSpPr>
          <p:nvPr>
            <p:ph type="body" sz="quarter" idx="19"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4" name="Content Placeholder 7"/>
          <p:cNvSpPr>
            <a:spLocks noGrp="1"/>
          </p:cNvSpPr>
          <p:nvPr>
            <p:ph sz="quarter" idx="20" hasCustomPrompt="1"/>
          </p:nvPr>
        </p:nvSpPr>
        <p:spPr>
          <a:xfrm>
            <a:off x="232682" y="190500"/>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5" name="Text Placeholder 2"/>
          <p:cNvSpPr>
            <a:spLocks noGrp="1"/>
          </p:cNvSpPr>
          <p:nvPr>
            <p:ph type="body" sz="quarter" idx="21" hasCustomPrompt="1"/>
          </p:nvPr>
        </p:nvSpPr>
        <p:spPr>
          <a:xfrm>
            <a:off x="4890805"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6" name="Text Placeholder 2"/>
          <p:cNvSpPr>
            <a:spLocks noGrp="1"/>
          </p:cNvSpPr>
          <p:nvPr>
            <p:ph type="body" sz="quarter" idx="22" hasCustomPrompt="1"/>
          </p:nvPr>
        </p:nvSpPr>
        <p:spPr>
          <a:xfrm>
            <a:off x="232667"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30" name="Content Placeholder 7"/>
          <p:cNvSpPr>
            <a:spLocks noGrp="1"/>
          </p:cNvSpPr>
          <p:nvPr>
            <p:ph sz="quarter" idx="26" hasCustomPrompt="1"/>
          </p:nvPr>
        </p:nvSpPr>
        <p:spPr>
          <a:xfrm>
            <a:off x="6143546" y="190500"/>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31" name="Text Placeholder 2"/>
          <p:cNvSpPr>
            <a:spLocks noGrp="1"/>
          </p:cNvSpPr>
          <p:nvPr>
            <p:ph type="body" sz="quarter" idx="27" hasCustomPrompt="1"/>
          </p:nvPr>
        </p:nvSpPr>
        <p:spPr>
          <a:xfrm>
            <a:off x="10801678"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32" name="Text Placeholder 2"/>
          <p:cNvSpPr>
            <a:spLocks noGrp="1"/>
          </p:cNvSpPr>
          <p:nvPr>
            <p:ph type="body" sz="quarter" idx="28" hasCustomPrompt="1"/>
          </p:nvPr>
        </p:nvSpPr>
        <p:spPr>
          <a:xfrm>
            <a:off x="6143540"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6" name="Text Placeholder 2"/>
          <p:cNvSpPr>
            <a:spLocks noGrp="1"/>
          </p:cNvSpPr>
          <p:nvPr>
            <p:ph type="body" sz="quarter" idx="30" hasCustomPrompt="1"/>
          </p:nvPr>
        </p:nvSpPr>
        <p:spPr>
          <a:xfrm>
            <a:off x="6143540"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0" name="Content Placeholder 7"/>
          <p:cNvSpPr>
            <a:spLocks noGrp="1"/>
          </p:cNvSpPr>
          <p:nvPr>
            <p:ph sz="quarter" idx="23" hasCustomPrompt="1"/>
          </p:nvPr>
        </p:nvSpPr>
        <p:spPr>
          <a:xfrm>
            <a:off x="6143546" y="3284984"/>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1" name="Text Placeholder 2"/>
          <p:cNvSpPr>
            <a:spLocks noGrp="1"/>
          </p:cNvSpPr>
          <p:nvPr>
            <p:ph type="body" sz="quarter" idx="34"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7"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23"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1745651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6:9 Arup Single Image">
    <p:spTree>
      <p:nvGrpSpPr>
        <p:cNvPr id="1" name=""/>
        <p:cNvGrpSpPr/>
        <p:nvPr/>
      </p:nvGrpSpPr>
      <p:grpSpPr>
        <a:xfrm>
          <a:off x="0" y="0"/>
          <a:ext cx="0" cy="0"/>
          <a:chOff x="0" y="0"/>
          <a:chExt cx="0" cy="0"/>
        </a:xfrm>
      </p:grpSpPr>
      <p:sp>
        <p:nvSpPr>
          <p:cNvPr id="20" name="Picture Placeholder 2"/>
          <p:cNvSpPr>
            <a:spLocks noGrp="1" noChangeAspect="1"/>
          </p:cNvSpPr>
          <p:nvPr>
            <p:ph type="pic" sz="quarter" idx="11" hasCustomPrompt="1"/>
          </p:nvPr>
        </p:nvSpPr>
        <p:spPr>
          <a:xfrm>
            <a:off x="230400" y="190500"/>
            <a:ext cx="11731200" cy="5592000"/>
          </a:xfrm>
          <a:prstGeom prst="rect">
            <a:avLst/>
          </a:prstGeom>
        </p:spPr>
        <p:txBody>
          <a:bodyPr vert="horz" lIns="0" tIns="0" rIns="0" bIns="0" anchor="t">
            <a:normAutofit/>
          </a:bodyPr>
          <a:lstStyle>
            <a:lvl1pPr marL="0" indent="0">
              <a:lnSpc>
                <a:spcPts val="3467"/>
              </a:lnSpc>
              <a:spcBef>
                <a:spcPts val="0"/>
              </a:spcBef>
              <a:buNone/>
              <a:defRPr>
                <a:latin typeface="Times New Roman"/>
                <a:cs typeface="Times New Roman"/>
              </a:defRPr>
            </a:lvl1pPr>
          </a:lstStyle>
          <a:p>
            <a:r>
              <a:rPr lang="en-US" dirty="0"/>
              <a:t/>
            </a:r>
            <a:br>
              <a:rPr lang="en-US" dirty="0"/>
            </a:br>
            <a:r>
              <a:rPr lang="en-US" dirty="0"/>
              <a:t/>
            </a:r>
            <a:br>
              <a:rPr lang="en-US" dirty="0"/>
            </a:br>
            <a:r>
              <a:rPr lang="en-US" dirty="0"/>
              <a:t/>
            </a:r>
            <a:br>
              <a:rPr lang="en-US" dirty="0"/>
            </a:br>
            <a:endParaRPr lang="en-US" dirty="0"/>
          </a:p>
          <a:p>
            <a:endParaRPr lang="en-US" dirty="0"/>
          </a:p>
          <a:p>
            <a:endParaRPr lang="en-US" dirty="0"/>
          </a:p>
        </p:txBody>
      </p:sp>
      <p:sp>
        <p:nvSpPr>
          <p:cNvPr id="11" name="Text Placeholder 2"/>
          <p:cNvSpPr>
            <a:spLocks noGrp="1"/>
          </p:cNvSpPr>
          <p:nvPr>
            <p:ph type="body" sz="quarter" idx="13" hasCustomPrompt="1"/>
          </p:nvPr>
        </p:nvSpPr>
        <p:spPr>
          <a:xfrm>
            <a:off x="232667" y="5781265"/>
            <a:ext cx="8123542" cy="240024"/>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2" name="Text Placeholder 2"/>
          <p:cNvSpPr>
            <a:spLocks noGrp="1"/>
          </p:cNvSpPr>
          <p:nvPr>
            <p:ph type="body" sz="quarter" idx="17" hasCustomPrompt="1"/>
          </p:nvPr>
        </p:nvSpPr>
        <p:spPr>
          <a:xfrm>
            <a:off x="8601600" y="5781261"/>
            <a:ext cx="3360000" cy="240027"/>
          </a:xfrm>
          <a:prstGeom prst="rect">
            <a:avLst/>
          </a:prstGeom>
        </p:spPr>
        <p:txBody>
          <a:bodyPr vert="horz" lIns="0" tIns="46800" rIns="0" bIns="4680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9"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7"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1766933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6:9 Arup Two Images">
    <p:spTree>
      <p:nvGrpSpPr>
        <p:cNvPr id="1" name=""/>
        <p:cNvGrpSpPr/>
        <p:nvPr/>
      </p:nvGrpSpPr>
      <p:grpSpPr>
        <a:xfrm>
          <a:off x="0" y="0"/>
          <a:ext cx="0" cy="0"/>
          <a:chOff x="0" y="0"/>
          <a:chExt cx="0" cy="0"/>
        </a:xfrm>
      </p:grpSpPr>
      <p:sp>
        <p:nvSpPr>
          <p:cNvPr id="13" name="Picture Placeholder 2"/>
          <p:cNvSpPr>
            <a:spLocks noGrp="1" noChangeAspect="1"/>
          </p:cNvSpPr>
          <p:nvPr>
            <p:ph type="pic" sz="quarter" idx="12" hasCustomPrompt="1"/>
          </p:nvPr>
        </p:nvSpPr>
        <p:spPr>
          <a:xfrm>
            <a:off x="232668" y="190508"/>
            <a:ext cx="5812800" cy="5590761"/>
          </a:xfrm>
          <a:prstGeom prst="rect">
            <a:avLst/>
          </a:prstGeom>
        </p:spPr>
        <p:txBody>
          <a:bodyPr vert="horz" lIns="0" tIns="0" rIns="0" bIns="0" anchor="t">
            <a:normAutofit/>
          </a:bodyPr>
          <a:lstStyle>
            <a:lvl1pPr marL="0" indent="0">
              <a:lnSpc>
                <a:spcPts val="3467"/>
              </a:lnSpc>
              <a:spcBef>
                <a:spcPts val="0"/>
              </a:spcBef>
              <a:buNone/>
              <a:defRPr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8" name="Picture Placeholder 2"/>
          <p:cNvSpPr>
            <a:spLocks noGrp="1" noChangeAspect="1"/>
          </p:cNvSpPr>
          <p:nvPr>
            <p:ph type="pic" sz="quarter" idx="13" hasCustomPrompt="1"/>
          </p:nvPr>
        </p:nvSpPr>
        <p:spPr>
          <a:xfrm>
            <a:off x="6145855" y="190508"/>
            <a:ext cx="5812800" cy="5590761"/>
          </a:xfrm>
          <a:prstGeom prst="rect">
            <a:avLst/>
          </a:prstGeom>
        </p:spPr>
        <p:txBody>
          <a:bodyPr vert="horz" lIns="0" tIns="0" rIns="0" bIns="0" anchor="t">
            <a:normAutofit/>
          </a:bodyPr>
          <a:lstStyle>
            <a:lvl1pPr marL="0" indent="0">
              <a:lnSpc>
                <a:spcPts val="3467"/>
              </a:lnSpc>
              <a:spcBef>
                <a:spcPts val="0"/>
              </a:spcBef>
              <a:buNone/>
              <a:defRPr>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5" name="Text Placeholder 2"/>
          <p:cNvSpPr>
            <a:spLocks noGrp="1"/>
          </p:cNvSpPr>
          <p:nvPr>
            <p:ph type="body" sz="quarter" idx="34"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6" name="Text Placeholder 2"/>
          <p:cNvSpPr>
            <a:spLocks noGrp="1"/>
          </p:cNvSpPr>
          <p:nvPr>
            <p:ph type="body" sz="quarter" idx="35" hasCustomPrompt="1"/>
          </p:nvPr>
        </p:nvSpPr>
        <p:spPr>
          <a:xfrm>
            <a:off x="232667"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7" name="Text Placeholder 2"/>
          <p:cNvSpPr>
            <a:spLocks noGrp="1"/>
          </p:cNvSpPr>
          <p:nvPr>
            <p:ph type="body" sz="quarter" idx="17" hasCustomPrompt="1"/>
          </p:nvPr>
        </p:nvSpPr>
        <p:spPr>
          <a:xfrm>
            <a:off x="10802142"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2"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0" name="Text Placeholder 2"/>
          <p:cNvSpPr>
            <a:spLocks noGrp="1"/>
          </p:cNvSpPr>
          <p:nvPr>
            <p:ph type="body" sz="quarter" idx="18"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1"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119470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6:9 Arup Three Images Option1">
    <p:spTree>
      <p:nvGrpSpPr>
        <p:cNvPr id="1" name=""/>
        <p:cNvGrpSpPr/>
        <p:nvPr/>
      </p:nvGrpSpPr>
      <p:grpSpPr>
        <a:xfrm>
          <a:off x="0" y="0"/>
          <a:ext cx="0" cy="0"/>
          <a:chOff x="0" y="0"/>
          <a:chExt cx="0" cy="0"/>
        </a:xfrm>
      </p:grpSpPr>
      <p:sp>
        <p:nvSpPr>
          <p:cNvPr id="21" name="Picture Placeholder 2"/>
          <p:cNvSpPr>
            <a:spLocks noGrp="1" noChangeAspect="1"/>
          </p:cNvSpPr>
          <p:nvPr>
            <p:ph type="pic" sz="quarter" idx="15" hasCustomPrompt="1"/>
          </p:nvPr>
        </p:nvSpPr>
        <p:spPr>
          <a:xfrm>
            <a:off x="6145391" y="190500"/>
            <a:ext cx="5812800" cy="2496000"/>
          </a:xfrm>
          <a:prstGeom prst="rect">
            <a:avLst/>
          </a:prstGeom>
        </p:spPr>
        <p:txBody>
          <a:bodyPr vert="horz" lIns="0" tIns="0" rIns="0" bIns="0" anchor="t">
            <a:normAutofit/>
          </a:bodyPr>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2" name="Picture Placeholder 2"/>
          <p:cNvSpPr>
            <a:spLocks noGrp="1" noChangeAspect="1"/>
          </p:cNvSpPr>
          <p:nvPr>
            <p:ph type="pic" sz="quarter" idx="16" hasCustomPrompt="1"/>
          </p:nvPr>
        </p:nvSpPr>
        <p:spPr>
          <a:xfrm>
            <a:off x="6145391" y="3284984"/>
            <a:ext cx="5812800" cy="2496000"/>
          </a:xfrm>
          <a:prstGeom prst="rect">
            <a:avLst/>
          </a:prstGeom>
        </p:spPr>
        <p:txBody>
          <a:bodyPr vert="horz" lIns="0" tIns="0" rIns="0" bIns="0" anchor="t">
            <a:noAutofit/>
          </a:bodyPr>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4" name="Picture Placeholder 2"/>
          <p:cNvSpPr>
            <a:spLocks noGrp="1" noChangeAspect="1"/>
          </p:cNvSpPr>
          <p:nvPr>
            <p:ph type="pic" sz="quarter" idx="12" hasCustomPrompt="1"/>
          </p:nvPr>
        </p:nvSpPr>
        <p:spPr>
          <a:xfrm>
            <a:off x="232668" y="190508"/>
            <a:ext cx="5812800" cy="5590761"/>
          </a:xfrm>
          <a:prstGeom prst="rect">
            <a:avLst/>
          </a:prstGeom>
        </p:spPr>
        <p:txBody>
          <a:bodyPr vert="horz" lIns="0" tIns="0" rIns="0" bIns="0" anchor="t">
            <a:normAutofit/>
          </a:bodyPr>
          <a:lstStyle>
            <a:lvl1pPr marL="0" indent="0">
              <a:lnSpc>
                <a:spcPts val="3467"/>
              </a:lnSpc>
              <a:spcBef>
                <a:spcPts val="0"/>
              </a:spcBef>
              <a:buNone/>
              <a:defRPr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7" name="Text Placeholder 2"/>
          <p:cNvSpPr>
            <a:spLocks noGrp="1"/>
          </p:cNvSpPr>
          <p:nvPr>
            <p:ph type="body" sz="quarter" idx="18"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9" name="Text Placeholder 2"/>
          <p:cNvSpPr>
            <a:spLocks noGrp="1"/>
          </p:cNvSpPr>
          <p:nvPr>
            <p:ph type="body" sz="quarter" idx="34"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0" name="Text Placeholder 2"/>
          <p:cNvSpPr>
            <a:spLocks noGrp="1"/>
          </p:cNvSpPr>
          <p:nvPr>
            <p:ph type="body" sz="quarter" idx="13"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3" name="Text Placeholder 2"/>
          <p:cNvSpPr>
            <a:spLocks noGrp="1"/>
          </p:cNvSpPr>
          <p:nvPr>
            <p:ph type="body" sz="quarter" idx="21" hasCustomPrompt="1"/>
          </p:nvPr>
        </p:nvSpPr>
        <p:spPr>
          <a:xfrm>
            <a:off x="10801678"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5" name="Text Placeholder 2"/>
          <p:cNvSpPr>
            <a:spLocks noGrp="1"/>
          </p:cNvSpPr>
          <p:nvPr>
            <p:ph type="body" sz="quarter" idx="22" hasCustomPrompt="1"/>
          </p:nvPr>
        </p:nvSpPr>
        <p:spPr>
          <a:xfrm>
            <a:off x="6143540"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5"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3" name="Text Placeholder 2"/>
          <p:cNvSpPr>
            <a:spLocks noGrp="1"/>
          </p:cNvSpPr>
          <p:nvPr>
            <p:ph type="body" sz="quarter" idx="35"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4"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88658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6:9 Arup Three Images Option2">
    <p:spTree>
      <p:nvGrpSpPr>
        <p:cNvPr id="1" name=""/>
        <p:cNvGrpSpPr/>
        <p:nvPr/>
      </p:nvGrpSpPr>
      <p:grpSpPr>
        <a:xfrm>
          <a:off x="0" y="0"/>
          <a:ext cx="0" cy="0"/>
          <a:chOff x="0" y="0"/>
          <a:chExt cx="0" cy="0"/>
        </a:xfrm>
      </p:grpSpPr>
      <p:sp>
        <p:nvSpPr>
          <p:cNvPr id="27" name="Picture Placeholder 2"/>
          <p:cNvSpPr>
            <a:spLocks noGrp="1" noChangeAspect="1"/>
          </p:cNvSpPr>
          <p:nvPr>
            <p:ph type="pic" sz="quarter" idx="16" hasCustomPrompt="1"/>
          </p:nvPr>
        </p:nvSpPr>
        <p:spPr>
          <a:xfrm>
            <a:off x="232668" y="3284984"/>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37" name="Picture Placeholder 2"/>
          <p:cNvSpPr>
            <a:spLocks noGrp="1" noChangeAspect="1"/>
          </p:cNvSpPr>
          <p:nvPr>
            <p:ph type="pic" sz="quarter" idx="12" hasCustomPrompt="1"/>
          </p:nvPr>
        </p:nvSpPr>
        <p:spPr>
          <a:xfrm>
            <a:off x="6145855" y="190508"/>
            <a:ext cx="5812800" cy="5590761"/>
          </a:xfrm>
          <a:prstGeom prst="rect">
            <a:avLst/>
          </a:prstGeom>
        </p:spPr>
        <p:txBody>
          <a:bodyPr vert="horz" lIns="0" tIns="0" rIns="0" bIns="0" anchor="t"/>
          <a:lstStyle>
            <a:lvl1pPr marL="0" indent="0">
              <a:lnSpc>
                <a:spcPts val="3467"/>
              </a:lnSpc>
              <a:spcBef>
                <a:spcPts val="0"/>
              </a:spcBef>
              <a:buNone/>
              <a:defRPr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69" name="Picture Placeholder 2"/>
          <p:cNvSpPr>
            <a:spLocks noGrp="1" noChangeAspect="1"/>
          </p:cNvSpPr>
          <p:nvPr>
            <p:ph type="pic" sz="quarter" idx="15" hasCustomPrompt="1"/>
          </p:nvPr>
        </p:nvSpPr>
        <p:spPr>
          <a:xfrm>
            <a:off x="232668" y="190500"/>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8" name="Text Placeholder 2"/>
          <p:cNvSpPr>
            <a:spLocks noGrp="1"/>
          </p:cNvSpPr>
          <p:nvPr>
            <p:ph type="body" sz="quarter" idx="25"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0" name="Text Placeholder 2"/>
          <p:cNvSpPr>
            <a:spLocks noGrp="1"/>
          </p:cNvSpPr>
          <p:nvPr>
            <p:ph type="body" sz="quarter" idx="18"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1" name="Text Placeholder 2"/>
          <p:cNvSpPr>
            <a:spLocks noGrp="1"/>
          </p:cNvSpPr>
          <p:nvPr>
            <p:ph type="body" sz="quarter" idx="19"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2" name="Text Placeholder 2"/>
          <p:cNvSpPr>
            <a:spLocks noGrp="1"/>
          </p:cNvSpPr>
          <p:nvPr>
            <p:ph type="body" sz="quarter" idx="21" hasCustomPrompt="1"/>
          </p:nvPr>
        </p:nvSpPr>
        <p:spPr>
          <a:xfrm>
            <a:off x="4890805"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3" name="Text Placeholder 2"/>
          <p:cNvSpPr>
            <a:spLocks noGrp="1"/>
          </p:cNvSpPr>
          <p:nvPr>
            <p:ph type="body" sz="quarter" idx="22" hasCustomPrompt="1"/>
          </p:nvPr>
        </p:nvSpPr>
        <p:spPr>
          <a:xfrm>
            <a:off x="232667"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4"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6" name="Text Placeholder 2"/>
          <p:cNvSpPr>
            <a:spLocks noGrp="1"/>
          </p:cNvSpPr>
          <p:nvPr>
            <p:ph type="body" sz="quarter" idx="34"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3"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2831864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6:9 Arup Four Images">
    <p:spTree>
      <p:nvGrpSpPr>
        <p:cNvPr id="1" name=""/>
        <p:cNvGrpSpPr/>
        <p:nvPr/>
      </p:nvGrpSpPr>
      <p:grpSpPr>
        <a:xfrm>
          <a:off x="0" y="0"/>
          <a:ext cx="0" cy="0"/>
          <a:chOff x="0" y="0"/>
          <a:chExt cx="0" cy="0"/>
        </a:xfrm>
      </p:grpSpPr>
      <p:sp>
        <p:nvSpPr>
          <p:cNvPr id="35" name="Picture Placeholder 2"/>
          <p:cNvSpPr>
            <a:spLocks noGrp="1" noChangeAspect="1"/>
          </p:cNvSpPr>
          <p:nvPr>
            <p:ph type="pic" sz="quarter" idx="16" hasCustomPrompt="1"/>
          </p:nvPr>
        </p:nvSpPr>
        <p:spPr>
          <a:xfrm>
            <a:off x="232668" y="3284984"/>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1" name="Picture Placeholder 2"/>
          <p:cNvSpPr>
            <a:spLocks noGrp="1" noChangeAspect="1"/>
          </p:cNvSpPr>
          <p:nvPr>
            <p:ph type="pic" sz="quarter" idx="15" hasCustomPrompt="1"/>
          </p:nvPr>
        </p:nvSpPr>
        <p:spPr>
          <a:xfrm>
            <a:off x="6145391" y="190500"/>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2" name="Picture Placeholder 2"/>
          <p:cNvSpPr>
            <a:spLocks noGrp="1" noChangeAspect="1"/>
          </p:cNvSpPr>
          <p:nvPr>
            <p:ph type="pic" sz="quarter" idx="16" hasCustomPrompt="1"/>
          </p:nvPr>
        </p:nvSpPr>
        <p:spPr>
          <a:xfrm>
            <a:off x="6145391" y="3284984"/>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7" name="Picture Placeholder 2"/>
          <p:cNvSpPr>
            <a:spLocks noGrp="1" noChangeAspect="1"/>
          </p:cNvSpPr>
          <p:nvPr>
            <p:ph type="pic" sz="quarter" idx="32" hasCustomPrompt="1"/>
          </p:nvPr>
        </p:nvSpPr>
        <p:spPr>
          <a:xfrm>
            <a:off x="232668" y="190500"/>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2" name="Text Placeholder 2"/>
          <p:cNvSpPr>
            <a:spLocks noGrp="1"/>
          </p:cNvSpPr>
          <p:nvPr>
            <p:ph type="body" sz="quarter" idx="18"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3" name="Text Placeholder 2"/>
          <p:cNvSpPr>
            <a:spLocks noGrp="1"/>
          </p:cNvSpPr>
          <p:nvPr>
            <p:ph type="body" sz="quarter" idx="19"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4" name="Text Placeholder 2"/>
          <p:cNvSpPr>
            <a:spLocks noGrp="1"/>
          </p:cNvSpPr>
          <p:nvPr>
            <p:ph type="body" sz="quarter" idx="21" hasCustomPrompt="1"/>
          </p:nvPr>
        </p:nvSpPr>
        <p:spPr>
          <a:xfrm>
            <a:off x="4890805"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5" name="Text Placeholder 2"/>
          <p:cNvSpPr>
            <a:spLocks noGrp="1"/>
          </p:cNvSpPr>
          <p:nvPr>
            <p:ph type="body" sz="quarter" idx="22" hasCustomPrompt="1"/>
          </p:nvPr>
        </p:nvSpPr>
        <p:spPr>
          <a:xfrm>
            <a:off x="232667"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6" name="Text Placeholder 2"/>
          <p:cNvSpPr>
            <a:spLocks noGrp="1"/>
          </p:cNvSpPr>
          <p:nvPr>
            <p:ph type="body" sz="quarter" idx="27" hasCustomPrompt="1"/>
          </p:nvPr>
        </p:nvSpPr>
        <p:spPr>
          <a:xfrm>
            <a:off x="10801678"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7" name="Text Placeholder 2"/>
          <p:cNvSpPr>
            <a:spLocks noGrp="1"/>
          </p:cNvSpPr>
          <p:nvPr>
            <p:ph type="body" sz="quarter" idx="28" hasCustomPrompt="1"/>
          </p:nvPr>
        </p:nvSpPr>
        <p:spPr>
          <a:xfrm>
            <a:off x="6143540"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9" name="Text Placeholder 2"/>
          <p:cNvSpPr>
            <a:spLocks noGrp="1"/>
          </p:cNvSpPr>
          <p:nvPr>
            <p:ph type="body" sz="quarter" idx="35"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7"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8" name="Text Placeholder 2"/>
          <p:cNvSpPr>
            <a:spLocks noGrp="1"/>
          </p:cNvSpPr>
          <p:nvPr>
            <p:ph type="body" sz="quarter" idx="36"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6"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162175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16:9 Arup TenImages Value Statement">
    <p:spTree>
      <p:nvGrpSpPr>
        <p:cNvPr id="1" name=""/>
        <p:cNvGrpSpPr/>
        <p:nvPr/>
      </p:nvGrpSpPr>
      <p:grpSpPr>
        <a:xfrm>
          <a:off x="0" y="0"/>
          <a:ext cx="0" cy="0"/>
          <a:chOff x="0" y="0"/>
          <a:chExt cx="0" cy="0"/>
        </a:xfrm>
      </p:grpSpPr>
      <p:sp>
        <p:nvSpPr>
          <p:cNvPr id="14" name="Rectangle 13"/>
          <p:cNvSpPr/>
          <p:nvPr/>
        </p:nvSpPr>
        <p:spPr>
          <a:xfrm>
            <a:off x="9031047" y="2343315"/>
            <a:ext cx="2859976" cy="428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Picture Placeholder 7"/>
          <p:cNvSpPr>
            <a:spLocks noGrp="1" noChangeAspect="1"/>
          </p:cNvSpPr>
          <p:nvPr>
            <p:ph type="pic" sz="quarter" idx="27" hasCustomPrompt="1"/>
          </p:nvPr>
        </p:nvSpPr>
        <p:spPr>
          <a:xfrm>
            <a:off x="9031047"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6" name="Picture Placeholder 7"/>
          <p:cNvSpPr>
            <a:spLocks noGrp="1" noChangeAspect="1"/>
          </p:cNvSpPr>
          <p:nvPr>
            <p:ph type="pic" sz="quarter" idx="20" hasCustomPrompt="1"/>
          </p:nvPr>
        </p:nvSpPr>
        <p:spPr>
          <a:xfrm>
            <a:off x="609602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6096022" y="451093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9" name="Picture Placeholder 7"/>
          <p:cNvSpPr>
            <a:spLocks noGrp="1" noChangeAspect="1"/>
          </p:cNvSpPr>
          <p:nvPr>
            <p:ph type="pic" sz="quarter" idx="21" hasCustomPrompt="1"/>
          </p:nvPr>
        </p:nvSpPr>
        <p:spPr>
          <a:xfrm>
            <a:off x="3161004"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235060" y="190856"/>
            <a:ext cx="2859976" cy="2095187"/>
          </a:xfrm>
          <a:prstGeom prst="rect">
            <a:avLst/>
          </a:prstGeom>
        </p:spPr>
        <p:txBody>
          <a:bodyPr lIns="70710" tIns="70710" bIns="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235065" y="451093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234743"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5" name="Picture Placeholder 7"/>
          <p:cNvSpPr>
            <a:spLocks noGrp="1" noChangeAspect="1"/>
          </p:cNvSpPr>
          <p:nvPr>
            <p:ph type="pic" sz="quarter" idx="29" hasCustomPrompt="1"/>
          </p:nvPr>
        </p:nvSpPr>
        <p:spPr>
          <a:xfrm>
            <a:off x="3161004" y="451093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6096022"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51" name="Picture Placeholder 7"/>
          <p:cNvSpPr>
            <a:spLocks noGrp="1" noChangeAspect="1"/>
          </p:cNvSpPr>
          <p:nvPr>
            <p:ph type="pic" sz="quarter" idx="32" hasCustomPrompt="1"/>
          </p:nvPr>
        </p:nvSpPr>
        <p:spPr>
          <a:xfrm>
            <a:off x="3161004"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16" name="Text Placeholder 3"/>
          <p:cNvSpPr>
            <a:spLocks noGrp="1"/>
          </p:cNvSpPr>
          <p:nvPr>
            <p:ph type="body" sz="quarter" idx="33" hasCustomPrompt="1"/>
          </p:nvPr>
        </p:nvSpPr>
        <p:spPr>
          <a:xfrm>
            <a:off x="9214064" y="2485777"/>
            <a:ext cx="2642576" cy="2160591"/>
          </a:xfrm>
          <a:prstGeom prst="rect">
            <a:avLst/>
          </a:prstGeom>
        </p:spPr>
        <p:txBody>
          <a:bodyPr vert="horz" lIns="0" rIns="0">
            <a:noAutofit/>
          </a:bodyPr>
          <a:lstStyle>
            <a:lvl1pPr marL="0" marR="0" indent="0" algn="l" defTabSz="1197317" rtl="0" eaLnBrk="1" fontAlgn="auto" latinLnBrk="0" hangingPunct="1">
              <a:lnSpc>
                <a:spcPct val="80000"/>
              </a:lnSpc>
              <a:spcBef>
                <a:spcPts val="0"/>
              </a:spcBef>
              <a:spcAft>
                <a:spcPts val="0"/>
              </a:spcAft>
              <a:buClrTx/>
              <a:buSzTx/>
              <a:buFont typeface="Arial" pitchFamily="34" charset="0"/>
              <a:buNone/>
              <a:tabLst/>
              <a:defRPr sz="2400" b="0" i="0" baseline="0">
                <a:solidFill>
                  <a:schemeClr val="tx1"/>
                </a:solidFill>
                <a:latin typeface="Times New Roman"/>
                <a:cs typeface="Times New Roman"/>
              </a:defRPr>
            </a:lvl1pPr>
          </a:lstStyle>
          <a:p>
            <a:r>
              <a:rPr lang="en-US" sz="2400" baseline="0" dirty="0"/>
              <a:t>You may enter a short value statement here. You may highlight a specific point in white as appropriate. Max approx 20-25 words.</a:t>
            </a:r>
            <a:endParaRPr lang="en-US" sz="2133" baseline="0" dirty="0"/>
          </a:p>
        </p:txBody>
      </p:sp>
    </p:spTree>
    <p:extLst>
      <p:ext uri="{BB962C8B-B14F-4D97-AF65-F5344CB8AC3E}">
        <p14:creationId xmlns:p14="http://schemas.microsoft.com/office/powerpoint/2010/main" val="917120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16:9 Arup Eleven Images Value Statement">
    <p:spTree>
      <p:nvGrpSpPr>
        <p:cNvPr id="1" name=""/>
        <p:cNvGrpSpPr/>
        <p:nvPr/>
      </p:nvGrpSpPr>
      <p:grpSpPr>
        <a:xfrm>
          <a:off x="0" y="0"/>
          <a:ext cx="0" cy="0"/>
          <a:chOff x="0" y="0"/>
          <a:chExt cx="0" cy="0"/>
        </a:xfrm>
      </p:grpSpPr>
      <p:sp>
        <p:nvSpPr>
          <p:cNvPr id="14" name="Rectangle 13"/>
          <p:cNvSpPr/>
          <p:nvPr/>
        </p:nvSpPr>
        <p:spPr>
          <a:xfrm>
            <a:off x="9031047" y="2343628"/>
            <a:ext cx="2859976" cy="20951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Picture Placeholder 7"/>
          <p:cNvSpPr>
            <a:spLocks noGrp="1" noChangeAspect="1"/>
          </p:cNvSpPr>
          <p:nvPr>
            <p:ph type="pic" sz="quarter" idx="27" hasCustomPrompt="1"/>
          </p:nvPr>
        </p:nvSpPr>
        <p:spPr>
          <a:xfrm>
            <a:off x="904057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6" name="Picture Placeholder 7"/>
          <p:cNvSpPr>
            <a:spLocks noGrp="1" noChangeAspect="1"/>
          </p:cNvSpPr>
          <p:nvPr>
            <p:ph type="pic" sz="quarter" idx="20" hasCustomPrompt="1"/>
          </p:nvPr>
        </p:nvSpPr>
        <p:spPr>
          <a:xfrm>
            <a:off x="609602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6096022" y="451547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9" name="Picture Placeholder 7"/>
          <p:cNvSpPr>
            <a:spLocks noGrp="1" noChangeAspect="1"/>
          </p:cNvSpPr>
          <p:nvPr>
            <p:ph type="pic" sz="quarter" idx="21" hasCustomPrompt="1"/>
          </p:nvPr>
        </p:nvSpPr>
        <p:spPr>
          <a:xfrm>
            <a:off x="3161004"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235060" y="190856"/>
            <a:ext cx="2859976" cy="2095187"/>
          </a:xfrm>
          <a:prstGeom prst="rect">
            <a:avLst/>
          </a:prstGeom>
        </p:spPr>
        <p:txBody>
          <a:bodyPr lIns="70710" tIns="70710" anchor="t">
            <a:normAutofit/>
          </a:bodyPr>
          <a:lstStyle>
            <a:lvl1pPr marL="0" marR="0" indent="0" algn="l" defTabSz="1197317" rtl="0" eaLnBrk="1" fontAlgn="auto" latinLnBrk="0" hangingPunct="1">
              <a:lnSpc>
                <a:spcPts val="1467"/>
              </a:lnSpc>
              <a:spcBef>
                <a:spcPts val="0"/>
              </a:spcBef>
              <a:spcAft>
                <a:spcPts val="0"/>
              </a:spcAft>
              <a:buClrTx/>
              <a:buSzTx/>
              <a:buFont typeface="Arial" pitchFamily="34" charset="0"/>
              <a:buNone/>
              <a:tabLst/>
              <a:defRPr sz="12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235065" y="451547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234743"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5" name="Picture Placeholder 7"/>
          <p:cNvSpPr>
            <a:spLocks noGrp="1" noChangeAspect="1"/>
          </p:cNvSpPr>
          <p:nvPr>
            <p:ph type="pic" sz="quarter" idx="29" hasCustomPrompt="1"/>
          </p:nvPr>
        </p:nvSpPr>
        <p:spPr>
          <a:xfrm>
            <a:off x="3161004" y="451547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7" name="Picture Placeholder 7"/>
          <p:cNvSpPr>
            <a:spLocks noGrp="1" noChangeAspect="1"/>
          </p:cNvSpPr>
          <p:nvPr>
            <p:ph type="pic" sz="quarter" idx="30" hasCustomPrompt="1"/>
          </p:nvPr>
        </p:nvSpPr>
        <p:spPr>
          <a:xfrm>
            <a:off x="9031047" y="451547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6096022"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51" name="Picture Placeholder 7"/>
          <p:cNvSpPr>
            <a:spLocks noGrp="1" noChangeAspect="1"/>
          </p:cNvSpPr>
          <p:nvPr>
            <p:ph type="pic" sz="quarter" idx="32" hasCustomPrompt="1"/>
          </p:nvPr>
        </p:nvSpPr>
        <p:spPr>
          <a:xfrm>
            <a:off x="3161004"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16" name="Text Placeholder 3"/>
          <p:cNvSpPr>
            <a:spLocks noGrp="1"/>
          </p:cNvSpPr>
          <p:nvPr>
            <p:ph type="body" sz="quarter" idx="33" hasCustomPrompt="1"/>
          </p:nvPr>
        </p:nvSpPr>
        <p:spPr>
          <a:xfrm>
            <a:off x="9214064" y="2354400"/>
            <a:ext cx="2642576" cy="2095200"/>
          </a:xfrm>
          <a:prstGeom prst="rect">
            <a:avLst/>
          </a:prstGeom>
        </p:spPr>
        <p:txBody>
          <a:bodyPr vert="horz" lIns="0" rIns="0">
            <a:noAutofit/>
          </a:bodyPr>
          <a:lstStyle>
            <a:lvl1pPr marL="0" marR="0" indent="0" algn="l" defTabSz="1197317" rtl="0" eaLnBrk="1" fontAlgn="auto" latinLnBrk="0" hangingPunct="1">
              <a:lnSpc>
                <a:spcPct val="80000"/>
              </a:lnSpc>
              <a:spcBef>
                <a:spcPts val="0"/>
              </a:spcBef>
              <a:spcAft>
                <a:spcPts val="0"/>
              </a:spcAft>
              <a:buClrTx/>
              <a:buSzTx/>
              <a:buFont typeface="Arial" pitchFamily="34" charset="0"/>
              <a:buNone/>
              <a:tabLst/>
              <a:defRPr sz="2400" b="0" i="0" baseline="0">
                <a:solidFill>
                  <a:schemeClr val="tx1"/>
                </a:solidFill>
                <a:latin typeface="Times New Roman"/>
                <a:cs typeface="Times New Roman"/>
              </a:defRPr>
            </a:lvl1pPr>
          </a:lstStyle>
          <a:p>
            <a:r>
              <a:rPr lang="en-US" sz="2400" baseline="0" dirty="0"/>
              <a:t>Enter a short value statement here. Highlight a specific point in white. Max approx 10 -15 words.</a:t>
            </a:r>
          </a:p>
        </p:txBody>
      </p:sp>
    </p:spTree>
    <p:extLst>
      <p:ext uri="{BB962C8B-B14F-4D97-AF65-F5344CB8AC3E}">
        <p14:creationId xmlns:p14="http://schemas.microsoft.com/office/powerpoint/2010/main" val="2978513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6:9 Arup Text Divider">
    <p:bg>
      <p:bgPr>
        <a:solidFill>
          <a:schemeClr val="accent2"/>
        </a:solid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234965" y="190510"/>
            <a:ext cx="11719983" cy="5386089"/>
          </a:xfrm>
          <a:prstGeom prst="rect">
            <a:avLst/>
          </a:prstGeom>
        </p:spPr>
        <p:txBody>
          <a:bodyPr lIns="0" tIns="0" rIns="0" bIns="0">
            <a:noAutofit/>
          </a:bodyPr>
          <a:lstStyle>
            <a:lvl1pPr>
              <a:lnSpc>
                <a:spcPts val="6000"/>
              </a:lnSpc>
              <a:spcBef>
                <a:spcPts val="0"/>
              </a:spcBef>
              <a:defRPr sz="5200" baseline="0">
                <a:solidFill>
                  <a:schemeClr val="tx1"/>
                </a:solidFill>
                <a:latin typeface="Times New Roman"/>
                <a:cs typeface="Times New Roman"/>
              </a:defRPr>
            </a:lvl1pPr>
          </a:lstStyle>
          <a:p>
            <a:r>
              <a:rPr lang="en-US" dirty="0"/>
              <a:t>Insert a value statement here. You may pick out specific points within your value statement by highlighting the specific point with white text where appropriate. 40 words maximum word count, nisl
              sed
              facilisis present iusto
              augue
              vero
              nisl
              sed
              facilisis.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16:9 Arup Twelve Images">
    <p:spTree>
      <p:nvGrpSpPr>
        <p:cNvPr id="1" name=""/>
        <p:cNvGrpSpPr/>
        <p:nvPr/>
      </p:nvGrpSpPr>
      <p:grpSpPr>
        <a:xfrm>
          <a:off x="0" y="0"/>
          <a:ext cx="0" cy="0"/>
          <a:chOff x="0" y="0"/>
          <a:chExt cx="0" cy="0"/>
        </a:xfrm>
      </p:grpSpPr>
      <p:sp>
        <p:nvSpPr>
          <p:cNvPr id="35" name="Picture Placeholder 7"/>
          <p:cNvSpPr>
            <a:spLocks noGrp="1" noChangeAspect="1"/>
          </p:cNvSpPr>
          <p:nvPr>
            <p:ph type="pic" sz="quarter" idx="27" hasCustomPrompt="1"/>
          </p:nvPr>
        </p:nvSpPr>
        <p:spPr>
          <a:xfrm>
            <a:off x="904057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defRPr>
            </a:lvl1pPr>
          </a:lstStyle>
          <a:p>
            <a:endParaRPr lang="en-US" dirty="0"/>
          </a:p>
        </p:txBody>
      </p:sp>
      <p:sp>
        <p:nvSpPr>
          <p:cNvPr id="36" name="Picture Placeholder 7"/>
          <p:cNvSpPr>
            <a:spLocks noGrp="1" noChangeAspect="1"/>
          </p:cNvSpPr>
          <p:nvPr>
            <p:ph type="pic" sz="quarter" idx="20" hasCustomPrompt="1"/>
          </p:nvPr>
        </p:nvSpPr>
        <p:spPr>
          <a:xfrm>
            <a:off x="609602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7" name="Picture Placeholder 7"/>
          <p:cNvSpPr>
            <a:spLocks noGrp="1" noChangeAspect="1"/>
          </p:cNvSpPr>
          <p:nvPr>
            <p:ph type="pic" sz="quarter" idx="26" hasCustomPrompt="1"/>
          </p:nvPr>
        </p:nvSpPr>
        <p:spPr>
          <a:xfrm>
            <a:off x="9040572" y="235315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6096022" y="452500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9" name="Picture Placeholder 7"/>
          <p:cNvSpPr>
            <a:spLocks noGrp="1" noChangeAspect="1"/>
          </p:cNvSpPr>
          <p:nvPr>
            <p:ph type="pic" sz="quarter" idx="21" hasCustomPrompt="1"/>
          </p:nvPr>
        </p:nvSpPr>
        <p:spPr>
          <a:xfrm>
            <a:off x="3161004" y="235315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235060" y="190856"/>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235065" y="452500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234743" y="235315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5" name="Picture Placeholder 7"/>
          <p:cNvSpPr>
            <a:spLocks noGrp="1" noChangeAspect="1"/>
          </p:cNvSpPr>
          <p:nvPr>
            <p:ph type="pic" sz="quarter" idx="29" hasCustomPrompt="1"/>
          </p:nvPr>
        </p:nvSpPr>
        <p:spPr>
          <a:xfrm>
            <a:off x="3161004" y="452500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7" name="Picture Placeholder 7"/>
          <p:cNvSpPr>
            <a:spLocks noGrp="1" noChangeAspect="1"/>
          </p:cNvSpPr>
          <p:nvPr>
            <p:ph type="pic" sz="quarter" idx="30" hasCustomPrompt="1"/>
          </p:nvPr>
        </p:nvSpPr>
        <p:spPr>
          <a:xfrm>
            <a:off x="9040572" y="452500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6096022" y="235315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51" name="Picture Placeholder 7"/>
          <p:cNvSpPr>
            <a:spLocks noGrp="1" noChangeAspect="1"/>
          </p:cNvSpPr>
          <p:nvPr>
            <p:ph type="pic" sz="quarter" idx="32" hasCustomPrompt="1"/>
          </p:nvPr>
        </p:nvSpPr>
        <p:spPr>
          <a:xfrm>
            <a:off x="3161004"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Tree>
    <p:extLst>
      <p:ext uri="{BB962C8B-B14F-4D97-AF65-F5344CB8AC3E}">
        <p14:creationId xmlns:p14="http://schemas.microsoft.com/office/powerpoint/2010/main" val="2987103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6:9 Arup Bullet">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528001" y="1875374"/>
            <a:ext cx="11359200" cy="1758495"/>
          </a:xfrm>
          <a:prstGeom prst="rect">
            <a:avLst/>
          </a:prstGeom>
        </p:spPr>
        <p:txBody>
          <a:bodyPr lIns="0" tIns="0" rIns="0" bIns="0">
            <a:noAutofit/>
          </a:bodyPr>
          <a:lstStyle>
            <a:lvl1pPr>
              <a:lnSpc>
                <a:spcPts val="2600"/>
              </a:lnSpc>
              <a:buClr>
                <a:schemeClr val="accent2"/>
              </a:buClr>
              <a:defRPr sz="2400" baseline="0">
                <a:latin typeface="Times New Roman"/>
                <a:cs typeface="Times New Roman"/>
              </a:defRPr>
            </a:lvl1pPr>
            <a:lvl2pPr marL="473937" indent="-236969">
              <a:lnSpc>
                <a:spcPts val="2600"/>
              </a:lnSpc>
              <a:buClr>
                <a:schemeClr val="accent2"/>
              </a:buClr>
              <a:buFont typeface="Lucida Grande"/>
              <a:buChar char="-"/>
              <a:defRPr sz="2400" baseline="0">
                <a:latin typeface="Times New Roman"/>
                <a:cs typeface="Times New Roman"/>
              </a:defRPr>
            </a:lvl2pPr>
            <a:lvl3pPr marL="710906" indent="-236969">
              <a:lnSpc>
                <a:spcPts val="2400"/>
              </a:lnSpc>
              <a:buClr>
                <a:srgbClr val="28AAE1"/>
              </a:buClr>
              <a:buFont typeface="Lucida Grande"/>
              <a:buChar char="-"/>
              <a:defRPr sz="2200" baseline="0">
                <a:latin typeface="Times New Roman"/>
                <a:cs typeface="Times New Roman"/>
              </a:defRPr>
            </a:lvl3pPr>
            <a:lvl4pPr marL="721766" indent="-234945">
              <a:lnSpc>
                <a:spcPts val="2400"/>
              </a:lnSpc>
              <a:buClr>
                <a:srgbClr val="28AAE1"/>
              </a:buClr>
              <a:buFont typeface="Lucida Grande"/>
              <a:buChar char="-"/>
              <a:defRPr sz="2200" baseline="0">
                <a:latin typeface="Times New Roman"/>
                <a:cs typeface="Times New Roman"/>
              </a:defRPr>
            </a:lvl4pPr>
            <a:lvl5pPr marL="721766" indent="-234945">
              <a:lnSpc>
                <a:spcPts val="2400"/>
              </a:lnSpc>
              <a:buClr>
                <a:srgbClr val="28AAE1"/>
              </a:buClr>
              <a:buFont typeface="Lucida Grande"/>
              <a:buChar char="-"/>
              <a:defRPr sz="2200" baseline="0">
                <a:latin typeface="Times New Roman"/>
                <a:cs typeface="Times New Roman"/>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525881" y="190800"/>
            <a:ext cx="11361252" cy="581356"/>
          </a:xfrm>
          <a:prstGeom prst="rect">
            <a:avLst/>
          </a:prstGeom>
        </p:spPr>
        <p:txBody>
          <a:bodyPr lIns="0" tIns="0" rIns="0" bIns="0">
            <a:noAutofit/>
          </a:bodyPr>
          <a:lstStyle>
            <a:lvl1pPr>
              <a:lnSpc>
                <a:spcPts val="3400"/>
              </a:lnSpc>
              <a:spcBef>
                <a:spcPts val="0"/>
              </a:spcBef>
              <a:defRPr sz="3200" baseline="0">
                <a:solidFill>
                  <a:schemeClr val="accent2"/>
                </a:solidFill>
                <a:latin typeface="Times New Roman"/>
                <a:cs typeface="Times New Roman"/>
              </a:defRPr>
            </a:lvl1pPr>
          </a:lstStyle>
          <a:p>
            <a:r>
              <a:rPr lang="en-US" smtClean="0"/>
              <a:t>Click to edit Master title style</a:t>
            </a:r>
            <a:endParaRPr lang="en-US" dirty="0"/>
          </a:p>
        </p:txBody>
      </p:sp>
      <p:sp>
        <p:nvSpPr>
          <p:cNvPr id="7"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9"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6:9 Arup Bullet+GreyIntro">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528001" y="1858441"/>
            <a:ext cx="11410000" cy="1939057"/>
          </a:xfrm>
          <a:prstGeom prst="rect">
            <a:avLst/>
          </a:prstGeom>
        </p:spPr>
        <p:txBody>
          <a:bodyPr wrap="square" lIns="0" tIns="0" rIns="0" bIns="0">
            <a:spAutoFit/>
          </a:bodyPr>
          <a:lstStyle>
            <a:lvl1pPr marL="0" indent="0">
              <a:lnSpc>
                <a:spcPts val="2600"/>
              </a:lnSpc>
              <a:spcBef>
                <a:spcPts val="1400"/>
              </a:spcBef>
              <a:spcAft>
                <a:spcPts val="1400"/>
              </a:spcAft>
              <a:buClr>
                <a:srgbClr val="F05023"/>
              </a:buClr>
              <a:buFontTx/>
              <a:buNone/>
              <a:defRPr sz="2400" baseline="0">
                <a:solidFill>
                  <a:srgbClr val="666666"/>
                </a:solidFill>
                <a:latin typeface="Times New Roman"/>
                <a:cs typeface="Times New Roman"/>
              </a:defRPr>
            </a:lvl1pPr>
            <a:lvl2pPr marL="237061" indent="-237061">
              <a:buClr>
                <a:srgbClr val="28AAE1"/>
              </a:buClr>
              <a:buFont typeface="Arial"/>
              <a:buChar char="•"/>
              <a:defRPr>
                <a:latin typeface="Times New Roman"/>
                <a:cs typeface="Times New Roman"/>
              </a:defRPr>
            </a:lvl2pPr>
            <a:lvl3pPr marL="482588" indent="-245527">
              <a:lnSpc>
                <a:spcPts val="2400"/>
              </a:lnSpc>
              <a:buClr>
                <a:schemeClr val="accent2"/>
              </a:buClr>
              <a:buFont typeface="Lucida Grande"/>
              <a:buChar char="-"/>
              <a:defRPr sz="2200" baseline="0">
                <a:latin typeface="Times New Roman"/>
                <a:cs typeface="Times New Roman"/>
              </a:defRPr>
            </a:lvl3pPr>
            <a:lvl4pPr marL="482588" indent="-245527">
              <a:lnSpc>
                <a:spcPts val="2400"/>
              </a:lnSpc>
              <a:buClr>
                <a:schemeClr val="accent2"/>
              </a:buClr>
              <a:buFont typeface="Lucida Grande"/>
              <a:buChar char="-"/>
              <a:defRPr sz="2200" baseline="0">
                <a:latin typeface="Times New Roman"/>
                <a:cs typeface="Times New Roman"/>
              </a:defRPr>
            </a:lvl4pPr>
            <a:lvl5pPr marL="482588" indent="-245527">
              <a:lnSpc>
                <a:spcPts val="2400"/>
              </a:lnSpc>
              <a:buClr>
                <a:schemeClr val="accent2"/>
              </a:buClr>
              <a:buFont typeface="Lucida Grande"/>
              <a:buChar char="-"/>
              <a:defRPr sz="2200" baseline="0">
                <a:latin typeface="Times New Roman"/>
                <a:cs typeface="Times New Roman"/>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525881" y="190800"/>
            <a:ext cx="11412061" cy="581356"/>
          </a:xfrm>
          <a:prstGeom prst="rect">
            <a:avLst/>
          </a:prstGeom>
        </p:spPr>
        <p:txBody>
          <a:bodyPr lIns="0" tIns="0" rIns="0" bIns="0">
            <a:noAutofit/>
          </a:bodyPr>
          <a:lstStyle>
            <a:lvl1pPr>
              <a:lnSpc>
                <a:spcPts val="4533"/>
              </a:lnSpc>
              <a:spcBef>
                <a:spcPts val="0"/>
              </a:spcBef>
              <a:defRPr sz="3200" baseline="0">
                <a:solidFill>
                  <a:schemeClr val="accent2"/>
                </a:solidFill>
                <a:latin typeface="Times New Roman"/>
                <a:cs typeface="Times New Roman"/>
              </a:defRPr>
            </a:lvl1pPr>
          </a:lstStyle>
          <a:p>
            <a:r>
              <a:rPr lang="en-US" smtClean="0"/>
              <a:t>Click to edit Master title style</a:t>
            </a:r>
            <a:endParaRPr lang="en-US" dirty="0"/>
          </a:p>
        </p:txBody>
      </p:sp>
      <p:sp>
        <p:nvSpPr>
          <p:cNvPr id="10"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8"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6:9 Arup Blank">
    <p:spTree>
      <p:nvGrpSpPr>
        <p:cNvPr id="1" name=""/>
        <p:cNvGrpSpPr/>
        <p:nvPr/>
      </p:nvGrpSpPr>
      <p:grpSpPr>
        <a:xfrm>
          <a:off x="0" y="0"/>
          <a:ext cx="0" cy="0"/>
          <a:chOff x="0" y="0"/>
          <a:chExt cx="0" cy="0"/>
        </a:xfrm>
      </p:grpSpPr>
      <p:sp>
        <p:nvSpPr>
          <p:cNvPr id="6" name="Slide Number Placeholder 14"/>
          <p:cNvSpPr txBox="1"/>
          <p:nvPr/>
        </p:nvSpPr>
        <p:spPr>
          <a:xfrm>
            <a:off x="1738716" y="3054600"/>
            <a:ext cx="383117" cy="748800"/>
          </a:xfrm>
          <a:prstGeom prst="rect">
            <a:avLst/>
          </a:prstGeom>
        </p:spPr>
        <p:txBody>
          <a:bodyPr lIns="0" tIns="0" rIns="0" bIns="264000" anchor="b" anchorCtr="0"/>
          <a:lstStyle>
            <a:defPPr>
              <a:defRPr lang="en-US"/>
            </a:defPPr>
            <a:lvl1pPr algn="ctr" rtl="0" eaLnBrk="0" fontAlgn="base" hangingPunct="0">
              <a:spcBef>
                <a:spcPct val="0"/>
              </a:spcBef>
              <a:spcAft>
                <a:spcPct val="0"/>
              </a:spcAft>
              <a:defRPr sz="2400" b="1" kern="1200">
                <a:solidFill>
                  <a:schemeClr val="tx1"/>
                </a:solidFill>
                <a:latin typeface="Arial" charset="0"/>
                <a:ea typeface="+mn-ea"/>
                <a:cs typeface="Arial" charset="0"/>
              </a:defRPr>
            </a:lvl1pPr>
            <a:lvl2pPr marL="457200" algn="ctr" rtl="0" eaLnBrk="0" fontAlgn="base" hangingPunct="0">
              <a:spcBef>
                <a:spcPct val="0"/>
              </a:spcBef>
              <a:spcAft>
                <a:spcPct val="0"/>
              </a:spcAft>
              <a:defRPr sz="2400" b="1" kern="1200">
                <a:solidFill>
                  <a:schemeClr val="tx1"/>
                </a:solidFill>
                <a:latin typeface="Arial" charset="0"/>
                <a:ea typeface="+mn-ea"/>
                <a:cs typeface="Arial" charset="0"/>
              </a:defRPr>
            </a:lvl2pPr>
            <a:lvl3pPr marL="914400" algn="ctr" rtl="0" eaLnBrk="0" fontAlgn="base" hangingPunct="0">
              <a:spcBef>
                <a:spcPct val="0"/>
              </a:spcBef>
              <a:spcAft>
                <a:spcPct val="0"/>
              </a:spcAft>
              <a:defRPr sz="2400" b="1" kern="1200">
                <a:solidFill>
                  <a:schemeClr val="tx1"/>
                </a:solidFill>
                <a:latin typeface="Arial" charset="0"/>
                <a:ea typeface="+mn-ea"/>
                <a:cs typeface="Arial" charset="0"/>
              </a:defRPr>
            </a:lvl3pPr>
            <a:lvl4pPr marL="1371600" algn="ctr" rtl="0" eaLnBrk="0" fontAlgn="base" hangingPunct="0">
              <a:spcBef>
                <a:spcPct val="0"/>
              </a:spcBef>
              <a:spcAft>
                <a:spcPct val="0"/>
              </a:spcAft>
              <a:defRPr sz="2400" b="1" kern="1200">
                <a:solidFill>
                  <a:schemeClr val="tx1"/>
                </a:solidFill>
                <a:latin typeface="Arial" charset="0"/>
                <a:ea typeface="+mn-ea"/>
                <a:cs typeface="Arial" charset="0"/>
              </a:defRPr>
            </a:lvl4pPr>
            <a:lvl5pPr marL="1828800" algn="ctr" rtl="0" eaLnBrk="0" fontAlgn="base" hangingPunct="0">
              <a:spcBef>
                <a:spcPct val="0"/>
              </a:spcBef>
              <a:spcAft>
                <a:spcPct val="0"/>
              </a:spcAft>
              <a:defRPr sz="2400" b="1" kern="1200">
                <a:solidFill>
                  <a:schemeClr val="tx1"/>
                </a:solidFill>
                <a:latin typeface="Arial" charset="0"/>
                <a:ea typeface="+mn-ea"/>
                <a:cs typeface="Arial" charset="0"/>
              </a:defRPr>
            </a:lvl5pPr>
            <a:lvl6pPr marL="2286000" algn="l" defTabSz="914400" rtl="0" eaLnBrk="1" latinLnBrk="0" hangingPunct="1">
              <a:defRPr sz="2400" b="1" kern="1200">
                <a:solidFill>
                  <a:schemeClr val="tx1"/>
                </a:solidFill>
                <a:latin typeface="Arial" charset="0"/>
                <a:ea typeface="+mn-ea"/>
                <a:cs typeface="Arial" charset="0"/>
              </a:defRPr>
            </a:lvl6pPr>
            <a:lvl7pPr marL="2743200" algn="l" defTabSz="914400" rtl="0" eaLnBrk="1" latinLnBrk="0" hangingPunct="1">
              <a:defRPr sz="2400" b="1" kern="1200">
                <a:solidFill>
                  <a:schemeClr val="tx1"/>
                </a:solidFill>
                <a:latin typeface="Arial" charset="0"/>
                <a:ea typeface="+mn-ea"/>
                <a:cs typeface="Arial" charset="0"/>
              </a:defRPr>
            </a:lvl7pPr>
            <a:lvl8pPr marL="3200400" algn="l" defTabSz="914400" rtl="0" eaLnBrk="1" latinLnBrk="0" hangingPunct="1">
              <a:defRPr sz="2400" b="1" kern="1200">
                <a:solidFill>
                  <a:schemeClr val="tx1"/>
                </a:solidFill>
                <a:latin typeface="Arial" charset="0"/>
                <a:ea typeface="+mn-ea"/>
                <a:cs typeface="Arial" charset="0"/>
              </a:defRPr>
            </a:lvl8pPr>
            <a:lvl9pPr marL="3657600" algn="l" defTabSz="914400" rtl="0" eaLnBrk="1" latinLnBrk="0" hangingPunct="1">
              <a:defRPr sz="2400" b="1" kern="1200">
                <a:solidFill>
                  <a:schemeClr val="tx1"/>
                </a:solidFill>
                <a:latin typeface="Arial" charset="0"/>
                <a:ea typeface="+mn-ea"/>
                <a:cs typeface="Arial" charset="0"/>
              </a:defRPr>
            </a:lvl9pPr>
          </a:lstStyle>
          <a:p>
            <a:pPr eaLnBrk="1" fontAlgn="auto" hangingPunct="1">
              <a:spcBef>
                <a:spcPts val="0"/>
              </a:spcBef>
              <a:spcAft>
                <a:spcPts val="0"/>
              </a:spcAft>
              <a:defRPr/>
            </a:pPr>
            <a:fld id="{84ADEA5E-D855-46E6-A607-27446C644854}" type="slidenum">
              <a:rPr lang="en-US" sz="3200" b="0" dirty="0">
                <a:solidFill>
                  <a:srgbClr val="FFFFFF"/>
                </a:solidFill>
                <a:latin typeface="Arial"/>
                <a:cs typeface="ＭＳ Ｐゴシック"/>
              </a:rPr>
              <a:pPr eaLnBrk="1" fontAlgn="auto" hangingPunct="1">
                <a:spcBef>
                  <a:spcPts val="0"/>
                </a:spcBef>
                <a:spcAft>
                  <a:spcPts val="0"/>
                </a:spcAft>
                <a:defRPr/>
              </a:pPr>
              <a:t>‹#›</a:t>
            </a:fld>
            <a:r>
              <a:rPr lang="en-US" sz="3200" b="0" i="1" dirty="0">
                <a:solidFill>
                  <a:srgbClr val="FFFFFF"/>
                </a:solidFill>
                <a:latin typeface="Arial"/>
                <a:cs typeface="ＭＳ Ｐゴシック"/>
              </a:rPr>
              <a:t>
              </a:t>
            </a:r>
          </a:p>
        </p:txBody>
      </p:sp>
      <p:sp>
        <p:nvSpPr>
          <p:cNvPr id="8"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7"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6:9 Arup Single Object">
    <p:spTree>
      <p:nvGrpSpPr>
        <p:cNvPr id="1" name=""/>
        <p:cNvGrpSpPr/>
        <p:nvPr/>
      </p:nvGrpSpPr>
      <p:grpSpPr>
        <a:xfrm>
          <a:off x="0" y="0"/>
          <a:ext cx="0" cy="0"/>
          <a:chOff x="0" y="0"/>
          <a:chExt cx="0" cy="0"/>
        </a:xfrm>
      </p:grpSpPr>
      <p:sp>
        <p:nvSpPr>
          <p:cNvPr id="7" name="Content Placeholder 7"/>
          <p:cNvSpPr>
            <a:spLocks noGrp="1"/>
          </p:cNvSpPr>
          <p:nvPr>
            <p:ph sz="quarter" idx="10" hasCustomPrompt="1"/>
          </p:nvPr>
        </p:nvSpPr>
        <p:spPr>
          <a:xfrm>
            <a:off x="460800" y="190508"/>
            <a:ext cx="11443333" cy="5590761"/>
          </a:xfrm>
          <a:prstGeom prst="rect">
            <a:avLst/>
          </a:prstGeom>
        </p:spPr>
        <p:txBody>
          <a:bodyPr lIns="0" tIns="0" rIns="0" bIns="0">
            <a:noAutofit/>
          </a:bodyPr>
          <a:lstStyle>
            <a:lvl1pPr marL="0" indent="0">
              <a:lnSpc>
                <a:spcPts val="3467"/>
              </a:lnSpc>
              <a:spcBef>
                <a:spcPts val="0"/>
              </a:spcBef>
              <a:buFontTx/>
              <a:buNone/>
              <a:defRPr baseline="0">
                <a:latin typeface="Times New Roman"/>
                <a:cs typeface="Times New Roman"/>
              </a:defRPr>
            </a:lvl1pPr>
          </a:lstStyle>
          <a:p>
            <a:pPr lvl="0"/>
            <a:r>
              <a:rPr lang="en-US" dirty="0"/>
              <a:t>Use this layout for tables, charts/graphs images and multimedia by clicking on the icons below.</a:t>
            </a:r>
          </a:p>
          <a:p>
            <a:pPr lvl="0"/>
            <a:r>
              <a:rPr lang="en-US" dirty="0"/>
              <a:t>For a bullet slide with text, from the ‘Home’ menu choose:</a:t>
            </a:r>
          </a:p>
          <a:p>
            <a:pPr lvl="0"/>
            <a:r>
              <a:rPr lang="en-US" dirty="0"/>
              <a:t>New slide | Arup Bullet Layout</a:t>
            </a:r>
          </a:p>
          <a:p>
            <a:pPr lvl="0"/>
            <a:r>
              <a:rPr lang="en-US" dirty="0"/>
              <a:t>Do not use this layout for text.</a:t>
            </a:r>
          </a:p>
        </p:txBody>
      </p:sp>
      <p:sp>
        <p:nvSpPr>
          <p:cNvPr id="6" name="Text Placeholder 2"/>
          <p:cNvSpPr>
            <a:spLocks noGrp="1"/>
          </p:cNvSpPr>
          <p:nvPr>
            <p:ph type="body" sz="quarter" idx="13" hasCustomPrompt="1"/>
          </p:nvPr>
        </p:nvSpPr>
        <p:spPr>
          <a:xfrm>
            <a:off x="463067" y="5781264"/>
            <a:ext cx="7794668" cy="268771"/>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1" name="Text Placeholder 2"/>
          <p:cNvSpPr>
            <a:spLocks noGrp="1"/>
          </p:cNvSpPr>
          <p:nvPr>
            <p:ph type="body" sz="quarter" idx="17" hasCustomPrompt="1"/>
          </p:nvPr>
        </p:nvSpPr>
        <p:spPr>
          <a:xfrm>
            <a:off x="8626583" y="5810008"/>
            <a:ext cx="3277550" cy="240027"/>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9"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0"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6:9 Arup Two Objects">
    <p:spTree>
      <p:nvGrpSpPr>
        <p:cNvPr id="1" name=""/>
        <p:cNvGrpSpPr/>
        <p:nvPr/>
      </p:nvGrpSpPr>
      <p:grpSpPr>
        <a:xfrm>
          <a:off x="0" y="0"/>
          <a:ext cx="0" cy="0"/>
          <a:chOff x="0" y="0"/>
          <a:chExt cx="0" cy="0"/>
        </a:xfrm>
      </p:grpSpPr>
      <p:sp>
        <p:nvSpPr>
          <p:cNvPr id="8" name="Content Placeholder 7"/>
          <p:cNvSpPr>
            <a:spLocks noGrp="1"/>
          </p:cNvSpPr>
          <p:nvPr>
            <p:ph sz="quarter" idx="10" hasCustomPrompt="1"/>
          </p:nvPr>
        </p:nvSpPr>
        <p:spPr>
          <a:xfrm>
            <a:off x="232682" y="190508"/>
            <a:ext cx="5814649" cy="5590761"/>
          </a:xfrm>
          <a:prstGeom prst="rect">
            <a:avLst/>
          </a:prstGeom>
        </p:spPr>
        <p:txBody>
          <a:bodyPr lIns="0" tIns="0" rIns="0" bIns="0">
            <a:normAutofit/>
          </a:bodyPr>
          <a:lstStyle>
            <a:lvl1pPr marL="0" indent="0">
              <a:lnSpc>
                <a:spcPts val="3467"/>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5" name="Text Placeholder 2"/>
          <p:cNvSpPr>
            <a:spLocks noGrp="1"/>
          </p:cNvSpPr>
          <p:nvPr>
            <p:ph type="body" sz="quarter" idx="12"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6" name="Text Placeholder 2"/>
          <p:cNvSpPr>
            <a:spLocks noGrp="1"/>
          </p:cNvSpPr>
          <p:nvPr>
            <p:ph type="body" sz="quarter" idx="13" hasCustomPrompt="1"/>
          </p:nvPr>
        </p:nvSpPr>
        <p:spPr>
          <a:xfrm>
            <a:off x="232667"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1" name="Content Placeholder 7"/>
          <p:cNvSpPr>
            <a:spLocks noGrp="1"/>
          </p:cNvSpPr>
          <p:nvPr>
            <p:ph sz="quarter" idx="16" hasCustomPrompt="1"/>
          </p:nvPr>
        </p:nvSpPr>
        <p:spPr>
          <a:xfrm>
            <a:off x="6144018" y="190508"/>
            <a:ext cx="5814649" cy="5590761"/>
          </a:xfrm>
          <a:prstGeom prst="rect">
            <a:avLst/>
          </a:prstGeom>
        </p:spPr>
        <p:txBody>
          <a:bodyPr lIns="0" tIns="0" rIns="0" bIns="0">
            <a:normAutofit/>
          </a:bodyPr>
          <a:lstStyle>
            <a:lvl1pPr marL="0" indent="0">
              <a:lnSpc>
                <a:spcPts val="3467"/>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3" name="Text Placeholder 2"/>
          <p:cNvSpPr>
            <a:spLocks noGrp="1"/>
          </p:cNvSpPr>
          <p:nvPr>
            <p:ph type="body" sz="quarter" idx="17" hasCustomPrompt="1"/>
          </p:nvPr>
        </p:nvSpPr>
        <p:spPr>
          <a:xfrm>
            <a:off x="10802142"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4" name="Text Placeholder 2"/>
          <p:cNvSpPr>
            <a:spLocks noGrp="1"/>
          </p:cNvSpPr>
          <p:nvPr>
            <p:ph type="body" sz="quarter" idx="18"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2"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3"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theme" Target="../theme/theme2.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677" y="6246997"/>
            <a:ext cx="12192000" cy="624000"/>
          </a:xfrm>
          <a:prstGeom prst="rect">
            <a:avLst/>
          </a:prstGeom>
          <a:solidFill>
            <a:schemeClr val="accent2"/>
          </a:solidFill>
          <a:ln>
            <a:noFill/>
          </a:ln>
          <a:effectLst/>
        </p:spPr>
        <p:style>
          <a:lnRef idx="2">
            <a:schemeClr val="accent2">
              <a:shade val="50000"/>
            </a:schemeClr>
          </a:lnRef>
          <a:fillRef idx="1">
            <a:schemeClr val="accent2"/>
          </a:fillRef>
          <a:effectRef idx="0">
            <a:schemeClr val="accent2"/>
          </a:effectRef>
          <a:fontRef idx="minor">
            <a:schemeClr val="lt1"/>
          </a:fontRef>
        </p:style>
      </p:sp>
      <p:pic>
        <p:nvPicPr>
          <p:cNvPr id="3" name="Picture 2"/>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11092999" y="6405363"/>
            <a:ext cx="859663" cy="2880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1197317" rtl="0" eaLnBrk="1" latinLnBrk="0" hangingPunct="1">
        <a:lnSpc>
          <a:spcPct val="85000"/>
        </a:lnSpc>
        <a:spcBef>
          <a:spcPts val="261"/>
        </a:spcBef>
        <a:buNone/>
        <a:defRPr sz="5200" kern="1200">
          <a:solidFill>
            <a:schemeClr val="tx1"/>
          </a:solidFill>
          <a:latin typeface="+mn-lt"/>
          <a:ea typeface="+mj-ea"/>
          <a:cs typeface="+mj-cs"/>
        </a:defRPr>
      </a:lvl1pPr>
    </p:titleStyle>
    <p:bodyStyle>
      <a:lvl1pPr marL="236969" indent="-236969" algn="l" defTabSz="1197317" rtl="0" eaLnBrk="1" latinLnBrk="0" hangingPunct="1">
        <a:lnSpc>
          <a:spcPct val="85000"/>
        </a:lnSpc>
        <a:spcBef>
          <a:spcPts val="261"/>
        </a:spcBef>
        <a:buFont typeface="Arial" pitchFamily="34" charset="0"/>
        <a:buChar char="•"/>
        <a:defRPr sz="3200" kern="1200">
          <a:solidFill>
            <a:schemeClr val="tx1"/>
          </a:solidFill>
          <a:latin typeface="+mj-lt"/>
          <a:ea typeface="+mn-ea"/>
          <a:cs typeface="+mn-cs"/>
        </a:defRPr>
      </a:lvl1pPr>
      <a:lvl2pPr marL="473937" indent="-236969" algn="l" defTabSz="1197317" rtl="0" eaLnBrk="1" latinLnBrk="0" hangingPunct="1">
        <a:lnSpc>
          <a:spcPct val="85000"/>
        </a:lnSpc>
        <a:spcBef>
          <a:spcPts val="261"/>
        </a:spcBef>
        <a:buFont typeface="Arial" pitchFamily="34" charset="0"/>
        <a:buChar char="•"/>
        <a:defRPr sz="2667" kern="1200">
          <a:solidFill>
            <a:schemeClr val="tx1"/>
          </a:solidFill>
          <a:latin typeface="+mj-lt"/>
          <a:ea typeface="+mn-ea"/>
          <a:cs typeface="+mn-cs"/>
        </a:defRPr>
      </a:lvl2pPr>
      <a:lvl3pPr marL="710906" indent="-236969" algn="l" defTabSz="1197317" rtl="0" eaLnBrk="1" latinLnBrk="0" hangingPunct="1">
        <a:lnSpc>
          <a:spcPct val="85000"/>
        </a:lnSpc>
        <a:spcBef>
          <a:spcPts val="261"/>
        </a:spcBef>
        <a:buFont typeface="Arial" pitchFamily="34" charset="0"/>
        <a:buChar char="•"/>
        <a:defRPr sz="2400" kern="1200">
          <a:solidFill>
            <a:schemeClr val="tx1"/>
          </a:solidFill>
          <a:latin typeface="+mj-lt"/>
          <a:ea typeface="+mn-ea"/>
          <a:cs typeface="+mn-cs"/>
        </a:defRPr>
      </a:lvl3pPr>
      <a:lvl4pPr marL="935403" indent="-236969" algn="l" defTabSz="1197317" rtl="0" eaLnBrk="1" latinLnBrk="0" hangingPunct="1">
        <a:lnSpc>
          <a:spcPct val="85000"/>
        </a:lnSpc>
        <a:spcBef>
          <a:spcPts val="261"/>
        </a:spcBef>
        <a:buFont typeface="Arial" pitchFamily="34" charset="0"/>
        <a:buChar char="•"/>
        <a:tabLst/>
        <a:defRPr sz="2000" kern="1200">
          <a:solidFill>
            <a:schemeClr val="tx1"/>
          </a:solidFill>
          <a:latin typeface="+mj-lt"/>
          <a:ea typeface="+mn-ea"/>
          <a:cs typeface="+mn-cs"/>
        </a:defRPr>
      </a:lvl4pPr>
      <a:lvl5pPr marL="1172372" indent="-236969" algn="l" defTabSz="1197317" rtl="0" eaLnBrk="1" latinLnBrk="0" hangingPunct="1">
        <a:lnSpc>
          <a:spcPct val="85000"/>
        </a:lnSpc>
        <a:spcBef>
          <a:spcPts val="261"/>
        </a:spcBef>
        <a:buFont typeface="Arial" pitchFamily="34" charset="0"/>
        <a:buChar char="•"/>
        <a:tabLst/>
        <a:defRPr sz="2000" kern="1200">
          <a:solidFill>
            <a:schemeClr val="tx1"/>
          </a:solidFill>
          <a:latin typeface="+mj-lt"/>
          <a:ea typeface="+mn-ea"/>
          <a:cs typeface="+mn-cs"/>
        </a:defRPr>
      </a:lvl5pPr>
      <a:lvl6pPr marL="3292619"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891277"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489936"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088594"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197317" rtl="0" eaLnBrk="1" latinLnBrk="0" hangingPunct="1">
        <a:defRPr sz="2400" kern="1200">
          <a:solidFill>
            <a:schemeClr val="tx1"/>
          </a:solidFill>
          <a:latin typeface="+mn-lt"/>
          <a:ea typeface="+mn-ea"/>
          <a:cs typeface="+mn-cs"/>
        </a:defRPr>
      </a:lvl1pPr>
      <a:lvl2pPr marL="598658" algn="l" defTabSz="1197317" rtl="0" eaLnBrk="1" latinLnBrk="0" hangingPunct="1">
        <a:defRPr sz="2400" kern="1200">
          <a:solidFill>
            <a:schemeClr val="tx1"/>
          </a:solidFill>
          <a:latin typeface="+mn-lt"/>
          <a:ea typeface="+mn-ea"/>
          <a:cs typeface="+mn-cs"/>
        </a:defRPr>
      </a:lvl2pPr>
      <a:lvl3pPr marL="1197317" algn="l" defTabSz="1197317" rtl="0" eaLnBrk="1" latinLnBrk="0" hangingPunct="1">
        <a:defRPr sz="2400" kern="1200">
          <a:solidFill>
            <a:schemeClr val="tx1"/>
          </a:solidFill>
          <a:latin typeface="+mn-lt"/>
          <a:ea typeface="+mn-ea"/>
          <a:cs typeface="+mn-cs"/>
        </a:defRPr>
      </a:lvl3pPr>
      <a:lvl4pPr marL="1795975" algn="l" defTabSz="1197317" rtl="0" eaLnBrk="1" latinLnBrk="0" hangingPunct="1">
        <a:defRPr sz="2400" kern="1200">
          <a:solidFill>
            <a:schemeClr val="tx1"/>
          </a:solidFill>
          <a:latin typeface="+mn-lt"/>
          <a:ea typeface="+mn-ea"/>
          <a:cs typeface="+mn-cs"/>
        </a:defRPr>
      </a:lvl4pPr>
      <a:lvl5pPr marL="2394632" algn="l" defTabSz="1197317" rtl="0" eaLnBrk="1" latinLnBrk="0" hangingPunct="1">
        <a:defRPr sz="2400" kern="1200">
          <a:solidFill>
            <a:schemeClr val="tx1"/>
          </a:solidFill>
          <a:latin typeface="+mn-lt"/>
          <a:ea typeface="+mn-ea"/>
          <a:cs typeface="+mn-cs"/>
        </a:defRPr>
      </a:lvl5pPr>
      <a:lvl6pPr marL="2993290" algn="l" defTabSz="1197317" rtl="0" eaLnBrk="1" latinLnBrk="0" hangingPunct="1">
        <a:defRPr sz="2400" kern="1200">
          <a:solidFill>
            <a:schemeClr val="tx1"/>
          </a:solidFill>
          <a:latin typeface="+mn-lt"/>
          <a:ea typeface="+mn-ea"/>
          <a:cs typeface="+mn-cs"/>
        </a:defRPr>
      </a:lvl6pPr>
      <a:lvl7pPr marL="3591949" algn="l" defTabSz="1197317" rtl="0" eaLnBrk="1" latinLnBrk="0" hangingPunct="1">
        <a:defRPr sz="2400" kern="1200">
          <a:solidFill>
            <a:schemeClr val="tx1"/>
          </a:solidFill>
          <a:latin typeface="+mn-lt"/>
          <a:ea typeface="+mn-ea"/>
          <a:cs typeface="+mn-cs"/>
        </a:defRPr>
      </a:lvl7pPr>
      <a:lvl8pPr marL="4190607" algn="l" defTabSz="1197317" rtl="0" eaLnBrk="1" latinLnBrk="0" hangingPunct="1">
        <a:defRPr sz="2400" kern="1200">
          <a:solidFill>
            <a:schemeClr val="tx1"/>
          </a:solidFill>
          <a:latin typeface="+mn-lt"/>
          <a:ea typeface="+mn-ea"/>
          <a:cs typeface="+mn-cs"/>
        </a:defRPr>
      </a:lvl8pPr>
      <a:lvl9pPr marL="4789264" algn="l" defTabSz="119731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677" y="6246997"/>
            <a:ext cx="12192000" cy="624000"/>
          </a:xfrm>
          <a:prstGeom prst="rect">
            <a:avLst/>
          </a:prstGeom>
          <a:solidFill>
            <a:schemeClr val="accent2"/>
          </a:solidFill>
          <a:ln>
            <a:noFill/>
          </a:ln>
          <a:effectLst/>
        </p:spPr>
        <p:style>
          <a:lnRef idx="2">
            <a:schemeClr val="accent2">
              <a:shade val="50000"/>
            </a:schemeClr>
          </a:lnRef>
          <a:fillRef idx="1">
            <a:schemeClr val="accent2"/>
          </a:fillRef>
          <a:effectRef idx="0">
            <a:schemeClr val="accent2"/>
          </a:effectRef>
          <a:fontRef idx="minor">
            <a:schemeClr val="lt1"/>
          </a:fontRef>
        </p:style>
      </p:sp>
      <p:pic>
        <p:nvPicPr>
          <p:cNvPr id="3" name="Picture 2"/>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11092999" y="6405363"/>
            <a:ext cx="859663" cy="288000"/>
          </a:xfrm>
          <a:prstGeom prst="rect">
            <a:avLst/>
          </a:prstGeom>
        </p:spPr>
      </p:pic>
    </p:spTree>
    <p:extLst>
      <p:ext uri="{BB962C8B-B14F-4D97-AF65-F5344CB8AC3E}">
        <p14:creationId xmlns:p14="http://schemas.microsoft.com/office/powerpoint/2010/main" val="31281510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1197317" rtl="0" eaLnBrk="1" latinLnBrk="0" hangingPunct="1">
        <a:lnSpc>
          <a:spcPct val="85000"/>
        </a:lnSpc>
        <a:spcBef>
          <a:spcPts val="261"/>
        </a:spcBef>
        <a:buNone/>
        <a:defRPr sz="5200" kern="1200">
          <a:solidFill>
            <a:schemeClr val="tx1"/>
          </a:solidFill>
          <a:latin typeface="+mn-lt"/>
          <a:ea typeface="+mj-ea"/>
          <a:cs typeface="+mj-cs"/>
        </a:defRPr>
      </a:lvl1pPr>
    </p:titleStyle>
    <p:bodyStyle>
      <a:lvl1pPr marL="236969" indent="-236969" algn="l" defTabSz="1197317" rtl="0" eaLnBrk="1" latinLnBrk="0" hangingPunct="1">
        <a:lnSpc>
          <a:spcPct val="85000"/>
        </a:lnSpc>
        <a:spcBef>
          <a:spcPts val="261"/>
        </a:spcBef>
        <a:buFont typeface="Arial" pitchFamily="34" charset="0"/>
        <a:buChar char="•"/>
        <a:defRPr sz="3200" kern="1200">
          <a:solidFill>
            <a:schemeClr val="tx1"/>
          </a:solidFill>
          <a:latin typeface="+mj-lt"/>
          <a:ea typeface="+mn-ea"/>
          <a:cs typeface="+mn-cs"/>
        </a:defRPr>
      </a:lvl1pPr>
      <a:lvl2pPr marL="473937" indent="-236969" algn="l" defTabSz="1197317" rtl="0" eaLnBrk="1" latinLnBrk="0" hangingPunct="1">
        <a:lnSpc>
          <a:spcPct val="85000"/>
        </a:lnSpc>
        <a:spcBef>
          <a:spcPts val="261"/>
        </a:spcBef>
        <a:buFont typeface="Arial" pitchFamily="34" charset="0"/>
        <a:buChar char="•"/>
        <a:defRPr sz="2667" kern="1200">
          <a:solidFill>
            <a:schemeClr val="tx1"/>
          </a:solidFill>
          <a:latin typeface="+mj-lt"/>
          <a:ea typeface="+mn-ea"/>
          <a:cs typeface="+mn-cs"/>
        </a:defRPr>
      </a:lvl2pPr>
      <a:lvl3pPr marL="710906" indent="-236969" algn="l" defTabSz="1197317" rtl="0" eaLnBrk="1" latinLnBrk="0" hangingPunct="1">
        <a:lnSpc>
          <a:spcPct val="85000"/>
        </a:lnSpc>
        <a:spcBef>
          <a:spcPts val="261"/>
        </a:spcBef>
        <a:buFont typeface="Arial" pitchFamily="34" charset="0"/>
        <a:buChar char="•"/>
        <a:defRPr sz="2400" kern="1200">
          <a:solidFill>
            <a:schemeClr val="tx1"/>
          </a:solidFill>
          <a:latin typeface="+mj-lt"/>
          <a:ea typeface="+mn-ea"/>
          <a:cs typeface="+mn-cs"/>
        </a:defRPr>
      </a:lvl3pPr>
      <a:lvl4pPr marL="935403" indent="-236969" algn="l" defTabSz="1197317" rtl="0" eaLnBrk="1" latinLnBrk="0" hangingPunct="1">
        <a:lnSpc>
          <a:spcPct val="85000"/>
        </a:lnSpc>
        <a:spcBef>
          <a:spcPts val="261"/>
        </a:spcBef>
        <a:buFont typeface="Arial" pitchFamily="34" charset="0"/>
        <a:buChar char="•"/>
        <a:tabLst/>
        <a:defRPr sz="2000" kern="1200">
          <a:solidFill>
            <a:schemeClr val="tx1"/>
          </a:solidFill>
          <a:latin typeface="+mj-lt"/>
          <a:ea typeface="+mn-ea"/>
          <a:cs typeface="+mn-cs"/>
        </a:defRPr>
      </a:lvl4pPr>
      <a:lvl5pPr marL="1172372" indent="-236969" algn="l" defTabSz="1197317" rtl="0" eaLnBrk="1" latinLnBrk="0" hangingPunct="1">
        <a:lnSpc>
          <a:spcPct val="85000"/>
        </a:lnSpc>
        <a:spcBef>
          <a:spcPts val="261"/>
        </a:spcBef>
        <a:buFont typeface="Arial" pitchFamily="34" charset="0"/>
        <a:buChar char="•"/>
        <a:tabLst/>
        <a:defRPr sz="2000" kern="1200">
          <a:solidFill>
            <a:schemeClr val="tx1"/>
          </a:solidFill>
          <a:latin typeface="+mj-lt"/>
          <a:ea typeface="+mn-ea"/>
          <a:cs typeface="+mn-cs"/>
        </a:defRPr>
      </a:lvl5pPr>
      <a:lvl6pPr marL="3292619"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891277"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489936"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088594"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197317" rtl="0" eaLnBrk="1" latinLnBrk="0" hangingPunct="1">
        <a:defRPr sz="2400" kern="1200">
          <a:solidFill>
            <a:schemeClr val="tx1"/>
          </a:solidFill>
          <a:latin typeface="+mn-lt"/>
          <a:ea typeface="+mn-ea"/>
          <a:cs typeface="+mn-cs"/>
        </a:defRPr>
      </a:lvl1pPr>
      <a:lvl2pPr marL="598658" algn="l" defTabSz="1197317" rtl="0" eaLnBrk="1" latinLnBrk="0" hangingPunct="1">
        <a:defRPr sz="2400" kern="1200">
          <a:solidFill>
            <a:schemeClr val="tx1"/>
          </a:solidFill>
          <a:latin typeface="+mn-lt"/>
          <a:ea typeface="+mn-ea"/>
          <a:cs typeface="+mn-cs"/>
        </a:defRPr>
      </a:lvl2pPr>
      <a:lvl3pPr marL="1197317" algn="l" defTabSz="1197317" rtl="0" eaLnBrk="1" latinLnBrk="0" hangingPunct="1">
        <a:defRPr sz="2400" kern="1200">
          <a:solidFill>
            <a:schemeClr val="tx1"/>
          </a:solidFill>
          <a:latin typeface="+mn-lt"/>
          <a:ea typeface="+mn-ea"/>
          <a:cs typeface="+mn-cs"/>
        </a:defRPr>
      </a:lvl3pPr>
      <a:lvl4pPr marL="1795975" algn="l" defTabSz="1197317" rtl="0" eaLnBrk="1" latinLnBrk="0" hangingPunct="1">
        <a:defRPr sz="2400" kern="1200">
          <a:solidFill>
            <a:schemeClr val="tx1"/>
          </a:solidFill>
          <a:latin typeface="+mn-lt"/>
          <a:ea typeface="+mn-ea"/>
          <a:cs typeface="+mn-cs"/>
        </a:defRPr>
      </a:lvl4pPr>
      <a:lvl5pPr marL="2394632" algn="l" defTabSz="1197317" rtl="0" eaLnBrk="1" latinLnBrk="0" hangingPunct="1">
        <a:defRPr sz="2400" kern="1200">
          <a:solidFill>
            <a:schemeClr val="tx1"/>
          </a:solidFill>
          <a:latin typeface="+mn-lt"/>
          <a:ea typeface="+mn-ea"/>
          <a:cs typeface="+mn-cs"/>
        </a:defRPr>
      </a:lvl5pPr>
      <a:lvl6pPr marL="2993290" algn="l" defTabSz="1197317" rtl="0" eaLnBrk="1" latinLnBrk="0" hangingPunct="1">
        <a:defRPr sz="2400" kern="1200">
          <a:solidFill>
            <a:schemeClr val="tx1"/>
          </a:solidFill>
          <a:latin typeface="+mn-lt"/>
          <a:ea typeface="+mn-ea"/>
          <a:cs typeface="+mn-cs"/>
        </a:defRPr>
      </a:lvl6pPr>
      <a:lvl7pPr marL="3591949" algn="l" defTabSz="1197317" rtl="0" eaLnBrk="1" latinLnBrk="0" hangingPunct="1">
        <a:defRPr sz="2400" kern="1200">
          <a:solidFill>
            <a:schemeClr val="tx1"/>
          </a:solidFill>
          <a:latin typeface="+mn-lt"/>
          <a:ea typeface="+mn-ea"/>
          <a:cs typeface="+mn-cs"/>
        </a:defRPr>
      </a:lvl7pPr>
      <a:lvl8pPr marL="4190607" algn="l" defTabSz="1197317" rtl="0" eaLnBrk="1" latinLnBrk="0" hangingPunct="1">
        <a:defRPr sz="2400" kern="1200">
          <a:solidFill>
            <a:schemeClr val="tx1"/>
          </a:solidFill>
          <a:latin typeface="+mn-lt"/>
          <a:ea typeface="+mn-ea"/>
          <a:cs typeface="+mn-cs"/>
        </a:defRPr>
      </a:lvl8pPr>
      <a:lvl9pPr marL="4789264" algn="l" defTabSz="119731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303" y="1401527"/>
            <a:ext cx="11722100" cy="683948"/>
          </a:xfrm>
        </p:spPr>
        <p:txBody>
          <a:bodyPr/>
          <a:lstStyle/>
          <a:p>
            <a:r>
              <a:rPr lang="en-AU" sz="6000" dirty="0" smtClean="0"/>
              <a:t>Lunchtime Programming Sessions</a:t>
            </a:r>
            <a:endParaRPr lang="en-AU" sz="6000" dirty="0"/>
          </a:p>
        </p:txBody>
      </p:sp>
      <p:sp>
        <p:nvSpPr>
          <p:cNvPr id="3" name="Text Placeholder 2"/>
          <p:cNvSpPr>
            <a:spLocks noGrp="1"/>
          </p:cNvSpPr>
          <p:nvPr>
            <p:ph type="body" sz="quarter" idx="10"/>
          </p:nvPr>
        </p:nvSpPr>
        <p:spPr>
          <a:xfrm>
            <a:off x="933133" y="2242182"/>
            <a:ext cx="11719983" cy="750400"/>
          </a:xfrm>
        </p:spPr>
        <p:txBody>
          <a:bodyPr/>
          <a:lstStyle/>
          <a:p>
            <a:r>
              <a:rPr lang="en-AU" sz="3200" dirty="0" smtClean="0"/>
              <a:t>Automating </a:t>
            </a:r>
            <a:r>
              <a:rPr lang="en-AU" sz="3200" dirty="0" smtClean="0"/>
              <a:t>the boring </a:t>
            </a:r>
            <a:r>
              <a:rPr lang="en-AU" sz="3200" dirty="0" smtClean="0"/>
              <a:t>stuff with Python</a:t>
            </a:r>
            <a:endParaRPr lang="en-AU" sz="3200" dirty="0"/>
          </a:p>
        </p:txBody>
      </p:sp>
    </p:spTree>
    <p:extLst>
      <p:ext uri="{BB962C8B-B14F-4D97-AF65-F5344CB8AC3E}">
        <p14:creationId xmlns:p14="http://schemas.microsoft.com/office/powerpoint/2010/main" val="2678605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956172" y="1246467"/>
            <a:ext cx="10839588" cy="5180905"/>
          </a:xfrm>
        </p:spPr>
        <p:txBody>
          <a:bodyPr/>
          <a:lstStyle/>
          <a:p>
            <a:pPr marL="342900" indent="-342900" fontAlgn="base">
              <a:buFont typeface="Arial" panose="020B0604020202020204" pitchFamily="34" charset="0"/>
              <a:buChar char="•"/>
            </a:pPr>
            <a:r>
              <a:rPr lang="en-AU" dirty="0" smtClean="0"/>
              <a:t>Rename, move, copy thousands </a:t>
            </a:r>
            <a:r>
              <a:rPr lang="en-AU" dirty="0"/>
              <a:t>of </a:t>
            </a:r>
            <a:r>
              <a:rPr lang="en-AU" dirty="0" smtClean="0"/>
              <a:t>files</a:t>
            </a:r>
            <a:endParaRPr lang="en-AU" dirty="0"/>
          </a:p>
          <a:p>
            <a:pPr marL="342900" indent="-342900" fontAlgn="base">
              <a:buFont typeface="Arial" panose="020B0604020202020204" pitchFamily="34" charset="0"/>
              <a:buChar char="•"/>
            </a:pPr>
            <a:r>
              <a:rPr lang="en-AU" dirty="0" smtClean="0"/>
              <a:t>Inspect &amp; manipulate numerous rows </a:t>
            </a:r>
            <a:r>
              <a:rPr lang="en-AU" dirty="0"/>
              <a:t>in </a:t>
            </a:r>
            <a:r>
              <a:rPr lang="en-AU" dirty="0" smtClean="0"/>
              <a:t>spreadsheets and the </a:t>
            </a:r>
            <a:r>
              <a:rPr lang="en-AU" dirty="0" smtClean="0"/>
              <a:t>like</a:t>
            </a:r>
          </a:p>
          <a:p>
            <a:pPr marL="342900" indent="-342900" fontAlgn="base">
              <a:buFont typeface="Arial" panose="020B0604020202020204" pitchFamily="34" charset="0"/>
              <a:buChar char="•"/>
            </a:pPr>
            <a:r>
              <a:rPr lang="en-AU" dirty="0" smtClean="0"/>
              <a:t>Write scripts to do engineering calculations</a:t>
            </a:r>
            <a:endParaRPr lang="en-AU" dirty="0" smtClean="0"/>
          </a:p>
          <a:p>
            <a:pPr marL="342900" indent="-342900" fontAlgn="base">
              <a:buFont typeface="Arial" panose="020B0604020202020204" pitchFamily="34" charset="0"/>
              <a:buChar char="•"/>
            </a:pPr>
            <a:r>
              <a:rPr lang="en-AU" dirty="0" smtClean="0"/>
              <a:t>Downloading </a:t>
            </a:r>
            <a:r>
              <a:rPr lang="en-AU" dirty="0"/>
              <a:t>files or </a:t>
            </a:r>
            <a:r>
              <a:rPr lang="en-AU" dirty="0" smtClean="0"/>
              <a:t>scraping </a:t>
            </a:r>
            <a:r>
              <a:rPr lang="en-AU" dirty="0"/>
              <a:t>text from a </a:t>
            </a:r>
            <a:r>
              <a:rPr lang="en-AU" dirty="0" smtClean="0"/>
              <a:t>website</a:t>
            </a:r>
            <a:endParaRPr lang="en-AU" dirty="0"/>
          </a:p>
          <a:p>
            <a:pPr marL="342900" indent="-342900" fontAlgn="base">
              <a:buFont typeface="Arial" panose="020B0604020202020204" pitchFamily="34" charset="0"/>
              <a:buChar char="•"/>
            </a:pPr>
            <a:r>
              <a:rPr lang="en-AU" dirty="0" smtClean="0"/>
              <a:t>Copy </a:t>
            </a:r>
            <a:r>
              <a:rPr lang="en-AU" dirty="0"/>
              <a:t>the data from </a:t>
            </a:r>
            <a:r>
              <a:rPr lang="en-AU" dirty="0" smtClean="0"/>
              <a:t>PDFs and format for other programs</a:t>
            </a:r>
          </a:p>
          <a:p>
            <a:pPr marL="342900" indent="-342900" fontAlgn="base">
              <a:buFont typeface="Arial" panose="020B0604020202020204" pitchFamily="34" charset="0"/>
              <a:buChar char="•"/>
            </a:pPr>
            <a:r>
              <a:rPr lang="en-AU" dirty="0" smtClean="0"/>
              <a:t>Resize and compress images</a:t>
            </a:r>
            <a:endParaRPr lang="en-AU" dirty="0"/>
          </a:p>
          <a:p>
            <a:pPr marL="342900" indent="-342900" fontAlgn="base">
              <a:buFont typeface="Arial" panose="020B0604020202020204" pitchFamily="34" charset="0"/>
              <a:buChar char="•"/>
            </a:pPr>
            <a:r>
              <a:rPr lang="en-AU" dirty="0" smtClean="0"/>
              <a:t>Interact with existing programming environments (Dynamo, Grasshopper, ArcGIS)</a:t>
            </a:r>
            <a:endParaRPr lang="en-AU" dirty="0"/>
          </a:p>
          <a:p>
            <a:pPr fontAlgn="base"/>
            <a:endParaRPr lang="en-AU" sz="2000" dirty="0"/>
          </a:p>
        </p:txBody>
      </p:sp>
      <p:sp>
        <p:nvSpPr>
          <p:cNvPr id="2" name="Title 1"/>
          <p:cNvSpPr>
            <a:spLocks noGrp="1"/>
          </p:cNvSpPr>
          <p:nvPr>
            <p:ph type="title"/>
          </p:nvPr>
        </p:nvSpPr>
        <p:spPr/>
        <p:txBody>
          <a:bodyPr/>
          <a:lstStyle/>
          <a:p>
            <a:r>
              <a:rPr lang="en-AU" sz="4400" dirty="0"/>
              <a:t>What can you expect to gain from this course</a:t>
            </a:r>
            <a:endParaRPr lang="en-AU" sz="4400" dirty="0"/>
          </a:p>
        </p:txBody>
      </p:sp>
      <p:sp>
        <p:nvSpPr>
          <p:cNvPr id="4" name="Text Placeholder 3"/>
          <p:cNvSpPr>
            <a:spLocks noGrp="1"/>
          </p:cNvSpPr>
          <p:nvPr>
            <p:ph type="body" sz="quarter" idx="33"/>
          </p:nvPr>
        </p:nvSpPr>
        <p:spPr/>
        <p:txBody>
          <a:bodyPr/>
          <a:lstStyle/>
          <a:p>
            <a:endParaRPr lang="en-AU" dirty="0"/>
          </a:p>
        </p:txBody>
      </p:sp>
    </p:spTree>
    <p:extLst>
      <p:ext uri="{BB962C8B-B14F-4D97-AF65-F5344CB8AC3E}">
        <p14:creationId xmlns:p14="http://schemas.microsoft.com/office/powerpoint/2010/main" val="324363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400" dirty="0" smtClean="0"/>
              <a:t>What does this course cover</a:t>
            </a:r>
            <a:endParaRPr lang="en-AU" sz="4400" dirty="0"/>
          </a:p>
        </p:txBody>
      </p:sp>
      <p:graphicFrame>
        <p:nvGraphicFramePr>
          <p:cNvPr id="8" name="Table 7"/>
          <p:cNvGraphicFramePr>
            <a:graphicFrameLocks noGrp="1"/>
          </p:cNvGraphicFramePr>
          <p:nvPr>
            <p:extLst>
              <p:ext uri="{D42A27DB-BD31-4B8C-83A1-F6EECF244321}">
                <p14:modId xmlns:p14="http://schemas.microsoft.com/office/powerpoint/2010/main" val="1075268627"/>
              </p:ext>
            </p:extLst>
          </p:nvPr>
        </p:nvGraphicFramePr>
        <p:xfrm>
          <a:off x="2477127" y="930467"/>
          <a:ext cx="7271027" cy="5169222"/>
        </p:xfrm>
        <a:graphic>
          <a:graphicData uri="http://schemas.openxmlformats.org/drawingml/2006/table">
            <a:tbl>
              <a:tblPr firstRow="1" bandRow="1">
                <a:tableStyleId>{69CF1AB2-1976-4502-BF36-3FF5EA218861}</a:tableStyleId>
              </a:tblPr>
              <a:tblGrid>
                <a:gridCol w="1943653"/>
                <a:gridCol w="5327374"/>
              </a:tblGrid>
              <a:tr h="370840">
                <a:tc>
                  <a:txBody>
                    <a:bodyPr/>
                    <a:lstStyle/>
                    <a:p>
                      <a:pPr algn="ctr">
                        <a:lnSpc>
                          <a:spcPct val="150000"/>
                        </a:lnSpc>
                      </a:pPr>
                      <a:r>
                        <a:rPr lang="en-AU" sz="2400" b="0" dirty="0" smtClean="0"/>
                        <a:t>Session 0</a:t>
                      </a:r>
                      <a:endParaRPr lang="en-AU" sz="2400" b="0" dirty="0"/>
                    </a:p>
                  </a:txBody>
                  <a:tcPr anchor="ctr"/>
                </a:tc>
                <a:tc>
                  <a:txBody>
                    <a:bodyPr/>
                    <a:lstStyle/>
                    <a:p>
                      <a:pPr algn="l">
                        <a:lnSpc>
                          <a:spcPct val="150000"/>
                        </a:lnSpc>
                      </a:pPr>
                      <a:r>
                        <a:rPr lang="en-AU" sz="2400" b="0" dirty="0" smtClean="0"/>
                        <a:t>Pre-Work. Do</a:t>
                      </a:r>
                      <a:r>
                        <a:rPr lang="en-AU" sz="2400" b="0" baseline="0" dirty="0" smtClean="0"/>
                        <a:t> this at home</a:t>
                      </a:r>
                      <a:endParaRPr lang="en-AU" sz="2400" b="0" dirty="0"/>
                    </a:p>
                  </a:txBody>
                  <a:tcPr anchor="ctr"/>
                </a:tc>
              </a:tr>
              <a:tr h="370840">
                <a:tc>
                  <a:txBody>
                    <a:bodyPr/>
                    <a:lstStyle/>
                    <a:p>
                      <a:pPr algn="ctr">
                        <a:lnSpc>
                          <a:spcPct val="150000"/>
                        </a:lnSpc>
                      </a:pPr>
                      <a:r>
                        <a:rPr lang="en-AU" sz="2400" dirty="0" smtClean="0"/>
                        <a:t>Session 1</a:t>
                      </a:r>
                      <a:endParaRPr lang="en-AU" sz="2400" dirty="0"/>
                    </a:p>
                  </a:txBody>
                  <a:tcPr anchor="ctr"/>
                </a:tc>
                <a:tc rowSpan="3">
                  <a:txBody>
                    <a:bodyPr/>
                    <a:lstStyle/>
                    <a:p>
                      <a:pPr algn="l">
                        <a:lnSpc>
                          <a:spcPct val="150000"/>
                        </a:lnSpc>
                      </a:pPr>
                      <a:r>
                        <a:rPr lang="en-AU" sz="2400" dirty="0" smtClean="0"/>
                        <a:t>Python Basic</a:t>
                      </a:r>
                      <a:endParaRPr lang="en-AU" sz="2400" dirty="0"/>
                    </a:p>
                  </a:txBody>
                  <a:tcPr anchor="ctr"/>
                </a:tc>
              </a:tr>
              <a:tr h="370840">
                <a:tc>
                  <a:txBody>
                    <a:bodyPr/>
                    <a:lstStyle/>
                    <a:p>
                      <a:pPr algn="ctr">
                        <a:lnSpc>
                          <a:spcPct val="150000"/>
                        </a:lnSpc>
                      </a:pPr>
                      <a:r>
                        <a:rPr lang="en-AU" sz="2400" dirty="0" smtClean="0"/>
                        <a:t>Session</a:t>
                      </a:r>
                      <a:r>
                        <a:rPr lang="en-AU" sz="2400" baseline="0" dirty="0" smtClean="0"/>
                        <a:t> 2</a:t>
                      </a:r>
                      <a:endParaRPr lang="en-AU" sz="2400" dirty="0"/>
                    </a:p>
                  </a:txBody>
                  <a:tcPr anchor="ctr"/>
                </a:tc>
                <a:tc vMerge="1">
                  <a:txBody>
                    <a:bodyPr/>
                    <a:lstStyle/>
                    <a:p>
                      <a:endParaRPr lang="en-AU" dirty="0"/>
                    </a:p>
                  </a:txBody>
                  <a:tcPr/>
                </a:tc>
              </a:tr>
              <a:tr h="420819">
                <a:tc>
                  <a:txBody>
                    <a:bodyPr/>
                    <a:lstStyle/>
                    <a:p>
                      <a:pPr algn="ctr">
                        <a:lnSpc>
                          <a:spcPct val="150000"/>
                        </a:lnSpc>
                      </a:pPr>
                      <a:r>
                        <a:rPr lang="en-AU" sz="2400" dirty="0" smtClean="0"/>
                        <a:t>Session 3</a:t>
                      </a:r>
                      <a:endParaRPr lang="en-AU" sz="2400" dirty="0"/>
                    </a:p>
                  </a:txBody>
                  <a:tcPr anchor="ctr"/>
                </a:tc>
                <a:tc vMerge="1">
                  <a:txBody>
                    <a:bodyPr/>
                    <a:lstStyle/>
                    <a:p>
                      <a:endParaRPr lang="en-AU" dirty="0"/>
                    </a:p>
                  </a:txBody>
                  <a:tcPr/>
                </a:tc>
              </a:tr>
              <a:tr h="370840">
                <a:tc>
                  <a:txBody>
                    <a:bodyPr/>
                    <a:lstStyle/>
                    <a:p>
                      <a:pPr algn="ctr">
                        <a:lnSpc>
                          <a:spcPct val="150000"/>
                        </a:lnSpc>
                      </a:pPr>
                      <a:r>
                        <a:rPr lang="en-AU" sz="2400" dirty="0" smtClean="0"/>
                        <a:t>Session 4</a:t>
                      </a:r>
                      <a:endParaRPr lang="en-AU" sz="2400" dirty="0"/>
                    </a:p>
                  </a:txBody>
                  <a:tcPr anchor="ctr"/>
                </a:tc>
                <a:tc>
                  <a:txBody>
                    <a:bodyPr/>
                    <a:lstStyle/>
                    <a:p>
                      <a:pPr algn="l">
                        <a:lnSpc>
                          <a:spcPct val="150000"/>
                        </a:lnSpc>
                      </a:pPr>
                      <a:r>
                        <a:rPr lang="en-AU" sz="2400" dirty="0" smtClean="0"/>
                        <a:t>Solve</a:t>
                      </a:r>
                      <a:r>
                        <a:rPr lang="en-AU" sz="2400" baseline="0" dirty="0" smtClean="0"/>
                        <a:t> some typical problems</a:t>
                      </a:r>
                      <a:endParaRPr lang="en-AU" sz="2400" dirty="0"/>
                    </a:p>
                  </a:txBody>
                  <a:tcPr anchor="ctr"/>
                </a:tc>
              </a:tr>
              <a:tr h="370840">
                <a:tc>
                  <a:txBody>
                    <a:bodyPr/>
                    <a:lstStyle/>
                    <a:p>
                      <a:pPr algn="ctr">
                        <a:lnSpc>
                          <a:spcPct val="150000"/>
                        </a:lnSpc>
                      </a:pPr>
                      <a:r>
                        <a:rPr lang="en-AU" sz="2400" dirty="0" smtClean="0"/>
                        <a:t>Session 5</a:t>
                      </a:r>
                      <a:endParaRPr lang="en-AU" sz="2400" dirty="0"/>
                    </a:p>
                  </a:txBody>
                  <a:tcPr anchor="ctr"/>
                </a:tc>
                <a:tc>
                  <a:txBody>
                    <a:bodyPr/>
                    <a:lstStyle/>
                    <a:p>
                      <a:pPr algn="l">
                        <a:lnSpc>
                          <a:spcPct val="150000"/>
                        </a:lnSpc>
                      </a:pPr>
                      <a:r>
                        <a:rPr lang="en-AU" sz="2400" dirty="0" smtClean="0"/>
                        <a:t>Group</a:t>
                      </a:r>
                      <a:r>
                        <a:rPr lang="en-AU" sz="2400" baseline="0" dirty="0" smtClean="0"/>
                        <a:t> project</a:t>
                      </a:r>
                      <a:endParaRPr lang="en-AU" sz="2400" dirty="0"/>
                    </a:p>
                  </a:txBody>
                  <a:tcPr anchor="ctr"/>
                </a:tc>
              </a:tr>
              <a:tr h="370840">
                <a:tc>
                  <a:txBody>
                    <a:bodyPr/>
                    <a:lstStyle/>
                    <a:p>
                      <a:pPr algn="ctr">
                        <a:lnSpc>
                          <a:spcPct val="150000"/>
                        </a:lnSpc>
                      </a:pPr>
                      <a:r>
                        <a:rPr lang="en-AU" sz="2400" dirty="0" smtClean="0"/>
                        <a:t>Session 6</a:t>
                      </a:r>
                      <a:endParaRPr lang="en-AU" sz="2400" dirty="0"/>
                    </a:p>
                  </a:txBody>
                  <a:tcPr anchor="ctr"/>
                </a:tc>
                <a:tc>
                  <a:txBody>
                    <a:bodyPr/>
                    <a:lstStyle/>
                    <a:p>
                      <a:pPr algn="l">
                        <a:lnSpc>
                          <a:spcPct val="150000"/>
                        </a:lnSpc>
                      </a:pPr>
                      <a:r>
                        <a:rPr lang="en-AU" sz="2400" dirty="0" smtClean="0"/>
                        <a:t>How to work as a group</a:t>
                      </a:r>
                      <a:r>
                        <a:rPr lang="en-AU" sz="2400" baseline="0" dirty="0" smtClean="0"/>
                        <a:t> and best practice</a:t>
                      </a:r>
                      <a:endParaRPr lang="en-AU" sz="2400" dirty="0"/>
                    </a:p>
                  </a:txBody>
                  <a:tcPr anchor="ctr"/>
                </a:tc>
              </a:tr>
              <a:tr h="370840">
                <a:tc>
                  <a:txBody>
                    <a:bodyPr/>
                    <a:lstStyle/>
                    <a:p>
                      <a:pPr algn="ctr">
                        <a:lnSpc>
                          <a:spcPct val="150000"/>
                        </a:lnSpc>
                      </a:pPr>
                      <a:r>
                        <a:rPr lang="en-AU" sz="2400" dirty="0" smtClean="0"/>
                        <a:t>Session 7</a:t>
                      </a:r>
                      <a:endParaRPr lang="en-AU" sz="2400" dirty="0"/>
                    </a:p>
                  </a:txBody>
                  <a:tcPr anchor="ctr"/>
                </a:tc>
                <a:tc>
                  <a:txBody>
                    <a:bodyPr/>
                    <a:lstStyle/>
                    <a:p>
                      <a:pPr marL="0" marR="0" indent="0" algn="l" defTabSz="1197317" rtl="0" eaLnBrk="1" fontAlgn="auto" latinLnBrk="0" hangingPunct="1">
                        <a:lnSpc>
                          <a:spcPct val="150000"/>
                        </a:lnSpc>
                        <a:spcBef>
                          <a:spcPts val="0"/>
                        </a:spcBef>
                        <a:spcAft>
                          <a:spcPts val="0"/>
                        </a:spcAft>
                        <a:buClrTx/>
                        <a:buSzTx/>
                        <a:buFontTx/>
                        <a:buNone/>
                        <a:tabLst/>
                        <a:defRPr/>
                      </a:pPr>
                      <a:r>
                        <a:rPr lang="en-AU" sz="2400" dirty="0" smtClean="0"/>
                        <a:t>Group</a:t>
                      </a:r>
                      <a:r>
                        <a:rPr lang="en-AU" sz="2400" baseline="0" dirty="0" smtClean="0"/>
                        <a:t> project</a:t>
                      </a:r>
                      <a:endParaRPr lang="en-AU" sz="2400" dirty="0" smtClean="0"/>
                    </a:p>
                  </a:txBody>
                  <a:tcPr anchor="ctr"/>
                </a:tc>
              </a:tr>
              <a:tr h="370840">
                <a:tc>
                  <a:txBody>
                    <a:bodyPr/>
                    <a:lstStyle/>
                    <a:p>
                      <a:pPr algn="ctr">
                        <a:lnSpc>
                          <a:spcPct val="150000"/>
                        </a:lnSpc>
                      </a:pPr>
                      <a:r>
                        <a:rPr lang="en-AU" sz="2400" dirty="0" smtClean="0"/>
                        <a:t>Session 8</a:t>
                      </a:r>
                      <a:endParaRPr lang="en-AU" sz="2400" dirty="0"/>
                    </a:p>
                  </a:txBody>
                  <a:tcPr anchor="ctr"/>
                </a:tc>
                <a:tc>
                  <a:txBody>
                    <a:bodyPr/>
                    <a:lstStyle/>
                    <a:p>
                      <a:pPr marL="0" marR="0" indent="0" algn="l" defTabSz="1197317" rtl="0" eaLnBrk="1" fontAlgn="auto" latinLnBrk="0" hangingPunct="1">
                        <a:lnSpc>
                          <a:spcPct val="150000"/>
                        </a:lnSpc>
                        <a:spcBef>
                          <a:spcPts val="0"/>
                        </a:spcBef>
                        <a:spcAft>
                          <a:spcPts val="0"/>
                        </a:spcAft>
                        <a:buClrTx/>
                        <a:buSzTx/>
                        <a:buFontTx/>
                        <a:buNone/>
                        <a:tabLst/>
                        <a:defRPr/>
                      </a:pPr>
                      <a:r>
                        <a:rPr lang="en-AU" sz="2400" dirty="0" smtClean="0"/>
                        <a:t>Group</a:t>
                      </a:r>
                      <a:r>
                        <a:rPr lang="en-AU" sz="2400" baseline="0" dirty="0" smtClean="0"/>
                        <a:t> project</a:t>
                      </a:r>
                      <a:endParaRPr lang="en-AU" sz="2400" dirty="0" smtClean="0"/>
                    </a:p>
                  </a:txBody>
                  <a:tcPr anchor="ctr"/>
                </a:tc>
              </a:tr>
            </a:tbl>
          </a:graphicData>
        </a:graphic>
      </p:graphicFrame>
    </p:spTree>
    <p:extLst>
      <p:ext uri="{BB962C8B-B14F-4D97-AF65-F5344CB8AC3E}">
        <p14:creationId xmlns:p14="http://schemas.microsoft.com/office/powerpoint/2010/main" val="3972637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912629" y="1550476"/>
            <a:ext cx="7966328" cy="4488408"/>
          </a:xfrm>
        </p:spPr>
        <p:txBody>
          <a:bodyPr/>
          <a:lstStyle/>
          <a:p>
            <a:r>
              <a:rPr lang="en-AU" dirty="0" smtClean="0"/>
              <a:t>This course is for anyone who wants to learn!</a:t>
            </a:r>
            <a:endParaRPr lang="en-AU" dirty="0" smtClean="0"/>
          </a:p>
          <a:p>
            <a:pPr marL="342900" indent="-342900">
              <a:buFont typeface="Arial" panose="020B0604020202020204" pitchFamily="34" charset="0"/>
              <a:buChar char="•"/>
            </a:pPr>
            <a:endParaRPr lang="en-AU" dirty="0" smtClean="0"/>
          </a:p>
          <a:p>
            <a:endParaRPr lang="en-AU" dirty="0" smtClean="0"/>
          </a:p>
          <a:p>
            <a:endParaRPr lang="en-AU" dirty="0" smtClean="0"/>
          </a:p>
          <a:p>
            <a:endParaRPr lang="en-AU" dirty="0"/>
          </a:p>
          <a:p>
            <a:endParaRPr lang="en-AU" dirty="0" smtClean="0"/>
          </a:p>
          <a:p>
            <a:endParaRPr lang="en-AU" dirty="0"/>
          </a:p>
        </p:txBody>
      </p:sp>
      <p:sp>
        <p:nvSpPr>
          <p:cNvPr id="2" name="Title 1"/>
          <p:cNvSpPr>
            <a:spLocks noGrp="1"/>
          </p:cNvSpPr>
          <p:nvPr>
            <p:ph type="title"/>
          </p:nvPr>
        </p:nvSpPr>
        <p:spPr/>
        <p:txBody>
          <a:bodyPr/>
          <a:lstStyle/>
          <a:p>
            <a:r>
              <a:rPr lang="en-AU" sz="4400" dirty="0" smtClean="0"/>
              <a:t>Is this course right for you</a:t>
            </a:r>
            <a:endParaRPr lang="en-AU" sz="4400" dirty="0"/>
          </a:p>
        </p:txBody>
      </p:sp>
      <p:sp>
        <p:nvSpPr>
          <p:cNvPr id="4" name="Text Placeholder 3"/>
          <p:cNvSpPr>
            <a:spLocks noGrp="1"/>
          </p:cNvSpPr>
          <p:nvPr>
            <p:ph type="body" sz="quarter" idx="33"/>
          </p:nvPr>
        </p:nvSpPr>
        <p:spPr/>
        <p:txBody>
          <a:bodyPr/>
          <a:lstStyle/>
          <a:p>
            <a:endParaRPr lang="en-AU" dirty="0"/>
          </a:p>
        </p:txBody>
      </p:sp>
    </p:spTree>
    <p:extLst>
      <p:ext uri="{BB962C8B-B14F-4D97-AF65-F5344CB8AC3E}">
        <p14:creationId xmlns:p14="http://schemas.microsoft.com/office/powerpoint/2010/main" val="219126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912629" y="1550476"/>
            <a:ext cx="11410000" cy="5873403"/>
          </a:xfrm>
        </p:spPr>
        <p:txBody>
          <a:bodyPr/>
          <a:lstStyle/>
          <a:p>
            <a:pPr marL="342900" indent="-342900">
              <a:buFont typeface="Arial" panose="020B0604020202020204" pitchFamily="34" charset="0"/>
              <a:buChar char="•"/>
            </a:pPr>
            <a:r>
              <a:rPr lang="en-AU" dirty="0" smtClean="0"/>
              <a:t>Get yourself into a group of 8-12 people</a:t>
            </a:r>
          </a:p>
          <a:p>
            <a:pPr marL="342900" indent="-342900">
              <a:buFont typeface="Arial" panose="020B0604020202020204" pitchFamily="34" charset="0"/>
              <a:buChar char="•"/>
            </a:pPr>
            <a:r>
              <a:rPr lang="en-AU" dirty="0" smtClean="0"/>
              <a:t>Then get in touch with me</a:t>
            </a:r>
          </a:p>
          <a:p>
            <a:pPr marL="342900" indent="-342900">
              <a:buFont typeface="Arial" panose="020B0604020202020204" pitchFamily="34" charset="0"/>
              <a:buChar char="•"/>
            </a:pPr>
            <a:r>
              <a:rPr lang="en-AU" dirty="0" smtClean="0"/>
              <a:t>Courses start on the first week of July</a:t>
            </a:r>
            <a:endParaRPr lang="en-AU" dirty="0" smtClean="0"/>
          </a:p>
          <a:p>
            <a:pPr marL="342900" indent="-342900">
              <a:buFont typeface="Arial" panose="020B0604020202020204" pitchFamily="34" charset="0"/>
              <a:buChar char="•"/>
            </a:pPr>
            <a:endParaRPr lang="en-AU" dirty="0" smtClean="0"/>
          </a:p>
          <a:p>
            <a:endParaRPr lang="en-AU" dirty="0" smtClean="0"/>
          </a:p>
          <a:p>
            <a:endParaRPr lang="en-AU" dirty="0" smtClean="0"/>
          </a:p>
          <a:p>
            <a:endParaRPr lang="en-AU" dirty="0"/>
          </a:p>
          <a:p>
            <a:endParaRPr lang="en-AU" dirty="0" smtClean="0"/>
          </a:p>
          <a:p>
            <a:endParaRPr lang="en-AU" dirty="0"/>
          </a:p>
        </p:txBody>
      </p:sp>
      <p:sp>
        <p:nvSpPr>
          <p:cNvPr id="2" name="Title 1"/>
          <p:cNvSpPr>
            <a:spLocks noGrp="1"/>
          </p:cNvSpPr>
          <p:nvPr>
            <p:ph type="title"/>
          </p:nvPr>
        </p:nvSpPr>
        <p:spPr/>
        <p:txBody>
          <a:bodyPr/>
          <a:lstStyle/>
          <a:p>
            <a:r>
              <a:rPr lang="en-AU" sz="4400" dirty="0" smtClean="0"/>
              <a:t>The next steps</a:t>
            </a:r>
            <a:endParaRPr lang="en-AU" sz="4400" dirty="0"/>
          </a:p>
        </p:txBody>
      </p:sp>
      <p:sp>
        <p:nvSpPr>
          <p:cNvPr id="4" name="Text Placeholder 3"/>
          <p:cNvSpPr>
            <a:spLocks noGrp="1"/>
          </p:cNvSpPr>
          <p:nvPr>
            <p:ph type="body" sz="quarter" idx="33"/>
          </p:nvPr>
        </p:nvSpPr>
        <p:spPr/>
        <p:txBody>
          <a:bodyPr/>
          <a:lstStyle/>
          <a:p>
            <a:endParaRPr lang="en-AU"/>
          </a:p>
        </p:txBody>
      </p:sp>
    </p:spTree>
    <p:extLst>
      <p:ext uri="{BB962C8B-B14F-4D97-AF65-F5344CB8AC3E}">
        <p14:creationId xmlns:p14="http://schemas.microsoft.com/office/powerpoint/2010/main" val="3369130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257999"/>
          </a:xfrm>
        </p:spPr>
        <p:txBody>
          <a:bodyPr anchor="ctr"/>
          <a:lstStyle/>
          <a:p>
            <a:pPr algn="ctr"/>
            <a:r>
              <a:rPr lang="en-AU" sz="4400" dirty="0" smtClean="0"/>
              <a:t>Questions?</a:t>
            </a:r>
            <a:endParaRPr lang="en-AU" sz="4400" dirty="0"/>
          </a:p>
        </p:txBody>
      </p:sp>
    </p:spTree>
    <p:extLst>
      <p:ext uri="{BB962C8B-B14F-4D97-AF65-F5344CB8AC3E}">
        <p14:creationId xmlns:p14="http://schemas.microsoft.com/office/powerpoint/2010/main" val="819659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000" y="190800"/>
            <a:ext cx="11412061" cy="581356"/>
          </a:xfrm>
        </p:spPr>
        <p:txBody>
          <a:bodyPr/>
          <a:lstStyle/>
          <a:p>
            <a:r>
              <a:rPr lang="en-AU" sz="4400" dirty="0" smtClean="0"/>
              <a:t>Agenda</a:t>
            </a:r>
            <a:endParaRPr lang="en-AU" sz="4400" dirty="0"/>
          </a:p>
        </p:txBody>
      </p:sp>
      <p:sp>
        <p:nvSpPr>
          <p:cNvPr id="6" name="Content Placeholder 5"/>
          <p:cNvSpPr>
            <a:spLocks noGrp="1"/>
          </p:cNvSpPr>
          <p:nvPr>
            <p:ph sz="quarter" idx="10"/>
          </p:nvPr>
        </p:nvSpPr>
        <p:spPr>
          <a:xfrm>
            <a:off x="923704" y="1442805"/>
            <a:ext cx="6082886" cy="5180905"/>
          </a:xfrm>
        </p:spPr>
        <p:txBody>
          <a:bodyPr/>
          <a:lstStyle/>
          <a:p>
            <a:pPr marL="342900" indent="-342900">
              <a:buFont typeface="Arial" panose="020B0604020202020204" pitchFamily="34" charset="0"/>
              <a:buChar char="•"/>
            </a:pPr>
            <a:r>
              <a:rPr lang="en-AU" dirty="0" smtClean="0"/>
              <a:t>What is Python?</a:t>
            </a:r>
          </a:p>
          <a:p>
            <a:pPr marL="342900" indent="-342900">
              <a:buFont typeface="Arial" panose="020B0604020202020204" pitchFamily="34" charset="0"/>
              <a:buChar char="•"/>
            </a:pPr>
            <a:r>
              <a:rPr lang="en-AU" dirty="0"/>
              <a:t>What can I expect to gain from the </a:t>
            </a:r>
            <a:r>
              <a:rPr lang="en-AU" dirty="0" smtClean="0"/>
              <a:t>course.</a:t>
            </a:r>
            <a:endParaRPr lang="en-AU" dirty="0" smtClean="0"/>
          </a:p>
          <a:p>
            <a:pPr marL="342900" indent="-342900">
              <a:buFont typeface="Arial" panose="020B0604020202020204" pitchFamily="34" charset="0"/>
              <a:buChar char="•"/>
            </a:pPr>
            <a:r>
              <a:rPr lang="en-AU" dirty="0" smtClean="0"/>
              <a:t>What does the course cover.</a:t>
            </a:r>
          </a:p>
          <a:p>
            <a:pPr marL="342900" indent="-342900">
              <a:buFont typeface="Arial" panose="020B0604020202020204" pitchFamily="34" charset="0"/>
              <a:buChar char="•"/>
            </a:pPr>
            <a:r>
              <a:rPr lang="en-AU" dirty="0" smtClean="0"/>
              <a:t>Is this course right for you.</a:t>
            </a:r>
            <a:endParaRPr lang="en-AU" dirty="0" smtClean="0"/>
          </a:p>
          <a:p>
            <a:pPr marL="342900" indent="-342900">
              <a:buFont typeface="Arial" panose="020B0604020202020204" pitchFamily="34" charset="0"/>
              <a:buChar char="•"/>
            </a:pPr>
            <a:r>
              <a:rPr lang="en-AU" dirty="0" smtClean="0"/>
              <a:t>Q&amp;A</a:t>
            </a:r>
            <a:endParaRPr lang="en-AU" dirty="0" smtClean="0"/>
          </a:p>
          <a:p>
            <a:endParaRPr lang="en-AU" dirty="0" smtClean="0"/>
          </a:p>
          <a:p>
            <a:endParaRPr lang="en-AU" dirty="0" smtClean="0"/>
          </a:p>
          <a:p>
            <a:endParaRPr lang="en-AU" dirty="0"/>
          </a:p>
        </p:txBody>
      </p:sp>
    </p:spTree>
    <p:extLst>
      <p:ext uri="{BB962C8B-B14F-4D97-AF65-F5344CB8AC3E}">
        <p14:creationId xmlns:p14="http://schemas.microsoft.com/office/powerpoint/2010/main" val="246761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400" dirty="0" smtClean="0"/>
              <a:t>What is Python?</a:t>
            </a:r>
            <a:endParaRPr lang="en-AU" sz="4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6527" y="2248276"/>
            <a:ext cx="6142946" cy="2074905"/>
          </a:xfrm>
          <a:prstGeom prst="rect">
            <a:avLst/>
          </a:prstGeom>
        </p:spPr>
      </p:pic>
      <p:sp>
        <p:nvSpPr>
          <p:cNvPr id="7" name="TextBox 6"/>
          <p:cNvSpPr txBox="1"/>
          <p:nvPr/>
        </p:nvSpPr>
        <p:spPr>
          <a:xfrm>
            <a:off x="525881" y="956218"/>
            <a:ext cx="11560102" cy="523220"/>
          </a:xfrm>
          <a:prstGeom prst="rect">
            <a:avLst/>
          </a:prstGeom>
          <a:noFill/>
        </p:spPr>
        <p:txBody>
          <a:bodyPr wrap="square" rtlCol="0">
            <a:spAutoFit/>
          </a:bodyPr>
          <a:lstStyle/>
          <a:p>
            <a:r>
              <a:rPr lang="en-AU" sz="2800" dirty="0">
                <a:solidFill>
                  <a:schemeClr val="accent2"/>
                </a:solidFill>
                <a:latin typeface="Times New Roman"/>
                <a:ea typeface="+mj-ea"/>
                <a:cs typeface="Times New Roman"/>
              </a:rPr>
              <a:t>(What is computer </a:t>
            </a:r>
            <a:r>
              <a:rPr lang="en-AU" sz="2800" dirty="0">
                <a:solidFill>
                  <a:schemeClr val="accent2"/>
                </a:solidFill>
                <a:latin typeface="Times New Roman"/>
                <a:ea typeface="+mj-ea"/>
                <a:cs typeface="Times New Roman"/>
              </a:rPr>
              <a:t>programming</a:t>
            </a:r>
            <a:r>
              <a:rPr lang="en-AU" sz="2800" dirty="0">
                <a:solidFill>
                  <a:schemeClr val="accent2"/>
                </a:solidFill>
                <a:latin typeface="Times New Roman"/>
                <a:ea typeface="+mj-ea"/>
                <a:cs typeface="Times New Roman"/>
              </a:rPr>
              <a:t>?)</a:t>
            </a:r>
            <a:endParaRPr lang="en-AU" sz="2800" dirty="0">
              <a:solidFill>
                <a:schemeClr val="accent2"/>
              </a:solidFill>
              <a:latin typeface="Times New Roman"/>
              <a:ea typeface="+mj-ea"/>
              <a:cs typeface="Times New Roman"/>
            </a:endParaRPr>
          </a:p>
        </p:txBody>
      </p:sp>
    </p:spTree>
    <p:extLst>
      <p:ext uri="{BB962C8B-B14F-4D97-AF65-F5344CB8AC3E}">
        <p14:creationId xmlns:p14="http://schemas.microsoft.com/office/powerpoint/2010/main" val="1807512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400" dirty="0" smtClean="0"/>
              <a:t>What is Python?</a:t>
            </a:r>
            <a:endParaRPr lang="en-AU" sz="4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6527" y="2248276"/>
            <a:ext cx="6142946" cy="2074905"/>
          </a:xfrm>
          <a:prstGeom prst="rect">
            <a:avLst/>
          </a:prstGeom>
        </p:spPr>
      </p:pic>
      <p:sp>
        <p:nvSpPr>
          <p:cNvPr id="7" name="TextBox 6"/>
          <p:cNvSpPr txBox="1"/>
          <p:nvPr/>
        </p:nvSpPr>
        <p:spPr>
          <a:xfrm>
            <a:off x="525881" y="956218"/>
            <a:ext cx="11560102" cy="523220"/>
          </a:xfrm>
          <a:prstGeom prst="rect">
            <a:avLst/>
          </a:prstGeom>
          <a:noFill/>
        </p:spPr>
        <p:txBody>
          <a:bodyPr wrap="square" rtlCol="0">
            <a:spAutoFit/>
          </a:bodyPr>
          <a:lstStyle/>
          <a:p>
            <a:r>
              <a:rPr lang="en-AU" sz="2800" dirty="0">
                <a:solidFill>
                  <a:schemeClr val="accent2"/>
                </a:solidFill>
                <a:latin typeface="Times New Roman"/>
                <a:ea typeface="+mj-ea"/>
                <a:cs typeface="Times New Roman"/>
              </a:rPr>
              <a:t>(What is computer </a:t>
            </a:r>
            <a:r>
              <a:rPr lang="en-AU" sz="2800" dirty="0">
                <a:solidFill>
                  <a:schemeClr val="accent2"/>
                </a:solidFill>
                <a:latin typeface="Times New Roman"/>
                <a:ea typeface="+mj-ea"/>
                <a:cs typeface="Times New Roman"/>
              </a:rPr>
              <a:t>programming</a:t>
            </a:r>
            <a:r>
              <a:rPr lang="en-AU" sz="2800" dirty="0">
                <a:solidFill>
                  <a:schemeClr val="accent2"/>
                </a:solidFill>
                <a:latin typeface="Times New Roman"/>
                <a:ea typeface="+mj-ea"/>
                <a:cs typeface="Times New Roman"/>
              </a:rPr>
              <a:t>?)</a:t>
            </a:r>
            <a:endParaRPr lang="en-AU" sz="2800" dirty="0">
              <a:solidFill>
                <a:schemeClr val="accent2"/>
              </a:solidFill>
              <a:latin typeface="Times New Roman"/>
              <a:ea typeface="+mj-ea"/>
              <a:cs typeface="Times New Roman"/>
            </a:endParaRPr>
          </a:p>
        </p:txBody>
      </p:sp>
      <p:pic>
        <p:nvPicPr>
          <p:cNvPr id="8" name="Picture 7"/>
          <p:cNvPicPr>
            <a:picLocks noChangeAspect="1"/>
          </p:cNvPicPr>
          <p:nvPr/>
        </p:nvPicPr>
        <p:blipFill rotWithShape="1">
          <a:blip r:embed="rId4"/>
          <a:srcRect r="12217"/>
          <a:stretch/>
        </p:blipFill>
        <p:spPr>
          <a:xfrm>
            <a:off x="1" y="0"/>
            <a:ext cx="12205252" cy="6858000"/>
          </a:xfrm>
          <a:prstGeom prst="rect">
            <a:avLst/>
          </a:prstGeom>
        </p:spPr>
      </p:pic>
    </p:spTree>
    <p:extLst>
      <p:ext uri="{BB962C8B-B14F-4D97-AF65-F5344CB8AC3E}">
        <p14:creationId xmlns:p14="http://schemas.microsoft.com/office/powerpoint/2010/main" val="4233757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400" dirty="0" smtClean="0"/>
              <a:t>What is Python?</a:t>
            </a:r>
            <a:endParaRPr lang="en-AU" sz="4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6527" y="2248276"/>
            <a:ext cx="6142946" cy="2074905"/>
          </a:xfrm>
          <a:prstGeom prst="rect">
            <a:avLst/>
          </a:prstGeom>
        </p:spPr>
      </p:pic>
      <p:sp>
        <p:nvSpPr>
          <p:cNvPr id="7" name="TextBox 6"/>
          <p:cNvSpPr txBox="1"/>
          <p:nvPr/>
        </p:nvSpPr>
        <p:spPr>
          <a:xfrm>
            <a:off x="525881" y="956218"/>
            <a:ext cx="11560102" cy="523220"/>
          </a:xfrm>
          <a:prstGeom prst="rect">
            <a:avLst/>
          </a:prstGeom>
          <a:noFill/>
        </p:spPr>
        <p:txBody>
          <a:bodyPr wrap="square" rtlCol="0">
            <a:spAutoFit/>
          </a:bodyPr>
          <a:lstStyle/>
          <a:p>
            <a:r>
              <a:rPr lang="en-AU" sz="2800" dirty="0">
                <a:solidFill>
                  <a:schemeClr val="accent2"/>
                </a:solidFill>
                <a:latin typeface="Times New Roman"/>
                <a:ea typeface="+mj-ea"/>
                <a:cs typeface="Times New Roman"/>
              </a:rPr>
              <a:t>(What is computer </a:t>
            </a:r>
            <a:r>
              <a:rPr lang="en-AU" sz="2800" dirty="0">
                <a:solidFill>
                  <a:schemeClr val="accent2"/>
                </a:solidFill>
                <a:latin typeface="Times New Roman"/>
                <a:ea typeface="+mj-ea"/>
                <a:cs typeface="Times New Roman"/>
              </a:rPr>
              <a:t>programming</a:t>
            </a:r>
            <a:r>
              <a:rPr lang="en-AU" sz="2800" dirty="0">
                <a:solidFill>
                  <a:schemeClr val="accent2"/>
                </a:solidFill>
                <a:latin typeface="Times New Roman"/>
                <a:ea typeface="+mj-ea"/>
                <a:cs typeface="Times New Roman"/>
              </a:rPr>
              <a:t>?)</a:t>
            </a:r>
            <a:endParaRPr lang="en-AU" sz="2800" dirty="0">
              <a:solidFill>
                <a:schemeClr val="accent2"/>
              </a:solidFill>
              <a:latin typeface="Times New Roman"/>
              <a:ea typeface="+mj-ea"/>
              <a:cs typeface="Times New Roman"/>
            </a:endParaRPr>
          </a:p>
        </p:txBody>
      </p:sp>
    </p:spTree>
    <p:extLst>
      <p:ext uri="{BB962C8B-B14F-4D97-AF65-F5344CB8AC3E}">
        <p14:creationId xmlns:p14="http://schemas.microsoft.com/office/powerpoint/2010/main" val="97627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400" dirty="0" smtClean="0"/>
              <a:t>What is Python?</a:t>
            </a:r>
            <a:endParaRPr lang="en-AU" sz="4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6527" y="2248276"/>
            <a:ext cx="6142946" cy="2074905"/>
          </a:xfrm>
          <a:prstGeom prst="rect">
            <a:avLst/>
          </a:prstGeom>
        </p:spPr>
      </p:pic>
      <p:sp>
        <p:nvSpPr>
          <p:cNvPr id="7" name="TextBox 6"/>
          <p:cNvSpPr txBox="1"/>
          <p:nvPr/>
        </p:nvSpPr>
        <p:spPr>
          <a:xfrm>
            <a:off x="525881" y="956218"/>
            <a:ext cx="11560102" cy="523220"/>
          </a:xfrm>
          <a:prstGeom prst="rect">
            <a:avLst/>
          </a:prstGeom>
          <a:noFill/>
        </p:spPr>
        <p:txBody>
          <a:bodyPr wrap="square" rtlCol="0">
            <a:spAutoFit/>
          </a:bodyPr>
          <a:lstStyle/>
          <a:p>
            <a:r>
              <a:rPr lang="en-AU" sz="2800" dirty="0">
                <a:solidFill>
                  <a:schemeClr val="accent2"/>
                </a:solidFill>
                <a:latin typeface="Times New Roman"/>
                <a:ea typeface="+mj-ea"/>
                <a:cs typeface="Times New Roman"/>
              </a:rPr>
              <a:t>(What is computer </a:t>
            </a:r>
            <a:r>
              <a:rPr lang="en-AU" sz="2800" dirty="0">
                <a:solidFill>
                  <a:schemeClr val="accent2"/>
                </a:solidFill>
                <a:latin typeface="Times New Roman"/>
                <a:ea typeface="+mj-ea"/>
                <a:cs typeface="Times New Roman"/>
              </a:rPr>
              <a:t>programming</a:t>
            </a:r>
            <a:r>
              <a:rPr lang="en-AU" sz="2800" dirty="0">
                <a:solidFill>
                  <a:schemeClr val="accent2"/>
                </a:solidFill>
                <a:latin typeface="Times New Roman"/>
                <a:ea typeface="+mj-ea"/>
                <a:cs typeface="Times New Roman"/>
              </a:rPr>
              <a:t>?)</a:t>
            </a:r>
            <a:endParaRPr lang="en-AU" sz="2800" dirty="0">
              <a:solidFill>
                <a:schemeClr val="accent2"/>
              </a:solidFill>
              <a:latin typeface="Times New Roman"/>
              <a:ea typeface="+mj-ea"/>
              <a:cs typeface="Times New Roman"/>
            </a:endParaRPr>
          </a:p>
        </p:txBody>
      </p:sp>
      <p:sp>
        <p:nvSpPr>
          <p:cNvPr id="5" name="TextBox 4"/>
          <p:cNvSpPr txBox="1"/>
          <p:nvPr/>
        </p:nvSpPr>
        <p:spPr>
          <a:xfrm>
            <a:off x="525881" y="4958375"/>
            <a:ext cx="11560102" cy="523220"/>
          </a:xfrm>
          <a:prstGeom prst="rect">
            <a:avLst/>
          </a:prstGeom>
          <a:noFill/>
        </p:spPr>
        <p:txBody>
          <a:bodyPr wrap="square" rtlCol="0">
            <a:spAutoFit/>
          </a:bodyPr>
          <a:lstStyle/>
          <a:p>
            <a:r>
              <a:rPr lang="en-AU" sz="2800" dirty="0" smtClean="0">
                <a:solidFill>
                  <a:schemeClr val="accent2"/>
                </a:solidFill>
                <a:latin typeface="Times New Roman"/>
                <a:ea typeface="+mj-ea"/>
                <a:cs typeface="Times New Roman"/>
              </a:rPr>
              <a:t>Sum all the numbers from 1 up to 100 </a:t>
            </a:r>
            <a:endParaRPr lang="en-AU" sz="2800" dirty="0">
              <a:solidFill>
                <a:schemeClr val="accent2"/>
              </a:solidFill>
              <a:latin typeface="Times New Roman"/>
              <a:ea typeface="+mj-ea"/>
              <a:cs typeface="Times New Roman"/>
            </a:endParaRPr>
          </a:p>
        </p:txBody>
      </p:sp>
    </p:spTree>
    <p:extLst>
      <p:ext uri="{BB962C8B-B14F-4D97-AF65-F5344CB8AC3E}">
        <p14:creationId xmlns:p14="http://schemas.microsoft.com/office/powerpoint/2010/main" val="3934678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400" dirty="0" smtClean="0"/>
              <a:t>What can you do with python</a:t>
            </a:r>
            <a:endParaRPr lang="en-AU" sz="4400" dirty="0"/>
          </a:p>
        </p:txBody>
      </p:sp>
      <p:pic>
        <p:nvPicPr>
          <p:cNvPr id="4" name="Picture 3"/>
          <p:cNvPicPr>
            <a:picLocks noChangeAspect="1"/>
          </p:cNvPicPr>
          <p:nvPr/>
        </p:nvPicPr>
        <p:blipFill>
          <a:blip r:embed="rId3"/>
          <a:stretch>
            <a:fillRect/>
          </a:stretch>
        </p:blipFill>
        <p:spPr>
          <a:xfrm>
            <a:off x="1012935" y="941495"/>
            <a:ext cx="10437951" cy="4935016"/>
          </a:xfrm>
          <a:prstGeom prst="rect">
            <a:avLst/>
          </a:prstGeom>
        </p:spPr>
      </p:pic>
    </p:spTree>
    <p:extLst>
      <p:ext uri="{BB962C8B-B14F-4D97-AF65-F5344CB8AC3E}">
        <p14:creationId xmlns:p14="http://schemas.microsoft.com/office/powerpoint/2010/main" val="171916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400" dirty="0" smtClean="0"/>
              <a:t>What can you do with python</a:t>
            </a:r>
            <a:endParaRPr lang="en-AU" sz="4400" dirty="0"/>
          </a:p>
        </p:txBody>
      </p:sp>
      <p:pic>
        <p:nvPicPr>
          <p:cNvPr id="1026" name="Picture 2" descr="https://i.ytimg.com/vi/Qa4HsN6YTIU/maxresdefaul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7784" y="931301"/>
            <a:ext cx="8855902" cy="4981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198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400" dirty="0" smtClean="0"/>
              <a:t>What can you do with python</a:t>
            </a:r>
            <a:endParaRPr lang="en-AU" sz="4400" dirty="0"/>
          </a:p>
        </p:txBody>
      </p:sp>
      <p:pic>
        <p:nvPicPr>
          <p:cNvPr id="2050" name="Picture 2" descr="http://www.phy.uct.ac.za/sites/default/files/image_tool/images/281/research/applied_physics/computational_modelling/millanimationSmaller.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455366" y="1223134"/>
            <a:ext cx="4695825" cy="471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73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rup widescreen test">
  <a:themeElements>
    <a:clrScheme name="Arup widescreen test">
      <a:dk1>
        <a:srgbClr val="000000"/>
      </a:dk1>
      <a:lt1>
        <a:srgbClr val="FFFFFF"/>
      </a:lt1>
      <a:dk2>
        <a:srgbClr val="D2D2D2"/>
      </a:dk2>
      <a:lt2>
        <a:srgbClr val="828282"/>
      </a:lt2>
      <a:accent1>
        <a:srgbClr val="D22D7D"/>
      </a:accent1>
      <a:accent2>
        <a:srgbClr val="28AAE1"/>
      </a:accent2>
      <a:accent3>
        <a:srgbClr val="F05023"/>
      </a:accent3>
      <a:accent4>
        <a:srgbClr val="696EB4"/>
      </a:accent4>
      <a:accent5>
        <a:srgbClr val="FA9B1E"/>
      </a:accent5>
      <a:accent6>
        <a:srgbClr val="28AF73"/>
      </a:accent6>
      <a:hlink>
        <a:srgbClr val="7F7F7F"/>
      </a:hlink>
      <a:folHlink>
        <a:srgbClr val="7F7F7F"/>
      </a:folHlink>
    </a:clrScheme>
    <a:fontScheme name="Arup widescreen test">
      <a:majorFont>
        <a:latin typeface="Times New Roman" panose="02020603050405020304"/>
        <a:ea typeface=""/>
        <a:cs typeface=""/>
      </a:majorFont>
      <a:minorFont>
        <a:latin typeface="Times New Roman" panose="02020603050405020304"/>
        <a:ea typeface=""/>
        <a:cs typeface=""/>
      </a:minorFont>
    </a:fontScheme>
    <a:fmtScheme name="Arup widescreen tes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rup widescreen test" id="{5B05CC4A-3CBA-4371-82EE-F1EFB029FA48}" vid="{1216D88A-415C-44B1-AAF0-9D715E5D1893}"/>
    </a:ext>
  </a:extLst>
</a:theme>
</file>

<file path=ppt/theme/theme2.xml><?xml version="1.0" encoding="utf-8"?>
<a:theme xmlns:a="http://schemas.openxmlformats.org/drawingml/2006/main" name="1_Arup widescreen test">
  <a:themeElements>
    <a:clrScheme name="Arup widescreen test">
      <a:dk1>
        <a:srgbClr val="000000"/>
      </a:dk1>
      <a:lt1>
        <a:srgbClr val="FFFFFF"/>
      </a:lt1>
      <a:dk2>
        <a:srgbClr val="D2D2D2"/>
      </a:dk2>
      <a:lt2>
        <a:srgbClr val="828282"/>
      </a:lt2>
      <a:accent1>
        <a:srgbClr val="F05023"/>
      </a:accent1>
      <a:accent2>
        <a:srgbClr val="F05023"/>
      </a:accent2>
      <a:accent3>
        <a:srgbClr val="F05023"/>
      </a:accent3>
      <a:accent4>
        <a:srgbClr val="F05023"/>
      </a:accent4>
      <a:accent5>
        <a:srgbClr val="F05023"/>
      </a:accent5>
      <a:accent6>
        <a:srgbClr val="F05023"/>
      </a:accent6>
      <a:hlink>
        <a:srgbClr val="7F7F7F"/>
      </a:hlink>
      <a:folHlink>
        <a:srgbClr val="7F7F7F"/>
      </a:folHlink>
    </a:clrScheme>
    <a:fontScheme name="Arup widescreen test">
      <a:majorFont>
        <a:latin typeface="Times New Roman" panose="02020603050405020304"/>
        <a:ea typeface=""/>
        <a:cs typeface=""/>
      </a:majorFont>
      <a:minorFont>
        <a:latin typeface="Times New Roman" panose="02020603050405020304"/>
        <a:ea typeface=""/>
        <a:cs typeface=""/>
      </a:minorFont>
    </a:fontScheme>
    <a:fmtScheme name="Arup widescreen tes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rup widescreen test" id="{5B05CC4A-3CBA-4371-82EE-F1EFB029FA48}" vid="{C51CE0F4-2C81-46EF-B86A-5754AF9D298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Arup Theme Widescreen (16x9)</Template>
  <TotalTime>919</TotalTime>
  <Words>670</Words>
  <Application>Microsoft Office PowerPoint</Application>
  <PresentationFormat>Widescreen</PresentationFormat>
  <Paragraphs>104</Paragraphs>
  <Slides>14</Slides>
  <Notes>14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ＭＳ Ｐゴシック</vt:lpstr>
      <vt:lpstr>Arial</vt:lpstr>
      <vt:lpstr>Calibri</vt:lpstr>
      <vt:lpstr>Lucida Grande</vt:lpstr>
      <vt:lpstr>Times New Roman</vt:lpstr>
      <vt:lpstr>Arup widescreen test</vt:lpstr>
      <vt:lpstr>1_Arup widescreen test</vt:lpstr>
      <vt:lpstr>Lunchtime Programming Sessions</vt:lpstr>
      <vt:lpstr>Agenda</vt:lpstr>
      <vt:lpstr>What is Python?</vt:lpstr>
      <vt:lpstr>What is Python?</vt:lpstr>
      <vt:lpstr>What is Python?</vt:lpstr>
      <vt:lpstr>What is Python?</vt:lpstr>
      <vt:lpstr>What can you do with python</vt:lpstr>
      <vt:lpstr>What can you do with python</vt:lpstr>
      <vt:lpstr>What can you do with python</vt:lpstr>
      <vt:lpstr>What can you expect to gain from this course</vt:lpstr>
      <vt:lpstr>What does this course cover</vt:lpstr>
      <vt:lpstr>Is this course right for you</vt:lpstr>
      <vt:lpstr>The next steps</vt:lpstr>
      <vt:lpstr>Questions?</vt:lpstr>
    </vt:vector>
  </TitlesOfParts>
  <Company>Arup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Lunchtime Programming Sessions</dc:title>
  <dc:creator>Patrick Hespe</dc:creator>
  <cp:lastModifiedBy>Alex L Smith</cp:lastModifiedBy>
  <cp:revision>48</cp:revision>
  <cp:lastPrinted>2016-06-14T02:20:51Z</cp:lastPrinted>
  <dcterms:created xsi:type="dcterms:W3CDTF">2016-06-10T00:08:11Z</dcterms:created>
  <dcterms:modified xsi:type="dcterms:W3CDTF">2017-05-31T00:26:21Z</dcterms:modified>
</cp:coreProperties>
</file>