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Evening of Bonsai</a:t>
            </a:r>
            <a:br>
              <a:rPr lang="en-US" dirty="0"/>
            </a:br>
            <a:r>
              <a:rPr lang="en-US" sz="4000" dirty="0"/>
              <a:t>Session A: Background to Bonsai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July 2024</a:t>
            </a:r>
          </a:p>
          <a:p>
            <a:r>
              <a:rPr lang="en-US" dirty="0"/>
              <a:t>Phoenix Garden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br>
              <a:rPr lang="en-US" dirty="0"/>
            </a:br>
            <a:r>
              <a:rPr lang="en-US" sz="4000" dirty="0"/>
              <a:t>See you next week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Be aware of the history and culture of bonsai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Understand (at a high level) how a bonsai is produced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Understand (at a high level) what distinguishes good and bad bonsai</a:t>
            </a:r>
          </a:p>
          <a:p>
            <a:r>
              <a:rPr lang="en-US" dirty="0"/>
              <a:t>Know how to maintain a bonsai on a day-to-day basis</a:t>
            </a:r>
          </a:p>
          <a:p>
            <a:r>
              <a:rPr lang="en-US" dirty="0"/>
              <a:t>Experience the key activities of re-potting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pruning and wiring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 aware of inexpensive options for further learning and practice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Practical component</a:t>
            </a:r>
          </a:p>
          <a:p>
            <a:r>
              <a:rPr lang="en-GB" dirty="0"/>
              <a:t>Watering bonsai</a:t>
            </a:r>
          </a:p>
          <a:p>
            <a:r>
              <a:rPr lang="en-GB" dirty="0"/>
              <a:t>Wiring a bonsai pot for re-potting</a:t>
            </a:r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sz="1600" dirty="0"/>
              <a:t>A bonsai is a </a:t>
            </a:r>
            <a:r>
              <a:rPr lang="en-US" sz="1600" b="1" dirty="0"/>
              <a:t>living trompe-l’oeil</a:t>
            </a:r>
            <a:r>
              <a:rPr lang="en-US" sz="1600" dirty="0"/>
              <a:t>: a small tree that appears to be a scaled-down large tree.</a:t>
            </a:r>
          </a:p>
          <a:p>
            <a:r>
              <a:rPr lang="en-US" sz="1600" dirty="0"/>
              <a:t>Almost any kind of tree can become a bonsai (plus a few things that aren’t trees!)</a:t>
            </a:r>
          </a:p>
          <a:p>
            <a:r>
              <a:rPr lang="en-US" sz="1600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sz="1600" dirty="0"/>
              <a:t>Hands-on education in plant science!</a:t>
            </a:r>
          </a:p>
          <a:p>
            <a:r>
              <a:rPr lang="en-GB" sz="1600" dirty="0"/>
              <a:t>Learn to see extra layers of beauty in nature</a:t>
            </a:r>
          </a:p>
          <a:p>
            <a:r>
              <a:rPr lang="en-GB" sz="1600" dirty="0"/>
              <a:t>Good practical hobby with interesting culture</a:t>
            </a:r>
          </a:p>
          <a:p>
            <a:r>
              <a:rPr lang="en-GB" sz="1600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5715000" y="3862388"/>
            <a:ext cx="5069540" cy="24846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7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5"/>
            <a:ext cx="10107207" cy="4902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 </a:t>
            </a:r>
            <a:r>
              <a:rPr lang="en-US" altLang="ja-JP" dirty="0"/>
              <a:t>– “tray planting”</a:t>
            </a:r>
            <a:r>
              <a:rPr lang="en-US" dirty="0"/>
              <a:t>) adopted</a:t>
            </a:r>
          </a:p>
          <a:p>
            <a:r>
              <a:rPr lang="en-US" dirty="0"/>
              <a:t>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from 1960s onwards, in parallel with Japan’s “economic miracle”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54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7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61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(Trick question alert!)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5163668" cy="4961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Tree: “</a:t>
            </a:r>
            <a:r>
              <a:rPr lang="en-US" i="1" dirty="0"/>
              <a:t>a large, tall, woody, perennial plant with a single, unbranched, erect, self-supporting stem holding an elevated and distinct crown of branches with a total height greater than ten feet and a diameter greater than three inches</a:t>
            </a:r>
            <a:r>
              <a:rPr lang="en-US" dirty="0"/>
              <a:t>” – oy vey!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91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Watering!!!!!</a:t>
            </a:r>
          </a:p>
          <a:p>
            <a:pPr lvl="1"/>
            <a:r>
              <a:rPr lang="en-US" dirty="0"/>
              <a:t>Single biggest killer of bonsai</a:t>
            </a:r>
          </a:p>
          <a:p>
            <a:pPr lvl="1"/>
            <a:r>
              <a:rPr lang="en-US" dirty="0"/>
              <a:t>“Root hairs” die easily in drought</a:t>
            </a:r>
          </a:p>
          <a:p>
            <a:pPr lvl="1"/>
            <a:r>
              <a:rPr lang="en-US" dirty="0"/>
              <a:t>Over-watering is also dangerous!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</p:spTree>
    <p:extLst>
      <p:ext uri="{BB962C8B-B14F-4D97-AF65-F5344CB8AC3E}">
        <p14:creationId xmlns:p14="http://schemas.microsoft.com/office/powerpoint/2010/main" val="387517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Watering Your Bonsai</a:t>
            </a:r>
            <a:br>
              <a:rPr lang="en-US" dirty="0"/>
            </a:br>
            <a:r>
              <a:rPr lang="en-US" sz="2800" dirty="0"/>
              <a:t>No, seriously, this is important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170138" cy="4551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 so serious?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Trees usually have deep tap-roots to draw water; they don’t handle drying out well</a:t>
            </a:r>
          </a:p>
          <a:p>
            <a:pPr lvl="1"/>
            <a:r>
              <a:rPr lang="en-US" dirty="0"/>
              <a:t>…Especially conifers, for some reason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Good-quality bonsai soils / pots have really good drainage… so can dry off quickly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Bonsai soil is very compact and often moss-covered… so water tends to run off the surface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Traditional bonsai soil is inorganic, so lacks the “ladders” of plant </a:t>
            </a:r>
            <a:r>
              <a:rPr lang="en-US" sz="1600" dirty="0" err="1"/>
              <a:t>fibre</a:t>
            </a:r>
            <a:r>
              <a:rPr lang="en-US" sz="1600" dirty="0"/>
              <a:t> that let water rise up through the pot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Even gardening experts routinely kill their first bonsai!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73260-C06C-E64C-308E-C5B49B4F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7472" y="1930400"/>
            <a:ext cx="5170137" cy="4551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Watering methods</a:t>
            </a:r>
          </a:p>
          <a:p>
            <a:r>
              <a:rPr lang="en-GB" sz="1600" dirty="0"/>
              <a:t>Put in bucket of water (to just below brim) and wait for water to bubble up</a:t>
            </a:r>
          </a:p>
          <a:p>
            <a:pPr lvl="1"/>
            <a:r>
              <a:rPr lang="en-GB" dirty="0"/>
              <a:t>…Then take out and allow to drain fully.  </a:t>
            </a:r>
            <a:r>
              <a:rPr lang="en-GB" i="1" dirty="0"/>
              <a:t>Never</a:t>
            </a:r>
            <a:r>
              <a:rPr lang="en-GB" dirty="0"/>
              <a:t> leave standing in water for long periods – roots need oxygen too!</a:t>
            </a:r>
          </a:p>
          <a:p>
            <a:r>
              <a:rPr lang="en-GB" sz="1600" dirty="0"/>
              <a:t>Water from above three times, allowing the water to sink in between passes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Is it watered enough?</a:t>
            </a:r>
          </a:p>
          <a:p>
            <a:r>
              <a:rPr lang="en-GB" sz="1600" dirty="0"/>
              <a:t>Surface feels damp to back of hand</a:t>
            </a:r>
          </a:p>
          <a:p>
            <a:r>
              <a:rPr lang="en-GB" sz="1600" dirty="0"/>
              <a:t>Pot significantly heavier</a:t>
            </a:r>
          </a:p>
          <a:p>
            <a:r>
              <a:rPr lang="en-GB" sz="1600" dirty="0"/>
              <a:t>Water running out of hole in bottom when more is added</a:t>
            </a:r>
          </a:p>
        </p:txBody>
      </p:sp>
    </p:spTree>
    <p:extLst>
      <p:ext uri="{BB962C8B-B14F-4D97-AF65-F5344CB8AC3E}">
        <p14:creationId xmlns:p14="http://schemas.microsoft.com/office/powerpoint/2010/main" val="757055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54808</TotalTime>
  <Words>889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An Evening of Bonsai Session A: Background to Bonsai </vt:lpstr>
      <vt:lpstr>Learning Outcomes </vt:lpstr>
      <vt:lpstr>Bonsai: What &amp; Why </vt:lpstr>
      <vt:lpstr>Bonsai: A Potted History </vt:lpstr>
      <vt:lpstr>Bonsai: Art &amp; Science </vt:lpstr>
      <vt:lpstr>Pragmatism 1</vt:lpstr>
      <vt:lpstr>What Kind Of Tree Is A “Bonsai”, Anyway? (Trick question alert!)</vt:lpstr>
      <vt:lpstr>I Had One Once, But It Died What a bonsai needs to survive</vt:lpstr>
      <vt:lpstr>Watering Your Bonsai No, seriously, this is important</vt:lpstr>
      <vt:lpstr>Thanks For Attending! See you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27</cp:revision>
  <dcterms:created xsi:type="dcterms:W3CDTF">2024-04-06T11:33:48Z</dcterms:created>
  <dcterms:modified xsi:type="dcterms:W3CDTF">2024-07-03T17:39:13Z</dcterms:modified>
</cp:coreProperties>
</file>