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76" r:id="rId14"/>
    <p:sldId id="278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Oct 2024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Tomorrow!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Covering(s): dead sphagnum and/or live moss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 – Day 1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pruning and wiring</a:t>
            </a:r>
          </a:p>
          <a:p>
            <a:r>
              <a:rPr lang="en-GB" dirty="0"/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Watering bonsai</a:t>
            </a:r>
          </a:p>
          <a:p>
            <a:r>
              <a:rPr lang="en-GB" dirty="0"/>
              <a:t>Wiring a bonsai pot for re-potting</a:t>
            </a:r>
          </a:p>
          <a:p>
            <a:r>
              <a:rPr lang="en-GB" dirty="0"/>
              <a:t>Exposing the </a:t>
            </a:r>
            <a:r>
              <a:rPr lang="en-GB" dirty="0" err="1"/>
              <a:t>nebari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60071</TotalTime>
  <Words>1271</Words>
  <Application>Microsoft Office PowerPoint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Bonsai On A Budget</vt:lpstr>
      <vt:lpstr>Learning Outcomes – Day 1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See You Tomorrow!</vt:lpstr>
      <vt:lpstr>Appendices</vt:lpstr>
      <vt:lpstr>Wiring a Bonsai Pot What could go wrong?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38</cp:revision>
  <dcterms:created xsi:type="dcterms:W3CDTF">2024-04-06T11:33:48Z</dcterms:created>
  <dcterms:modified xsi:type="dcterms:W3CDTF">2024-10-25T12:46:54Z</dcterms:modified>
</cp:coreProperties>
</file>