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60" r:id="rId4"/>
    <p:sldId id="263" r:id="rId5"/>
    <p:sldId id="271" r:id="rId6"/>
    <p:sldId id="287" r:id="rId7"/>
    <p:sldId id="288" r:id="rId8"/>
    <p:sldId id="264" r:id="rId9"/>
    <p:sldId id="279" r:id="rId10"/>
    <p:sldId id="273" r:id="rId11"/>
    <p:sldId id="280" r:id="rId12"/>
    <p:sldId id="274" r:id="rId13"/>
    <p:sldId id="275" r:id="rId14"/>
    <p:sldId id="289" r:id="rId15"/>
    <p:sldId id="290" r:id="rId16"/>
    <p:sldId id="291" r:id="rId17"/>
    <p:sldId id="276" r:id="rId18"/>
    <p:sldId id="278" r:id="rId19"/>
    <p:sldId id="26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84C"/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Oct 2024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On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Needle-bearing (e.g. pine)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6094" y="1752600"/>
            <a:ext cx="4722617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Scaly-spiny (e.g. juniper)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nearest trunk; </a:t>
            </a:r>
            <a:br>
              <a:rPr lang="en-US" dirty="0"/>
            </a:br>
            <a:r>
              <a:rPr lang="en-US" dirty="0"/>
              <a:t>(3)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(4)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4CF937A7-9BF5-BF51-C278-BB81905EAB8D}"/>
              </a:ext>
            </a:extLst>
          </p:cNvPr>
          <p:cNvSpPr txBox="1">
            <a:spLocks/>
          </p:cNvSpPr>
          <p:nvPr/>
        </p:nvSpPr>
        <p:spPr>
          <a:xfrm>
            <a:off x="9424576" y="11205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Apical growth</a:t>
            </a:r>
            <a:endParaRPr lang="en-GB" sz="1400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2B0E0692-E6EF-B04D-0B85-732DDA430033}"/>
              </a:ext>
            </a:extLst>
          </p:cNvPr>
          <p:cNvSpPr txBox="1">
            <a:spLocks/>
          </p:cNvSpPr>
          <p:nvPr/>
        </p:nvSpPr>
        <p:spPr>
          <a:xfrm>
            <a:off x="10620212" y="1114066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Terminal growth</a:t>
            </a:r>
            <a:endParaRPr lang="en-GB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0F265-A70D-C6D8-6C27-EAE462354D4D}"/>
              </a:ext>
            </a:extLst>
          </p:cNvPr>
          <p:cNvGrpSpPr/>
          <p:nvPr/>
        </p:nvGrpSpPr>
        <p:grpSpPr>
          <a:xfrm>
            <a:off x="9733823" y="710279"/>
            <a:ext cx="1399568" cy="4706584"/>
            <a:chOff x="9784567" y="1567253"/>
            <a:chExt cx="1399568" cy="47065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F6B3E36-B7AA-0FF4-DC79-0B9A3AD54FAB}"/>
                </a:ext>
              </a:extLst>
            </p:cNvPr>
            <p:cNvSpPr/>
            <p:nvPr/>
          </p:nvSpPr>
          <p:spPr>
            <a:xfrm>
              <a:off x="9784567" y="1567253"/>
              <a:ext cx="413986" cy="4706584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0F97F60-E9EA-0456-E145-7AFBC9027336}"/>
                </a:ext>
              </a:extLst>
            </p:cNvPr>
            <p:cNvSpPr/>
            <p:nvPr/>
          </p:nvSpPr>
          <p:spPr>
            <a:xfrm rot="3763539">
              <a:off x="10435649" y="2326730"/>
              <a:ext cx="225404" cy="1271569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4668FF-8F6B-E528-E5A5-57C727FA9F5E}"/>
                </a:ext>
              </a:extLst>
            </p:cNvPr>
            <p:cNvSpPr/>
            <p:nvPr/>
          </p:nvSpPr>
          <p:spPr>
            <a:xfrm>
              <a:off x="9935099" y="162821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C2079B-39BB-878D-707D-C431385E61DD}"/>
                </a:ext>
              </a:extLst>
            </p:cNvPr>
            <p:cNvSpPr/>
            <p:nvPr/>
          </p:nvSpPr>
          <p:spPr>
            <a:xfrm>
              <a:off x="11000363" y="262324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CC47B-6C74-EA8B-B97A-4C417BE5C58A}"/>
                </a:ext>
              </a:extLst>
            </p:cNvPr>
            <p:cNvSpPr/>
            <p:nvPr/>
          </p:nvSpPr>
          <p:spPr>
            <a:xfrm>
              <a:off x="10034574" y="301906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E492CC-42A9-B078-3944-251FA254E8C0}"/>
                </a:ext>
              </a:extLst>
            </p:cNvPr>
            <p:cNvSpPr/>
            <p:nvPr/>
          </p:nvSpPr>
          <p:spPr>
            <a:xfrm>
              <a:off x="10056123" y="328478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187D70-52E3-3D56-E5F8-4A0D39BCC7C1}"/>
                </a:ext>
              </a:extLst>
            </p:cNvPr>
            <p:cNvSpPr/>
            <p:nvPr/>
          </p:nvSpPr>
          <p:spPr>
            <a:xfrm>
              <a:off x="10116635" y="51019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02A37D-83F7-C4BC-0206-588C89D1A8B4}"/>
                </a:ext>
              </a:extLst>
            </p:cNvPr>
            <p:cNvSpPr/>
            <p:nvPr/>
          </p:nvSpPr>
          <p:spPr>
            <a:xfrm>
              <a:off x="10762086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179014-85DE-06E4-1A45-E3F3A9EA5C34}"/>
                </a:ext>
              </a:extLst>
            </p:cNvPr>
            <p:cNvSpPr/>
            <p:nvPr/>
          </p:nvSpPr>
          <p:spPr>
            <a:xfrm>
              <a:off x="10464302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303D7E70-F326-F686-0CE4-12356AC88088}"/>
              </a:ext>
            </a:extLst>
          </p:cNvPr>
          <p:cNvSpPr txBox="1">
            <a:spLocks/>
          </p:cNvSpPr>
          <p:nvPr/>
        </p:nvSpPr>
        <p:spPr>
          <a:xfrm>
            <a:off x="10682316" y="1919652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Lateral growth</a:t>
            </a:r>
            <a:endParaRPr lang="en-GB" sz="1400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D8928D55-7561-B8D6-E08E-6C2A1FBBC158}"/>
              </a:ext>
            </a:extLst>
          </p:cNvPr>
          <p:cNvSpPr txBox="1">
            <a:spLocks/>
          </p:cNvSpPr>
          <p:nvPr/>
        </p:nvSpPr>
        <p:spPr>
          <a:xfrm>
            <a:off x="9944850" y="2485099"/>
            <a:ext cx="1233492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Adventitious growth</a:t>
            </a:r>
            <a:endParaRPr lang="en-GB" sz="1400" dirty="0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802D12E5-B941-B577-42A3-EF4976DEB272}"/>
              </a:ext>
            </a:extLst>
          </p:cNvPr>
          <p:cNvSpPr txBox="1">
            <a:spLocks/>
          </p:cNvSpPr>
          <p:nvPr/>
        </p:nvSpPr>
        <p:spPr>
          <a:xfrm>
            <a:off x="10085206" y="382788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Epicormic growth</a:t>
            </a:r>
            <a:endParaRPr lang="en-GB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EA8F0A-1F9C-E86D-F350-87BBAF1EC4DF}"/>
              </a:ext>
            </a:extLst>
          </p:cNvPr>
          <p:cNvCxnSpPr>
            <a:cxnSpLocks/>
          </p:cNvCxnSpPr>
          <p:nvPr/>
        </p:nvCxnSpPr>
        <p:spPr>
          <a:xfrm flipH="1" flipV="1">
            <a:off x="10682316" y="2084487"/>
            <a:ext cx="196346" cy="19307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86976E-3CF8-60F0-8012-E5F604C0577B}"/>
              </a:ext>
            </a:extLst>
          </p:cNvPr>
          <p:cNvCxnSpPr>
            <a:cxnSpLocks/>
          </p:cNvCxnSpPr>
          <p:nvPr/>
        </p:nvCxnSpPr>
        <p:spPr>
          <a:xfrm flipH="1" flipV="1">
            <a:off x="10087017" y="2352355"/>
            <a:ext cx="474579" cy="29463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Rules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 – Day 2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 aware of the history and culture of bonsai</a:t>
            </a:r>
          </a:p>
          <a:p>
            <a:r>
              <a:rPr lang="en-US" dirty="0"/>
              <a:t>Understand 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Potting the prepared tree</a:t>
            </a:r>
          </a:p>
          <a:p>
            <a:r>
              <a:rPr lang="en-GB" dirty="0"/>
              <a:t>Pruning for bulk, congestion and taper</a:t>
            </a:r>
          </a:p>
          <a:p>
            <a:r>
              <a:rPr lang="en-GB" dirty="0"/>
              <a:t>Wiring for shape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1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60135</TotalTime>
  <Words>1783</Words>
  <Application>Microsoft Office PowerPoint</Application>
  <PresentationFormat>Widescreen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– Day 2 </vt:lpstr>
      <vt:lpstr>Bonsai: Art &amp; Science </vt:lpstr>
      <vt:lpstr>Authenticity &amp; Drama</vt:lpstr>
      <vt:lpstr>Drama &amp; Perspective What makes a tree stand out?</vt:lpstr>
      <vt:lpstr>Flaws What gives the game away?</vt:lpstr>
      <vt:lpstr>Bonsai Styles The most common four of… thirty?  Really?!?</vt:lpstr>
      <vt:lpstr>Pragmatism 2</vt:lpstr>
      <vt:lpstr>Bonsai Lifecycle </vt:lpstr>
      <vt:lpstr>Pruning Broadleaf Trees Playing On Easy Mode</vt:lpstr>
      <vt:lpstr>Pruning Conifers Getting trickier</vt:lpstr>
      <vt:lpstr>Wiring The Rules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Appendices</vt:lpstr>
      <vt:lpstr>Woody Plants: A Family Tree Evolution From A Bonsai Pruner’s Perspective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40</cp:revision>
  <dcterms:created xsi:type="dcterms:W3CDTF">2024-04-06T11:33:48Z</dcterms:created>
  <dcterms:modified xsi:type="dcterms:W3CDTF">2024-10-25T12:47:57Z</dcterms:modified>
</cp:coreProperties>
</file>