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  <p:sldId id="27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CEF1E-B9DD-7C7C-D34D-A16C75848A55}"/>
              </a:ext>
            </a:extLst>
          </p:cNvPr>
          <p:cNvGrpSpPr/>
          <p:nvPr/>
        </p:nvGrpSpPr>
        <p:grpSpPr>
          <a:xfrm>
            <a:off x="982632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D1B531-63E8-82B4-2F90-BE188C37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7C155-3620-D019-BD0D-DFE1C1B8A88A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92C7DB-1612-4672-BBAD-61056E0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74" y="4663538"/>
            <a:ext cx="1801905" cy="18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8751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54812</TotalTime>
  <Words>1153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Thanks For Attending! See you next week</vt:lpstr>
      <vt:lpstr>Appendices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32</cp:revision>
  <dcterms:created xsi:type="dcterms:W3CDTF">2024-04-06T11:33:48Z</dcterms:created>
  <dcterms:modified xsi:type="dcterms:W3CDTF">2024-07-04T16:10:12Z</dcterms:modified>
</cp:coreProperties>
</file>