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87" r:id="rId2"/>
    <p:sldId id="288" r:id="rId3"/>
    <p:sldId id="289" r:id="rId4"/>
    <p:sldId id="266" r:id="rId5"/>
    <p:sldId id="260" r:id="rId6"/>
    <p:sldId id="263" r:id="rId7"/>
    <p:sldId id="277" r:id="rId8"/>
    <p:sldId id="267" r:id="rId9"/>
    <p:sldId id="271" r:id="rId10"/>
    <p:sldId id="272" r:id="rId11"/>
    <p:sldId id="259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F3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1" d="100"/>
          <a:sy n="71" d="100"/>
        </p:scale>
        <p:origin x="69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Evening of Bonsai</a:t>
            </a:r>
            <a:br>
              <a:rPr lang="en-US" dirty="0"/>
            </a:br>
            <a:r>
              <a:rPr lang="en-US" sz="4000" dirty="0"/>
              <a:t>Session B: Bonsai Aesthetics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July 2024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ECEF1E-B9DD-7C7C-D34D-A16C75848A55}"/>
              </a:ext>
            </a:extLst>
          </p:cNvPr>
          <p:cNvGrpSpPr/>
          <p:nvPr/>
        </p:nvGrpSpPr>
        <p:grpSpPr>
          <a:xfrm>
            <a:off x="982632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D1B531-63E8-82B4-2F90-BE188C374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E7C155-3620-D019-BD0D-DFE1C1B8A88A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92C7DB-1612-4672-BBAD-61056E03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974" y="4663538"/>
            <a:ext cx="1801905" cy="180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38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 aware of the history and culture of bonsai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Understand (at a high level) how a bonsai is produced</a:t>
            </a:r>
          </a:p>
          <a:p>
            <a:r>
              <a:rPr lang="en-US" dirty="0">
                <a:solidFill>
                  <a:schemeClr val="tx1"/>
                </a:solidFill>
              </a:rPr>
              <a:t>Understand (at a high level) what distinguishes good and bad bonsai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Know how to maintain a bonsai on a day-to-day basis</a:t>
            </a:r>
          </a:p>
          <a:p>
            <a:r>
              <a:rPr lang="en-US" dirty="0">
                <a:solidFill>
                  <a:schemeClr val="tx1"/>
                </a:solidFill>
              </a:rPr>
              <a:t>Experience the key activities of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re-potting, </a:t>
            </a:r>
            <a:r>
              <a:rPr lang="en-US" dirty="0">
                <a:solidFill>
                  <a:schemeClr val="tx1"/>
                </a:solidFill>
              </a:rPr>
              <a:t>pruning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wiring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 aware of inexpensive options for further learning and practice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Practical component</a:t>
            </a:r>
          </a:p>
          <a:p>
            <a:r>
              <a:rPr lang="en-GB" dirty="0"/>
              <a:t>Exposing the </a:t>
            </a:r>
            <a:r>
              <a:rPr lang="en-GB" dirty="0" err="1"/>
              <a:t>nebari</a:t>
            </a:r>
            <a:endParaRPr lang="en-GB" dirty="0"/>
          </a:p>
          <a:p>
            <a:r>
              <a:rPr lang="en-GB" dirty="0"/>
              <a:t>Pruning for bulk, congestion and taper</a:t>
            </a:r>
          </a:p>
        </p:txBody>
      </p:sp>
    </p:spTree>
    <p:extLst>
      <p:ext uri="{BB962C8B-B14F-4D97-AF65-F5344CB8AC3E}">
        <p14:creationId xmlns:p14="http://schemas.microsoft.com/office/powerpoint/2010/main" val="13656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Week Highlights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628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54994</TotalTime>
  <Words>729</Words>
  <Application>Microsoft Office PowerPoint</Application>
  <PresentationFormat>Widescreen</PresentationFormat>
  <Paragraphs>125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An Evening of Bonsai Session B: Bonsai Aesthetics</vt:lpstr>
      <vt:lpstr>Learning Outcomes </vt:lpstr>
      <vt:lpstr>Review</vt:lpstr>
      <vt:lpstr>I Had One Once, But It Died What a bonsai needs to survive</vt:lpstr>
      <vt:lpstr>Bonsai: Art &amp; Science </vt:lpstr>
      <vt:lpstr>Authenticity &amp; Drama</vt:lpstr>
      <vt:lpstr>Arboriculture 101 What shapes a tree?</vt:lpstr>
      <vt:lpstr>Authenticity &amp; Age What makes a tree look mature?</vt:lpstr>
      <vt:lpstr>Drama &amp; Perspective What makes a tree stand out?</vt:lpstr>
      <vt:lpstr>Flaws What gives the game away?</vt:lpstr>
      <vt:lpstr>Bonsai Styles The most common four of… thirty?  Really?!?</vt:lpstr>
      <vt:lpstr>Thanks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35</cp:revision>
  <dcterms:created xsi:type="dcterms:W3CDTF">2024-04-06T11:33:48Z</dcterms:created>
  <dcterms:modified xsi:type="dcterms:W3CDTF">2024-07-11T15:45:04Z</dcterms:modified>
</cp:coreProperties>
</file>