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1" r:id="rId14"/>
    <p:sldId id="272" r:id="rId15"/>
    <p:sldId id="281" r:id="rId16"/>
    <p:sldId id="259" r:id="rId17"/>
    <p:sldId id="264" r:id="rId18"/>
    <p:sldId id="279" r:id="rId19"/>
    <p:sldId id="268" r:id="rId20"/>
    <p:sldId id="273" r:id="rId21"/>
    <p:sldId id="280" r:id="rId22"/>
    <p:sldId id="274" r:id="rId23"/>
    <p:sldId id="276" r:id="rId24"/>
    <p:sldId id="275" r:id="rId25"/>
    <p:sldId id="278" r:id="rId26"/>
    <p:sldId id="261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5F3F"/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9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F0FED29D-3814-2F10-FB43-1B9F6C93C75F}"/>
              </a:ext>
            </a:extLst>
          </p:cNvPr>
          <p:cNvGrpSpPr/>
          <p:nvPr/>
        </p:nvGrpSpPr>
        <p:grpSpPr>
          <a:xfrm>
            <a:off x="606114" y="4663538"/>
            <a:ext cx="1801905" cy="1799092"/>
            <a:chOff x="606114" y="4663538"/>
            <a:chExt cx="1801905" cy="179909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662E7D7-465D-67E7-297B-300075C20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6114" y="4663538"/>
              <a:ext cx="1801905" cy="118354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982023-5837-5127-BA43-D3D613DB4D9F}"/>
                </a:ext>
              </a:extLst>
            </p:cNvPr>
            <p:cNvSpPr txBox="1"/>
            <p:nvPr/>
          </p:nvSpPr>
          <p:spPr>
            <a:xfrm>
              <a:off x="606114" y="5847077"/>
              <a:ext cx="1801905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solidFill>
                    <a:schemeClr val="accent3">
                      <a:lumMod val="50000"/>
                    </a:schemeClr>
                  </a:solidFill>
                </a:rPr>
                <a:t>Nemeta</a:t>
              </a:r>
              <a:r>
                <a:rPr lang="en-US" dirty="0">
                  <a:solidFill>
                    <a:schemeClr val="accent3">
                      <a:lumMod val="50000"/>
                    </a:schemeClr>
                  </a:solidFill>
                </a:rPr>
                <a:t> Bonsai</a:t>
              </a:r>
            </a:p>
            <a:p>
              <a:pPr algn="ctr"/>
              <a:r>
                <a:rPr lang="en-US" sz="1600" dirty="0">
                  <a:solidFill>
                    <a:schemeClr val="accent3">
                      <a:lumMod val="50000"/>
                    </a:schemeClr>
                  </a:solidFill>
                </a:rPr>
                <a:t>nemeta.co.uk</a:t>
              </a:r>
              <a:endParaRPr lang="en-GB" sz="1600" dirty="0">
                <a:solidFill>
                  <a:schemeClr val="accent3">
                    <a:lumMod val="50000"/>
                  </a:schemeClr>
                </a:solidFill>
              </a:endParaRPr>
            </a:p>
          </p:txBody>
        </p: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4657419-78E6-1361-CF7A-12B75EC3F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997" y="4914253"/>
            <a:ext cx="2649282" cy="1240600"/>
          </a:xfrm>
          <a:prstGeom prst="rect">
            <a:avLst/>
          </a:prstGeom>
          <a:solidFill>
            <a:srgbClr val="4E5F3F"/>
          </a:solidFill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66F5E04-C1D0-78A3-64DD-C1230C15C8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0926" y="4599282"/>
            <a:ext cx="1943746" cy="194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/>
              <a:t>Be aware of the history and culture of bonsai</a:t>
            </a:r>
          </a:p>
          <a:p>
            <a:r>
              <a:rPr lang="en-US"/>
              <a:t>Understand </a:t>
            </a:r>
            <a:r>
              <a:rPr lang="en-US" dirty="0"/>
              <a:t>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Covering(s): dead sphagnum and/or live moss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54976</TotalTime>
  <Words>2173</Words>
  <Application>Microsoft Office PowerPoint</Application>
  <PresentationFormat>Widescreen</PresentationFormat>
  <Paragraphs>389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33</cp:revision>
  <dcterms:created xsi:type="dcterms:W3CDTF">2024-04-06T11:33:48Z</dcterms:created>
  <dcterms:modified xsi:type="dcterms:W3CDTF">2024-07-04T16:10:16Z</dcterms:modified>
</cp:coreProperties>
</file>