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2_DA79F3E7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3" r:id="rId9"/>
    <p:sldId id="277" r:id="rId10"/>
    <p:sldId id="267" r:id="rId11"/>
    <p:sldId id="271" r:id="rId12"/>
    <p:sldId id="272" r:id="rId13"/>
    <p:sldId id="259" r:id="rId14"/>
    <p:sldId id="264" r:id="rId15"/>
    <p:sldId id="279" r:id="rId16"/>
    <p:sldId id="268" r:id="rId17"/>
    <p:sldId id="273" r:id="rId18"/>
    <p:sldId id="280" r:id="rId19"/>
    <p:sldId id="274" r:id="rId20"/>
    <p:sldId id="276" r:id="rId21"/>
    <p:sldId id="275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2_DA79F3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9672DC-06CC-45F9-A1F1-2B73A092ECD0}" authorId="{49000DBD-DD57-B9F5-1E22-669DF19DD1E1}" created="2024-04-22T16:48:57.286">
    <pc:sldMkLst xmlns:pc="http://schemas.microsoft.com/office/powerpoint/2013/main/command">
      <pc:docMk/>
      <pc:sldMk cId="3665425383" sldId="258"/>
    </pc:sldMkLst>
    <p188:txBody>
      <a:bodyPr/>
      <a:lstStyle/>
      <a:p>
        <a:r>
          <a:rPr lang="en-GB"/>
          <a:t>Need to add a "why study bonsai" slide prior to this.  (Also including definition of bonsai over from "Art &amp; Science" slide.)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DA79F3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!</a:t>
            </a:r>
            <a:r>
              <a:rPr lang="en-US" dirty="0" err="1"/>
              <a:t>requently</a:t>
            </a:r>
            <a:r>
              <a:rPr lang="en-US" dirty="0"/>
              <a:t>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37929" y="2949978"/>
            <a:ext cx="938369" cy="886741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r>
              <a:rPr lang="en-US" sz="1400" dirty="0"/>
              <a:t>Seeds</a:t>
            </a:r>
          </a:p>
          <a:p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r>
              <a:rPr lang="en-GB" sz="1400" dirty="0"/>
              <a:t>Garden centre seedlings</a:t>
            </a:r>
          </a:p>
          <a:p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r>
              <a:rPr lang="en-GB" sz="1400" dirty="0"/>
              <a:t>Garden centre mature trees</a:t>
            </a:r>
          </a:p>
          <a:p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r>
              <a:rPr lang="en-US" sz="1400" dirty="0"/>
              <a:t>Exhibition</a:t>
            </a:r>
          </a:p>
          <a:p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670351" y="5400459"/>
            <a:ext cx="2025420" cy="13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r>
              <a:rPr lang="en-US" sz="1400" dirty="0"/>
              <a:t>Restyling</a:t>
            </a:r>
          </a:p>
          <a:p>
            <a:r>
              <a:rPr lang="en-US" sz="1400" dirty="0"/>
              <a:t>Air layering</a:t>
            </a:r>
          </a:p>
          <a:p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r>
              <a:rPr lang="en-US" sz="1600" dirty="0"/>
              <a:t>Untangle lateral roots where poss. (esp. girdling roots)</a:t>
            </a:r>
          </a:p>
          <a:p>
            <a:endParaRPr lang="en-US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Understand at a high level how a bonsai is produced</a:t>
            </a:r>
          </a:p>
          <a:p>
            <a:r>
              <a:rPr lang="en-US" dirty="0"/>
              <a:t>Understand at a high level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US" dirty="0"/>
              <a:t>China</a:t>
            </a:r>
          </a:p>
          <a:p>
            <a:pPr lvl="1"/>
            <a:r>
              <a:rPr lang="en-US" dirty="0"/>
              <a:t>Daoist mysticism: recreation of magical sites in miniature</a:t>
            </a:r>
          </a:p>
          <a:p>
            <a:pPr lvl="1"/>
            <a:r>
              <a:rPr lang="en-US" dirty="0" err="1"/>
              <a:t>Penjing</a:t>
            </a:r>
            <a:r>
              <a:rPr lang="en-US" dirty="0"/>
              <a:t> / </a:t>
            </a:r>
            <a:r>
              <a:rPr lang="en-US" dirty="0" err="1"/>
              <a:t>Penzei</a:t>
            </a:r>
            <a:r>
              <a:rPr lang="en-US" dirty="0"/>
              <a:t> = the art of miniature landscapes (pre 600AD)</a:t>
            </a:r>
          </a:p>
          <a:p>
            <a:pPr lvl="1"/>
            <a:r>
              <a:rPr lang="en-US" dirty="0"/>
              <a:t>Popular amongst Buddhist monks, and – later – aristocracy</a:t>
            </a:r>
          </a:p>
          <a:p>
            <a:pPr lvl="1"/>
            <a:r>
              <a:rPr lang="en-US" dirty="0"/>
              <a:t>Heavily impacted by Mao’s Cultural Revolution: seen as a bourgeois pastime</a:t>
            </a:r>
          </a:p>
          <a:p>
            <a:r>
              <a:rPr lang="en-US" dirty="0"/>
              <a:t>Japan</a:t>
            </a:r>
          </a:p>
          <a:p>
            <a:pPr lvl="1"/>
            <a:r>
              <a:rPr lang="en-US" dirty="0"/>
              <a:t>“Bonsai” (</a:t>
            </a:r>
            <a:r>
              <a:rPr lang="ja-JP" altLang="en-US" dirty="0"/>
              <a:t>盆栽</a:t>
            </a:r>
            <a:r>
              <a:rPr lang="en-US" dirty="0"/>
              <a:t>) = “tray planting”</a:t>
            </a:r>
          </a:p>
          <a:p>
            <a:pPr lvl="1"/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pPr lvl="1"/>
            <a:r>
              <a:rPr lang="en-US" dirty="0"/>
              <a:t>Heavy Zen / Chan Buddhist influence: beauty through austerity and perfection in imperfection (“wabi-sabi”)</a:t>
            </a:r>
          </a:p>
          <a:p>
            <a:pPr lvl="1"/>
            <a:r>
              <a:rPr lang="en-US" dirty="0"/>
              <a:t>Increasingly popular from 1800s onwards; term “bonsai” adopted</a:t>
            </a:r>
          </a:p>
          <a:p>
            <a:pPr lvl="1"/>
            <a:r>
              <a:rPr lang="en-US" dirty="0"/>
              <a:t>Development of distinct styles (dramatic archetypes)</a:t>
            </a:r>
          </a:p>
          <a:p>
            <a:pPr lvl="1"/>
            <a:r>
              <a:rPr lang="en-US" dirty="0"/>
              <a:t>Exported to West (USA, Europe)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FBEA1-CE32-6236-6085-AB1B6429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07" y="1494644"/>
            <a:ext cx="4672865" cy="46596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943538" cy="4612342"/>
          </a:xfrm>
        </p:spPr>
        <p:txBody>
          <a:bodyPr/>
          <a:lstStyle/>
          <a:p>
            <a:r>
              <a:rPr lang="en-US" dirty="0"/>
              <a:t>“Tree”: a woody plant that can reach 20ft on a single unsupported trunk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Silvics 101</a:t>
            </a:r>
            <a:br>
              <a:rPr lang="en-US" dirty="0"/>
            </a:br>
            <a:r>
              <a:rPr lang="en-US" sz="2800" dirty="0"/>
              <a:t>What Shapes A Tree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22840</TotalTime>
  <Words>1468</Words>
  <Application>Microsoft Office PowerPoint</Application>
  <PresentationFormat>Widescreen</PresentationFormat>
  <Paragraphs>307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Silvics 101 What Shapes A Tree</vt:lpstr>
      <vt:lpstr>Authenticity &amp; Age What Makes A Tree Look Mature?</vt:lpstr>
      <vt:lpstr>Drama &amp; Perspective What Makes A Tree Stand Out?</vt:lpstr>
      <vt:lpstr>Flaws What Gives The Game Away?</vt:lpstr>
      <vt:lpstr>Bonsai Styles 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18</cp:revision>
  <dcterms:created xsi:type="dcterms:W3CDTF">2024-04-06T11:33:48Z</dcterms:created>
  <dcterms:modified xsi:type="dcterms:W3CDTF">2024-06-02T18:15:40Z</dcterms:modified>
</cp:coreProperties>
</file>