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>
        <p:scale>
          <a:sx n="70" d="100"/>
          <a:sy n="70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37A6D-8F62-D52E-92E0-5821A5A4156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pass complete, iterative improvement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Continuing the ramification past the eye’s limits creates the illusion of infinite depth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not individual 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Identify and establish the trunk and first few (non-sacrificial) branches</a:t>
            </a:r>
          </a:p>
          <a:p>
            <a:pPr lvl="1"/>
            <a:r>
              <a:rPr lang="en-US" dirty="0"/>
              <a:t>Create a base for subsequent development of smaller branches (ramification) and canopy</a:t>
            </a:r>
          </a:p>
          <a:p>
            <a:pPr lvl="1"/>
            <a:r>
              <a:rPr lang="en-US" dirty="0"/>
              <a:t>Ideally most woody growth happens during the tree’s “training” phase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C20E33-8E3D-6BFA-FDBE-7B67AD6053B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i="1" dirty="0"/>
              <a:t>Super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is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  <a:br>
              <a:rPr lang="en-US" dirty="0"/>
            </a:br>
            <a:r>
              <a:rPr lang="en-US" dirty="0"/>
              <a:t>(6) 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0FC0ED-3DB8-CF7E-07F8-1C3EF028F103}"/>
              </a:ext>
            </a:extLst>
          </p:cNvPr>
          <p:cNvGrpSpPr/>
          <p:nvPr/>
        </p:nvGrpSpPr>
        <p:grpSpPr>
          <a:xfrm>
            <a:off x="791981" y="3878443"/>
            <a:ext cx="4769257" cy="3598689"/>
            <a:chOff x="3037876" y="3655554"/>
            <a:chExt cx="4769257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4685928" y="3239249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5241872" y="3120716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3241868" y="5257418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245" y="4679572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868" y="5665321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45" y="566532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5879" y="4359837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6795879" y="5461371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3375707" y="6030846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3367443" y="46004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7168684" y="527381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5445823" y="4333687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5445823" y="5550622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4067315" y="5307654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15" y="5559881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4668394" y="477088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4671349" y="577962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3041095" y="4499801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6515348" y="44998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6515347" y="612269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3037876" y="3655554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9974EF-2766-088C-4230-8DEDB9C26FD9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207563" y="15903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775613" y="45239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758454" y="-391858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1751624" y="144302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1751624" y="203159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1497761" y="152298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2419685" y="-375803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4332428" y="138863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1227838" y="97046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1065171" y="95525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1197065" y="12489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1310123" y="126243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1291223" y="13299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1388533" y="74692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1441047" y="71711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1513369" y="207690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1674246" y="204844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1760952" y="259111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1648364" y="260807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1737775" y="24208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1836914" y="207781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1908818" y="296976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2102764" y="97953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1944507" y="93896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2094991" y="124035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2204525" y="127144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2167648" y="132629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2283641" y="74711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2408118" y="73129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1167763" y="151528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1405935" y="144927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1196565" y="131595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1853041" y="244488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1592219" y="239094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1627453" y="259145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2001435" y="150654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2273754" y="146015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2070333" y="130654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55541</TotalTime>
  <Words>3467</Words>
  <Application>Microsoft Office PowerPoint</Application>
  <PresentationFormat>Widescreen</PresentationFormat>
  <Paragraphs>532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Super fiddly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43</cp:revision>
  <dcterms:created xsi:type="dcterms:W3CDTF">2024-04-06T11:33:48Z</dcterms:created>
  <dcterms:modified xsi:type="dcterms:W3CDTF">2025-01-13T18:45:34Z</dcterms:modified>
</cp:coreProperties>
</file>