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76" r:id="rId11"/>
    <p:sldId id="278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Evening of Bonsai</a:t>
            </a:r>
            <a:br>
              <a:rPr lang="en-US" dirty="0"/>
            </a:br>
            <a:r>
              <a:rPr lang="en-US" sz="4000" dirty="0"/>
              <a:t>Session A: Background to Bonsai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July 2024</a:t>
            </a:r>
          </a:p>
          <a:p>
            <a:r>
              <a:rPr lang="en-US" dirty="0"/>
              <a:t>Phoenix Garden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br>
              <a:rPr lang="en-US" dirty="0"/>
            </a:br>
            <a:r>
              <a:rPr lang="en-US" sz="4000" dirty="0"/>
              <a:t>See you next week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>
            <a:off x="1876161" y="3281220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>
            <a:off x="2011933" y="3416992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stCxn id="9" idx="2"/>
          </p:cNvCxnSpPr>
          <p:nvPr/>
        </p:nvCxnSpPr>
        <p:spPr>
          <a:xfrm flipV="1">
            <a:off x="2011933" y="3753168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>
            <a:off x="2630499" y="37531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>
            <a:off x="1713496" y="3752694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>
            <a:off x="6361410" y="3281220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>
            <a:off x="6497182" y="3416992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flipV="1">
            <a:off x="6497182" y="3753168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>
            <a:off x="7115748" y="37531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>
            <a:off x="6198745" y="3752694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1823131" y="2809491"/>
            <a:ext cx="1387326" cy="9144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869995" y="2814263"/>
            <a:ext cx="718645" cy="9384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>
            <a:off x="6543925" y="3687484"/>
            <a:ext cx="566912" cy="0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8D3F51-1C88-AE8D-A3A2-F2EE6D1B06AD}"/>
              </a:ext>
            </a:extLst>
          </p:cNvPr>
          <p:cNvCxnSpPr>
            <a:cxnSpLocks/>
          </p:cNvCxnSpPr>
          <p:nvPr/>
        </p:nvCxnSpPr>
        <p:spPr>
          <a:xfrm>
            <a:off x="6543925" y="3831933"/>
            <a:ext cx="566912" cy="0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058188" y="3459027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058188" y="3837942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7108621" y="345902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7108621" y="383212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765415" cy="8251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5912075" y="2809491"/>
            <a:ext cx="1898933" cy="6939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884731" y="2814263"/>
            <a:ext cx="304460" cy="75899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78E88A-F926-AEE1-2A4F-99CA0AC7F99F}"/>
              </a:ext>
            </a:extLst>
          </p:cNvPr>
          <p:cNvCxnSpPr>
            <a:cxnSpLocks/>
          </p:cNvCxnSpPr>
          <p:nvPr/>
        </p:nvCxnSpPr>
        <p:spPr>
          <a:xfrm>
            <a:off x="6012896" y="2826448"/>
            <a:ext cx="812229" cy="10054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0340AA8-0A4E-3F38-1F5A-28708C92A011}"/>
              </a:ext>
            </a:extLst>
          </p:cNvPr>
          <p:cNvCxnSpPr>
            <a:cxnSpLocks/>
          </p:cNvCxnSpPr>
          <p:nvPr/>
        </p:nvCxnSpPr>
        <p:spPr>
          <a:xfrm flipH="1">
            <a:off x="5756947" y="2828448"/>
            <a:ext cx="2089592" cy="10902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E631242-11E8-03C1-F1F2-071EE26823B6}"/>
              </a:ext>
            </a:extLst>
          </p:cNvPr>
          <p:cNvCxnSpPr>
            <a:cxnSpLocks/>
          </p:cNvCxnSpPr>
          <p:nvPr/>
        </p:nvCxnSpPr>
        <p:spPr>
          <a:xfrm flipH="1">
            <a:off x="7920262" y="2826448"/>
            <a:ext cx="285982" cy="10922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082053" y="525590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173511" y="525590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002979" y="530791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580535" y="530379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969787" y="522141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11933" y="619911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76161" y="614817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39588" y="6315156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710017" y="6314683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53072" y="6122329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39588" y="6122329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53072" y="6116361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25590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25590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30791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30379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22141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19911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14817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E4BAB1D-01BF-4024-7F13-2F877A912D25}"/>
              </a:ext>
            </a:extLst>
          </p:cNvPr>
          <p:cNvCxnSpPr>
            <a:cxnSpLocks/>
          </p:cNvCxnSpPr>
          <p:nvPr/>
        </p:nvCxnSpPr>
        <p:spPr>
          <a:xfrm>
            <a:off x="7051227" y="6315156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AF9F2BE-75FE-CD4B-32D9-260A6A580ADF}"/>
              </a:ext>
            </a:extLst>
          </p:cNvPr>
          <p:cNvCxnSpPr>
            <a:cxnSpLocks/>
          </p:cNvCxnSpPr>
          <p:nvPr/>
        </p:nvCxnSpPr>
        <p:spPr>
          <a:xfrm>
            <a:off x="6121656" y="6314683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464711" y="6122329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F66B825-A6A4-59F6-0A2B-C29D2835A49A}"/>
              </a:ext>
            </a:extLst>
          </p:cNvPr>
          <p:cNvCxnSpPr>
            <a:cxnSpLocks/>
          </p:cNvCxnSpPr>
          <p:nvPr/>
        </p:nvCxnSpPr>
        <p:spPr>
          <a:xfrm flipV="1">
            <a:off x="7051227" y="6122329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79AF807-D340-5D91-5296-5ED14AE78C04}"/>
              </a:ext>
            </a:extLst>
          </p:cNvPr>
          <p:cNvCxnSpPr>
            <a:cxnSpLocks/>
          </p:cNvCxnSpPr>
          <p:nvPr/>
        </p:nvCxnSpPr>
        <p:spPr>
          <a:xfrm>
            <a:off x="6464711" y="6116361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534452" y="6218210"/>
            <a:ext cx="43434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81253" y="6125051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115748" y="6125051"/>
            <a:ext cx="730791" cy="57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6131575"/>
            <a:ext cx="70793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414341" y="6131575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604006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604463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33930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34851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33930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34851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34851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34077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60253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69657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96240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= less frequent</a:t>
            </a:r>
          </a:p>
          <a:p>
            <a:r>
              <a:rPr lang="en-US" sz="1600" dirty="0"/>
              <a:t>Shape: bulbous = less, fluting = more</a:t>
            </a:r>
          </a:p>
          <a:p>
            <a:r>
              <a:rPr lang="en-US" sz="1600" dirty="0"/>
              <a:t>Inner surface: glazed =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= more</a:t>
            </a:r>
          </a:p>
          <a:p>
            <a:r>
              <a:rPr lang="en-US" sz="1600" dirty="0"/>
              <a:t>Degradation: older = harder to water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=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= more</a:t>
            </a:r>
          </a:p>
          <a:p>
            <a:r>
              <a:rPr lang="en-US" sz="1600" dirty="0"/>
              <a:t>Re-potting: recent =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= more</a:t>
            </a:r>
          </a:p>
          <a:p>
            <a:r>
              <a:rPr lang="en-US" sz="1600" dirty="0"/>
              <a:t>Sun: sunny = more, shady = less</a:t>
            </a:r>
          </a:p>
          <a:p>
            <a:r>
              <a:rPr lang="en-US" sz="1600" dirty="0"/>
              <a:t>Heat: hotter = more, colder =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For example: double the sun can mean 4x the water.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Be aware of the history and culture of bonsai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Understand (at a high level) how a bonsai is produced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Understand (at a high level)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pruning and wiring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 aware of inexpensive options for further learning and practice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Practical component</a:t>
            </a:r>
          </a:p>
          <a:p>
            <a:r>
              <a:rPr lang="en-GB" dirty="0"/>
              <a:t>Watering bonsai</a:t>
            </a:r>
          </a:p>
          <a:p>
            <a:r>
              <a:rPr lang="en-GB" dirty="0"/>
              <a:t>Wiring a bonsai pot for re-potting</a:t>
            </a:r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7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54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7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61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91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87517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54811</TotalTime>
  <Words>1104</Words>
  <Application>Microsoft Office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An Evening of Bonsai Session A: Background to Bonsai 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Watering Your Bonsai No, seriously, this is important</vt:lpstr>
      <vt:lpstr>Thanks For Attending! See you next week</vt:lpstr>
      <vt:lpstr>Appendices</vt:lpstr>
      <vt:lpstr>Wiring a Bonsai Pot What could go wrong?</vt:lpstr>
      <vt:lpstr>How Often To Water Some key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29</cp:revision>
  <dcterms:created xsi:type="dcterms:W3CDTF">2024-04-06T11:33:48Z</dcterms:created>
  <dcterms:modified xsi:type="dcterms:W3CDTF">2024-07-03T23:04:13Z</dcterms:modified>
</cp:coreProperties>
</file>