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1" r:id="rId14"/>
    <p:sldId id="272" r:id="rId15"/>
    <p:sldId id="281" r:id="rId16"/>
    <p:sldId id="259" r:id="rId17"/>
    <p:sldId id="264" r:id="rId18"/>
    <p:sldId id="279" r:id="rId19"/>
    <p:sldId id="268" r:id="rId20"/>
    <p:sldId id="273" r:id="rId21"/>
    <p:sldId id="280" r:id="rId22"/>
    <p:sldId id="274" r:id="rId23"/>
    <p:sldId id="276" r:id="rId24"/>
    <p:sldId id="275" r:id="rId25"/>
    <p:sldId id="278" r:id="rId26"/>
    <p:sldId id="261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/>
              <a:t>Be aware of the history and culture of bonsai</a:t>
            </a:r>
          </a:p>
          <a:p>
            <a:r>
              <a:rPr lang="en-US"/>
              <a:t>Understand </a:t>
            </a:r>
            <a:r>
              <a:rPr lang="en-US" dirty="0"/>
              <a:t>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>
            <a:off x="1876161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>
            <a:off x="2011933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stCxn id="9" idx="2"/>
          </p:cNvCxnSpPr>
          <p:nvPr/>
        </p:nvCxnSpPr>
        <p:spPr>
          <a:xfrm flipV="1">
            <a:off x="2011933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>
            <a:off x="2630499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>
            <a:off x="1713496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>
            <a:off x="6361410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>
            <a:off x="6497182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flipV="1">
            <a:off x="6497182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>
            <a:off x="7115748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>
            <a:off x="6198745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1823131" y="2809491"/>
            <a:ext cx="1387326" cy="9144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869995" y="2814263"/>
            <a:ext cx="718645" cy="938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>
            <a:off x="6543925" y="3687484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8D3F51-1C88-AE8D-A3A2-F2EE6D1B06AD}"/>
              </a:ext>
            </a:extLst>
          </p:cNvPr>
          <p:cNvCxnSpPr>
            <a:cxnSpLocks/>
          </p:cNvCxnSpPr>
          <p:nvPr/>
        </p:nvCxnSpPr>
        <p:spPr>
          <a:xfrm>
            <a:off x="6543925" y="3831933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058188" y="3459027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058188" y="3837942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7108621" y="345902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7108621" y="383212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765415" cy="8251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5912075" y="2809491"/>
            <a:ext cx="1898933" cy="6939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884731" y="2814263"/>
            <a:ext cx="304460" cy="758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8E88A-F926-AEE1-2A4F-99CA0AC7F99F}"/>
              </a:ext>
            </a:extLst>
          </p:cNvPr>
          <p:cNvCxnSpPr>
            <a:cxnSpLocks/>
          </p:cNvCxnSpPr>
          <p:nvPr/>
        </p:nvCxnSpPr>
        <p:spPr>
          <a:xfrm>
            <a:off x="6012896" y="2826448"/>
            <a:ext cx="812229" cy="10054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340AA8-0A4E-3F38-1F5A-28708C92A011}"/>
              </a:ext>
            </a:extLst>
          </p:cNvPr>
          <p:cNvCxnSpPr>
            <a:cxnSpLocks/>
          </p:cNvCxnSpPr>
          <p:nvPr/>
        </p:nvCxnSpPr>
        <p:spPr>
          <a:xfrm flipH="1">
            <a:off x="5756947" y="2828448"/>
            <a:ext cx="2089592" cy="1090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631242-11E8-03C1-F1F2-071EE26823B6}"/>
              </a:ext>
            </a:extLst>
          </p:cNvPr>
          <p:cNvCxnSpPr>
            <a:cxnSpLocks/>
          </p:cNvCxnSpPr>
          <p:nvPr/>
        </p:nvCxnSpPr>
        <p:spPr>
          <a:xfrm flipH="1">
            <a:off x="7920262" y="2826448"/>
            <a:ext cx="285982" cy="1092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082053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173511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002979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580535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969787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11933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76161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39588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710017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53072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39588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53072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4BAB1D-01BF-4024-7F13-2F877A912D25}"/>
              </a:ext>
            </a:extLst>
          </p:cNvPr>
          <p:cNvCxnSpPr>
            <a:cxnSpLocks/>
          </p:cNvCxnSpPr>
          <p:nvPr/>
        </p:nvCxnSpPr>
        <p:spPr>
          <a:xfrm>
            <a:off x="7051227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AF9F2BE-75FE-CD4B-32D9-260A6A580ADF}"/>
              </a:ext>
            </a:extLst>
          </p:cNvPr>
          <p:cNvCxnSpPr>
            <a:cxnSpLocks/>
          </p:cNvCxnSpPr>
          <p:nvPr/>
        </p:nvCxnSpPr>
        <p:spPr>
          <a:xfrm>
            <a:off x="6121656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464711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66B825-A6A4-59F6-0A2B-C29D2835A49A}"/>
              </a:ext>
            </a:extLst>
          </p:cNvPr>
          <p:cNvCxnSpPr>
            <a:cxnSpLocks/>
          </p:cNvCxnSpPr>
          <p:nvPr/>
        </p:nvCxnSpPr>
        <p:spPr>
          <a:xfrm flipV="1">
            <a:off x="7051227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9AF807-D340-5D91-5296-5ED14AE78C04}"/>
              </a:ext>
            </a:extLst>
          </p:cNvPr>
          <p:cNvCxnSpPr>
            <a:cxnSpLocks/>
          </p:cNvCxnSpPr>
          <p:nvPr/>
        </p:nvCxnSpPr>
        <p:spPr>
          <a:xfrm>
            <a:off x="6464711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534452" y="6218210"/>
            <a:ext cx="43434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81253" y="6125051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115748" y="6125051"/>
            <a:ext cx="730791" cy="57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6131575"/>
            <a:ext cx="70793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414341" y="6131575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604006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604463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33930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34851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33930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34851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34851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34077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60253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69657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96240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= less frequent</a:t>
            </a:r>
          </a:p>
          <a:p>
            <a:r>
              <a:rPr lang="en-US" sz="1600" dirty="0"/>
              <a:t>Shape: bulbous = less, fluting = more</a:t>
            </a:r>
          </a:p>
          <a:p>
            <a:r>
              <a:rPr lang="en-US" sz="1600" dirty="0"/>
              <a:t>Inner surface: glazed =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= more</a:t>
            </a:r>
          </a:p>
          <a:p>
            <a:r>
              <a:rPr lang="en-US" sz="1600" dirty="0"/>
              <a:t>Degradation: older = harder to water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=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= more</a:t>
            </a:r>
          </a:p>
          <a:p>
            <a:r>
              <a:rPr lang="en-US" sz="1600" dirty="0"/>
              <a:t>Re-potting: recent =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= more</a:t>
            </a:r>
          </a:p>
          <a:p>
            <a:r>
              <a:rPr lang="en-US" sz="1600" dirty="0"/>
              <a:t>Sun: sunny = more, shady = less</a:t>
            </a:r>
          </a:p>
          <a:p>
            <a:r>
              <a:rPr lang="en-US" sz="1600" dirty="0"/>
              <a:t>Heat: hotter = more, colder =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For example: double the sun can mean 4x the water.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54943</TotalTime>
  <Words>2124</Words>
  <Application>Microsoft Office PowerPoint</Application>
  <PresentationFormat>Widescreen</PresentationFormat>
  <Paragraphs>384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30</cp:revision>
  <dcterms:created xsi:type="dcterms:W3CDTF">2024-04-06T11:33:48Z</dcterms:created>
  <dcterms:modified xsi:type="dcterms:W3CDTF">2024-07-03T23:04:17Z</dcterms:modified>
</cp:coreProperties>
</file>